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ink/ink3.xml" ContentType="application/inkml+xml"/>
  <Override PartName="/ppt/notesSlides/notesSlide8.xml" ContentType="application/vnd.openxmlformats-officedocument.presentationml.notesSlide+xml"/>
  <Override PartName="/ppt/ink/ink4.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5.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6.xml" ContentType="application/inkml+xml"/>
  <Override PartName="/ppt/notesSlides/notesSlide15.xml" ContentType="application/vnd.openxmlformats-officedocument.presentationml.notesSlide+xml"/>
  <Override PartName="/ppt/ink/ink7.xml" ContentType="application/inkml+xml"/>
  <Override PartName="/ppt/notesSlides/notesSlide16.xml" ContentType="application/vnd.openxmlformats-officedocument.presentationml.notesSlide+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9.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0.xml" ContentType="application/inkml+xml"/>
  <Override PartName="/ppt/notesSlides/notesSlide21.xml" ContentType="application/vnd.openxmlformats-officedocument.presentationml.notesSlide+xml"/>
  <Override PartName="/ppt/ink/ink11.xml" ContentType="application/inkml+xml"/>
  <Override PartName="/ppt/notesSlides/notesSlide22.xml" ContentType="application/vnd.openxmlformats-officedocument.presentationml.notesSlide+xml"/>
  <Override PartName="/ppt/ink/ink12.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3.xml" ContentType="application/inkml+xml"/>
  <Override PartName="/ppt/notesSlides/notesSlide25.xml" ContentType="application/vnd.openxmlformats-officedocument.presentationml.notesSlide+xml"/>
  <Override PartName="/ppt/ink/ink14.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5.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6.xml" ContentType="application/inkml+xml"/>
  <Override PartName="/ppt/notesSlides/notesSlide40.xml" ContentType="application/vnd.openxmlformats-officedocument.presentationml.notesSlide+xml"/>
  <Override PartName="/ppt/comments/comment1.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17.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18.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ink/ink19.xml" ContentType="application/inkml+xml"/>
  <Override PartName="/ppt/notesSlides/notesSlide58.xml" ContentType="application/vnd.openxmlformats-officedocument.presentationml.notesSlide+xml"/>
  <Override PartName="/ppt/ink/ink20.xml" ContentType="application/inkml+xml"/>
  <Override PartName="/ppt/notesSlides/notesSlide59.xml" ContentType="application/vnd.openxmlformats-officedocument.presentationml.notesSlide+xml"/>
  <Override PartName="/ppt/ink/ink21.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22.xml" ContentType="application/inkml+xml"/>
  <Override PartName="/ppt/ink/ink23.xml" ContentType="application/inkml+xml"/>
  <Override PartName="/ppt/notesSlides/notesSlide67.xml" ContentType="application/vnd.openxmlformats-officedocument.presentationml.notesSlide+xml"/>
  <Override PartName="/ppt/ink/ink24.xml" ContentType="application/inkml+xml"/>
  <Override PartName="/ppt/notesSlides/notesSlide68.xml" ContentType="application/vnd.openxmlformats-officedocument.presentationml.notesSlide+xml"/>
  <Override PartName="/ppt/ink/ink25.xml" ContentType="application/inkml+xml"/>
  <Override PartName="/ppt/ink/ink26.xml" ContentType="application/inkml+xml"/>
  <Override PartName="/ppt/notesSlides/notesSlide69.xml" ContentType="application/vnd.openxmlformats-officedocument.presentationml.notesSlide+xml"/>
  <Override PartName="/ppt/ink/ink27.xml" ContentType="application/inkml+xml"/>
  <Override PartName="/ppt/ink/ink28.xml" ContentType="application/inkml+xml"/>
  <Override PartName="/ppt/notesSlides/notesSlide70.xml" ContentType="application/vnd.openxmlformats-officedocument.presentationml.notesSlide+xml"/>
  <Override PartName="/ppt/ink/ink29.xml" ContentType="application/inkml+xml"/>
  <Override PartName="/ppt/ink/ink30.xml" ContentType="application/inkml+xml"/>
  <Override PartName="/ppt/notesSlides/notesSlide71.xml" ContentType="application/vnd.openxmlformats-officedocument.presentationml.notesSlide+xml"/>
  <Override PartName="/ppt/ink/ink31.xml" ContentType="application/inkml+xml"/>
  <Override PartName="/ppt/notesSlides/notesSlide72.xml" ContentType="application/vnd.openxmlformats-officedocument.presentationml.notesSlide+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73.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ink/ink44.xml" ContentType="application/inkml+xml"/>
  <Override PartName="/ppt/notesSlides/notesSlide76.xml" ContentType="application/vnd.openxmlformats-officedocument.presentationml.notesSlide+xml"/>
  <Override PartName="/ppt/ink/ink45.xml" ContentType="application/inkml+xml"/>
  <Override PartName="/ppt/ink/ink46.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ink/ink70.xml" ContentType="application/inkml+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ink/ink71.xml" ContentType="application/inkml+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media/audio1.bin" ContentType="audio/unknown"/>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26" r:id="rId2"/>
  </p:sldMasterIdLst>
  <p:notesMasterIdLst>
    <p:notesMasterId r:id="rId122"/>
  </p:notesMasterIdLst>
  <p:handoutMasterIdLst>
    <p:handoutMasterId r:id="rId123"/>
  </p:handoutMasterIdLst>
  <p:sldIdLst>
    <p:sldId id="500" r:id="rId3"/>
    <p:sldId id="530" r:id="rId4"/>
    <p:sldId id="402" r:id="rId5"/>
    <p:sldId id="379" r:id="rId6"/>
    <p:sldId id="450" r:id="rId7"/>
    <p:sldId id="380" r:id="rId8"/>
    <p:sldId id="381" r:id="rId9"/>
    <p:sldId id="382" r:id="rId10"/>
    <p:sldId id="291" r:id="rId11"/>
    <p:sldId id="327" r:id="rId12"/>
    <p:sldId id="413" r:id="rId13"/>
    <p:sldId id="326" r:id="rId14"/>
    <p:sldId id="260" r:id="rId15"/>
    <p:sldId id="261" r:id="rId16"/>
    <p:sldId id="262" r:id="rId17"/>
    <p:sldId id="277" r:id="rId18"/>
    <p:sldId id="505" r:id="rId19"/>
    <p:sldId id="531" r:id="rId20"/>
    <p:sldId id="329" r:id="rId21"/>
    <p:sldId id="263" r:id="rId22"/>
    <p:sldId id="264" r:id="rId23"/>
    <p:sldId id="331" r:id="rId24"/>
    <p:sldId id="265" r:id="rId25"/>
    <p:sldId id="266" r:id="rId26"/>
    <p:sldId id="330" r:id="rId27"/>
    <p:sldId id="293" r:id="rId28"/>
    <p:sldId id="267" r:id="rId29"/>
    <p:sldId id="269" r:id="rId30"/>
    <p:sldId id="332" r:id="rId31"/>
    <p:sldId id="333" r:id="rId32"/>
    <p:sldId id="268" r:id="rId33"/>
    <p:sldId id="270" r:id="rId34"/>
    <p:sldId id="271" r:id="rId35"/>
    <p:sldId id="525" r:id="rId36"/>
    <p:sldId id="526" r:id="rId37"/>
    <p:sldId id="334" r:id="rId38"/>
    <p:sldId id="273" r:id="rId39"/>
    <p:sldId id="335" r:id="rId40"/>
    <p:sldId id="374" r:id="rId41"/>
    <p:sldId id="375" r:id="rId42"/>
    <p:sldId id="527" r:id="rId43"/>
    <p:sldId id="453" r:id="rId44"/>
    <p:sldId id="454" r:id="rId45"/>
    <p:sldId id="455" r:id="rId46"/>
    <p:sldId id="528" r:id="rId47"/>
    <p:sldId id="529" r:id="rId48"/>
    <p:sldId id="274" r:id="rId49"/>
    <p:sldId id="532" r:id="rId50"/>
    <p:sldId id="533" r:id="rId51"/>
    <p:sldId id="534" r:id="rId52"/>
    <p:sldId id="535" r:id="rId53"/>
    <p:sldId id="536" r:id="rId54"/>
    <p:sldId id="537" r:id="rId55"/>
    <p:sldId id="538" r:id="rId56"/>
    <p:sldId id="595" r:id="rId57"/>
    <p:sldId id="596" r:id="rId58"/>
    <p:sldId id="597" r:id="rId59"/>
    <p:sldId id="539" r:id="rId60"/>
    <p:sldId id="540" r:id="rId61"/>
    <p:sldId id="541" r:id="rId62"/>
    <p:sldId id="542" r:id="rId63"/>
    <p:sldId id="543" r:id="rId64"/>
    <p:sldId id="598" r:id="rId65"/>
    <p:sldId id="544" r:id="rId66"/>
    <p:sldId id="545" r:id="rId67"/>
    <p:sldId id="546" r:id="rId68"/>
    <p:sldId id="547" r:id="rId69"/>
    <p:sldId id="548" r:id="rId70"/>
    <p:sldId id="549" r:id="rId71"/>
    <p:sldId id="550" r:id="rId72"/>
    <p:sldId id="551" r:id="rId73"/>
    <p:sldId id="552" r:id="rId74"/>
    <p:sldId id="553" r:id="rId75"/>
    <p:sldId id="554" r:id="rId76"/>
    <p:sldId id="555" r:id="rId77"/>
    <p:sldId id="556" r:id="rId78"/>
    <p:sldId id="599" r:id="rId79"/>
    <p:sldId id="600" r:id="rId80"/>
    <p:sldId id="601" r:id="rId81"/>
    <p:sldId id="557" r:id="rId82"/>
    <p:sldId id="558" r:id="rId83"/>
    <p:sldId id="559" r:id="rId84"/>
    <p:sldId id="560" r:id="rId85"/>
    <p:sldId id="561" r:id="rId86"/>
    <p:sldId id="562" r:id="rId87"/>
    <p:sldId id="563" r:id="rId88"/>
    <p:sldId id="604" r:id="rId89"/>
    <p:sldId id="564" r:id="rId90"/>
    <p:sldId id="565" r:id="rId91"/>
    <p:sldId id="566" r:id="rId92"/>
    <p:sldId id="567" r:id="rId93"/>
    <p:sldId id="568" r:id="rId94"/>
    <p:sldId id="569" r:id="rId95"/>
    <p:sldId id="570" r:id="rId96"/>
    <p:sldId id="571" r:id="rId97"/>
    <p:sldId id="572" r:id="rId98"/>
    <p:sldId id="573" r:id="rId99"/>
    <p:sldId id="574" r:id="rId100"/>
    <p:sldId id="575" r:id="rId101"/>
    <p:sldId id="576" r:id="rId102"/>
    <p:sldId id="577" r:id="rId103"/>
    <p:sldId id="578" r:id="rId104"/>
    <p:sldId id="580" r:id="rId105"/>
    <p:sldId id="581" r:id="rId106"/>
    <p:sldId id="602" r:id="rId107"/>
    <p:sldId id="603" r:id="rId108"/>
    <p:sldId id="582" r:id="rId109"/>
    <p:sldId id="583" r:id="rId110"/>
    <p:sldId id="584" r:id="rId111"/>
    <p:sldId id="585" r:id="rId112"/>
    <p:sldId id="586" r:id="rId113"/>
    <p:sldId id="587" r:id="rId114"/>
    <p:sldId id="588" r:id="rId115"/>
    <p:sldId id="589" r:id="rId116"/>
    <p:sldId id="590" r:id="rId117"/>
    <p:sldId id="591" r:id="rId118"/>
    <p:sldId id="592" r:id="rId119"/>
    <p:sldId id="593" r:id="rId120"/>
    <p:sldId id="594" r:id="rId121"/>
  </p:sldIdLst>
  <p:sldSz cx="9144000" cy="6858000" type="screen4x3"/>
  <p:notesSz cx="7315200" cy="9601200"/>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hansah, Isaac" initials="G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99"/>
    <a:srgbClr val="FFFF00"/>
    <a:srgbClr val="DDDDDD"/>
    <a:srgbClr val="FFCCFF"/>
    <a:srgbClr val="FF99CC"/>
    <a:srgbClr val="CC0000"/>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6"/>
    <p:restoredTop sz="84800"/>
  </p:normalViewPr>
  <p:slideViewPr>
    <p:cSldViewPr snapToGrid="0">
      <p:cViewPr varScale="1">
        <p:scale>
          <a:sx n="87" d="100"/>
          <a:sy n="87" d="100"/>
        </p:scale>
        <p:origin x="208" y="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80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handoutMaster" Target="handoutMasters/handoutMaster1.xml"/><Relationship Id="rId128"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commentAuthors" Target="commentAuthor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2-09-19T13:06:26.561" idx="1">
    <p:pos x="4851" y="2963"/>
    <p:text>Changed 1 Gbps to 10 Mbps to make the other numbers work. This will cause LAN delay to be of microsecs.</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8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D1CDBC27-7D7A-4A61-8A96-060463668548}"/>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spcBef>
                <a:spcPct val="0"/>
              </a:spcBef>
              <a:buClrTx/>
              <a:buSzTx/>
              <a:buFontTx/>
              <a:buNone/>
              <a:defRPr sz="1300">
                <a:latin typeface="Times New Roman" charset="0"/>
                <a:ea typeface="ＭＳ Ｐゴシック" charset="0"/>
                <a:cs typeface="ＭＳ Ｐゴシック" charset="0"/>
              </a:defRPr>
            </a:lvl1pPr>
          </a:lstStyle>
          <a:p>
            <a:pPr>
              <a:defRPr/>
            </a:pPr>
            <a:endParaRPr lang="en-US"/>
          </a:p>
        </p:txBody>
      </p:sp>
      <p:sp>
        <p:nvSpPr>
          <p:cNvPr id="106499" name="Rectangle 3">
            <a:extLst>
              <a:ext uri="{FF2B5EF4-FFF2-40B4-BE49-F238E27FC236}">
                <a16:creationId xmlns:a16="http://schemas.microsoft.com/office/drawing/2014/main" id="{C9919397-8078-4364-8E76-4F5B2689A013}"/>
              </a:ext>
            </a:extLst>
          </p:cNvPr>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buClrTx/>
              <a:buSzTx/>
              <a:buFontTx/>
              <a:buNone/>
              <a:defRPr sz="1300">
                <a:latin typeface="Times New Roman" charset="0"/>
                <a:ea typeface="ＭＳ Ｐゴシック" charset="0"/>
                <a:cs typeface="ＭＳ Ｐゴシック" charset="0"/>
              </a:defRPr>
            </a:lvl1pPr>
          </a:lstStyle>
          <a:p>
            <a:pPr>
              <a:defRPr/>
            </a:pPr>
            <a:endParaRPr lang="en-US"/>
          </a:p>
        </p:txBody>
      </p:sp>
      <p:sp>
        <p:nvSpPr>
          <p:cNvPr id="106500" name="Rectangle 4">
            <a:extLst>
              <a:ext uri="{FF2B5EF4-FFF2-40B4-BE49-F238E27FC236}">
                <a16:creationId xmlns:a16="http://schemas.microsoft.com/office/drawing/2014/main" id="{5D822FE4-7760-4D8A-B57B-70FBAA5901BF}"/>
              </a:ext>
            </a:extLst>
          </p:cNvPr>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spcBef>
                <a:spcPct val="0"/>
              </a:spcBef>
              <a:buClrTx/>
              <a:buSzTx/>
              <a:buFontTx/>
              <a:buNone/>
              <a:defRPr sz="1300">
                <a:latin typeface="Times New Roman" charset="0"/>
                <a:ea typeface="ＭＳ Ｐゴシック" charset="0"/>
                <a:cs typeface="ＭＳ Ｐゴシック" charset="0"/>
              </a:defRPr>
            </a:lvl1pPr>
          </a:lstStyle>
          <a:p>
            <a:pPr>
              <a:defRPr/>
            </a:pPr>
            <a:endParaRPr lang="en-US"/>
          </a:p>
        </p:txBody>
      </p:sp>
      <p:sp>
        <p:nvSpPr>
          <p:cNvPr id="106501" name="Rectangle 5">
            <a:extLst>
              <a:ext uri="{FF2B5EF4-FFF2-40B4-BE49-F238E27FC236}">
                <a16:creationId xmlns:a16="http://schemas.microsoft.com/office/drawing/2014/main" id="{C74E382E-9969-4B98-ABFC-62A077FCDCDE}"/>
              </a:ext>
            </a:extLst>
          </p:cNvPr>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buClrTx/>
              <a:buSzTx/>
              <a:buFontTx/>
              <a:buNone/>
              <a:defRPr sz="1300">
                <a:latin typeface="Times New Roman" charset="0"/>
                <a:ea typeface="ＭＳ Ｐゴシック" charset="-128"/>
              </a:defRPr>
            </a:lvl1pPr>
          </a:lstStyle>
          <a:p>
            <a:pPr>
              <a:defRPr/>
            </a:pPr>
            <a:fld id="{8B81BE6F-8B00-4190-8FDB-1A54627C2D7F}"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1T17:47:35.593"/>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19975 891 8355,'-18'0'89,"3"0"0,-1 0 0,0 0 0,2 0 0,0 0 0,0 1 189,-1 3 1,-5 1 0,2 4 0,-1-2-221,0 2 0,4 3 112,-4 3 1,5-6-3,-1 2 0,1-2 1,0 3-122,-1-1 0,-1 4 1,5 0 37,-1-1 1,5 3-1,-1-1 48,-1 2 1,3 5 0,0 4-65,1-2 0,1 4 54,4 2 0,0-2 0,1 0-42,3-1 1,2-5 0,7-5-707,2-2 0,3-2 319,5-6 0,0-3 107,-1-5 1,5 0 0,1-2-134,1-1 1,-2-9 0,2-7-142,-1-2 0,0-7 264,-2-3 0,-1-2 1,1-1-94,-2 0 0,-1-2 307,0-2 0,0 6 0,0-2 186,0 1 1,-4 0-200,0-1 0,-5 5 1,1 3 382,-2 6 1,-6 0 0,-1 5 940,0 1-481,-3 6-681,-3-2 0,0 14 0,-1-1-249,-3 6 1,2 4 0,-6 2 38,-1 4 0,0-1 0,-1 1 0,1 1 69,0 2 0,-2-4 1,7-2-1,2-1-8,0 1 1,2-1 0,0-4-1,2 1-89,1-1 0,1 1 1,6-2-1,3-1-85,0-2 0,0 0 0,-2 1 0,0-1 102,1-2 0,-1 2 0,1-1 1,-1-1 15,0 0 0,0 4-73,-4-2 1,2 3 160,-5 2 0,0-3 387,-4 2 1,-2-6-1,-1 7-64,-5-2 0,-1 0-244,2 1 1,-7 1 0,2-1-184,-1 1 1,0-1 0,-1 0-56,-2 1 1,1-1 0,4 1 0,-1-1 0,1-1-981,-1-2-356,1-3 1,5-6 1255,2-3 0,3-2 0,1-6 1</inkml:trace>
  <inkml:trace contextRef="#ctx0" brushRef="#br1" timeOffset="3">20443 937 8355,'7'-12'273,"-4"1"0,0 4 0,0 2 538,0 0-678,1 4 0,-4 1-76,0 8 1,0 3 0,0 3 0,-1 2 23,-3 2 0,3 0 1,-3 2-1,1-1-2,0 2 0,1-4 14,-1 2 1,1-1 0,2 2-32,0-1 0,0-5-176,0 2 1,2-1 0,1-2-225,5-3 1,2-5 99,2 2 1,-1-4 90,0 1 0,1-4 0,1-5-137,2-7 1,-1 0 0,4-7 88,-2-2 1,1-5 27,-2-5 0,-3 3 118,4 2 1,-4 0-1,0 2 527,-1 1 1,-1-1-373,-2 9 0,1 0 0,-4 5 244,1 2 166,-3 3 1,2 6-213,-5 3 1,0 6-1,0 7-95,0 0 1,0 2-13,0 4 0,0-4-86,0 0 0,-1 0 0,-2 4 1,-1 0-302,2 0 0,0 0-16,2 0 1,0-4-98,0 0 0,0-2 0,0 2-264,0-3 1,2-4 0,2-2 0,3-2 57,3-4 0,-2-3 51,0-1 0,-1-10 0,5-3 0</inkml:trace>
  <inkml:trace contextRef="#ctx0" brushRef="#br1" timeOffset="5">21346 777 8355,'-18'-8'553,"3"0"-240,2 0 0,1 2 0,1 3-186,0 1 1,-1 2 0,1 0-282,-1 0 1,1 4 55,0 0 0,-2 4 1,-1-3 113,-1 1 0,-2-2 164,2 3 0,2-3 0,-2 3 37,2-2 1,2 2-230,-1-3 0,1 5 89,0-1 1,3-2-11,0 2 0,6-1 0,-2 5-132,3-1 1,1 0-1,0 1-47,0-1 0,1-1-113,3-2 1,2 2-1,7-2 139,2 2 0,-2 1 0,2 1-169,-2-1 1,2 1 70,0-1 0,0-1 104,-3-2 0,-1 2 57,1-2 1,-5 0 1,1 0 1,-6 2 249,2-2 0,-4 1 163,-4-2 1,1 3-225,-9-2 1,3 1 0,-6 0-56,2-2 1,1 1 148,-3 4 1,2-2-129,-2-3 0,-2 3 0,1-3 86,-2-1 0,4 4-535,-1-2 1,6-3-1559,1-1 972,6-3 0,-3-1 0,5 0 1</inkml:trace>
  <inkml:trace contextRef="#ctx0" brushRef="#br1" timeOffset="6">21403 1028 9789,'0'11'762,"0"1"1,1-1-996,3 1 0,-2 0 104,6 3 1,-6 2 215,2 2 1,1 1-1346,-1-4 0,5 4 0,-3-2 0</inkml:trace>
  <inkml:trace contextRef="#ctx0" brushRef="#br1" timeOffset="12">21757 879 8650,'-12'0'0,"1"0"-58,-1 0 346,6 0-257,1 5 1,6 2-1,3 4 1,5-1-11,5-2 0,-1 1-38,2-5 0,3 0 0,-1-4 21,1 0 0,0 0 0,-4-2 35,1-2 1,0-2 0,-3-5 0,-1-1 143,1 1 0,-1-1 0,0 1 0,0 0 26,-4-1-221,3 1 0,-8-1 0,1 1-29,-1-1 1,-4 5-1,-1-1-80,-5-1 0,-2 3 0,-2 0 0,1 1 48,0 2 0,-5 2 1,0 2-1,-1 3 126,1 3 1,-1 5 0,3 2 0,-1 2 124,1 2 0,3 5-198,3 4 0,-1 1 0,4-3-56,-1 2 0,3 3 1,0-5 69,1-3 0,7-2 1,4-7-1,5-3-228,5 0 1,3-5 195,1-1 0,0-3 1,-1-1 0,1 0 1,1-5 39,3-2 0,-3-5 1,3-2 24,-3-1 0,-1-4 0,0 3-40,-1-2 0,1 3 0,0-4 43,0-2 1,-4 3 37,0-1 0,-9 5 0,2-2 24,-2-1 1,-5 5-82,-1-3 0,-4 2-6,-4 1 1,0 6 0,-6 2 18,-3 3 0,-2 1 1,1 3 0,-1 4 1,-4 2 0,3 10 47,2 1 0,2 2 0,2 1-49,2 0 1,-1 1 0,5 0 0,2 0 0,1-4-297,1-2 0,1-3 173,3-3 0,2-2 0,5-3 0,1-3-43,-1-2 0,2-2 1,1-3-19,1-5 0,5-4 0,-2-12 0,1-2 72,0 0 0,-1-5 1,1 4-1,-2 1 94,-1-2 1,-3-1 0,2-6 0,-2 1 49,-2 0 1,0-4 0,1-1 0,-1-2-102,1-2 1,-5 1-1,0 3 1,-2 6 76,-3 3 0,0 5 1,-2 6 450,0 4 1,-2 6-316,-1 1 1,-4 11-102,-4 1 1,3 8-1,2 5 27,1 1 1,-4 6-1,1 5 64,-2 0 1,2 5 0,1-1 0,-1 4-86,2 0 1,-3 2 0,5-1 0,0-1-94,-1-1 1,4-6 0,-3-1 0,3-1-263,1-2 1,1-4 185,3-3 1,-3 2-1,4-6 25,0-1 0,-3-1 0,3-2-247,0 0 1,1 0 0,6-3-78,-1 0 0,0-5 176,1 0 0,-1-3 0,1-2-128,-1-2 0,1-9 1,-1 2 308,0-2 1,5-4-1,-1-2 1,-1-4 36,-1-4 1,-2 3 0,0-1 0,1 3-2,-1 3 0,-3 6 0,-2 1 1,1 4 473,-1 3-31,-4-4 0,3 9 1,-5 0-168,0 6 1,0 6 0,0 3 0,0 3 17,0-1 0,0 5 1,0-4-439,0 0 0,0 2 1,0-5-1,0-1-9,0-1 1,0-2 0,2-1 143,2-2 0,-2-3 1,6-5-1,1-1 15,1-3 0,1-2 0,1-6 0,-1 0-109,0-4 0,1 2 1,-1-3-1,1-1-119,-1 0 1,1-1 0,-2-4 155,-3 0 0,3 2 291,-2 2 0,-2-2 141,2 6 0,-4 1-103,3 7-40,-4 2 1,2 10 0,-5 3 307,0 6 0,1 4 0,2 5-409,1 0 0,-1-3 0,-3 2-708,0 2 0,0 1 391,0-2 0,0-1 1,0-1-109,0 2-573,0-3 1,0 3 0,0-6 0</inkml:trace>
  <inkml:trace contextRef="#ctx0" brushRef="#br1" timeOffset="15">19427 1953 8355,'-12'0'0,"1"0"0,1-1 0,2-3 447,3 3 1,8-8-221,4 5 1,6-4-1,12 3-46,6-1 0,6-2-63,12-3 0,8-1 1,-25 6-1,1 0-101,0-2 0,1 1 1,3 0-1,1 1 0,2-2 1,0 1 62,3 0 0,0 1 0,6-2 0,1 1 0,2-1 0,-1 0-354,1 1 0,0 1 0,2-1 1,0 0 283,3-1 1,0 0 0,1 2 0,0 0 0,5-2-1,1-1 22,-3 1 1,1 0 0,0 0-1,1-1 1,-20 3 0,1-1-1,-1 1 33,21-2 1,0 1 0,-20 1-1,1 1 1,-1-1 28,2 1 1,0 0 0,-1 0-1,20-1 1,-2 2 0,2 2-1,0 0-21,-2 1 0,-1 1 1,1 0-1,-1 0 1,0 0-1,0 0-26,-1 0 0,0 0 0,-1 0 0,-1 0-15,-1 0 1,-1 0 0,-4 0 0,-1 0 0,-2 0 0,0 0-6,-3 0 0,0 0 0,0 0 1,-1 0-135,-4 0 0,-1 0 0,-1 0 0,-1 0 0,-3 0 0,-1 0 6,-1 0 0,-2 0 1,24 0-235,-10 0 0,-11 0 0,-9 0-82,-6 0-1451,-4 0 1868,-9 0 0,-2 2 0,-5 11 0,0-5 0</inkml:trace>
  <inkml:trace contextRef="#ctx0" brushRef="#br1" timeOffset="18">19747 2296 6516,'0'-12'573,"0"1"0,0-1 1446,0 1-1962,0 5 23,0 0 712,0 6-708,0-5 119,0 4-155,0-4 0,-2 5 0,0-1 168,-2-3-57,0 3 0,4-6 108,0 4-10,0 1-59,0-3-194,0 5 4,0-5 0,-1 4-19,-3-3 1,3 2 29,-3-2 1,3 1 0,0-3-24,-3 1 1,1 1 0,-3 3 0,0-2-46,-1-1 1,0 1 0,-5 3-1,1 0 0,3 0 0,1 0 0,-2 0 41,-2 0 0,4 0 0,-1 1 4,-1 3 0,0 2-15,2 5 0,-3 5 1,2 0 46,-2 2 0,2 1 0,2 2 21,1-1 1,-3 1 0,4-3-20,2 0 0,1 2 25,1-5 0,0 4 0,0-4-99,0-1 0,0-5-34,0-1 1,5-1-8,2 5 83,4-6 0,0-1-17,0-5 1,1 0 0,-1 0-56,1 0 0,-1-1 0,0-3 0,1-3-126,-1-4 0,2-4 0,1-1-120,1-2 0,0-1 241,-3-4 0,-1 0 0,-1 0 9,-2 1 0,1 3 0,-5 1 165,-2 1 0,1 2 1,-1 4 3,2-1 1,0 5 488,-4-1-469,0 5 1,0 0 0,0 6-11,0 5 1,-4 6-1,0 1 1,2 0 58,1 2 1,1-1 0,0 5-67,0-2 0,0-5-56,0 1 1,0-2 0,0-2-90,0 1 1,1-1 0,1 0-140,2 1 1,4-1 0,-3-1-199,1-2 1,-2 1 0,4-4-617,0 1 1,3-3 347,0 1 0,0-3 1,2-1 336,2 0 0,-2-5 0,4-2 0</inkml:trace>
  <inkml:trace contextRef="#ctx0" brushRef="#br1" timeOffset="19">20181 2364 8355,'0'12'-828,"0"-5"1051,0 1-260,0-1 1,0 5-1269,0-1 1145,0 1 1,5-1-1,1 0 1</inkml:trace>
  <inkml:trace contextRef="#ctx0" brushRef="#br1" timeOffset="21">20421 1919 8277,'-7'0'122,"2"1"711,5 3 0,0 7-509,0 8 1,0 8-119,0 3 0,-1 5 0,-2 1-193,-1 2 1,1 1 0,1-5 0,0-1 80,-2-3 0,0 2 1,4-7-1,0-2-194,0-2 0,0-8 0,0 3 0,0-4-1076,0 0 889,0-6 0,0-2 220,0-8 1,0-3 0,0-7 0,2-3 56,1-1 1,0 1 0,3-4-1,1 2 56,-1-1 1,3 2-1,5 2 1,1 2-5,-1 4 1,-1 2 0,-1 0-1,2 4-27,1 3 1,1 1 0,-5 1 0,1 2 26,-1 1 1,-3 9 0,-1-2 0,1 2 47,-2-1 0,-1 4 1,-3-1-1,0 0 94,2 2 1,0-5-1,-6 3 1,0-1-12,-2 2 1,-5-4 0,2 4 0,-4-5-82,0-3 1,3 2 0,-1-3 2,-3 3 0,4-3-383,-3-3 1,2-3-321,-3-1 0,1 0 176,0 0 1,4-5 0,3-3 122,3-2-450,1-1 0,0-6 0,0-1 1</inkml:trace>
  <inkml:trace contextRef="#ctx0" brushRef="#br1" timeOffset="22">20832 2296 8355,'0'11'0,"-2"-5"675,-1-2 1,1 3-615,-1 0 0,1 5-1496,2 3 770,0-3 0,5 5 0,2-6 1</inkml:trace>
  <inkml:trace contextRef="#ctx0" brushRef="#br1" timeOffset="23">21403 2056 8355,'-12'-5'0,"1"3"-621,-1-1 1,1 1-1,0 2 352,-1 0 1,1 2 474,-1 1 0,1 4 0,-1 5-6,1 4 0,0 0 1,-1 4-24,1 0 0,-1 2-28,1 5 0,3 0 1,2-5 252,1 1 0,1 0-261,4 0 1,0-4 0,0-1 180,0-2 1,1 0-341,3-5 0,3 0 0,5 0-622,3-4 0,2 2 420,2-5 1,3 0 0,-3-6 89,2-1 1,2-1-502,0-8 0,-4 6 27,0-9 604,-5 5 0,7-12 0,-3 4 0</inkml:trace>
  <inkml:trace contextRef="#ctx0" brushRef="#br1" timeOffset="24">21551 2284 8355,'12'0'-655,"-5"-4"-165,1 1 1,-4-1 728,3 4 1,-4 1 301,1 3 0,1-2 0,-2 6-381,0 1 0,0 1 1,-1 1-1,2 1 120,-2-1 0,0-3 50,-2 0 0,0-1 0,0 5 0</inkml:trace>
  <inkml:trace contextRef="#ctx0" brushRef="#br1" timeOffset="25">22042 2159 8355,'7'-12'-631,"-2"1"347,0-1 1,-3 1 733,6-1 0,-4 2-208,3 3 0,-4-3-330,1 2 0,-3 2 0,-2-1-278,-3 2 0,-2-2 361,-6 3 0,-1 0 0,-1 4 215,-1 0 1,-1 1-66,1 3 1,1 2-1,-4 7-28,1 2 0,2-1-27,4 5 1,-1 0 42,1 4 1,1-1-66,2-3 0,3 2-69,5-2 1,0-2 0,0-2-97,0-2 0,1-3-184,3-2 0,2-3 1,6-5 39,-1 0 1,4-2 37,1-1 0,4-5 1,-2-7-94,0-4 1,2-3 0,-4-1 142,2 0 0,-3-3 0,3-1 153,-1 2 0,-2-1 0,-4 1 5,1-2 0,-2-3-9,-3 3 1,4-8 0,-4 0 186,3 0 0,-2 3 0,-2 3 196,-1 1 0,-1 6 416,-4 7-267,0 3 0,0 6 1,-1 6-241,-3 7 1,3 8-1,-3 4 110,3 3 0,-1 4-241,-1 1 1,1 3 0,-1-2-284,1 2 0,2-4-489,0 5 0,0-6 0,0 3-75,0 0 1,0-3 102,0 6 1,0-1 0,0 4 0</inkml:trace>
  <inkml:trace contextRef="#ctx0" brushRef="#br1" timeOffset="28">19393 3141 10024,'10'-10'580,"5"2"1,7-1-319,4 5 1,3-5-344,6 2 1,8 0 0,4 0 53,4-2 1,3-1-1,7-2 1,-29 7-1,1-1 80,0 0 0,1 1 0,1-2 0,0 1 0,1-1 0,0 0 0,2-1 0,0-1-84,1 0 1,1 1 0,2 0 0,0 0-1,0 0 1,1-1 0,0 0 0,0 0 102,1 0 1,1 0 0,2 0 0,1 0-1,1-1 1,0 0 0,0 1 0,-1 0-45,0 1 0,0 0 1,-1 0-1,0 1 0,0 0 1,1 2-1,1 0 0,1 0 106,0 1 1,1 0 0,2-1-1,1 0 1,-1 2 0,0 0-1,1-1 1,-1 0-74,1 0 0,0 1 1,2 1-1,1 1 1,2-1-1,0-1 1,-1 1-1,1 0-215,-2 0 1,1 0-1,-3 0 1,0 1-1,0 0 1,0 0 129,-1-1 0,-1 1 1,-1 0-1,-2 0 41,-2-1 0,-1 0 1,-3 2-1,-2-1 1,-1 1-1,-2-1 1,-2 0-1,-1-1-177,-3 1 1,0-1 0,28-2 4,-8 4 1,-4 0 0,-7 0-498,-4 0 1,-7 0-359,-5 0 1,-7 0 1009,-3 0 0,-5 4 0,-3 2 0,-2 2 0,3 0 0,4 0 0</inkml:trace>
  <inkml:trace contextRef="#ctx0" brushRef="#br1" timeOffset="29">23173 1907 8355,'-6'-11'557,"2"-1"1,-1 5 1265,1-1-968,0 6-828,4-3 1,5 5-59,3 0 1,6 0 201,1 0 0,1-4-172,0 0 0,-2 0-66,5 4 0,-5 0 0,1 0-117,-2 0 0,-2 0-630,0 0 1,1 0-962,-1 0 1189,1 0 0,-6 5-118,-2 3 1,-3-2 505,-1 2 198,0-1 0,-1 4 28,-3-4-42,-2-2 0,-6-5 479,1 0 1,3 0 6,1 0 1,0 2 0,0 1 1,-2 4-226,5 4 1,0 4-1,4 2 41,0 1 0,-1 1-244,-3 3 0,3 1 0,-3 0-335,3 0 1,1-1 0,-2-2-275,-1-1 1,1-1 266,-1 1 1,1 1 0,1-3-231,-3 0 0,3-3 441,-3 1 0,-2-2 0,-1-1 1</inkml:trace>
  <inkml:trace contextRef="#ctx0" brushRef="#br1" timeOffset="32">23150 2318 8355,'-11'0'84,"-1"0"1,5 0-1,-1 0 1189,-1 0 82,4 0-1169,-5 0 1,10 0-1,0 0-110,6 0 1,6 0 0,3 0 0,4 0-260,3 0 1,2 0 0,1-1 0,3-1-283,1-2 1,-4 0 0,2 3 0,-3-2-141,-1-1 1,0-3 0,0 2 0,-2-2 262,-2-2 1,3-1 0,-4-1 0,-1-1 341,-1 1 0,-4 0 0,0-1 0,-1-3 0,-1-1 0,-2-2 0,2-1 0,-2-4 0,-2 0 0,0 0 46,0 0 0,-1-3 0,-3-1 26,2 2 1,1 1 0,-2 1 730,0 0 1,1 9 950,-4 2-1076,0 4 1,0 4-599,0 8 0,0 4-18,0 15 0,0-1 1,0 8-183,0 2 1,-4 6-1,1 3-225,0-1 1,-2 1 74,1-3 1,0-2-100,4 2 1,0-7 0,0-1-111,0-3 1,0-1 0,0-6-21,0-1 1,0-5 201,0 1 297,5-7 0,-3 2 0,3-4 0</inkml:trace>
  <inkml:trace contextRef="#ctx0" brushRef="#br1" timeOffset="33">23618 1850 8355,'10'-11'145,"-1"-1"148,-1 1 1,0 1-285,3 2 0,2-1 0,2 5 276,4 2 0,-1 2 0,1 4 249,1 3 0,0 7-481,-1 2 1,2 4 0,-6-1 78,-1 2 1,-1 2-18,-2 0 1,-1-1-1,-1-2 197,-1-1 0,-6-5 0,2 1 142,-3-2 0,-2-2-302,-3 1 0,-3-1 1,-7 1 53,-2-1 0,-3 0-144,4 1 1,-5-1 0,2 1-360,0-1 0,1-3 1,3-1-2949,-2 2 1910,1-4 458,4 5 1,-1-8-1,1 3 1</inkml:trace>
  <inkml:trace contextRef="#ctx0" brushRef="#br1" timeOffset="34">19495 3518 8355,'-1'-5'-335,"-3"5"1,2-8 0,-5 3-1,1-1 2767,0-1-2236,3 3 1,-2 9 33,5 3-355,0-8 0,0 5 1,0-5 221,0 6 0,0 6 72,0 3 0,0 9-98,0 3 1,0 2 0,0-7 91,0 7 1,0-3 0,-1 7-56,-3-3 0,3 1 1,-3 0-84,3 2 0,1-4-52,0-2 0,0-3 0,0-3-82,0-2 0,0-2 178,0-6 1,0 1-476,0-1 1,0-3-1477,0-1 698,0-4 754,0-8 1,4-3 0,-1-7 177,0 2 252,-2-8 0,-1 7 0,0-8 0</inkml:trace>
  <inkml:trace contextRef="#ctx0" brushRef="#br1" timeOffset="37">19701 3426 8355,'-11'0'-899,"4"0"1473,2 0 882,5 0-1310,5 0 0,-2 4 157,4 0-228,1 5 1,3-4 0,1 4 0,-1-2 28,1 2 0,-2-2-30,-3 0 0,4-3 0,-4 4-52,3 0 1,-2-1 74,0 0 1,-6 1-70,2 3 1,1 1-1,-1-1 61,-2 1 0,0-1-69,-2 1 0,-5 0 1,-2 2 43,1 1 0,-4 1-11,2-5 0,-6 4 0,-1 1-101,1-2 1,1-2-1,2 0 70,-1-1 0,1-3 17,0-1 1,-1 0-16,1 0 1,3 2 3,1-5 24,4 0-946,-2-4 602,5 0 0,6 0 222,6 0 0,-1-2 0,6 0 70,-1-2 1,-2-4-77,5 5 1,-5-5 0,3 4 0,-2 0 89,0-1 1,1 4-68,0-3 1,-4 3 70,4 1 1,-8 0 0,0 1 68,1 3 0,-4-1-82,-1 4 0,-3 1 79,-1 3 0,0-3 1,-1 0-66,-3 0 0,2 3 0,-6 0 676,-1 0-528,-1 1 1,-2 2 0,1-2-172,0-1 1,-1-2-150,1 2 1,3-5-1075,1-2 625,-1 2 139,-3-4-675,4 3 0,2-6 716,5-3 0,0-3 422,0-4 0,5-6 0,2 0 0</inkml:trace>
  <inkml:trace contextRef="#ctx0" brushRef="#br1" timeOffset="38">20055 3598 8355,'0'7'334,"0"1"0,4 3 706,0 4-851,5 1 0,-3-6-173,5-3 0,-3 2 0,0-5 1,0-1 51,3-2 1,0-1 0,0 0 0,0-1 292,-4-3 1,3-4-830,-2-7 1,1 1 275,-2-5 0,2 4 0,-5-4 152,-1-2 0,-2 5 0,-1-1 300,0 1 0,-1 5-45,-3-1 1,-2 1 0,-6 4-18,1 1 0,-1 1-70,1 5 1,-1 1-315,1 3 0,0 4 1,-1 6-102,1 1 0,1 1 239,2 0 1,-1-2 0,5 3-916,2 0 0,2-2 266,4-4 1,-2 1-522,6-1 1180,-1-4 1,10-2 0,1-5 0</inkml:trace>
  <inkml:trace contextRef="#ctx0" brushRef="#br1" timeOffset="39">20409 3643 8355,'6'0'2139,"0"2"-3122,-6 1 740,5 4-641,1 4 1,5 1-1,1-1 1</inkml:trace>
  <inkml:trace contextRef="#ctx0" brushRef="#br1" timeOffset="41">20969 3323 8355,'-2'-7'357,"-1"-1"0,1 4 0,-3-3 1,0-2 377,-2-1 1,0 3-673,0 4 0,3 1-74,-4 2 0,1 0-163,-5 0 1,1 0 162,-1 0 1,1 0 0,-2 0-59,-2 0 1,2 2 130,-2 1 0,2-1-78,2 2 0,0 1 0,-1 0 22,1 1 0,1-2 357,2 3-217,3-4-226,5 7 0,1-4 60,3 6 0,4 1 34,7 2 0,1-2 24,3 2 1,3 1 0,-3 1-17,2 0 1,1 1 0,-2 3-23,-1-2 0,-5-5-38,2 1 1,-4-1-1,-2 0 21,-2 1 0,1 4 0,-5-4 31,-2-1 0,0-1 0,-2-2-3,0 1 0,-6-2 0,-1-1 2,-3-2 1,2-3 0,-1 2 0,-2 0 18,-3-4 0,-1-1 0,3-1 0,1 0 17,-1 0 0,1-5 1,1-2-1,1-5-77,1-3 1,6-3 0,-2-3 0,3 0-124,1 2 1,0 0 147,0-4 1,5 4 0,2 0-12,3-1 1,2 2 0,1-1-268,2-1 0,-1 2 0,4 0 0,-1 1-940,1-1 1,0 3 763,1-4 0,1 3 0,-5-1-160,-1 0 617,-1 2 0,4-2 0,0 0 0</inkml:trace>
  <inkml:trace contextRef="#ctx0" brushRef="#br1" timeOffset="43">21220 3027 7570,'-8'1'280,"1"3"1,-1 7 532,-3 8 0,3 4-441,0 4 0,5 3-352,-5 8 0,4 3 0,-2 3 48,1-2 0,1 1-13,4-5 1,0-1 0,0-5 4,0-2 0,4-8 1,1-1 62,1-3 0,2-3-197,3-3 0,1-6 0,-1-2-198,1-3 1,3-2-1,0-4 119,-1-7 1,-1 0-1,-2-7 92,0-2 0,-3 0 26,0-2 0,-6 4 0,2 1-11,-3 2 0,-1-1 1,-1 4 82,-3 2 1,-2-2 213,-6 10 0,1-1 0,-2 4-555,-2 0 0,2 1 12,-2 3 0,4 3 0,3 9-408,4 3 0,3-3 1,1-1-244,0-2 943,0-1 0,0-1 0,0 0 0</inkml:trace>
  <inkml:trace contextRef="#ctx0" brushRef="#br1" timeOffset="44">21517 3449 8355,'6'5'1886,"-1"-2"-1748,-5 4 1,0-3-391,0 4 0,5-4-1681,3 3 1346,-3 1 0,5 3 0,-3 1 1</inkml:trace>
  <inkml:trace contextRef="#ctx0" brushRef="#br1" timeOffset="45">21939 3198 8355,'-11'0'54,"0"0"113,-1 0 1,5 0 86,-1 0 467,5 0-74,-7 0-661,9 0 0,-3 0-5,8 0 0,2 1 0,6 2 75,-1 0 0,6 3 1,0-4-119,1 2 1,3 1-29,-6-1 0,4-3 0,-4 3 105,-1-3 1,-1 3 0,-2 1-188,1 1 1,-6-2 0,-2 4 16,-3 1 1,-2 1 42,-3 1 0,-2 4 45,-6 1 0,-1 0 53,-2-1 1,3-1-1,-5 4-27,1-1 0,2-1 31,-5-1 1,5-2 0,-2 2 188,4-2 1,0-2-99,1 1 0,1-5 86,2 1-83,3 0 0,6-2-48,3-2 1,2-3 0,6-1 16,-1 0 0,4 0 0,2 0-30,1 0 1,-1-4 0,4-1-152,-2-1 1,-5 2 0,2-2 130,1 1 0,-5-3 1,4 4-528,-4 2 1,0-3 0,-1-1-78,1 0 0,-5 2 328,1-3 1,-1-1-1,5-3 1</inkml:trace>
  <inkml:trace contextRef="#ctx0" brushRef="#br1" timeOffset="46">22373 3072 8355,'-7'0'338,"-1"0"1,1 0 213,-5 0-356,6 5 1,0-2 41,2 4 1,2 5-224,-1 3 0,1 4-64,2-4 1,0 6 0,0-4-33,0 1 0,0 4 0,0-4-10,0-1 0,4 0 0,1-5-30,2 4 1,-4-7 138,5 2 1,-2-2-1,3 2-14,-1 1 0,-2-5 0,3 0 65,-1-2 0,-4 4 0,2-2-16,-1 3 0,3-2 0,-5 0 24,0 1 1,-3-3 0,-4 1-32,-4 2 0,-2 0 0,-1 0 1,-1-3-25,1 0 1,0 1-1,-1-2 1,1 0-223,-1 0 1,1-1 0,0-4-460,-1 0 1,1 0 0,1-1-1141,2-3 1694,3-2 1,0-11 0,-2 0 0</inkml:trace>
  <inkml:trace contextRef="#ctx0" brushRef="#br1" timeOffset="47">22351 3152 8355,'3'-7'-86,"3"0"75,0 2 0,-2-2 100,3 3 0,1-4 0,5 4-48,2 2 0,-2 0-512,2 2 0,1 0 326,-1 0 1,1 0 0,-5 0 205,1 0-448,-1 0 0,0 0 0,1 0 0</inkml:trace>
  <inkml:trace contextRef="#ctx0" brushRef="#br1" timeOffset="48">22648 2992 8107,'0'-6'1301,"0"16"-1140,5-1 1,-4 19-7,3-5 1,1 5-1,-1 6 1,-1 0-341,2 0 0,-3 1 0,2-1-252,-3 0 1,-1-3 204,0-1 0,0-5 1,0 2-488,0-3 1,0 2 453,0-4 0,5 9 0,1-7 1</inkml:trace>
  <inkml:trace contextRef="#ctx0" brushRef="#br1" timeOffset="49">22853 3415 8120,'6'6'-811,"5"-1"832,-4-5 0,3 0-426,2 0 1,-1 0 0,1 0 0</inkml:trace>
  <inkml:trace contextRef="#ctx0" brushRef="#br1" timeOffset="52">23219 3015 8355,'-17'0'0,"4"0"2017,-2 0-1521,8 0 1,3 0-533,8 0 1,2 1 222,5 3 1,5-1 0,-1 3-230,-1-1 0,2 0-656,-1-1 0,1-1 402,-5 4 1,-1 1 129,-2 3 1,-2-3 121,-2-1 0,-3-3 1,3 4 21,-3 1 0,-6 1 1,-2 1-9,-3 1 0,-2-1 49,1 1 0,-1 3 0,0 1 120,-4 2 1,4-3 0,-4 4 124,4 2 0,0-5-209,1-1 0,1 2 1,2-2 34,4-1 1,3-1-34,1-2 0,1-4 20,3-4 1,4-1 0,6-2-264,1 0 1,4-2 0,-2-1-277,0-5 1,1-2-1,2-3 100,-1-2 1,0 1 0,3-4 64,-3 2 1,1-5 0,-4 2 48,-2-2 1,2 2 126,-1 0 0,0 3 1,-3-1-1,-2-1 261,-2 0 1,1 4 0,-6-1 0,1 3 1203,1 5-824,-4-3 419,5 8-730,-6-3 1,-4 10 0,-1 3-36,-2 2 1,5-2-1,-2 1 63,3 3 1,-1 0-326,-1 3 1,1-2 5,-1-2 1,1 1 0,2-1 57,0 0 0,2-3 0,0 0 20,2 1 0,5-1 0,-3 1 30,0-1 1,5-2 0,-4 3-20,3-1 1,1-4-1,-3 2-92,0-1 1,-2 0 59,2-1 0,-2-3 55,-2 3 29,-3 2 1,3-1-40,-8 3 0,-1 2 0,-4-2-9,2 2 1,-1-2 2,-3-1 0,-4 1 0,-1 3-248,2 1 1,2-5-1,0 0-984,1-2 1,-1 2 771,1-3 1,-5 5-1,-2-3 1</inkml:trace>
  <inkml:trace contextRef="#ctx0" brushRef="#br1" timeOffset="53">23538 3049 8355,'8'-3'-34,"0"-1"0,1 0 436,1-1-497,1 4 0,1-4 0,-1 5-31,0 0 1,1 1-218,-1 3 1,1-3 0,-1 3-6,0-3 0,1-1 0,-1 0 0</inkml:trace>
  <inkml:trace contextRef="#ctx0" brushRef="#br1" timeOffset="54">23835 2855 8355,'0'-11'2061,"0"4"0,0 5-1440,0 10-425,0 4 1,5 17-51,3 6 1,1 5-1,0 10 32,-2 3 0,0 7-141,0 1 1,4 0-719,-4-4 0,-1 0 1,1-1-967,-2-3 1,4 3 0,-3-4 0</inkml:trace>
  <inkml:trace contextRef="#ctx0" brushRef="#br1" timeOffset="61">19735 2238 8355,'-21'-17'0,"0"1"-14,2 4 0,5-1 0,-1-1 0,4-1 0,4 1-227,7 1 1,12 7 0,11 2 271,6 3 0,5 1 28,4 0 1,4-4-2,8 0 1,2 0 0,6 4 0,4 0 37,-28 0 1,1 0-1,0 0 1,1 0-329,3 1 0,2-2 1,-2 0-1,2-1 271,4 0 1,1 0 0,1-2-1,0 0 1,3 2 0,1 0 38,-1 1 0,-1 0 0,6-2 0,1 1-40,-1 0 1,0 0 0,5 0 0,1 0 0,0 2 0,0 0-360,1 0 1,0 0-1,-1 2 1,0 0 286,0 0 1,0 0 0,-1 2 0,1-1-18,2 0 0,0-2 0,-1 1 1,0 0-1,-1-2 0,0 0 44,-2 0 1,0 0 0,-1 0 0,0 0-1,-2 0 1,1 0-112,-2 0 0,0 0 0,-2 0 0,-1-1 0,-4-1 0,0 0 93,-4-1 1,-1-2 0,0 0 0,0 0-1,-2 0 1,0 0 88,-4 1 1,0 0 0,-2-1 0,-2 0-64,20-2 1,-5 2 0,-10 1-26,-7 2 427,-6 2 1,-13 0-374,-9 0 1,-13 0 798,-13 0 0,-10 2-780,-8 2 0,-10-2 0,-8 6-71,26-4 1,-1 1 0,-2 0 0,-1 0 24,-3 0 1,0 1 0,-6 0 0,-1 1 0,-3 0 0,0 1-28,-5 1 1,-1 1 0,-4 1-1,-3 1 1,17-4 0,-2 1-1,0-1-257,0 1 1,0 0-1,1 0 1,-1 0 0,0 0-1,0 0 1,-1-1-1,0 0 1,-1 0 235,-1 1 0,0 0 0,1-1 1,0 1-1,1-2 0,-1 2 0,-2-1 1,-2 1-1,1 0 0,1 0 1,0-1-1,0 1 122,1 0 1,-1 0 0,1-1 0,1-1-1,1 0 1,-1-1-24,-1 2 1,0 0 0,1-1 0,2 0 0,2-1 0,-1 0 0,0 1-1,0 0 1,0 0 37,3-1 0,0 1 0,0-1 0,-18 1 0,0 0 0,2 0 0,0 1 7,3-1 1,0-1 0,6-1 0,1 0 0,1-1 0,1 1-1,5-2 1,0 0-17,4-1 1,2 1 0,4 1 0,1 0 0,-24 1 0,9 0 24,8 0 0,14 3-109,6-5 0,11 1-128,8-4 0,16 0 329,15 0 0,12 0 0,13-1-153,7-3 0,-28 1 0,1-2 0,6-1 0,1-2-7,3 1 0,0-1 1,1-1-1,1-1 34,1 2 0,1 1 0,5-3 0,2 1 0,-1 1 0,2-1-57,2 0 0,2 1 0,-18 3 0,0 0 0,1 1 0,-1-1 0,1-1 0,-1 1 25,0 1 1,-1 0 0,1 0 0,3 1 0,0 0-1,1 1 1,0 0 0,0 0 0,-1 0-186,1 0 0,1 1 1,-1-1-1,1-1 0,1 1 1,0-1-1,-3 2 1,1-1-1,0 1 120,0 0 0,-1 1 1,1-1-1,2-1 0,0 0 1,0 1-90,-2 0 0,0 0 0,1-1 0,0-1 0,1 0 0,-1 0 0,-1 1 1,-1-1-1,0 0 144,1 0 0,0 0 0,0-1 0,-2 1 0,0-1 0,0 0 0,1 0 1,1 0-1,-1 0-17,1 1 0,0-1 0,0 0 1,-3 0-1,1 0 0,-2 1 1,20-3-1,-1 0-208,0 0 1,-1 1 0,-1 1 0,-1 0 205,-2 0 0,-1 1 0,-3 1 0,-1 1 0,-1-1 0,-1-1 5,-2 0 1,-1 1-1,-5 1 1,0 1 0,-3-2-1,-1 0-174,-4 1 1,-1 0 0,25-2 0,-12-1 230,-8 1 0,-11 2-243,-13 1 1,-10 0 491,-8 0 0,-15 0 1,-16 0-594,-7 0 0,-17 5 1,25-1-1,1 0-182,-2 1 0,-1 0 0,-2 1 0,-2-1 451,-1 1 0,0 0 0,-1-2 0,0 1 0,-2-1 0,-1 1 0,3-1 0,-1 0 0,-1-1 0</inkml:trace>
  <inkml:trace contextRef="#ctx0" brushRef="#br1" timeOffset="62">21802 2159 8355,'3'-17'1166,"5"-2"0,7-1-698,15 1 1,3-2-392,13 6 0,3 0 1,14 5-1,-30 5 1,2 1-1,3 0 0,0 2-46,3-1 0,1 0 0,3 1 0,1 1-309,3 0 0,1 2 0,-1-1 0,0 0 0,0 0 0,0 0 233,-1 0 1,0 0-1,3 0 1,-1 0-127,-2-1 0,0 2 0,0 1 0,0 1 0,-6 0 1,0 0-57,-1 0 0,0 0 1,-2 2-1,-2 1 0,-1-3 1,0 1 84,-3 1 0,0 0 0,24 5 142,-8-2 0,2 1 0,-4-5 0,-4-2 0,-4 0 0,-1-2 0</inkml:trace>
  <inkml:trace contextRef="#ctx0" brushRef="#br1" timeOffset="67">23641 788 8355,'-11'0'0,"-2"0"0,-1 0 0,-1 0 219,1 0 0,1-4 912,2 0-898,-1 1 0,6 4 0,4 1-80,4 2 0,6 1 0,7-2 120,4 1 1,8 1-92,3-1 0,4-3-120,4 3 1,4-3-269,8-1 0,-3-1 0,3-2 55,1-1 0,-4-3 0,3 2 185,-3-2 1,-2 5 8,1-2 0,-5-1 0,-2 1-25,0 1 0,-7 2-7,2 1 1,-3 0 317,-1 0 0,2 0-63,-5 0 0,-1 0-153,-3 0 0,-4 5 0,0 2-17,1-1 1,-3 4-1,-1-4 67,1 1 1,-8 7-89,2-3 0,-2 4 0,1-1-10,-2 2 1,-2 4-159,-2-1 0,-3 3 1,3 2 69,-3 2 0,-1 0 0,2 4 47,1 2 1,-1 1 1,1 1 1,-1 0 0,-2 2 12,0 2 0,1 3 1,3 4 1,1 1 0,4 1 12,-2 2 0,-3-4-51,4 4 1,-1-6 0,4 4-4,-4-3 1,3-8-1,-3 2 21,-1-2 1,4-2 12,-2 0 0,-3 5 2,-1-1 0,1 1 0,0-2-22,1 1 0,-2 1-50,4-1 1,-2-4 0,3 3-19,-2-1 1,-3-8 32,4 6 1,-4-6-13,3 2 0,-3 0 16,4 0 0,-6-2-7,2-5 1,1 0-1,-1 1 24,-2 2 1,0-2 0,-2 3-10,0-3 1,0 3-11,0 0 1,0-1 0,0-2-1,0 0-36,0-1 0,0 3 37,0-7 0,0-3-115,0-1 1,0-2-120,0-2 137,0-4 120,0-2 1,-2-5-65,-1 0 1,0 0 27,-4 0 0,-1 0 117,-4 0 1,2-1 0,1-2-80,2-1 0,0-1 0,-1 3 0,0-2 23,-1 1 1,-1 2 0,-1 1 0,-2 0 13,-2 0 1,1 0 0,-5 0 0,0 0-16,1 0 1,-8 4 0,4 1 0,-3 1-59,1 3 1,-1-2-1,1 0 1,2 1-66,1-2 1,3 3 0,0-5 0,2 0-310,2 1 0,1-4 0,2 3 1,-1-3-944,1-1 1,-1 0-575,1 0 1703,5 0 0,-5-10 0,5-3 0</inkml:trace>
  <inkml:trace contextRef="#ctx0" brushRef="#br1" timeOffset="68">24452 2627 8218,'0'-22'531,"0"3"1,0 7 360,0 4-617,0 5 1,-4 0-1,-1 6-196,-1 5 0,-1 2 0,-1 3 0,0 2-97,-1 4 0,-2 3 0,-3 2 0,-1 1 24,1 2 0,-3-1 1,1-1-1,-1 0 83,1 2 0,0-2 1,5-5-1,-1-2-27,1-1 0,5 2 1,2-4-1,3-1-20,1-2 0,1 0 1,4-2-51,6-2 0,2 0 0,6-4 0,1-1-173,2-2 0,1 0 0,0 2 0,1 1-126,2-2 0,-1 0 114,1-2 0,-2 3-935,-1 1 0,0 5 0,0-3 1</inkml:trace>
  <inkml:trace contextRef="#ctx0" brushRef="#br1" timeOffset="70">16583 9594 8355,'-6'-2'5,"2"-2"1,3-3-24,1-3 0,6 0 0,5 1 25,7 1 1,9 0-1,5-3 513,4 0 0,1-1 1,5 2-468,1 2 1,2-2 0,2 4 0,1-2 0,1 1-106,0-2 0,1-1 0,1-2 0,0 1-5,0-1 0,-1 0 0,-1-2 1,0-2-1,-1 1 0,-2 0 1,-4 0-1,-5 1-416,-6 1 1,-3 2 354,-5-1 0,-5 2 0,-3 1-436,-2 2 0,-7 3 211,-2-4 0,-8 6 0,-5-3 260,-5 0 0,-4-2 0,-4-4 0</inkml:trace>
  <inkml:trace contextRef="#ctx0" brushRef="#br1" timeOffset="71">17497 9045 8355,'5'7'514,"6"-2"1,8-4-65,3 3-338,1 2 0,1 6 0,1-1 108,2 0 0,1 1 0,-3 1 1,2 0-152,-2 3 0,-5 3 96,0-4 1,-3 0-1,2-2-13,-3 2 0,-5-2-211,-3 2 0,-3-2 0,-5-2 231,0 1 0,-3 3 1,-4 1-75,-9 2 1,-5-3-85,-6 4 1,-2 0-1,-5 4-102,-1 0 0,2-4 1,2-1 181,0-2 1,7 0-441,1-5 1,2-5 0,5-2-1087,2-3 1,-3-1 0,-1 0 0</inkml:trace>
  <inkml:trace contextRef="#ctx0" brushRef="#br1" timeOffset="74">18616 9080 8355,'-5'-12'176,"-3"1"0,-2-1 0,-1 1 185,-1-1-165,1 1 1,-1 3 20,1 1 0,0 4 61,-1-1 1,1 3-1,-1 1 1,1 1-142,0 3 0,-1 8 0,1 7-227,-1 2 1,5 5 0,0 3 186,2 5 0,1 8-72,4 0 1,0 1-1,0 0-98,0-1 1,0-5 0,2 0 0,2-6 73,3-4 0,1-5 0,2-6 0,3-6-325,-1-3 0,6-9 1,0-5-1,1-6-99,0-6 1,0-1 326,4-11 0,-4 0 0,-1-6-83,-2-1 0,1-4 265,-2 4 1,-3-5 0,4-1-74,-4-4 1,0 0 0,-2-4-25,-2 1 1,2-2 159,-3 3 1,2 6 0,-1 7 288,-4 5 1,1 6 163,-1 7-325,-1 7 0,-3 10 0,0 9-78,0 9 1,0 9 0,0 7 65,0 5 1,0 8-51,0 9 1,0 0-1,2-1-157,1-3 0,-1-3 0,1-3-139,-1-2 1,-1-3-183,3-4 1,-3-6 96,3-2 0,1-3 0,0-3 0,0-2-166,0-3 1,3-8 0,-3-1 51,1-2 1,2-4-1,3-7 1,1-7-468,-1-3 1,1-9-1,-2-5 1,-1-3 488,-2-1 1,-3-1-1,2 2 1,1 4 651,-1 6 1,-3 6-1,2 5-368,0 1 1,0 6 0,4 5 0,-2 6 580,2 4 1,0 5-1,0 2 1,-1 1-229,0 2 1,3 0-1,0 1-645,0-2 0,-3-2 1,-2 4-1,-1-3-356,-2-2 0,2 1 0,-1-4 100,-2 3 0,-2-6 224,-3-6 1,-4-13 0,-4-4 0</inkml:trace>
  <inkml:trace contextRef="#ctx0" brushRef="#br1" timeOffset="75">19027 8897 8355,'0'-12'996,"0"1"1,0 3-188,0 1-416,0 4-719,0-2 1,1 6 310,3 3 0,3 3 205,4 4 0,-1 0 0,-1 1-1617,-1-1 1,-1 6 0,5 1 0</inkml:trace>
  <inkml:trace contextRef="#ctx0" brushRef="#br1" timeOffset="80">19164 9045 8355,'7'5'131,"-2"2"0,-4 3 0,1-1-58,2-2 0,5 1 127,-1 3 1,2 0-1,1-3 311,1 0 0,-1-4-369,1 3 1,0-4-204,3 1 1,-2-3 0,2-1-848,-2 0 0,-5-1 632,-1-3 0,0 1 0,0-4 184,-3-2 0,-3-5 212,-1-1 1,0 0-1,-1 3 42,-3 1 0,-2-1-203,-5 1 1,-1-1 0,1 2 317,-1 3 0,1 2 144,-1 5 1,2 1-362,3 3 1,-3 6 0,3 6-129,1 2 0,-1 1 144,4 4 1,1 4-161,-1-1 1,1 1-1,2-4 86,0 0 1,0-1 0,2 0-148,1-3 0,0-1-70,5-3 1,-1-3 0,5-1 0,-1-6-1,0-4-88,1-1 0,-2-5 1,0-4-1,0-5 153,3-5 1,1-6-1,-3-2 26,1 2 1,-1-3-1,-1 1 1,-1 1-1,-1-1 543,1 0 0,-3 5 0,0 4 254,0 1 0,2 6 1,-1 6-271,-1 4 0,3 4 1,-5 13-336,-2 3 0,1 2 1,-1 1-1,2-2 63,-1-1 1,-2-1 0,-1 1 0,0-4-661,0-2 0,-1-2 1,-2 1-83,-1-1 551,-5 0 1,8-5 0,-3-6-81,3-7 1,5-7 81,0-1 1,5 0 0,-3 3 211,0 1 1,4 1 0,-3 1 4,-1 1 0,4 6 0,-2-2 2,2 3 0,-2 2 105,-1 3 1,0 2-1,2 6-112,-2-1 0,-3 0 1,4 1 75,0-1 0,-1-1-410,0-2 0,1-3 1,3-5-682,1 0 0,-1-1 653,1-3 1,-1-7 0,2-8-91,2-3 0,-4-1 67,1 0 0,-1-3 1,-4-2 477,-1-1 1,3 2-1,-4-2-289,1 1 0,-2 1 483,4 4 0,-6 6 1628,2 1-1454,-3 9 1,-1 8-382,0 10 1,0 6 0,0 7 0,0 1-69,0 2 1,0 3-179,0-3 1,4 0 0,0-6-252,-1-2 0,-1 2 1,1-6-213,0-1 1,6-1-373,-1-2 1,2-5 54,1-2 0,1-4 69,-1-4 0,-1-2 361,-2-5 1,-3-1-1,-4 1 290,3-1 0,-3 1 72,3-1 0,-4 1 0,-4 0 0,-3-1 0,-3 1 0,-2-1 0,0 1 0,-4-1 0,-3 1 0,2 0 0,-2-1 290,-2 1 0,0 3 0,-2 1 296,0-2 0,1 2-34,3 0 1,3 4 0,4-1 695,1 3 1,5 0-276,2-3 1,4 3-929,4-3 1,2 7-1,7 2 1,2 0-190,4 0 0,3 4 0,0-3-633,1 0 0,0 1 1,0-5 49,0 2 0,-2 0 0,0-4 1,-5-1 61,-3-3 1,6 2 0,-6-3 0</inkml:trace>
  <inkml:trace contextRef="#ctx0" brushRef="#br1" timeOffset="81">20660 8783 8355,'7'-12'-63,"-2"5"1,-7-1 0,0-1 279,-2-1 1,0 2 581,4 1-758,0 4 1,0-1 0,0 8 9,0 4 1,0 8 103,0 7 1,0 8 0,0 9 94,0 6 1,4 11-162,0 0 1,-1-24 0,-1 0-1,-1 1 1,1-1-121,-1 3 1,1-1 0,2 0 0,0-1 0,0 29-245,-2 0 0,3-4-13,-1-5 0,0-6 0,-4-9-89,0-5 1,0-11 0,0-1-196,0-4 1,0-7 198,0-3 0,0-7 1,0-2 228,0-10 0,0-5 0,0-8 0,-1-3 144,-3-3 0,-5-1 0,-5-3 0,3-3 0,1 2 0,2 2 0</inkml:trace>
  <inkml:trace contextRef="#ctx0" brushRef="#br1" timeOffset="83">20603 8931 8355,'0'-18'29,"0"-2"108,0 5 0,0 0 502,0 3 0,2 1-527,1-1 1,4 5 0,5 0-47,4 2 1,1-2-267,6 3 0,-4 0 0,0 4 30,2 0 0,-1 0 236,-1 0 0,1 0-18,-5 0 1,2 1 0,-4 3 64,-2 4 1,3-2 145,-6 2 1,-3-1-50,-2 5 0,-1-1 1,-2 1 129,0-1 1,-5 0-1,-3 2 1,-2 1 70,-2 1 1,-3 4-256,0-3 1,-1 3 0,2-3-204,-2 2 1,1-4-1,5 2-630,2 1 0,-1-4-158,6 2 1,-1-6-379,4-2 0,2-4 661,6 1 0,0-6 0,8-4-246,1-5 798,-5-8 0,10-4 0,-4-7 0</inkml:trace>
  <inkml:trace contextRef="#ctx0" brushRef="#br1" timeOffset="85">20992 8805 8355,'11'-10'13,"0"3"1,-3-3 190,0 2 1,-6 2 523,2-2-575,2 5 0,-3 5 1,3 8-1,-1 5-102,-2 3 0,-2 5 0,0 3 1,2 1-25,1 1 1,-1-3 0,-3 4 0,0-1 0,0-2 0,0-6 0,-1-2 1,-1-2-444,-2-2 0,-1-1 197,1-2 0,3-5 0,-3-8 46,3-8 1,1-3 0,0-6 0,0-1 146,0-2 0,0 0 0,0-1 0,0 0 250,0 0 1,0 2 0,1 0 0,1 3 55,2 2 0,1 2 0,-2 5 1,2 3-176,1 1 1,2 1 0,3 4-136,1 0 1,-1 1-1,1 3 1,-1 4-413,0 2 1,5 1 0,-1 1-1,-1-1-183,-1 0 1,2 0-1,0-4 1,-1-3 355,-1-3 0,-6-1 268,1 0 0,-1 0 0,5 0 0</inkml:trace>
  <inkml:trace contextRef="#ctx0" brushRef="#br1" timeOffset="87">21311 8863 8355,'7'-12'-437,"-4"1"25,-1-1 1,-2 5 0,0-1 2520,0-1-1469,0 4 0,0-1-322,0 2 0,0 4-261,0 0 0,4 1-19,-1 7 0,2 3 0,-2 6-69,1 1 1,1-3-97,-1 4 0,-2-4 0,5 3-2,-2-2 0,4 0 0,-3-5 3,0 0-241,4 1 184,-3-1 1,4-4 102,1-4 1,-1-8-4,0-6 0,0-2 0,-3-6 45,0-1 0,-4 1 1,2-3-1,-1-2 1,-2 0 148,-2 0 0,-2 5 1,-3 0-1,-4-1 576,-2-2 1,-1 4 0,-1 4 0,1 4-204,0 2 0,-2 6 1,-1-2-1,0 4-593,4 4 1,-2 7 0,6 8 0,0 3-2045,2 1 0,4 0 651,4-1 1049,2 6 0,5-9 0,1 3 0</inkml:trace>
  <inkml:trace contextRef="#ctx0" brushRef="#br1" timeOffset="90">21825 8748 8355,'-6'-5'207,"-3"-1"36,5-5 1,-1-5 0,3 1 25,-2 1 1,0 1-1,4 2-42,0 0 1,0-1-314,0 1 0,-4 3 1,-1 2-79,-1 1 1,2 1 0,-4 4 213,-1 0 0,-2 1 86,-4 3 1,2 4 0,-3 6 20,-1 1 0,4 6 116,-2 2 0,3 0-120,0 4 0,5-3 1,0-1 4,2-1 1,1 1 0,4-1-86,0-3 0,0-3 0,2-4-243,1-1 1,4-4 0,4-4 0,2-1-130,2-2 1,-1-7 0,4-4 0,0-7 40,-1-3 1,-1-2-1,1 0 1,0 0-1,-3 0 0,-5 0 555,-2 1 0,-4 4 0,2 3 310,0 2 1,-4 1 322,3 1-251,-3 5-451,-1 1 1,0 15-59,0 5 1,0 5-233,0 3 0,0 5 70,0 2 1,4 3 0,1 3-164,1 2 1,-3 7 0,2 4-69,0-1 1,-4 3 91,3-2 0,-1 2 0,-1-4-139,2-1 1,0 2 0,-4-7 117,0-1 0,1 1 472,3-3 1,-3-2-202,3 2 0,-3-7 1,-1-2-113,0-1 0,0-2 0,0-7 32,0-4 0,0-2-37,0-2 1,-1-4 0,-3-4 68,-3-1 0,-3-2 0,-2-2 5,1-1 1,-1-5 27,1-7 1,-4 1 85,-1-5 1,0 0 0,2-5-86,-1-3 0,-1 3 0,5-4-438,0 0 1,-1 4 193,1-3 0,3 1 1,2 1-521,1 4 0,1 2-19,4 0 1,4-2-1,1 5-102,1-2 1,6 3 338,3-4 0,0 0 0,-4-4 1</inkml:trace>
  <inkml:trace contextRef="#ctx0" brushRef="#br1" timeOffset="92">22077 8623 8355,'-12'0'505,"4"0"114,1 0-353,4 5 0,-2 6-410,5 8 0,0 7 19,0 0 0,4 6 0,0-2-227,-2 3 1,3-2 179,-1-1 0,0-5 40,-4-3 0,0-4 60,0-6 1,0-1-121,0 0 216,0-4 1,-1-7-1,-2-8 32,-1-2 1,1-7 26,3-2 0,0-2 1,0-3 144,0-3 1,0 3 53,0-3 0,0-1 1,0 2 106,0 0 0,0 6-193,0 1 0,1 5-72,3-1 0,-2 7 1,6 4-210,1 3 156,1 1 1,1 0 0,1 0-133,-1 0 1,1 0 0,-1 1-123,0 3 1,1-2 0,-1 3 0,1-2-84,-1 1 1,-3 4-1,-2-3-537,-1 1 1,3 2-20,-4 3 0,3 1 715,-3-1 1,5-5 0,-3 0 0</inkml:trace>
  <inkml:trace contextRef="#ctx0" brushRef="#br1" timeOffset="96">22419 8703 8417,'0'-8'437,"0"0"0,0 1 1,0-5 154,0 1-533,0 5 0,-4-4 1,-1 3-2,-1 1 1,2-3 0,-3 5-163,-2 2 1,-2 0 0,0 4 0,0 1 169,-1 5 1,1 3 0,-1 5-1,2 3-17,3 2 1,-2 2-1,5 0 1,1 0 1,2 0 0,1-1 0,0 0 0,0-3-313,0-4 0,1 2-57,3-2 0,3-5 0,4-7 108,0-6 1,1-4 0,-1-9 0,1-3 106,-1-2 0,-3-2 0,-1 0 0,1 1 104,-2 3 1,4-2 0,-3 3 0,-1 0 653,-2 3 0,2 4-175,2 3 1,-3 4 0,-1 8 0,-2 5-63,2 5 0,-3 2 0,4 5-362,0-2 1,-3-1-1,3 2 1,-1-2 60,-1-2 0,3-1 1,-4-3-1,2-1-829,-2 1 1,1-2 0,-1-1 202,2-2 1,1-4 0,-1-1 146,4-4 0,2-5 1,0-5-1,-1-2 178,-1-1 0,-1-6 1,5 2-1,-2-2 143,-3-2 0,4 1 0,-4 2 0,2 2 225,-1 2 0,1 0 0,-4 5 734,1 0 1,2 6-463,3 5 1,-5 6 0,-2 8 0,-1 2-311,0 2 1,-1-3-1,2 3 1,-3 0-281,-1 0 0,1-4 0,2 1 1,0-3-45,0 0 1,-2-1-1108,-1 1 1166,0-1 1,0-10-1,0-4 1,2-6 1,1-3 1,0-3-1,4-1 1,1-2 94,-2-2 1,5-2-1,-5 0 1,2 2 64,-1 1 0,0 5 0,1-1 430,0 2 1,0 3-6,3 2 1,-3 3 65,-1 5 0,0 5-314,0 3 1,2 2 0,-5 2-228,-2-1 1,4 4 2,-3 0 0,1 1 1,-4-5-260,0 1 0,0-1 109,0 0 1,0 1-8,0-1 1,0-3-123,0-1 0,1-4-2,3 1 1,-3-4 202,3-4 1,-1 1 0,-1-4-21,2-2 1,5-1-1,-3-2-4,1 1 1,3-2 0,-4-1-45,1-1 1,3 4 285,-3 3 0,0 4 433,0-3 0,1 4 138,3-1 1,1 4-344,-1 4 0,1 4 0,-2 6-95,-3 1 0,4 1 1,-4-2-327,3 2 1,0 3-649,-2-4 0,1 0 1,-5-4 56,-2 1 0,3-1-497,-1 1 0,0 4 0,-4 2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2T22:01:41.653"/>
    </inkml:context>
    <inkml:brush xml:id="br0">
      <inkml:brushProperty name="width" value="0.09071" units="cm"/>
      <inkml:brushProperty name="height" value="0.09071" units="cm"/>
      <inkml:brushProperty name="color" value="#FF0000"/>
    </inkml:brush>
  </inkml:definitions>
  <inkml:trace contextRef="#ctx0" brushRef="#br0">13625 4260 8355,'-11'0'-373,"1"-1"1,2-1-1,4 4 425,3 7 0,1 12 239,0 13 0,0 7 1,0 10-1,0 7 1,0-25-1,1 1 16,1 3 1,0 1 0,-1 2 0,-1 0-134,2 2 1,0 0 0,-1 4 0,1 1-1,-1 3 1,0 1-284,1 2 0,0-1 0,2 4 0,-1 0 0,0 0 0,0 0 196,0 2 0,0 1 0,-1 1 0,0 0 0,1 3 0,0 1 0,-1-21 0,0 0 0,0 0 1,0 1-1,0 0 0,1 0-21,0 0 1,0 0 0,0 0-1,-1 0 1,0 1 0,0-2-1,1 21 1,0-1 0,0 1-1,1-1 16,-1 0 0,0-1 1,-1-1-1,0-1-9,1 1 1,1 0-1,0-2 1,0 0-1,2-2 1,-1-1-12,1 1 0,0 0 0,2-3 1,0 0-1,2 3 0,-1-1-58,2-1 0,0-1 1,0-1-1,1-2 1,-1-2-1,1-1-65,-1-2 1,1-1-1,-3-1 1,1 0-1,-1 0 1,1-1 24,0-1 0,0 0 1,0-2-1,0-1 1,0-2-1,-1-1-204,-1-1 1,-1-1 0,6 27 94,-1 0 115,-1-8-71,0-2 1,-3-9 36,0-1 0,-5-5-90,5-2 1,-4-1-108,3-6 0,-4-4 165,1-4 1,1-5 0,-1 1-958,-2-2 0,-2-10 0,-4-9 1053,-3-15 0,-6-10 0,-1-10 0,0 3 0,-4-2 0,-2-3 0</inkml:trace>
  <inkml:trace contextRef="#ctx0" brushRef="#br0" timeOffset="8">13477 4488 6601,'10'-16'-434,"2"3"1,13-3 656,1 4-2,3-4-223,6 8 1,5-7 135,6 7 1,6-2 0,8-1 0,-28 5 0,0-1-1,2 0 1,1 0 52,1 0 0,1-1 0,4-2 0,0 0 1,-1 0-1,1-1-314,4-1 0,0-1 0,2-1 1,1 0-1,4-2 0,2 0 199,1 1 0,1 0 0,2-2 0,1 0 0,1-2 0,0-1 0,-18 8 0,0 0 0,0 0-14,0 0 1,1 0 0,0 0-1,4 1 1,0-1 0,0 1-1,-2-1 1,0 1 0,0 0-1095,1-1 0,1 0 1,0 1 1033,0 1 1,-1 1 0,1-1 0,1 1 0,1-1 0,0 1 0,-1 1-1,0 1 1,1-1 0,0 1 0,0-1 0,1 1 0,1-1 0,1 1 0,0 0-10,0 0 1,0 1 0,0 0-1,-1 0 1,0 1 0,1-1-1,-1 2 1,0 1 0,0-1-1,0 0 1,0 1 0,1 0-63,-1 0 0,1 1 0,0-1 0,-2 0 0,1 0 0,0 0 0,2 2 0,0 0 0,1 0 53,-3 0 0,0 0 0,0 0 0,-1 0 1,-1-1-1,-1 0 0,1 0 0,-1 1 1,0-1-80,0 0 0,1 0 1,-1 0-1,-3 0 0,0 0 1,1-1-1,0 0 1,2 0-1,-2-1 101,-1 0 1,-1 0 0,-1 1 0,18-2-1,-1 1 1,-2-4 0,1 1 65,-1 0 1,-1 1-1,-3 0 1,-1-1-1,1 0 1,1 0-19,-4 0 1,-1-1-1,-1-1 1,-1-1 0,-2 2-1,0-1 1,2 1 0,0-1 3,1-1 0,1-1 0,1 0 1,0 0-1,2-2 0,0 0-1,0 0 1,0-1 0,2 3 0,1 0-75,1 1 0,0 1 1,-1 0-1,0 0 1,4-1-1,1 0 1,-2 0-1,-1 2 1,-1-1-1,-1 1 1,1 1-1,-1 0 1,0 0-1,0 0-69,-1 0 0,1-1 0,2 2 0,-1-1 1,-4-1-1,0 0 0,-1 0 0,0 1 360,-2-1 1,1 0 0,1 1 0,1-1-1,-3 2 1,0 1 0,-1 0 0,0 0-242,-3 1 0,0 0 1,-1 1-1,-1 0 1,1 1-1,0 1 4,-1-1 1,0 0-1,-1 0 1,-1 1 0,-2 0-1,-1 2 70,-1-2 1,0 2-1,-2 1 1,0 1-1,-3 0 1,-1 1 233,29 6 0,-4-2-381,-4 0 1,-2-1-1,-7 5 559,-2-1 1,-4 1-541,-7-1 0,0-3 0,-4-1 482,-2 2 1,-6 0-491,-3-1 1,-4 2 0,0-4 449,-1 0 1,1 5-256,-1-4 1,-1 0 141,-2 0 0,-2-1-85,-2 2 0,-3 3 0,3 0 131,-3 3 1,-2 7-107,-3 2 1,2 5 82,-6 6 1,1 4-269,-5 0 0,2 9 0,1 0 14,1 4 0,5 4-296,-5 5 1,6-28-1,0 1 268,-1 3 1,-1 1 0,0 4 0,0 3-1,-2 3 1,1 1-31,-1 1 1,0 2-1,0 7 1,-1 1-1,1 2 1,-1 2-33,2-19 0,0 1 0,-1-1 1,0-1-1,-1 0 0,1 0 1,1 1-1,0 1 0,0 0-186,0-1 1,1 1-1,-1-1 1,1 0-1,-1 0 1,1 0-1,-1 19 1,-1 0 151,0 0 1,1-1 0,-1 1 0,0 0 0,0 0 0,1 1 37,1-21 1,0 0 0,0 0 0,0 2 0,1 1 0,-1-1 0,0 2 0,0 1-1,0-1 13,1 1 0,-1 0 1,0 0-1,0-1 0,0 0 1,1 0-1,-1 0 1,0 1-1,0 0 0,0 0 1,1 0-1,-1 1-39,0 0 0,0 0 0,0 0 0,1-1 0,-1 0 0,0 1 0,0-1 0,0 1 0,-1-1 23,0-2 1,0-2 0,0 1 0,0 1 0,1 0-1,-1-1 1,-4 19 0,0 0-9,4-21 0,-1 1 0,1-1 0,-5 19 0,1 0 1,1 1-1,0 1-40,1-2 0,1-1 0,1-5 0,1-2 1,0 1-1,1-2-65,1-1 0,-1-2 0,1-5 1,0-1-1,2 0 0,0-1 1,0-2-1,0-2-109,0-2 0,0-2 1,0 0-1,0-1 1,0 24-1,0-1-369,0-5 1,4-7 0,0-6 0,-1-2-430,-2-4 1,-1-8 950,0-2 85,0-10 0</inkml:trace>
  <inkml:trace contextRef="#ctx0" brushRef="#br0" timeOffset="10">20889 1850 8355,'-2'-19'-670,"0"0"0,-2 0 722,2 1 1,0-3 0,4 2 316,1-3 0,-1 4 371,1 3-389,-1 8 1,-2 3-185,0 8 1,0 8 0,0 12 0,-2 9 5,-1 8 1,-1 10 0,-6 6-156,-3 6 1,6-28-1,0 1 1,1 1-1,-1 0 1,1 0-1,-2 1-22,1 1 1,-1-1-1,1-1 1,0 0-1,2 0 1,1-1-1,1 0 1,-1-1-78,-1 0 0,1-1 0,1 1 0,1 0 1,-2 23-1,3-5 64,1-6 1,0-10-8,0-3 0,4-4 1,1-9-153,1-2 0,2-4 0,2-6 0,-1-2-418,-2-2 1,2-1 230,6-4 0,-2-5 0,2-3-136,-2-2 0,-2-5 308,1-1 1,-1-5-1,-1-1 191,-2-3 0,0-6 0,-3 5 0,2-2 0,-2-4 0,-2-4 0</inkml:trace>
  <inkml:trace contextRef="#ctx0" brushRef="#br0" timeOffset="11">20580 2341 8414,'-16'0'60,"-4"0"86,-3 0 0,2-1 0,10-3 199,0-3 1,3-4 0,2 0 481,1 0 0,6 0-553,6 4 1,12-3-245,4 2 0,12-2-247,-1-2 1,12 1-1,-1 0-493,2-1 1,0 5 0,-1 0 0,-2 1 0,-2 1-1208,-4 0 1825,-7 1 1,-3 4 0,-6 0 0</inkml:trace>
  <inkml:trace contextRef="#ctx0" brushRef="#br0" timeOffset="14">21003 2341 8355,'-5'12'-145,"4"-1"0,-3 1 0,4-2 475,4-3 0,2 2 1,7-5-1,2-1-3,4-2 0,2-2-327,2-3 1,0-3 0,1-5-191,3-4 1,1-1-1,1-5-185,-6 3 1,0-2 0,-6 1 150,1-1 0,-3-2 1,-7 1 246,-4 3 0,-3-1 0,-1 5 49,0 1 1,-5 1 0,-3 3 57,-2 3 0,-5-2 164,0 5 0,-2 1 1,3 7 71,-1 4 0,-4 7 0,3 5-208,-2 6 1,0 4-85,-1 8 0,-1-1 0,5 5-74,1 1 1,5-4 0,2-1 107,2-2 0,1-7 1,4-2-359,0-3 0,2-6 63,2-3 1,3-4 0,7-3-118,1-4 1,6-4 0,-2-4 0,4-5-173,3-5 1,0-9 208,4-7 1,-1-7-1,3-2 280,-2-2 1,0 4 0,0-2-122,-3 0 0,-3-1 1,-3-2-1,-2 4 441,-3 3 0,-4 4 1,-2 3-1,-1 4 2665,-1 6-2296,-5 4 0,0 4-379,-6 3 1,0 11-1,-5 8-299,-1 5 0,3 6 1,-1 4-1,-1 3 264,2 1 0,0-1-355,6 0 0,2-5-443,2 2 0,2-4 1,5-4 136,1-4 1,-1-2 0,1-2 0,-1 1 99,0-1 1,1-3 580,-1-1 1,1-3-315,-1 4 1,-3-1 266,-1 5 0,-5-1 0,-2 1 406,-7-1 1,-3 4-500,-1 1 0,-5 3 0,0-3-534,-2 2 1,3-3 0,-3 4-336,2 1 1,0-3 0,5-3-2425,0-5 1757,4 1 1368,2-9 0,5-11 0,0-9 0</inkml:trace>
  <inkml:trace contextRef="#ctx0" brushRef="#br0" timeOffset="15">21722 1827 8355,'7'-3'1707,"-3"6"0,-4 9-1208,-4 11 1,1 10-342,-4 5 0,0 5 0,-2 4 1,3 0-223,1-2 1,1 4 0,4-8 0,1 3-365,3-2 0,-1-8 0,4-6 379,2 0 0,1-8 0,2 1-1870,-1-3 0,1-3 911,-1-3 0,-3-4 943,-1-1 1,-4-6 64,1-1 0,-3 0 0,-1-15 0,0 2 0</inkml:trace>
  <inkml:trace contextRef="#ctx0" brushRef="#br0" timeOffset="16">21574 2101 8355,'-18'0'207,"2"-5"0,6-2 1,2-3 1113,4-2 0,3 1 1,2 1-778,3 2 0,7-2-556,8 2 0,8 2 0,5-2-320,5-1 0,1 0 0,6 1-529,3 0 1,1 5-959,-2 0 1,-7 1 1341,-4 2 1,-1 5 0,-5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2T22:01:41.620"/>
    </inkml:context>
    <inkml:brush xml:id="br0">
      <inkml:brushProperty name="width" value="0.09071" units="cm"/>
      <inkml:brushProperty name="height" value="0.09071" units="cm"/>
      <inkml:brushProperty name="color" value="#FF0000"/>
    </inkml:brush>
  </inkml:definitions>
  <inkml:trace contextRef="#ctx0" brushRef="#br0">17702 2889 8355,'-7'-3'-183,"-1"-1"1,2-1 464,-2 1 0,3 4 114,5 0 1,1 6-256,3 10 1,-1 5-33,4 6 1,-4 8 0,2 2 0,-1 4-41,0 2 0,-1 8 99,-3-6 1,0 9 0,0-1 0,0 1-137,0 0 1,0 0 0,0-3 0,0-1 0,0-2 0,0-4 0,0 1 0,0-2-26,0-1 0,0-7 0,0-6 0,0-1-119,0-2 1,5-3-1,2-4 1,0-4-327,1-3 1,3-5 0,6-3 0,-1-3 114,1-1 1,3-6-1,-1-6 1,3-7-105,1-6 0,-6-3 0,-1-5 0,-4 0 365,0-3 1,-6-1-1,-1 3 1</inkml:trace>
  <inkml:trace contextRef="#ctx0" brushRef="#br0" timeOffset="1">17520 3426 8355,'-19'5'-100,"0"2"0,2-1 428,3-2 1,4-4-1,4-3-86,6-1 0,6-3 0,9 2-34,4-2 1,5 4-110,7-5 1,-1 2-1,8-3-172,-2 1 0,2 2 1,0-3-442,-1 1 1,-3 5-1,-2-5-6,-2-1 0,-4 3 0,-1-2-652,-5-1 1083,2 4 0,-9-10 0,3 2 0</inkml:trace>
  <inkml:trace contextRef="#ctx0" brushRef="#br0" timeOffset="4">17976 3312 8355,'0'17'0,"0"-5"-91,0 3 0,0-2 0,0-1 0,2-1 285,2 0 1,-1 2-1,7 0 1,3 1 44,0 0 1,1-8 0,0 5-1,2 0-190,2-1 1,-3-4 0,4-2-1,2-3-12,0-1 1,2 0 0,-1-1 0,-2-3-45,-1-3 1,-1-7 0,2-3 0,-2-1-77,-2-2 1,-2-2 0,-5 0 0,-3-1-113,0 0 0,-3 1 0,-4 2 0,-3 2 321,-3 2 0,-4 1 1,0 4-1,-2 4 40,-2 3 0,1 3 0,-5 2 0,0 4-75,1 6 0,-3 10 0,3 7 1,0 2-82,3 6 0,2-1 1,3 6-1,3-1-94,3 1 1,2-4 0,2 0 0,2-6-54,2-4 1,3-4-1,7-4 1,3-4-65,0-2 0,2-7 0,4-3 0,0-6-40,0-4 0,0-9 1,0-4-1,-1-4 75,1-3 1,-1-6-1,-2 0 1,-1-4 89,2 1 1,-5-4 0,1 1 0,-2 0 587,0-1 1,0 6 0,-3 5-234,-1 1 1,-3 3 0,-2 5 667,-1 5-481,-1 8 1,-4 7-1,-1 9-376,-3 4 0,-1 5 0,-4 6 0,3 2-161,0 0 1,3 5 0,3-4-1,0-2 73,0-1 1,0-5-1,0-1 1,1-2-239,3-2 1,2-1-1,5-3 1,2-1 95,2-1 0,-2-6 0,4 2 0,-2-3 274,0-1 0,0 0 0,-3 0 791,-1 0-786,1 0 1,-6 5 0,-4 3-1,-4 3 83,-6 5 0,-2 1 0,-1 6 0,-2 1-347,-2 3 0,1-3 0,-4 3 0,2-3-309,2-1 0,1-6 0,3-1 1,1-5-262,1-3 0,4-3 0,-2-7 236,1-1 1,1-9 0,4-8 0,1-5-94,3-6 1,1-4 551,3-7 0,2 0 0,-4-9 0</inkml:trace>
  <inkml:trace contextRef="#ctx0" brushRef="#br0" timeOffset="6">18593 3369 7263,'15'-34'-474,"1"0"1,3-1 0,-4 2 436,-1 3 1,-1-2 0,-2 6 1036,0 0 1,1 6-367,-1 1 1,1 9-122,-1-2 0,-3 10-441,-1 2 1,-4 10 0,1 9-99,-3 2 1,-1 7 0,0 3 0,0 2 0,0 1 155,0 0 0,0 4 0,0 1-304,0-3 1,0-1 0,1-4 7,3 0 1,-1-6 117,4 2 0,1-4 1,3-4-266,1-4 1,-1-4-1,0-3 1,2-4-7,2-3 1,-2-1 0,2-1 0,-2-3 82,-2-4 1,1-3 0,-1-3 0,1-1 155,-1 1 0,0-4 0,1 0 0</inkml:trace>
  <inkml:trace contextRef="#ctx0" brushRef="#br0" timeOffset="7">18685 3244 8355,'-22'0'878,"3"0"1,-6 0 0,4 0 422,6 0 1,10 0-1274,9 0 1,3 3 0,12 2 0,3 0-183,3 1 0,1-3 0,4-3 0,1 0-251,-2 0 1,3-1 0,-7-3-1,-2-3 12,-3-3 0,-2-1-846,1 4 0,2-8 0,-3 2 1</inkml:trace>
  <inkml:trace contextRef="#ctx0" brushRef="#br0" timeOffset="8">19461 3118 8355,'-11'-5'1212,"4"-2"-933,2 1 0,7 1-799,1 5 1,5 6 0,6 8-1741,1 9 2116,0 3 1,-3-25 0,-1-2 0</inkml:trace>
  <inkml:trace contextRef="#ctx0" brushRef="#br0" timeOffset="9">19473 3301 8355,'-11'17'-376,"4"-1"0,2-7 1,7-1-1,5 4 872,4 2-455,3 1 1,2 3-1,2 1-1438,0-1 1311,-1 1 1,-6-18 0,0 4 0</inkml:trace>
  <inkml:trace contextRef="#ctx0" brushRef="#br0" timeOffset="10">20386 3118 8355,'-23'-23'403,"2"4"0,2 1 0,4 0 0,3 2-113,5-1 1,1 1 0,6 2 0,0-1-714,0 1 0,0 1 151,0 2 0,0-1-295,0 1 1,-1 1-1,-3 2-449,-3 4 1,-5 12 923,-3 3 0,1 13 1,-5 3 356,-1 5 0,0 7 1,-1 2 127,2-1 1,6 1 0,1-4 0,4 1-160,3-1 1,1-8-1,4-5 1,3-6-140,4-6 1,1 1 0,9-9 0,-1-3-179,3-3 1,0-6 0,1-8 0,2-7-217,-2-6 1,1-6-1,0-3 1,-1-5 45,0-5 0,-5-4 0,3-7 0,-2-1 252,-8 27 0,-2 1 0,-1-2 1,-1-1-1,-1 0 0,0 0 0,0 0 1,1 1 139,-1 0 0,0 0 0,-1-20 1,2 6-1,-2 12 495,-2 12 1,0 9-238,0 11 1,-6 15-1,0 17 1,-2 9-191,1 9 1,1 5 0,-2 6 0,4 0-268,3 0 1,1 0-1,0 0 1,0 0 89,0 0 1,1-5-1,2-3 1,2-8-35,1-6 1,2-2 0,3-8-1,1-3-171,-1-6 1,0-8 0,2-4 0,1-3-196,1-1 0,4-9 1,-4-5-1,-1-5-112,-1-5 0,-1-7 0,-1 2 1,-1-3 475,-2-2 1,2 6-1,-2-5 1,0 5 346,0 7 1,2 0 0,-3 9-144,-1 2 1,4 6 130,-2 0 0,2 9 210,1 7 1,1 4 0,-2 7-559,-3 0 0,2 3 0,-5 1-285,-1-2 0,-1 3-285,2-1 1,-3-5 0,3-7-236,-3-3 392,-1 0 0,-5-11 0,-1-2 1</inkml:trace>
  <inkml:trace contextRef="#ctx0" brushRef="#br0" timeOffset="11">20752 2627 8355,'0'-34'0,"0"6"0,-2 5 0,0 6 0,-3 6 1035,-2 3 0,5 6-1092,-2 9 0,3 2 1,1 10-838,0 2 0,1-1 0,3 0 434,4-1 0,-3-5 0,0 3 1</inkml:trace>
  <inkml:trace contextRef="#ctx0" brushRef="#br0" timeOffset="13">21060 2490 8355,'4'-15'0,"0"-1"0,-2 1 0,-1 0 1238,-1 0 1,0 3-621,0 5 1,-1 4-485,-3-1 0,2 4 0,-6 4-885,-1 4 0,-1 6 296,-1 1 0,-1 6 0,1 1 398,0 3 1,0 7 0,3-3-173,0 0 0,2 10 0,-3-3 78,1 4 0,6 8 0,-2-2 0,2 2 434,2 3 0,2 1 1,2 3-1,3 0 331,3-2 1,2 4 0,0 4 0,2-2-327,2-5 1,-1 1 0,-4-6 0,1 0-751,-1-3 0,0 0 1,1-1-1,-2-2 14,-2-1 0,-2-9 0,-3 0 0,0-4 127,0-4 1,-2 1 0,-1-2-1,0 0-330,0-3 1,0-5 0,0-1 555,0-3 0,-1-5 0,-2-6 95,0-7 0,-1-12 0,-1-16 0,-2-7 0</inkml:trace>
  <inkml:trace contextRef="#ctx0" brushRef="#br0" timeOffset="15">21243 2730 8355,'11'-41'106,"-1"-2"-50,-2 5 0,-3 1 0,-5 5 0,0 4 200,0 4 0,0 4 0,0 8-567,0 1 1,0 7 311,0 8 1,0 7-1,0 14-158,0 1 1,-4 9 131,0 6 1,-1 5 0,3 2 228,-2 2 0,-4 1-65,5-2 1,-1 4-1,4 7 9,0 1 1,0-27 0,0 0 0,0 0 0,0 0 32,-1 1 0,2-1 1,1 0-1,1 0-98,0 2 0,1 0 0,1-1 0,1-1 0,-1-2 0,1 0-55,5 29 1,5-2-350,-1-2 1,0-7-1,-3-4-151,-1-7 0,-1 0 227,-2-5 1,1 3 28,-6-7 1,1-1 0,-4 0 71,0-1 1,0 3-1,0-5-34,0 0 0,0 2 1,0-2 33,0 0 0,0-3 0,0-4-126,0-4 0,-1-8 0,-10-7 270,2-5 0,-1-2 0,1 3 0,0 3 0,1 1 0</inkml:trace>
  <inkml:trace contextRef="#ctx0" brushRef="#br0" timeOffset="16">20729 3118 8355,'-5'-12'-18,"0"5"580,-3-1-214,3 6 1,8-7-275,4 5 0,2-4 0,10 3 93,1-1 0,6 2 1,2-2 93,1 1 1,1-3 0,5 4-143,-1 2 0,0-1 0,-1 1-244,-2-2 0,0 0 1,-4 4-308,-2 0 1,-1 0-1,-2 0 193,-3 0 0,-2 0 1,-6 0-1,0 0-652,1 0 0,-1 0 0,-1-1 783,-2-3 0,2-2 0,-4-6 1</inkml:trace>
  <inkml:trace contextRef="#ctx0" brushRef="#br0" timeOffset="19">21460 2969 8355,'-4'12'-566,"0"-1"0,0-3-67,4-1 996,0-4 0,7 2 1,3-4-209,4 3 1,2-3 0,0 3-183,3-2 1,1-2-1,0-2-8,-1-2 1,-4-2 77,5-5 0,-7-1 0,3 1-10,-4-1 1,-1-3-1,-3 0 67,0 1 1,-5-2-50,0 0 0,-1-3 129,-2 4 1,-5-1 0,-3 2-59,-2-2 1,-2 5 0,1 5 60,0 0 0,-1 3 1,1 3 54,-1 0 1,1 10 0,-1 5-262,1 5 1,0 4 49,-1 3 1,5 2 0,0 4-138,2-2 0,1 0 0,4-4-134,0-1 1,0-2 219,0-2 1,2-4-1,1-3-203,5-2 1,2-6 17,2-4 1,4-1-1,3-4 120,3-1 0,1-5 1,-2-6 18,-2-1 0,3-6 0,-3 2 0,2-3 110,2-5 1,-1-1 0,-2-4-88,-1 2 1,-5 3 0,1-2 210,-2 1 0,-2-1 0,1 6 183,-1 5 1,-3 4-1,-2 5-89,-1 6 1,3 10 0,-3 15-135,1 3 1,-3 11 0,2-2 0,-1 1-118,0 1 1,-1-3-1,-1-1 1,0-4-786,2-4 1,0 0-1,-4-8-510,0 2 1147,0-4 0,0-4 1,0-10-1,-2-7 1,-1-7 1,1-4 0,-3-5 0,2 0 84,-1 0 1,0-1-1,4 0 259,0 1 1,0-2-1,0 7 140,0 0 1,0 2 0,1 4 190,3 1 0,-1 3-358,4 1 0,1 4 1,3-1-12,1 3 1,-5 2 0,1 2 0,1 1-718,1-2 1,1 3-1,-1 1 1,-1-1 18,-1 0 0,0-2 0,3-3 0</inkml:trace>
  <inkml:trace contextRef="#ctx0" brushRef="#br0" timeOffset="25">22156 2935 8355,'7'5'-3,"-2"2"1,-1 0 0,1 0-1,1-2 292,3-3 1,1 3-283,2-1 0,-1 4-266,0-5 0,5 1 0,-1-4 0,0 0-121,2 0 0,-5-1 1,4-3-1,-4-5 303,0-5 1,-5 2 0,0-4 0,-2 2 192,-3-1 0,-2 3 0,-2-4 0,-3 4 117,-2 0 1,1 5-1,-3 0 1,1 2 303,0 3 1,-3 2-284,0 3 1,3 4 0,1 5-35,-2 4 1,4 1 0,0 6-400,0 0 1,3 0 0,-1 0 0,1-2-134,2-2 0,0 2 0,0-5 0,0 1 34,0-1 0,2-1 0,0-3 152,2-1 1,0-3 0,-3 0-73,3 0 0,-2-2 163,6-3 1,0-1 291,3-2 1,0 0 0,1-3-220,-1-5 0,1 1 0,-1-10-87,0 1 0,1 2 0,-1-5 45,1-1 0,-5-2-14,1-1 0,0 0 0,3 0-36,0 1 1,1-1 355,-1 0 0,1 5 1,-1 4 355,1 5 0,-5 0-373,1 6 0,-2 8 0,3 7-188,-1 5 0,-6 3 0,2 6 0,-3 0-132,-1 0 1,4-2 0,0-3 100,-2-2 1,0 2 0,-2-6-1347,0-1 287,0-2 830,0-5 0,3-7 1,3-9-1,-1-5 129,0-5 1,2-3 0,-2 0-56,2-1 1,-1 0-1,3 0 200,-1 0 0,-2 5 0,3 4 719,-2 6 1,-3-1-525,4 5 0,-4 0 0,2 5 0,-1 4-169,-2 7 1,2-1 0,-2 6-1,1-2-170,1 0 0,-3 0 1,3-3-1,-2-1-34,1 1 1,0-5 0,-3 0-501,3-2 0,-1-1 0,4-6 41,2-2 0,1-2 301,2-5 0,-5-5 0,1 1 260,1 1 0,0-2 0,0-1-174,-2 0 1,0 3 635,0-2 0,2 4 1,-5 0-1,0 2 1734,1 2-1626,-4 3 1,8 10-598,-5 3 1,0 3 0,-4 3 141,0 2 1,0 3 0,0-3-355,0 2 1,0-3 0,0 3 0,0-2-618,0-2 0,0-1 452,0-1 0,0-1 174,0 0 1,5-4 270,2-3 0,0-3 0,0-1-139,2 0 0,1 0 0,2 0 266,-1 0 0,-1-5 0,-1-3 134,-1-2 0,-1 2 0,5-1-188,-1-3 0,-1 0 0,-1-3-60,-1 2 1,-2 2 0,3-2-15,-1-2 1,-5 2 0,5-2-6,1 2 0,-4 2 0,-1-2-97,-3-2 0,3 2 0,0-2-60,-2 3 0,0 0-140,-2 1 0,0-1 138,0 1 0,-4-1 0,-1 2 0,-2 3-15,-2 3 0,-1 4 478,-1 4-405,5-3 1,-3 13 68,5-3 1,0 5 0,4-1 0,0 4 6,0 2 0,0 2-63,0 0 1,1 0 0,3 0 0,2-2 0,2 0-1,0-4 1,1 0 0,1-3-405,1-1 380,-5-7 0,5 0 1,-4-3-303,3 1 1,-2-1 0,0-3-79,1 0 1,-3-5-1,1-2 1,2-3-1,0-2-51,-1 1 1,2-6-1,-4-1 1</inkml:trace>
  <inkml:trace contextRef="#ctx0" brushRef="#br0" timeOffset="26">23321 2444 8355,'2'-8'52,"1"1"0,5-2 0,2-1 0,3 0 961,2 2 0,2-1-670,2 5 1,2 1 0,-2 1-263,3-2 0,-3 3 1,-1-3-787,-2 3 1,1 6 558,-2 3 0,-4 2 1,2 1 160,-4 1 0,-3 0-122,2 4 1,-2-2 0,-3 5-555,1 1 0,-1 2 0,-3 0 158,0 1 0,-5 0 0,-1 0 0</inkml:trace>
  <inkml:trace contextRef="#ctx0" brushRef="#br0" timeOffset="27">23538 2958 8355,'0'11'0,"0"1"-228,0-1 0,2-1 0,0-1-90,2-1-87,5 0 0,-8 3 0,4 0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2T22:01:41.551"/>
    </inkml:context>
    <inkml:brush xml:id="br0">
      <inkml:brushProperty name="width" value="0.09071" units="cm"/>
      <inkml:brushProperty name="height" value="0.09071" units="cm"/>
      <inkml:brushProperty name="color" value="#FF0000"/>
    </inkml:brush>
  </inkml:definitions>
  <inkml:trace contextRef="#ctx0" brushRef="#br0">11855 6647 8355,'6'0'298,"-10"1"0,-6 4 0,1 7 658,4 5 0,4 10-672,1 4 1,0 2-45,0 1 0,0 0 1,0 0-89,0 1 1,4-2 0,1-2-1,0-1-297,0-3 1,0 0 0,-2-5 0,0-2-305,0-1 0,-2-4 0,-1 3-216,0-2 0,0 0-170,0-5 364,0-5-40,0 0-302,0-17 1,0-1 181,0-11 631,0 0 0,0-5 0,0-1 0</inkml:trace>
  <inkml:trace contextRef="#ctx0" brushRef="#br0" timeOffset="1">11843 6898 8355,'0'-11'0,"0"-1"-89,0 1 1,0 0 780,0-1-122,0 6 0,0-1-92,0 4 1,6 1 0,2-3-73,6 0 0,3 4 0,3-3-137,-1 3 1,0 1-1,4 0-130,0 0 1,0 1-1,0 2-150,-1 0 1,0 5-1,-3-4 1,-2 0 0,-2-1-1815,0 1 1309,0 5 1,-3-8 0,-1 3-960,0-2 0,1-2 621,-1 0 0,-4-2 835,-4-2 0,-1-7 0,-2-7 1</inkml:trace>
  <inkml:trace contextRef="#ctx0" brushRef="#br0" timeOffset="2">12186 6601 8355,'-11'-6'380,"-1"2"0,2 4 447,2 4 0,0 7 0,4 8-290,1 3 1,2 6 0,1 2 0,0 5-325,0 3 0,0-2 0,0 6 0,1 0-148,3-1 1,-1-7-1,3-6 1,-1-1-295,-2-1 0,2 0 0,-2-7 0,0-3-237,-2 1 0,0-6 1,2 2-1243,1-4 1,0-6 883,-4 5 1,1-5 0,1-1 590,2-4 1,5-10 0,-3-6 0</inkml:trace>
  <inkml:trace contextRef="#ctx0" brushRef="#br0" timeOffset="3">12380 6795 8355,'0'7'1623,"0"-2"1,0-4-1171,0 3 1,1 4-115,3 7 1,-2 3-154,1 4 0,0 1 1,-1 0-144,2 0 0,1-2 0,-2 0 0,1-3-116,-2-2 0,3-1 0,0-3 0,0-1 92,1 1 1,1-5-1,-2-1-328,2 0 1,-4 1 0,5-3-90,1-1 1,-3-3 0,2-4-1,-1-4-460,0-2 1,3 1 0,-2-1 0,0-4-147,0-3 1,1 2 1003,-5-4 0,5 0 0,-3-4 0</inkml:trace>
  <inkml:trace contextRef="#ctx0" brushRef="#br0" timeOffset="4">12563 6658 8355,'0'-11'461,"-1"0"0,-2-1 0,-1 1 2287,2-1-2592,-5 6 0,7 1 1,-1 6 198,4 3 0,4 2-2338,-3 6 0,10 4 0,-1 2 1</inkml:trace>
  <inkml:trace contextRef="#ctx0" brushRef="#br0" timeOffset="7">11912 9160 8395,'-4'-8'2332,"0"0"-1925,1 6 1,3-2-254,0 8 1,0 7-1,0 8 1,0 3 0,0 2-1,1 1 82,3 2 1,-3 3-146,3-3 0,-2 3 0,1-3-562,1-1 0,1-6-176,-2-1 1,-1-5 259,2 1 0,-2-4 0,1-2-919,0-1 948,1-5 0,0 0 0,0-6 0,-2-6 1,0-5-89,-2-5 0,0-2 397,0 2 0,0-2 92,0 2 0,0 1 92,0-1 1,0 4 402,0-4 0,0 1 217,0-1 0,0 2 0,1 7-92,3 3 0,2 1 0,5 5 0,2-1-255,2-2 0,3-1 0,5 2 1,1-1-325,3 2 0,-2 1 0,4 1 0,1-2-86,-1-1 0,-3 1-205,5-2 1,-6 3 0,2 0-170,-3-3 1,-5 3-151,0-3 1,-5 3 0,1 1-257,-2 0 0,-5 0-500,-1 0 796,-4 0 0,2-1 233,-5-3 1,-4 1 0,0-4-127,2-2 1,-3-1 365,1-2 1,-4-4 0,4-2 21,2 0 1,-3-2-15,1 5 0,-4-4 0,4 2 1,1 1 339,-2-1 0,3 6 0,-3 3 1192,0-1 0,3 4-508,-6 1 1,5 4 0,0 4-695,1 4 0,2 3 1,0 4-1,0 6-201,0 4 0,4 4 0,0 5 0,-1-1-4,-2-2 1,0 2 0,2-4 0,0 2-110,0-1 0,-1-5 1,1 2-1,1-4-261,-2-4 1,5-3 0,-1-4 0,2-2-768,-1-2 1,-3-3 734,4-5 0,-1 0 0,3-2 0,-1-1-1450,-1-5 1,-2-3 933,2-5 1,1 4 740,-5-4 0,5-1 0,-3-1 1</inkml:trace>
  <inkml:trace contextRef="#ctx0" brushRef="#br0" timeOffset="8">12552 9217 6730,'5'-12'-813,"-4"5"2980,3-1-1131,2 5 0,-3-5 29,4 4 0,-4 1-661,1 7 0,1 2 0,-2 7 0,1 1-183,1 1 0,-2 2 0,3-3 1,1 1-327,-1-1 0,-2-1 0,3-2 0,1 0-662,-2 1 0,4-2 0,-2-2-1126,2-5 0,-3-3 1256,-4-3 1,4-9-1,-1-6 1</inkml:trace>
  <inkml:trace contextRef="#ctx0" brushRef="#br0" timeOffset="9">12643 9102 8355,'-6'-11'553,"-3"0"1,4-1 0,0 1 968,-1-1 1,3 5-1282,3-1 1,5 6 0,2-2-1,5 4-370,3 4 1,-2 2-1881,2 5 0,3 6 0,-1 1 0</inkml:trace>
  <inkml:trace contextRef="#ctx0" brushRef="#br0" timeOffset="10">11809 12620 8355,'-1'10'148,"-2"-1"51,0-1 0,-5-1 0,3 6 214,-1 2 1,3 7 0,-2 4-289,0 0 1,4-1-1,-3 1-313,2 0 1,2-3 124,0-4 0,0-1 0,2 1-24,2-4 0,-3 2 0,4-2-1165,0-1-628,-4-1 1623,9-2 1,-8-5-1,3-1 1</inkml:trace>
  <inkml:trace contextRef="#ctx0" brushRef="#br0" timeOffset="11">11809 12837 7941,'7'-5'-257,"3"4"1,-4-4-1,2 1 861,-1 0 0,1 0 0,3 4 0,2 0-237,2 0 1,2 0 0,3 1 0,-1 2-223,1 1 0,2 3 0,1-3 0,-2 0-224,-2 1 0,3-4 0,-4 3 0,-1-1-423,-1 1 0,0-3 0,-1 3 0,-1-3-268,-1-1 0,-5 0 1,-2 1-502,-1 3 1271,-1-3 0,-4-1 0,0-6 0</inkml:trace>
  <inkml:trace contextRef="#ctx0" brushRef="#br0" timeOffset="12">12197 12711 8355,'7'-11'498,"-2"0"1,-5-1 110,0 1 1,-1 4 217,-3 4-562,3 1 0,-5 4 0,6 3 25,0 6 1,0 2 0,0 6 0,-1 1-108,-3 2 0,3 1 0,-3-1 1,2 1-64,-2 0 0,3 0 0,-3 0 0,1-2-72,0-2 0,1 2 0,-2-5 0,3 1-624,1-1 1,1-1 0,3-3-308,4-1 0,1-3 0,0-2 0,-2-1-225,2-2 0,1-2 1,2-2 958,-1-3 0,-3-2 1,-2-6 148,-1 1 0,4-6 0,-3 0 0</inkml:trace>
  <inkml:trace contextRef="#ctx0" brushRef="#br0" timeOffset="13">12323 12951 8355,'12'0'21,"-5"0"0,-1 2 543,0 1-368,2 4 1,-6 4 43,2 1 1,1 3-1,-2 1-34,0 2 0,2-4 1,0 2 69,1 1 1,-2-3-59,4 5 1,-4-6-1,3-1-1098,2-3 692,1-6 1,2 2-5,-1-5 0,1-1 0,-1-3 0,-1-4-1515,-2-2 0,1-7 1524,-6-2 0,6-7 0,-2-3 1</inkml:trace>
  <inkml:trace contextRef="#ctx0" brushRef="#br0" timeOffset="14">12517 12837 8355,'-1'-10'656,"-3"2"0,2-1 2215,-6 6-2425,6-1 0,-4 9-412,6 2 0,6 5 1,1 2-1985,3 1 0,2 5 0,-1-2 1</inkml:trace>
  <inkml:trace contextRef="#ctx0" brushRef="#br0" timeOffset="15">11763 13796 7536,'-5'-11'-860,"4"3"0,-4 1 2357,0-2 1,4 3-1039,-3-2 1,1 4-267,0-4 0,1 5-339,-2-5 0,2 6 74,-2-2 1,2-1 101,-6 1 0,4 0 1,-3 4-204,-2 0 0,-1 0 79,-2 0 1,5 4 131,-1 0 0,0 5 0,-3-1 1,1 5 20,2 2 1,-2 4-30,2-3 1,2 3 0,0-3 14,1 2 0,1-4-20,4 1 1,0-1-46,0 1 0,1-2-24,3 2 0,-2-7 0,6-4-53,1-3 0,1-1 1,1 0-1,1-1-41,-1-3 1,1-4 0,-1-6 0,1-1 18,-1 1 0,0 0 0,1 0 0,-2-1 63,-2 1 1,-2 1 0,-4 2 153,2-1 0,0 1 138,-4 0 0,0 3 444,0 0-569,0 6 0,0-2 0,0 8 26,0 3 1,0 5-92,0 3 0,0-2 1,0 3-1,0-1-64,0 1 1,0-1-115,0-4 1,0 1 55,0-1 1,4 1 0,1-1 0,1-1-736,3-2 0,-2-3 122,0-5 307,1 5 1,3-4 0,1 2 207,-1-6 1,-5 1 173,-2-6 0,1 0 0,-1-3 0,-1 0 0,-2-1 0,-1 1 335,0-1 0,0 1 375,0 0 169,0 4-706,0 2 1,0 18 0,0 3 94,0 3 1,0 0-216,0 0 1,0 7 0,0-3 0,0 1-176,0 0 0,0-1 11,0 0 1,0-1 0,1 1 0,2 0-205,0 0 1,1-4 0,-4-1 0,0-2-763,0-2 564,0-1 513,0-7 0,0-1 0,0-5 0</inkml:trace>
  <inkml:trace contextRef="#ctx0" brushRef="#br0" timeOffset="16">11866 13899 8355,'0'-11'30,"0"-1"488,0 1-504,0 0 0,2 0 0,1 4-231,5 3 1,2-1 194,2 1 1,-1 0-39,0 4 1,1 0 0,-2 2-1,-1 0 175,-2 2 0,-3 1-314,4-1 131,-6-3 1,3 9 226,-5-2 0,0 2 294,0 1 0,-3-3-284,-1 0 1,-5-1-115,1 5 0,-2-1 0,0 0 18,2 1 1,0-5 0,2 1-1218,0 1 214,4-4 1,-2 0-71,8-5 915,-3-5 0,9-6 0,-4-7 1</inkml:trace>
  <inkml:trace contextRef="#ctx0" brushRef="#br0" timeOffset="18">12060 13819 7797,'0'12'418,"0"-1"1,0 2-258,0 2 1,0 3-135,0 5 1,0-1 0,0 3-1,0 1-94,0 5 1,0-3 0,2 0 0,0-2-312,2 1 1,0-2 223,-4-6 0,0 2-16,0-6 0,0 0 0,1-4 0,2 1-665,0-1 694,1-4 0,-4-4 0,0-6 107,0-5 1,0-2 33,0-2 0,0-4 0,0-3 0,0-3 0,0-1 0,0 1 0,0-1 0,0-4 0,0-1 0,0 0 159,0 0 1,0-2-55,0 3 1,0 1 0,0 3 0,0 1 192,0 3 0,2 3-127,1 4 0,0 1 1,5 1 57,0 2 1,-1 3-167,0 5 0,1 0 0,3 0-36,1 0 1,-2 5 0,-1 1 0,-3 2 56,-1 0 0,0-1-39,-1 5 0,-3-1 0,3 1 0,-3-1 203,-1 0 1,-3 1-130,-1-1 0,-5 1 1,3-1-1,-2 0-137,0 1 0,2-1 0,-3 1 1,3-1-609,1 1-1089,1-6 1334,4-1 1,5-20 0,1-4 0</inkml:trace>
  <inkml:trace contextRef="#ctx0" brushRef="#br0" timeOffset="19">12220 13671 8355,'7'-12'779,"-2"11"1,-5 6-295,0 8-395,0 5 1,4 6-94,-1 2 1,1 0-236,-4 4 1,0-4 223,0 0 1,0 0-1,1-2 202,3-1 1,-2 1 0,1-8-1032,-1 2 0,-1-4 348,3 1 0,-3-2-1119,3-2 1013,-3-4 601,-1-2 0,0-5 0,0 0 0</inkml:trace>
  <inkml:trace contextRef="#ctx0" brushRef="#br0" timeOffset="21">12323 13956 8355,'8'0'-52,"-1"0"0,2 0 218,1 0 1,-2 0 0,0 0-144,0 0 0,3 0 1,0 0-1,0 0-48,1 0 1,-1-5 0,1-1-377,-1 0 336,-4-5 0,1 9 42,-4-6 0,0 4 0,-4-3 51,0-2 0,0 3 0,-1-1 0,-2 1 141,-1 0 0,-4 2 1,0-3-86,-2 2 1,2 2-1,1 4 1,-1 3-27,2 3 1,-5 1-1,5 2 1,0 3 44,2-1 1,-1 2-74,1 2 0,0-4 1,4 3-220,0-2 0,0 0 0,0 1-163,0 1 0,1 0 0,3-3 202,4-1 1,2 1-353,1-1 1,1 0 0,-1 1 0</inkml:trace>
  <inkml:trace contextRef="#ctx0" brushRef="#br0" timeOffset="22">12517 14082 8355,'0'6'757,"0"-1"1,0-3-997,0 1 0,5-1-152,3 1 1,-2 3 0,2-1-232,1 1 0,1 2 0,1 3 1</inkml:trace>
  <inkml:trace contextRef="#ctx0" brushRef="#br0" timeOffset="23">12711 14059 9679,'0'12'1,"0"-1"1,4 2-1,1 2 1,0 4-96,0 2 1,3 6-11,-4 0 0,0 1 99,-4-2 1,1-2 25,3 3 1,-3-3 0,3-1 45,-3 0 1,-1-2 104,0-2 0,0 3 1,-1-4-132,-3 0 1,3-1 39,-3-1 0,-1-4-211,1 3 0,-4-2 87,5-1 1,-6-5-185,1 1 0,2-6 0,-2 2 0,-1-3-379,-1-1 1,-1-5 338,-1-2 1,5-5 113,-1-3-187,6-3 0,-4-5 0,6 1 1</inkml:trace>
  <inkml:trace contextRef="#ctx0" brushRef="#br0" timeOffset="24">12689 13922 8355,'0'6'741,"0"-1"-898,0-5 1,1 4 167,3 0 0,-2 1 148,6-1 0,-1-2 0,5 6-1046,-1 1 0,1 1 0,-1 2 0</inkml:trace>
  <inkml:trace contextRef="#ctx0" brushRef="#br0" timeOffset="25">12860 14059 8355,'0'12'-88,"0"-1"0,1 2 0,2 1 1,1 3 259,-2 5 1,-1-2 0,1 8 0,0-1-83,2-1 1,4 5-55,-5-4 1,5 0 0,-3-1-324,1 0 1,-2 0 0,3-6 57,-2-1 1,0-1 0,-3 2 0,2-2-110,-1-1 0,-2-2-12,-1-4 1,0-6 244,0-5 105,0-5 0,-5-11 0,-2-2 0</inkml:trace>
  <inkml:trace contextRef="#ctx0" brushRef="#br0" timeOffset="26">12928 14185 8355,'0'-12'-107,"0"1"91,0-1 0,0 1 1,0 0-1,0-1 137,0 1 1,2 3-253,1 1 1,0 4 90,5-1 1,-1 3 0,5 1-40,-1 0 1,-1 1 100,-2 3 1,1 2 36,-5 6 0,3-1-25,-3 1 0,0-1 46,-4 0 1,0 1-1,0-1-9,0 1 0,-5-1-1,-3 1 0,2-1 0,-2 0-213,-1 1 1,0-1-450,2 1 0,0-5 213,4 1 1,1 0 0,-3 3 0</inkml:trace>
  <inkml:trace contextRef="#ctx0" brushRef="#br0" timeOffset="28">13100 14242 8355,'-5'6'147,"3"-1"1,-3-3-160,5 1 69,5-1 1,2 3-267,4-5 1,1 0 78,-1 0 1,0 0-1,1 0-114,-1 0 0,-1-2 300,-2-1 0,1 0-219,-5-5 0,0 1 189,-4-5 1,0 1 64,0 0 0,-4 3-27,0 0 0,-5 6 247,1-2 0,2 1-236,-2 0 1,1 1 0,-3 0-127,2 4 1,3 5-1,5 4 1,0 2-68,0 2 0,0-2 1,0 3-1,0-1-97,0 1 0,0 0 0,1-2 0,3 0 33,4-4 0,-2 2 0,2-6 0,1 0 128,1-2 1,1-3-1,1-1 1,-1 0 48,0 0 0,5 0 0,-1 0 0,-1 0 17,-2 0 1,0 0 0,-1 0 0,1 0 55,-1 0 0,1-3-59,-1-1 1,-1-5 0,-1 1 204,-1-2 1,-5-1 17,5-1 0,-5 1 0,0 0-89,-1-1 0,-4 2-55,-1 2 0,-4 3 0,-4 5-47,-1 0-44,1 0 0,1 5 0,2 3 61,4 2 0,-1-2 0,2-1-137,0 2 1,2-2-1,2-1-281,3-1 1,-2 0 0,6-2 18,1 0 1,1 0 235,1-7 0,-3 2 0,-2-6 97,-1-1 1,3 3 9,-4-2 0,1 2 67,-1-2 1,-3 4-8,3 8 0,-3 3 1,-1 4-1,0 0-1,0 1 1,0-1 0,0 1 0,0 0-9,0 4 0,0-4 1,1 5-1,2-1-78,1 3 0,0 3 0,-4 1 0,1-2-33,3-2 1,-3 3 0,3-4-1,-3-1 265,-1-1 0,-5-4-129,-3 0 0,2-5-46,-2 1 1,-3-6-1,-6 2 1,0-4 101,-4-4 1,0-2 0,-2-5 0,0-1-787,0 1 374,0-6 1,-5 5 0,-1-5 0</inkml:trace>
  <inkml:trace contextRef="#ctx0" brushRef="#br0" timeOffset="29">11524 14310 8355,'-7'0'469,"2"0"0,10-3-693,3-1 1,2-4 175,1 4 1,-3 1 0,0 3 0,1 0 15,1 0 1,-3 0 2,1 0 96,0 0 1,-1 3-1,0 2 1,-2 2-37,-3 2 1,-1 5 0,-1 1-1,0 0-1036,0 2 1,0-4 699,0 7 1,6-1-1,0 3 1</inkml:trace>
  <inkml:trace contextRef="#ctx0" brushRef="#br0" timeOffset="30">11649 14630 8355,'-6'0'827,"2"0"-1689,8 0 0,2-5 0,6-1 0</inkml:trace>
  <inkml:trace contextRef="#ctx0" brushRef="#br0" timeOffset="31">12243 16846 8062,'-6'6'-293,"-4"-1"389,-4 0 0,-2-2 1,5 3-1,0 0 1,-1 1-1,1 2 1,-1 2-1,1 3 1,1 1 680,2-1 1,-2-1-778,2-2 1,3 1-17,2-1 1,1 1 18,2-1 0,2-1 1,1-2-152,5-4 0,3 1 195,5-1 0,0-1 0,4-3-139,-1 0 1,-1 0 17,1 0 1,2 0-1,-5 0 64,2 0 0,0 0 0,1 0 0,-4 0 67,-2 0 1,-2 2 153,0 1 0,-4 4 0,-3 4 0,-3 1 217,-1-1 0,-5 2 0,-2 1-136,1 1 0,-4 1-162,2 0 0,-2-4 25,-1 4 1,-1-4-521,1 0 1,-1-1-822,1 1 581,5-6 1,-3-2 0,5-8 0,1-4-123,2-2 1,1-11 0,0-4 0</inkml:trace>
  <inkml:trace contextRef="#ctx0" brushRef="#br0" timeOffset="34">12323 16720 9205,'0'12'1755,"1"4"-1206,3 3 0,3 3-386,4 1 1,2 3-1,1 1 1,2-2 1,2-1 0,-4-1-332,1 0 1,2-5 0,-2-3-42,-1-2 0,2-3 0,-1-3 162,-1-3 0,-1-2 1,-1-4-1,-2-2-453,-3-3 0,2-5 1,-5-3-1,-1-4 162,-2-2 1,-1-2 0,-1 0-1,-2 0 348,-1 0 1,-5-1-1,2 0 1,-2 0 127,1 2 0,-2 6 0,2-2 406,-2 2 0,4 4 11,2 4 0,3 7 0,1 1-409,0 7 1,5 3-1,3 1 1,2 1-92,1-1 0,1 2 0,-1 1 0,2 1-82,2-1 1,-2 2 0,2 0 0,-1-2 2,1-2 0,-2-4 1,2-2-1,-2-1-542,-2-2 1,0-2 0,1-2-1,-1-4-10,1-7 1,-6 0-1,-2-7 1,-3-3 197,-1-3 1,0 0 0,-1-1 0,-2 2 393,-1 1 1,-4 4 0,0 0-1,-1 0-74,1 1 1,0 0-1,3 4 1266,-2-1 0,5 0-191,-2 3 0,3 7-849,1 5 1,3 5 0,2 7 0,2-1-93,2 1 0,0 0 1,-1 2-1,0 2-82,1-2 0,0 2 0,0-1 0,-3-1 2,-1-1 0,3-2 0,-3 1-80,1-1 0,-2-1 0,2-1-330,-1-1-86,-1-6 305,-4 3 1,0-6 59,0-3 0,0-3 0,-1-9 0,-3-3 35,-3-2 0,-4 2 0,0 0 124,0-1 0,3 3 1,2 1-1,-1 0-63,1 1 0,3 0 0,0 3 0,1 1 124,2 0 1,0-1-1,0 1 1,2-1-485,1 1 1,2 3 0,4 2-979,-1 1 1100,-6 1 1,9-1-1,-5-1 1</inkml:trace>
  <inkml:trace contextRef="#ctx0" brushRef="#br0" timeOffset="36">12883 16503 8353,'1'6'494,"3"-2"0,-2-2 1,6-2 580,1 0-971,-4 0 0,5 0 0,-2 0-197,2 0 1,1-2-1,1 0 1,-1-3-319,1-2 0,-1 0 148,0-5 0,-4 0 1,-2-2 138,0-2 0,-4 5 78,3 3 1,-3 1 167,-1-5 0,-5 2-159,-2 3 0,-4-2 381,0 5 0,0-4 0,-1 4 281,1 2 0,-1 1-286,1 1 0,-1 1-235,1 3 0,5 2 1,1 6-83,-1-1 1,5 4 0,-3 0-1,3 1 86,1 0 1,4-3-1,1 2 1,1-2-278,3-2 1,-2 1 0,0-1-1,2-1 147,1-2 1,0 2 0,-1-4 0,-1 1 206,1-4 1,1 2-63,1-1-67,1 0 0,-1-5 1,-1-3-519,-2-4 0,1 2 1,-4-2-944,1 0 1,-3 1 692,1 0 0,2-1 0,0-3 1</inkml:trace>
  <inkml:trace contextRef="#ctx0" brushRef="#br0" timeOffset="37">13260 16423 12874,'5'7'703,"-3"3"-577,6-3 0,-4 3 0,3 2 0,2 1-2213,1 2 0,7 3 0,1 4 1</inkml:trace>
  <inkml:trace contextRef="#ctx0" brushRef="#br0" timeOffset="42">12529 17634 7700,'-17'-5'-181,"5"0"1,-4-4 0,4 1 1406,0-1 0,2-1-757,2-1 0,3 3-42,5 0-407,0 6 0,5 2 1,4 10-1,4 7 53,2 5 1,6 6-1,-4 0 1,2 4-56,0 0 0,-5-2-16,2 1 0,-3 0 0,0-4-7,-1-2 1,2-4 94,-7-2 0,0-7-121,0 0 1,-3-2-238,4-6 1,-5 3-7,5-3 0,-5-1 136,0-7 1,-1-4 0,-2-7 4,0-4 0,-4-1 0,-1-1-14,-2 2 1,4 0-1,-4-2 165,2 2 0,-2-2-39,3 6 1,0 0 568,4 4-192,0 4-210,0 2 1,5 6 0,3 3 0,2 4 57,1 2 0,4 1 0,1 0 0,-2-3-136,-2 0 0,1-2 0,1 2-187,1-4 0,0-3 155,-3-1 1,-1 0-119,1 0 1,-2-1 0,-1-3-109,-2-4 0,-3-6 99,4-1 1,-6-5-1,3 2 26,0 0 0,-3-3 0,1 3 25,-1 0 0,-4-2 1,0 5 9,-2 1 0,-3 1-15,3 2 0,-4 3 82,4 0 1,-5 6 0,2-2 94,-3 3 1,-2 6 103,1 3 1,3 2-121,1 1 1,4 2 0,-1 2 0,3 3 175,1 0 0,1 2-171,3-5 0,2 4-136,6-4 0,3 1 0,2-5-3,0 0 1,-3-3 0,3-2 120,-1-1 1,-2-1-553,5-4 1,-5-1 172,1-3 0,-2-2-70,-1-6 0,-1-3 173,0 0 1,0-5 0,-4 1-129,-3-3 0,1-1 193,-1 0 1,0 1-1,-4 0 136,0 3 1,0-1-1,-2 4-168,-1 2 0,0-2 152,-5 1 1,5 5 647,-5 6 1,5 4-547,0 4 0,1 2 0,4 5-99,1 1 1,0-1 0,5 1-28,0-1 0,-1 0 1,-1 1 65,-1-1 1,4 1-187,-1-1 1,-2-1 0,0-1-626,0-1 513,-3-1 1,-3-2 175,0-5 1,-1-5 0,-1-6 0,-2 0 39,1-1 0,-2 1 0,1-2 31,2-2 1,0 2 0,2-2 0,0 2 303,0 2 1,2 1-1,0 1-224,2 1 0,5 2 1,-1-3-1,2 3-86,1 0 1,2-1 0,1 3-1,1 0-28,-1-1 0,-1 4 0,-2-4 0,1 1-57,-1 0 1,0-3 150,1 3 0,-1-1 30,1 1 0,-2-2-72,-3-6 0,-2 1 1,-5-1-34,0 1 1,0-1 0,0 1 0,0 0-6,0-1 1,-1 5 0,-3 0 0,-2 1 56,0 0 0,-4 3 0,1-1 0,-4 3 121,-2 1 0,3 0 0,5 0 0,-2 1 92,-1 3 1,3 2 0,4 6 0,1-1-92,2 1 0,2 0 0,0 2 1,4 1-198,5-1 1,-3 0 0,9 0 97,-1 2 0,-2-5 0,5-3 0,0 1-577,-1 1 1,0-4 0,-4-2 54,1-3 0,0-1 0,-3 0-319,-1 0 1,1 0-1039,-1 0 1749,1 0 1,-6-5-1,-1-1 1</inkml:trace>
  <inkml:trace contextRef="#ctx0" brushRef="#br0" timeOffset="43">13705 17029 8355,'0'6'-99,"4"4"0,0-2 1,-1 3-1,1 4 1,1 3-1,0 1 303,0 0 0,1-4-262,-3 4 1,2-5 115,3 2 1,2-4-1,-3 0 1,0-2-1652,1-3 894,-6-1 633,3-6 0,-5 0 0,0 0 0</inkml:trace>
  <inkml:trace contextRef="#ctx0" brushRef="#br0" timeOffset="44">13682 16983 8355,'-4'-18'21,"1"3"0,-5 6-222,4 1-64,0 6 0,9-3-410,3 5 1,0 0 528,3 0 0,-2 0 0,7 0 1</inkml:trace>
  <inkml:trace contextRef="#ctx0" brushRef="#br0" timeOffset="45">13899 16880 9901,'-5'6'1298,"-1"-1"0,-2-1 1,1 1-647,-2 2-596,4-5 0,0 8 0,5-2-141,0 2 0,0-2 0,0-1 0,0 2-414,0 1 0,3 2 1,2-2-469,2-2 0,0 0 583,5-4 1,-1 0-1,1-4 31,-1 0 0,0 0 1,1 0-1,-1 0 98,1 0 1,-1 0-1,1 0 1,-1 0 262,0 0 0,1 0 361,-1 0 0,-1 5 90,-2 3 1,-3-2 0,-5 2 82,0 1 0,0 5 0,-1 2 0,-3 1-59,-4-1 0,-2 3 1,-1-2-1,-1-1-337,1 1 1,0-2 0,-1-4-976,1 1 0,-1-6 0,2-3-601,3-6 0,-9-8 0,4-7 1</inkml:trace>
  <inkml:trace contextRef="#ctx0" brushRef="#br0" timeOffset="47">13522 18136 8355,'-11'0'39,"-2"-3"0,-1-1 1,-1 0-1,1 0 443,1 0 0,2 0 0,0 4 0,-1 2-75,1 2 1,3 2-280,0 5 1,2 2 0,-2 2 9,5 4 0,1 3 9,2 1 1,0 3 0,2 1-7,1-2 1,3-2 0,2-4-309,0-4 0,3 1 1,5-4-160,-2-1 1,0-8 0,0 1-2,1-3 0,0-6 184,-4-2 0,1-5 1,-1-3 14,1-4 0,-2-3 0,-3 1 0,-3 1-105,-2 1 0,1 3 0,1-1 0,-1 0 408,-2 3 0,-2 3 271,-3 3 0,1-1 1,-3 7-136,1 3 1,1 5 0,4 8-134,0 1 1,1 1 0,3-5 0,4 1-231,2-1 1,1 0 0,1 0 0,-1-4-363,1-3 1,3 1-1,0-1 1,-1-2-126,-1 0 0,1-4 1,-2-1-1,-1-5 194,-1-2 1,-1-5 0,-2-2 92,-3-1 1,1 3-1,-1-4 1,-2-1 0,0-1 269,-2 2 1,0-1-1,-2 4 1,0-1 358,-2 1 0,-4-3 0,3 5 675,-1 3-630,4 0 1,-4 11 0,6 0-1,2 8 99,2 6 1,-2 0 0,7 5 0,2 2-433,3 5 1,7-1-1,-2 5 1,2 2-190,2 1 1,0-2 0,0-1 0,0 2-109,-1 1 1,1 0 0,-1-2 0,-2 0 73,-1 1 0,-4-4 1,3-2-471,-1-2 0,-2-7 0,-5-4-452,-2-5 1,-2-5 129,-2 1 926,-3-13 0,-6-4 0,-8-10 0</inkml:trace>
  <inkml:trace contextRef="#ctx0" brushRef="#br0" timeOffset="49">13819 18182 8355,'-23'-28'73,"2"8"0,2-2 220,4 4 0,2 2 1,3 2-1,1-1 108,1 1 1,6 1-46,-2 2 0,3-1-246,1 1 1,5-1 0,2 2 217,3 3 0,2 2-187,-1 5 0,5 1-298,-1 3 1,4 2 0,-4 7-260,-1 2 1,-3 3 301,-3 5 1,1-1 7,-5 1 1,3 0 0,-3 0-271,-1 0 1,-2 0-61,-1-1 1,4-8-915,0-2 620,-1-3 0,-3-4 617,0-5 1,5-5-1,2-7 1</inkml:trace>
  <inkml:trace contextRef="#ctx0" brushRef="#br0" timeOffset="51">13888 17942 8355,'6'-11'123,"3"3"647,-5 1-452,0 4 0,1 3 0,2 8-25,3 2 1,2 6 0,1 5-92,2 4 0,-1 0 1,5 5-250,1-3 1,-2 5 0,0-3 0,-2 1-199,-2-4 0,3-2 0,-2-1 1,-3-1-187,-3-3 1,2 1-1,-5-5 68,0-1 1,1-5-821,-4-1 1002,-1-6 0,3-2 0,-7-9 168,-1-5 0,-4-3 1,-5-6-32,-4 0 1,2-4-74,-5 1 0,4-6 0,-3 3 229,2 0 0,-3-3 0,4 4 294,1-1 1,1 3-1,3 0 1,2 3 493,4 4 0,3-1-602,1 4 0,0 1 0,0 4-324,0-1 1,4 1-1,1-1-50,1 1 0,2 3-135,3 1 0,-3 0 0,0 0 153,1 3 0,1 3 0,1 1 1,1 1-11,-1 3 0,0 2 0,1 7 0,-1 1 463,1 1 1,-1 5 0,-1-1-102,-2 3 1,1-3 0,-4 0-50,1 1 0,-3 2-83,0 1 0,0-4 1,0-1 82,0-2 1,1-1-840,-4-3 1,0-1 282,0 0 0,0-3-141,0 0-281,-5-6 1,0-2 0,-4-9-58,1-5 0,2 0 0,-3-5 502,2-1 1,0-3 287,0-3 0,-9-4 0,4-4 0</inkml:trace>
  <inkml:trace contextRef="#ctx0" brushRef="#br0" timeOffset="54">14071 17634 8355,'0'-12'0,"0"1"1065,0 0 1,0 2-208,0 5 1,5 10 0,2 12-723,3 0 1,2 3-1,-2-2 1,-1 3-44,-2 1 0,1-4 0,3-1 0,1-1 20,-1 1 1,-3-4 0,0 1 0,-1-2-379,-1-2 0,5 0 1,-5-3-66,0 0 0,3-4 62,-5 3 64,5-4 1,-3 2 142,6-5 0,-1-1-95,1-3 0,-5-4 1,-1-6-53,0-1 0,-3 0 1,-3 2-1,0-1 228,0-1 0,0-1-69,0 0 430,-5 4 1,3-5-45,-6 6 1,4 3-30,-3 1 0,-1 0-198,-3 0 1,3 0 17,0 3 0,5 3-181,-5-3 0,4 3 23,-3 1 1,3 0 0,-4 1-79,-1 3 0,4 2 181,1 6 0,-1-1 0,2 1 38,0-1 0,2 1-87,1-1 1,0 0-1,0 1 20,0-1 0,5 1-155,2-1 0,4-1 1,0-1-253,0-1 1,1-4 0,1 2 13,2-1 0,-3-1 0,5-4 41,-1 0 0,-3 0 0,2-1 137,-2-3 0,-3 1 1,-1-3-5,-1 1 0,-5-3 0,4 3 0,-2-1 0,-1-2 130,1 2 0,-4-4 0,4 3 0,-1 0-299,0-1 0,1 2 0,-3-3 1,2 1-326,-1-1 0,2 3 620,-1-2 0,-1 1 0,-3-5 0</inkml:trace>
  <inkml:trace contextRef="#ctx0" brushRef="#br0" timeOffset="55">14550 17611 8355,'-1'8'5711,"-3"-1"-6028,3-4-18,-4 7 30,10-9 0,1 4 0,6-5-926,-1 0 1,-3 4 154,-1 0 0,1 0 0,3-4 0</inkml:trace>
  <inkml:trace contextRef="#ctx0" brushRef="#br0" timeOffset="56">14676 17428 7918,'-7'0'-2184,"2"0"2247,5 0 30,5 0 1,2 2 0,4 1 0,1 6 156,-1 5 0,4 0 0,2 5-175,1 1 0,1 2 97,3 1 1,1 5 0,0 2 164,0 3 1,0-2 0,0-1 138,-1 2 0,1 0-404,0-2 0,-1 2 0,-2-6 2,-1 0 0,-4 2 0,3-3 9,-1-3 1,-3-1-163,-7-6 0,2 5 115,-5-5 0,0 0-203,-4-4 0,-5-4 0,-3-3-145,-2-3 0,-5-1 11,-1 0 1,-4-1-118,1-3 1,1-3-1,-1-5 1,-1-2-55,-2-1 0,-1-10 472,1 3 0,-5-5 0,0 0 0,-9-7 0,0-7 0</inkml:trace>
  <inkml:trace contextRef="#ctx0" brushRef="#br0" timeOffset="57">14630 17371 8355,'0'-11'-507,"0"3"1,0 0-1,1 0 318,3-3-168,3 5 1,4 0 256,0 2 1,1 3 99,-1-3 0,1 3 0,-1 1 0,0 0 0</inkml:trace>
  <inkml:trace contextRef="#ctx0" brushRef="#br0" timeOffset="58">14870 17337 8355,'11'18'-655,"-3"-1"259,0-1 1,-1-2-1,5 5 1,-1 1 382,0 2 0,5-3 1,0 0-1,2 1 66,2 1 1,-2 2-55,1 0 1,-5-4-1,1-1-145,-2-2 1,-2 0 0,1-4 144,-1 4 0,-1-8 1,-2 4 0,1-3 0,-4 2 0,1 1 0,-3-6 0,2-1 0,-20-20 0,-4-4 0</inkml:trace>
  <inkml:trace contextRef="#ctx0" brushRef="#br0" timeOffset="59">14950 17428 6717,'-12'-23'-230,"5"6"1,1 1 0,0 2-1,3 2 208,-2 0 0,3-5 1,-2 5 21,3-1 0,5 5 0,0 0 0,5 4 28,-2-3 0,0 4 32,0-1 1,1 4-56,3 4 1,-4-1 68,-4 4 0,0 1 1,0 3 244,0 1 0,1-5 0,-4 1-226,0 1 0,0 1-175,0 1 0,4 1-199,0-1 1,1-1 0,-3-1 98,2-1 1,4-4 0,-3 2 179,1-1 1,2-1 0,3-4 0</inkml:trace>
  <inkml:trace contextRef="#ctx0" brushRef="#br0" timeOffset="60">15190 17223 8271,'0'-12'0,"0"1"-53,0-1 304,-5 1 0,3 0 11,-1-1 0,-2 1-90,1-1 0,-1 5-548,1-1 0,1 6 1,-4-2 490,-2 2 1,2 2-6,0 0 0,0 6 0,-1 1 16,0 3 1,2-2-1,-3 0-19,1 0 0,6 3 0,-2 0 87,3 0 0,1 1 0,0-1-700,0 1 1,0-5 226,0 1 0,1-4 1,1 3-28,2 2 1,1-4 93,-1-1 140,-3 2 1,8-3 209,-5 5 1,1-6-311,-1 2 464,-3-3 0,5-1 163,-2 0 0,-1 0-436,4 0 0,-3-1 48,4-3 1,-4 3-26,3-3-875,-4-2 293,2 4-662,-5-3 704,0 5 0,4-1 498,0-3 0,-1 3 0,-3-4 0,0 5 0</inkml:trace>
  <inkml:trace contextRef="#ctx0" brushRef="#br0" timeOffset="61">15144 17280 8355,'0'6'51,"0"-1"149,5 0 1,-2 0-218,4 3 1,1 1 14,3-5 1,1 3-1,-1-3 142,1-1 0,-5-2 6,1-1 1,-4 0-24,3 0 33,1 0-211,3 0 0,1-5-379,-1-3 0,-3-1 1,-2 0-1,0 2-446,1-2 1,-5-1 596,2-2 283,-3 6 0,4-9 0,2 2 0</inkml:trace>
  <inkml:trace contextRef="#ctx0" brushRef="#br0" timeOffset="63">15407 16983 8355,'-8'-8'1717,"1"2"-1010,-2 1 1,2 0 11,0 1 1,-1 3-362,-3-3 0,3 3-162,0 1-301,6 0 0,-4 1-60,2 3 0,2 3 0,-1 7 0,1 3-327,2 0 0,0-1 386,0 3 1,2-4-107,1 4 1,0-5 62,5 1 0,-5-6 44,5-1 1,-4-6-1,3 2-72,2-3 0,1-1 1,1-1-1,-2-3-267,-2-3 0,-3-4 0,2 0-315,-1 0 496,-1-1 0,0 1 440,0-1-383,0 1 1,-4 0 369,0-1 2560,0 6-2378,0 1 1,1 5 0,1 1 39,2 3 1,6 2-324,2 6 1,-1 3-266,4 0 1,2 9-1,-1-1 176,2 1 0,1 5 0,4 0 0,0 2 1,-2 1-1,1 2 271,1 3 0,-7 5 0,7-4 0,-1-2-142,-1 0 1,2-6 0,-1 1 0,-3-1-52,-4-1 1,2 1 0,-3-6 0,-3 0 86,-2-3 0,-3 0 1,2 0-1,-4 0-131,-3-2 0,-1-4 1,-3 3-1,-3-2-293,-5-2 0,-3 3 0,1-2 58,-2-1 0,-4 2 1,-7 0-888,0-3 0,-6 0 594,1-1 0,1 3 1,-3 0-1,-4-1-481,-2-1 784,2 3 0,-7-3 0,3 3 1</inkml:trace>
  <inkml:trace contextRef="#ctx0" brushRef="#br0" timeOffset="64">14253 18159 8355,'0'-6'-2621,"0"-4"3378,-5 8 1,4-4-193,-3 2 1,2 3-188,-2-3 0,1-1-94,-4 1 0,3 0-379,-4 4 1,4 2 28,-3 2 0,4-2 0,-2 6 15,0 1 0,4-3 1,-3 2-471,3 0 0,1-1-938,0 0 1226,0 1 1,0 3-1,0 1 1</inkml:trace>
  <inkml:trace contextRef="#ctx0" brushRef="#br0" timeOffset="65">14185 18159 8421,'0'12'212,"0"-1"-98,0 0 1,1 1-84,3-1 0,3 2-24,9 2 0,-2 7-237,5 4 0,0 2 0,4-1-399,-1 3 1,6 3-1,1 2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2T22:01:41.395"/>
    </inkml:context>
    <inkml:brush xml:id="br0">
      <inkml:brushProperty name="width" value="0.09071" units="cm"/>
      <inkml:brushProperty name="height" value="0.09071" units="cm"/>
      <inkml:brushProperty name="color" value="#FF0000"/>
    </inkml:brush>
  </inkml:definitions>
  <inkml:trace contextRef="#ctx0" brushRef="#br0">2238 2478 8355,'-5'-11'-41,"3"-1"0,-6 1 0,1 0 1003,0-1 1,1 2-74,2 2-664,3 3 1,-4 8-157,5 5 1,0 5 120,0 14 0,0 4-9,0 7 1,1 0 0,2 6-1,2 3-22,1 0 1,-2 3-54,3-5 0,-4 7-203,1-6 1,1-2 0,-1-2 0,-2 0 39,-1-1 0,-1 2-86,0-5 0,0 3 125,0-7 1,0-2 45,0-10 0,0-8-199,0-2 1,0-7 0,0 0-402,0-4 1,0-8 410,0-12 1,0-9 0,0-8 0,0-7-1,0-7 1,0-2-57,0-2 0,2-2 0,2-1 0,3 2 56,3 6 1,2-1-1,0 10 1,2-1 645,2 3 0,4 4 1,-2 5-1,1 5-213,0 3 0,0 7 0,2 0 0,0 4-107,-2 3 1,-2 4-1,4 0 1,-2 6 19,1 5 1,-3 7-1,-2 4 1,-2 4-71,-2 3 1,-1 0 0,-2 4 0,-4 1-147,-3-2 0,-1 4 1,0-3-1,-1 2-34,-3-2 1,-3 2 0,-5-5-1,-2-2-14,-1-1 1,-1-6 0,4-3 0,-2-2 8,-2-2 1,-4-4 0,1-3 0,-3-3-164,0-1 0,3-4 0,0-1 1,0-1 244,1-3 0,1 0 0,7 0 0,1 3 155,2 1 0,4-1-138,-1 3 1,3 3-1,2 1 1,3 8 212,4 5 1,6 7 0,2 0 0,1 3 22,-1 1 0,3-3 1,-2 4-1,0-2-239,4-1 1,-3 0 0,-1-1-1,1-2-122,0-1 0,1-5 1,2 0-1,0-4 65,-2-2 0,-4-6 0,4 1 0,1-6-813,2-4 0,-3-5 0,-1-3 0,-2-4 166,-2-3 0,-1-4 1,-2-1-1,1 0 498,-1 0 1,-3 2-1,-2-1 1,-1 3 100,-2 4 0,2 2 1,0 7 391,1 3 0,-2 2 0,4 6 571,0 3 1,-1 3 0,-1 9 0,1 3-456,-1 2 1,0-2 0,3-1-1,-1-2-358,1-2 0,-3 3 0,2-3 0,-1-3 115,0-2 0,3-5 1,-3 2-708,3-1 0,1-2 1,-3-7-1,-1-4 234,-2-2 1,2-6 0,-3-3 0,-1-3 174,-2-1 0,-1 1 1,0-1-1,0 0 64,0 0 1,-1 1 0,-3 2 0,-4 2 203,-2 2 1,-1 4 0,-1 6-1,1 1 201,0 2 1,-2 3-1,-1 4 1,-1 4-312,1 2 0,-1 5 0,2 1 0,3-1 83,0 1 1,4-3 0,3 2 0,3-2 96,3-2 0,4-3-2006,4-1 0,6-4 0,0 2 1</inkml:trace>
  <inkml:trace contextRef="#ctx0" brushRef="#br0" timeOffset="6">3209 2764 8677,'7'1'321,"-4"3"-321,-1 4 0,-2 3 175,0 4 1,0 3 0,0 5 0,1 1 696,3 3 0,-3-3-559,3 2 0,1-2-212,-1-1 1,3-1-1,-2-3-558,2-4 0,-5-2 1,3-3 24,0-2 1,-2 0 332,5-4 1,-1-2-520,5-10 0,-1-5 1,-1-11 155,-2-3 0,1-2 1,-4-4-1,0 2 387,0 0 0,0 2 1,-2-2-1,0 6 688,0 5 0,-1 3 0,1 6-114,1-1 0,1 7 0,-3 5 0,3 8 347,2 6 0,-3 5-359,3 8 1,-3-2-96,4 5 1,-2 0-163,2 0 1,2-2-238,-3-5 1,2 0 0,0-2-1,-1-2-23,1-3 1,0-4-378,-2 0 0,3-6 0,-2-2 0,2-3 0,1-3 0,1-6-349,-1-7 1,1-6-1,-1-3 1,1-2 274,-1-5 1,-3-1-1,-2 1 1,0 2 374,1 1 1,-4 1 0,4 5-1,-1 3 427,0 4 0,-2 4 1,4 4 142,1 7 0,0 7 1,0 8-1,-3 3-114,-1-1 1,0 9-1,-2-3 1,0 1-122,0 0 1,-2-3 0,-1 0 0,0-3-229,0-2 0,0-1 1,0-3-1040,0-1 687,0-5 1,0-7 0,0-10-1,0-7-82,0-4 1,0-4 0,1-2 0,2-1 171,1-3 0,3 4 0,-1 3 0,-1 4 295,0 6 0,4 4 0,-2 3 0,3 4 407,2 3 1,3 7 0,0 6 0,-1 6-107,-1 3 1,0 2 0,0 1 0,3 1 120,-2 2 0,2 4 0,1-4 0,0 0-334,4-3 0,-4 0 0,1-8 0,0-4-116,0-3 1,-3 0 0,3-5 0,-2-2-549,-2 0 1,-1-5 407,-2-5 0,1 0 0,-2-11 0,-2-3-608,-5-3 1,-1-1 611,-2-4 1,0-1 0,0-4-1,0-2 274,0-1 0,0 5 0,-2 5 0,0 3-138,-2 2 0,-1 2 1,1 11 203,-3 3 1,-4 3 0,0 8 0,0 5-23,-1 5 0,2 7 0,1 8 0,3 3-236,1 4 0,1 0 0,4-1 0,0-2-48,0-3 1,1 2 0,3-6 0,4-1-78,2-5 1,-3 0 0,1-6 0,1-4-64,1-5 0,1-3 0,1-4 0,-1-1-202,1-5 1,-1-11-1,-1-5 1,-1-4 387,-1-4 0,-5-1 0,4-1 1,-1-2 49,1-2 0,-5 1 0,2-4 0,-3-3 0,-1 0 0,4-7 0,0-2 0,-2-3 74,0-1 1,-2 2 0,0 6 0,0 7 537,0 5 0,3 13 1,1 5 62,-1 5 1,-2 9-1,-1 6 1,0 11-106,0 9 0,0 7 0,0 8 1,0 2-312,0 4 0,1 2 1,2 3-1,2 1-436,1 2 1,1-1 0,1-3 0,0 0-2955,1-1 2051,1-4 0,2-2 0,-1-4 0</inkml:trace>
  <inkml:trace contextRef="#ctx0" brushRef="#br0" timeOffset="7">4694 2787 8355,'-11'-7'197,"-1"4"113,6 1 460,1 2 0,6 0-638,3 0 0,2 0 0,6 0 0,-1 0-378,0 0 0,6 0 1,1 0-1,1 0-293,0 0 1,0-1 0,4-2-1,-1-2 24,1-1 0,0-2 0,0-3 1</inkml:trace>
  <inkml:trace contextRef="#ctx0" brushRef="#br0" timeOffset="8">5288 2421 8355,'-5'7'295,"-2"3"1,-4-4-1,0 2 13,-1-1 0,-3 6 0,0 6 0,2 3-32,4 0 1,-1 6 17,2 3 1,3 3-248,1 4 1,3-1 0,1 4-62,0-2 1,0-5 0,1-5-112,3-1 1,-1-1 216,4-4 1,1-5-775,3-3 0,2-6 1,1-3-1,1-1-338,-1-2 0,-1-3 538,-2-4 1,1-3 291,-1-4 190,1 0 0,-1-6 0,1-1 0</inkml:trace>
  <inkml:trace contextRef="#ctx0" brushRef="#br0" timeOffset="10">5071 2615 8056,'-12'18'-148,"1"-4"1,0-4 292,-1-2 0,6-4 225,2 3 1,12-4-467,3 1 1,8-3 87,0-1 1,3-4 0,1-1 0,1 0-15,2 0 0,-2-4-57,3 1 0,-3-1 25,-1 2 1,0-3 0,-2 2 0,-2-1-51,-3 2 0,0-4 1,-1 4 50,-1-3 1,-2-2 23,-5 1 1,2 3 355,-5 1 35,0-1 559,1-3 24,-4 4-762,4 2 1,-5 12-9,0 4 1,0 2-50,0 6 1,4 1-1,1 5-113,2 2 1,-4 3-1,5-2 33,1 2 0,0-5-174,-2 2 1,2-3 80,-5-1 1,4-2 0,-5-1-54,0-1 0,-2-5-114,-1 2-298,0-4 272,0 0 0,-1-6 5,-3-2 1,3-9 0,-4-5-148,0-4 0,4-8 159,-3-1 0,2 0 9,2-3 0,0-2 1,0 3 179,0 3 0,2 0 1,2 6 154,3-2 1,-1 5 0,2 1-51,1 3 0,1 6 0,2-1-124,-1 3 1,0-3 0,2 1 0,1 0-316,1 2 1,2 1 0,-3 0 230,1 0 1,0 0-1,-3 0 1</inkml:trace>
  <inkml:trace contextRef="#ctx0" brushRef="#br0" timeOffset="11">5813 2570 8077,'8'0'-636,"-2"1"761,-1 3 0,0 2 0,-2 6 0,1 0 86,-2 3 0,-1 3-302,-1 5 0,0 0 0,0-2-139,0-1 0,0 1 1,0-3 222,0 0 1,4-2 55,0-4-475,0-1 0,-4 0 0,0 1 1</inkml:trace>
  <inkml:trace contextRef="#ctx0" brushRef="#br0" timeOffset="12">5893 2398 8355,'4'-7'-112,"0"-1"1,1 6-90,-1-2 1,-3 3 1,9 1 0,-2 0 0,2 0 0,0 1-102,-2 3 1,2 2 0,-4 5 0</inkml:trace>
  <inkml:trace contextRef="#ctx0" brushRef="#br0" timeOffset="13">6144 2615 8355,'2'23'0,"0"0"-33,2 0 1,4 5 86,-5 2 1,3 3 0,-4 2 0,3 0 300,1 3 0,-3-1-448,1 5 1,1 0 0,0 5 0,0 2-128,0 4 1,4 2 0,-3-3 0,2-6 67,0-7 1,-6-5 0,3-3 0,-1-6-1327,0-5 1439,0-3 0,-4-6 0,0 1 0</inkml:trace>
  <inkml:trace contextRef="#ctx0" brushRef="#br0" timeOffset="14">6156 2615 8304,'0'-34'-26,"0"4"1,0 0 161,0 3 0,1 1 1,2 7-1,2 4 746,1 2 1,2 2-474,3-1 1,1 6-220,-1 2 1,0 3 0,2 2 26,2 3 1,-1 2 0,4 6-198,-1-1 0,2 6-8,-4 2 0,0-1 0,-5-1 0,-1 1-135,-1 0 0,-6-3-90,2 4 1,-3-4 5,-1 4 1,-1-1-1,-3 2 1,-3-2-411,-4-1 0,0 2 0,0-4 0,-2-1-132,-2-1 0,-3-2 0,-5 0 0</inkml:trace>
  <inkml:trace contextRef="#ctx0" brushRef="#br0" timeOffset="15">6624 2524 8688,'-6'5'268,"1"-4"0,6 6 0,4-5 0,5 2 251,4-1-586,6 3 1,-6-5-1,5 3-167,2-3 1,-3-1-1,1 0 1,1 0-1140,1 0 863,2 0 1,0-5-1,0-1 1</inkml:trace>
  <inkml:trace contextRef="#ctx0" brushRef="#br0" timeOffset="16">7344 2307 7914,'-7'0'1284,"2"0"-895,0 0-8,4 5-263,-4 7 0,5 7 1,0 7-36,0 5 1,0 3 0,1 4-1,2 5-148,0 5 0,6-1 0,-2 3 0,0-5-111,1-3 0,-4-2 1,2-7-1,0-3-99,1-3 0,-4-8 1,5-4-1,0-2-297,-2-2 1,4-4 231,-2-4 0,2-1 87,1-2 0,0-5 0,-3-4 183,0-5 0,0-4 0,3-5 1</inkml:trace>
  <inkml:trace contextRef="#ctx0" brushRef="#br0" timeOffset="17">7218 2467 8355,'-18'5'320,"3"1"-188,2 1 0,6-1-148,-1-2 0,12-4-129,3 0 0,9-1 13,7-7 1,1 0 0,2-2 0,5 1-449,2 2 1,-3 0 285,1 0 0,-2 0 141,1 4 0,3 1 0,-3-3 1</inkml:trace>
  <inkml:trace contextRef="#ctx0" brushRef="#br0" timeOffset="18">7663 2433 8355,'0'16'-51,"-3"-2"0,-1 4 1,1 0-1,1-1 162,-2 4 0,3 0 1,-3 2-1,3 1-11,1 3 0,0-3-60,0 3 1,0-3-7,0-1 0,0-4 1,0 0-1,1 0-446,3-2 1,-3 1 203,3-3 1,1-6-883,-1 3 851,-1-8 1,2 1 0,2-5 0</inkml:trace>
  <inkml:trace contextRef="#ctx0" brushRef="#br0" timeOffset="19">7663 2250 8795,'0'-6'-2148,"4"9"1944,0 9 73,0-3 1,1 1-1,1-3 51,1 4 1,8 0 0,-2 0 0</inkml:trace>
  <inkml:trace contextRef="#ctx0" brushRef="#br0" timeOffset="20">7858 2478 8355,'0'23'0,"0"-1"-277,0-3 1,0 2 0,0-2 0,-2 2 452,-2-2 1,3 1-16,-3-5 0,-1 0 0,2-3-140,0-1 1,0-1-108,0-2 0,1-4-17,-1-8 0,1-2 1,2-8-1,0-4-72,0-5 0,0-3 1,2 0-1,0 0 140,2 0 0,5 6 0,-2 2 233,4 2 1,0 5 0,0 8-61,1 1 1,-5 5 0,1 3 0,1 6-73,1 0 0,-2 5 0,-2-1 0,0 1 3,1-1 1,-3 0 0,2-5-1,0 0 8,1 1 1,-4-1-1,5 1-65,1-1 1,1-1 0,0-1-8,-2-1 1,2-6 0,-2 2-67,2-3 1,1-6 0,1-2 0,-2-4-348,-3 0 0,2 0 103,-5-1 1,5-3 212,-1 0 1,-3-4-1,0 4 1,-2 1 64,1 1 213,0 1 1,-3 2 553,3 3-469,-3 2-165,4 5 0,-5 5 0,0 2 10,0 3 1,0 3-1,2 1-81,2 1 0,1 4 0,4-2 0,-2-1-53,2 1 0,5 1 0,1-6 1,0-2-41,2 1 1,-3-6 0,5-2-1,0-1 41,-1-2 0,3-9 0,-2-4 0,2-3 7,-2-5 0,2 0 0,-3-2 0,0-1 54,-3-3 1,-2 2-1,-2-4 1,-1 1 132,-2 2 0,1 3 0,-5 3 30,-2 1 1,-2 6-1,-4 2 1,-3 6-59,-3 4 1,-3 2 0,-1 4 0,-3 6 10,0 7 0,1 9 0,-1 3 0,0 2-286,3-1 0,5 0 1,3-3-1,1 0 8,2 0 0,2-1 0,2-5 0,3 1 56,4 0 0,2-1 0,1-3 0,2-3-10,2 1 0,-2-8 0,3 2 1,0-2-179,-1-3 0,0-1 0,-2-5 0,1-1 4,1-3 1,0-2 0,-3-5 0,-1-1-318,0 1 1,1-5 343,-1 1 1,1-5 0,-1 2 0</inkml:trace>
  <inkml:trace contextRef="#ctx0" brushRef="#br0" timeOffset="21">6544 16549 8355,'-4'-22'50,"1"3"1,-5-2 0,3 2 0,0-3 0,-2-1 0,2 2 0,-1 0 0,1 4 0,-1 0 682,-1 3 1,3 1-548,-3 2 0,3 5 0,-4 2 0,1 1 1,-1 1 13,1-2 0,3 0 0,-4 5-160,-1 3 0,3 4 63,-2 7 1,1 3 0,-5 7-1,1 6 1,1 7 0,1 6 0,2 6-1,2 4 115,3 6 1,1-1 0,1 6 0,0-32 0,1 0-215,0 1 0,2-1 1,3 31-1,5-3 0,1-4-104,-1-4 1,1-2-1,0-5 1,2-2-85,2-2 0,-2-3 0,-6-6 0,0-2-35,1-5 0,-3 2 0,1-1 1,-2-2 19,-3-1 0,-1-1 0,-1 0 0,0 0-87,0 0 1,0-2 0,0 0 0,0-4-494,0 0 0,-1-3 347,-3-6 0,-2-3 0,-4-8 0,0-6-3,-2-10 1,2-9 434,-9-10 0,-5-8 0,-5-6 0</inkml:trace>
  <inkml:trace contextRef="#ctx0" brushRef="#br0" timeOffset="24">6133 16994 8355,'-11'-18'156,"-1"-2"1,-1 5 395,-2 1 0,6-3 0,-1 2-124,4 1 1,2 2-19,4 0-148,0 1 0,5-1-301,3 1 1,7 5 0,4 1-21,3-1 1,2 5 0,1-4-249,2 0 0,7 4-16,-4-3 0,6-1 64,-6 1 1,2 0 44,-1 4 0,-3-4 0,-4 1 82,2 0 1,-5-2 48,1 1 0,-6-3 0,-1 3 309,-2 1 0,-6-2 319,1 1 0,-2-1 314,2 1-664,2 3 1,-4 0 0,6 6-168,-1 1 0,-3 3 0,-1 5 95,2 1 0,5 1 0,1-5 0,-1 1-168,-1-1 1,-2 0 0,1 0-1,-1-4-137,1-3 1,3-3 0,0-1 0,-1-1 44,-1-3 1,-2-2 147,1-6 0,-2 0 1,-3-4-25,-3-3 0,-2-1-16,-2 1 1,0-3-1,0 5 168,0-1 0,-6 1 0,-2 6 237,-6 0 1,1 3-204,-2 0 0,-2 6 0,2-1-265,1 6 1,1 1-1,2 6-735,-1 3 0,2 4 342,3-2 0,-2 5 0,5-4-1805,1 2 1918,2-9 1,6 11 0,2-7 0</inkml:trace>
  <inkml:trace contextRef="#ctx0" brushRef="#br0" timeOffset="25">7047 16663 8355,'-12'-6'-431,"1"-4"1352,-1 2-722,6 3 0,2 9 1,8 8-1,4 5-1,2 3 1,1 2-199,1 1 0,-5 3 0,1 1-13,1-2 1,-3-2 0,0-3-69,0-1 1,1-5 118,-3 2 0,0-4-92,-4 0-396,0-1 434,0-5 1,-1-6-1,-3-7 38,-4-3 1,2-7-1,-1-2 225,2-2 1,2-2 0,3 1-1,0 2 234,0 1 1,3 4-385,1-4 1,5 5 0,0 0 114,5 5 1,-1-1-284,2 2 0,1 3 0,1 0-2093,1 0 1165,1 4 1,3-5 0,1 6 0</inkml:trace>
  <inkml:trace contextRef="#ctx0" brushRef="#br0" timeOffset="30">7743 16743 8355,'-15'0'-24,"0"0"0,0 0 0,5 1 0,1 2 0,2 2 652,2 1 0,1-2-483,4 4 0,7-5-71,4 5 0,2 0 1,6 3-1,0-1 17,-1-2 0,2 1 0,-4-5-125,2-2 0,0-1 1,2-1-153,-1 0 1,-3-5 0,1-4-24,0-5 0,-2 2 1,-3-3-15,-1 2 0,-5 1 190,-2 1 0,-3 0 1,-1-1 10,0 1 0,-1 3 0,-3 2 0,-3 1 1,-3-3-1,-3 4 1,-1 2 114,-1 0 1,-1 9 0,5 3 0,0 5 93,-1 3 0,1 5 0,1 3 0,1 1-160,1 1 1,6-3-1,-2 5-45,2-3 1,2 0 0,0-5 86,0-3 0,6 1 0,1-5-477,3-1 0,3-1 1,1-2-105,1 1 0,5-6 269,0-2 1,5-3 0,2-2 53,-2-3 1,-1-2 0,0-7 105,3-2 1,-3-2-1,3-3 1,-5 1 72,-3-1 0,2-6 0,-5 0 0,1 0 68,-1 2 1,-1 1 0,-3 1 0,-2 0 534,-2 3 0,1-1 0,-6 4-142,0 2 1,-3 2 0,-4 2-343,-4 2 1,-2 3 0,-1 5-76,-1 0 1,1 5 0,0 3-92,-1 2 0,1 5 104,-1 0 1,2 7 0,1-1-59,2 5 1,4 0-102,-1-3 0,3-4 0,1-1-56,0-2 1,0 4-66,0-5 1,5-5 0,3-6 0,2-3-14,1-1 0,1-5 0,-1-3 0,1-3 159,-1-4 0,-3 2 0,-2-2 0,0 2 179,1 2 1,-4 3 275,5 0 0,-4 6-73,4-2 1,-5 4 0,5 4-116,1 3 0,-3 7 1,1 2-230,-2-2 1,3-2-1,-1 0 1,0-1-161,1 1 0,-2-5 0,3 0 1,-1-2-13,1-3 0,1-1 0,1-1 10,1 0 1,-1-6-1,1-5-36,-1-7 1,-3 0 132,-1-1 1,1 0 0,3-3 85,1 3 0,-5-1 1,0 5 320,-2 1 1,2 1-230,-3 2 0,4 3 626,-4 1-124,-1 4 1,1 3-480,0 8 0,0-2 1,-4 2-76,0 1 0,0-3 0,-1 1-40,-3 2 0,2-2 0,-1 0 1,0 2 14,-1 1 1,3 2-446,-3-1 1,3 1-440,1-1 269,0-5 544,0-1 0,-5-10 0,-1-1 0</inkml:trace>
  <inkml:trace contextRef="#ctx0" brushRef="#br0" timeOffset="33">8703 16629 8355,'0'-12'-122,"-5"5"0,-2-1 0,0 1 0,-1 0 0,-1 3 584,-1 3 1,2 1-521,1 0 0,3 6 83,-4 6 0,1 1 0,-3 4 0,1 1 0,1 0 58,-1 2 1,0 2-1,0 1 1,3-1 54,1 1 0,1 1-141,4 3 0,0-3 1,0 3 14,0-3 0,0-3-101,0-2 0,0 2 0,0-6 5,0-1 0,4-1 0,1-3-92,1-3 1,2 2 105,3-5 0,1-1 0,-1-7 1,1-4-30,-1-2 0,1-5 0,-1-3 0,0-2 2,1-4 1,1-3 0,1 2 0,1-3 11,-1-1 0,-2-2 0,0-3 0,-1 0 40,1-1 0,-1 0 1,0-2-1,0-2 63,-4-2 0,2-1 1,-4-2-1,0 1 61,0 1 0,-1 9 49,-4-2 0,0 9 269,0-1 1,0 4 661,0 4-236,0 3-651,-5 9 0,0 9 0,-3 8-202,5 4 0,1 11 30,2 2 0,0 5 50,0 2 1,0 5-1,0 3-11,0 2 1,0 6 0,0-1-100,0 0 0,0-2 20,0-2 1,-1-4 0,-1-4-182,-2-6 1,0 1 108,4-5 0,0-4 1,0-6-51,0 0 1,0-2 30,0-3 37,0-6 1,0-4 63,0-9 0,0-6 28,0-10 0,0-1 0,0-2 102,0-5 0,0 2 82,0-2 0,1 7 1,2 0 145,1 4 1,3 6 0,-2 0 0,2 5 348,1 5-573,3 3 1,0 2-1,0 3 97,1 4 0,-2 2 0,-1 1-280,-1 1 1,-2-1 0,3 1-119,-2-1 1,-3 4 0,2 0-225,0-1 1,1 4-1,-2 1-459,2 3 0,0 1 0,5-1 325,-1 1 0,0 0 0,1 0 0</inkml:trace>
  <inkml:trace contextRef="#ctx0" brushRef="#br0" timeOffset="35">9948 16480 8355,'-2'-6'-287,"-2"2"383,-3 3 1,1 1 0,-1 1 365,2 3 1,-2 2 0,3 7-220,1 2 1,2 3-73,1 5 0,0 5 0,0 1-17,0 0 0,4 3 0,1-6 4,1 0 0,-2-2-165,4-1-67,-1-5 1,5-3 0,-1-8 117,0-3 0,0-4 0,-3-4-32,0-3 1,0-5 0,3-3-253,1-4 1,-2-2 0,-3-4 138,-3-1 1,-3 2 107,-1-3 1,0 3 0,0 2 120,0 3 1,-9-1 0,-2 5-72,-2 1 0,1 1 31,0 2 0,0 4 1,-2 4-134,-2 1 1,1 4 0,4 3-105,-1 6 0,1 0-2,-1 5 0,2 0 0,3-1-498,3-1 1,4 3 18,4-2 0,0-1 74,7-6 1,-2-3-1,6-6 432,-2-3 1,3-8-1,2-5 1</inkml:trace>
  <inkml:trace contextRef="#ctx0" brushRef="#br0" timeOffset="37">10267 16069 8685,'0'-11'836,"0"-1"-640,0 1 55,0 5 0,0 6 0,0 8 79,0 6 1,0 11 0,0 9-253,0 6 0,2 9 0,0 1-126,2 2 0,0 0 1,-3 2-1,2-5-109,0-2 1,1-2 0,-4-4 0,0-4-93,0-5 0,0-4 1,0-7-1,0-2-81,0-3 0,0-7 262,0-2 1,0-6 0,0-1 50,0-6 1,0-9-1,0-5 90,0-6 1,0 1-1,1-6 66,3 0 1,3 1 0,4 1 0,0 1 62,1 3 1,-1 1 0,1 2-165,-1 3 1,4 3 0,1 6-70,-2 2 0,-2 3 71,0 5 1,-1 0 0,1 1-66,-1 3 0,-1 2 1,-1 7 138,-1 2 0,-5 3-44,5 5 1,-5-2-1,0 0 19,-1-2 1,-2-1-1,-2 2-32,-1-1 1,-4 0-11,-4 4 0,-1-4 0,1 0 1,0 0-351,-1-1 1,1-2-108,-1-4 0,5-1-991,-1 0 484,0-4 1,2-9 646,2-9 0,3-5 0,1-7 0</inkml:trace>
  <inkml:trace contextRef="#ctx0" brushRef="#br0" timeOffset="38">10701 16320 9977,'-6'12'519,"1"1"-554,5 2 1,0 3 0,1 6-26,3 2 1,-1 3 0,3 6 0,0 0 101,1 3 0,-4-1 0,4 5-113,-2 1 1,2-4-24,-3 0 0,1-3 0,-2 0-65,1-2 0,3 4 1,-3-5 88,-1 4 1,-1 1 138,2-4 1,-3 1 0,3-2-199,-3-3 1,-1 2-1,0-7-161,0-3 0,0-1-168,0-5 1,-1-1 29,-3-4 1,-2-4-1,-6-4-107,1-1 530,0-7 0,-1-12 0,1-7 0</inkml:trace>
  <inkml:trace contextRef="#ctx0" brushRef="#br0" timeOffset="39">10564 16126 8355,'0'-23'125,"0"2"0,2 1 351,1 1 1,0 8 0,3 0-232,-1 1 1,4 5 0,-1 1 0,2 4-314,1 4 1,1-2 0,-1 6 0,1 1 395,-1 1 1,1 1-1747,-1 1 0,0-1 0,1 1 0</inkml:trace>
  <inkml:trace contextRef="#ctx0" brushRef="#br0" timeOffset="43">10896 16503 8462,'0'12'-1070,"0"-1"0,1-3 482,3-1 588,2-4 0,10 2 0,3-5 0,-1-5 0,1-3 0,0-7 0,3-3 0,-3 0 0,1-3 0,-6 2 0,-4-3 0,0 1 0,-6 2 0,4-3 7,-4 3 1,0 2 161,-4 2 0,-2 3-27,-2 0 0,-2 6 0,-5 2-43,-1 3 1,1 3-53,-1 6 0,0 1 0,-2 11 36,-1 4 0,-1 0 0,6 5-20,3-1 1,-4 0 0,5-2-215,0 0 0,1 1 20,5-4 1,0 0 0,1-2-1,1-2-35,2-3 0,5 0 0,-1-2 0,3-3 148,4-2 0,-2-6 0,4 1 1,-1-3 17,3-1 0,-1-5 0,1-3 0,1-3 0,2-4 0,1-3 0,-1-5 0,-3-4 0,1-1 0,0-1 0,-2-1 0,-1-5 0,0 1 0,3-5 0,-1-3 0,-2 1 0,-2 0 0,-2 8 0,-3 1 0,-3 6 0,2 2 0,-5 9 228,0 5 0,-5 6 1,-3 9 144,-4 7 0,-2 4-294,-1 7 1,0 5 0,3 1-83,0 0 1,5 3 0,0-5 151,1-2 0,2-2-150,0-4 0,2 1 1,0-5-1,3-1-426,2-1 0,0-2 122,5 1 1,3-4 168,0-1 0,2-4 0,-3 2 107,1 0 0,1-4 0,-2 3 29,1-3 0,4-2 0,-3-3 0,0-2 0,-2-7 0,1-2 0,2-3 0,-3-5 0,1 0 0,-1 1 0,-1-6 0,-2-3 0,1-2 0,-1-1 0,-1 2 0,-1 0 0,-3-1 0,-1 2 0,-1 4 0,-4 0 0,4 8 86,0 4 1,-2 8 138,-5 3 0,1 5 0,-3 7 1,1 7-186,1 5 1,-1 8 0,3 1-1,-2 3-203,-1 2 0,0-6 0,4 6 1,0-2 55,0-3 0,0-1 0,0-5 0,0-1 67,0-3 1,0 1 0,2-5 0,0-1 39,2-1 0,1-2 0,-1 1 0,-3-6 0,4-1 0</inkml:trace>
  <inkml:trace contextRef="#ctx0" brushRef="#br0" timeOffset="44">11558 16206 8355,'-6'-1'755,"2"-3"1,8-1-1,3-3-241,3 5 0,7-2-678,2 1 0,8-4 0,2 4-273,0 2 1,3-5 435,-6 0 1,5 0-1138,-5 0 1,1-1 0,-4-3 0</inkml:trace>
  <inkml:trace contextRef="#ctx0" brushRef="#br0" timeOffset="45">4511 17885 8355,'-5'19'-439,"-2"0"414,-4 1 0,1 2 0,3 2 1,2 4-1,1 6 0,0 6 1,1 2-1,3-1 94,4 3 1,-1-5 0,4-1 0,2-3-314,1 0 0,2-6 95,-1-2 1,1-7-235,-1-1 0,1-5 27,-1 1 0,-3-7 356,-1-4 0,-4-3 0,2-1 0</inkml:trace>
  <inkml:trace contextRef="#ctx0" brushRef="#br0" timeOffset="46">4454 17657 8355,'-4'-8'-21,"-1"2"1,0-1-141,0 1 121,1 3 1,9-2-54,3 5 0,6 5 1,2 3-1325,2 2 1255,1 2 1,4-1 0,0 0 0</inkml:trace>
  <inkml:trace contextRef="#ctx0" brushRef="#br0" timeOffset="47">4991 17668 8447,'-13'-4'277,"-1"0"-277,-1 2 0,0-3 55,3 1 0,1 0 113,0 4 0,-1 0 0,1 0-326,-1 0 0,1 0 212,-1 0 0,5 5-117,-1 3 1,2 2 0,-3 1-58,1 1 0,5 3 123,-5 0 0,5 6 1,-2-2 56,0 2 1,4 6 0,-3 2 256,3 4 0,1 0-105,0 9 0,5 1 1,3 5-178,2 2 0,2 4 1,2-2-142,2 0 1,0 3 144,-1-5 0,-2-1 0,4-3-44,-1-1 0,-3 0 1,1-5-509,-5-5 0,-1-1 0,-2-5 128,0 0 0,-4-1 185,2-5 0,-3 0 60,-1 0 1,0-2 0,-1-2-104,-3-3 0,2-9 0,-6-3-113,-1-3 301,-6-1 1,-3-15-1,-4-4 1</inkml:trace>
  <inkml:trace contextRef="#ctx0" brushRef="#br0" timeOffset="48">4637 18159 9188,'0'-11'203,"0"-1"0,5 5 0,3 0 0,3 2 626,4 3-698,3-5 1,5 6-1,0-4-145,0 0 0,3 4 0,2-3 1,0 3-495,0 1 0,2 0 1,-2-2-471,1-1 0,-3-4 0,2-4 1</inkml:trace>
  <inkml:trace contextRef="#ctx0" brushRef="#br0" timeOffset="49">6099 17862 8355,'0'12'-2,"0"-1"0,0 0 0,0 2-60,0 2 0,0 3 0,0 6 0,0 3-18,0 3 0,0 0 0,1-1 211,3-1 1,-3-2 0,4-3-190,0 0 1,0-5 0,4-3-190,-1-2 1,-1-6-1,5 0 155,-1-2 1,1-7 0,-1-5-45,1-3 1,-1-7 0,0-3 0,0-4-21,-4-3 0,2-5 102,-5 2 0,3 1 83,-3-2 1,0 6-1,-4 0 155,0 4 0,0 5 484,0 4-294,0 1-25,0 5 1,0 3-198,0 11 0,1 1 0,2 11-35,1 4 1,3 8 0,-2 8-1,2 3 1,2 4-205,1 0 0,1 4 0,1-1 0,-1-2-27,0-1 0,0-7 1,-3 0-1,-1-2-60,-2 0 1,-1-1 0,-4-6-1,0-1 99,0-3 0,0-1 0,-2-6 0,0-2 21,-2-2 0,-5-2 0,2-6 0,-4-4 21,0-3 1,-4-2-1,-2-3 1,1-5 160,-1-5 1,-2-4 0,3-4-1,-1-1 57,1 0 0,2 4 1,5 0-1,3-2-102,0 0 1,3 2 0,3 0 0,0 0-67,0 1 1,5-2-1,2 3 1,4-1-359,0-2 0,2-1 0,1-2 0,2 0 4,2 0 0,0 0 0,2 0 0,-2 1-84,-2-1 421,-1 0 0,2-5 0,1-1 0</inkml:trace>
  <inkml:trace contextRef="#ctx0" brushRef="#br0" timeOffset="51">6487 18011 7742,'1'-7'-462,"3"4"960,-3-4 1,4 7-237,-5 0 1,-3 5-104,-1 7 1,0 3 0,4 1-199,0 2 0,0-4 0,1 1 1,2-1-85,1 2 0,1-8 0,-1 4-107,3-2 0,0-5 1,0-1 81,2-3 1,-4-6 96,-1-3 1,1-5 0,-1-4-61,-2-1 0,0 0 1,-2-2 295,0 1 0,-2 4 0,-1-3 46,-5 2 1,-2 2-1,-2 6-126,1 4 4,-1 3 1,2 2-176,3 3 0,2 2-443,5 6 0,0-5 0,1 0 103,3-2 0,2-1 0,7-4 322,2 0 0,-2-2 0,2-1 84,-2-5 0,3-7 0,2-3 0</inkml:trace>
  <inkml:trace contextRef="#ctx0" brushRef="#br0" timeOffset="52">6715 17885 8355,'0'11'10,"0"1"51,0 4 1,0-2 0,0 5 195,0 2 0,4 3-28,0-1 0,1 2 1,-2-6-107,1 3 1,3-5 0,-2-1-1136,2-4 864,-5 0 0,8-6 0,-2-2-123,2-3 1,0-2 51,-2-3 0,2-6 0,-4-7 54,1 0 0,1-2 80,-4-4 1,0 4 0,-3 1-1,2 2 160,1 2 998,0 1-788,-4 7 1,0 6 0,1 7-65,3 3 0,-2 6-95,6-1 1,-2 0-285,2-4 1,2 1 0,-4-1 167,1 1 0,3-5 103,-3 1-970,3-1 0,2 5 0,-1-1 0</inkml:trace>
  <inkml:trace contextRef="#ctx0" brushRef="#br0" timeOffset="57">7561 17542 8355,'0'-3'178,"0"6"0,0 5 0,0 12 1,0 4 427,0 6-596,0-2 1,0 10-1,0-2-142,0 4 1,0 3 0,0-4 0,0 1 128,0-1 1,3-1 116,1-4 0,0-5 1,-4-3-524,0-6 1,4 0 62,0-4 1,-1-5 0,-1-5-15,2 0 0,-3-4 1,4-6 218,0-3 1,-4-5 0,3-3 109,-3-4 1,1-3 0,0 0 0,2-1-112,-2 0 0,4 4 303,-3 0 0,6 5 0,-2-1 203,-1 2 0,4 5-331,-2 1 0,2 4 1,1-1 7,1 3 1,-5 6 0,1 3 93,1 2 1,1 3-1,1 1-99,1 1 1,-1 4 0,1-4 0,-1-1 33,0-1 0,1-2 1,1 1-1,1-2-56,1-3 0,0 2 0,-4-5 1,1-3 6,-1-3 1,1-5-48,-1-4 1,-1-2 0,-1-1 11,-1-1 0,-6-5 0,2 1 7,-3-3 1,-1 1 0,0 0 0,-1 4 149,-3 0 0,2-1-60,-6 7 0,1-3-9,-5 6 0,1 3 0,-1 1-34,1 3 1,3 2 0,1 3 10,-2 4 1,2 2 0,1 1 9,1 1 0,-3 3 0,5 2-86,0 0 0,2-3 0,1 3 1,0-2-196,0 0 0,4 0 132,-1-3 0,6-2 0,-1-1-111,2-1 1,-2-6-1,-1 2 82,2-3 1,1-2 8,2-3 0,-5 0 12,1-7 0,0 2 0,2-6 70,-3 2 1,2-2-1,-4 0 96,2 1 1,-5 5 61,2 1 260,2 6-239,-4-4 0,4 10 0,-4 1-92,2 2 0,0 0 1,-3 5-11,3-1 1,-1-3-182,4-1 1,1 1-219,3 3 1,1-4 120,-1-3 1,1-3-1,-1-2-166,0-3 0,-3-4 338,0-7 0,-5 1 0,5-5 55,1-1 0,-4-1 0,-1 2 0,1-2 0,-1 2 36,-2-3 0,3 4 0,-1 3 169,-1 2 1,-2 6 410,-1-1-433,5 6 1,-4 2 0,4 7 0,-1 5 39,0 3 1,1-1-54,-1 5 0,1-5-185,3 1 1,0-2-1,-3-2-228,2 1 1,-3-2 240,3-3 1,-3 2-177,4-5 164,-6 5 0,5-8 5,-4 3-15,-1-3 0,4-2 1,-3-3-1,0-5 0,1-3-424,1-4 1,-4-4 360,3 1 0,1-6 1,-1-2-100,-1 2 0,-2-3 1,-1 2 158,0 5 1,0 3 0,0 7 26,0-1 0,4 5 0,0-1 0,-1 5 0,-3-2 0</inkml:trace>
  <inkml:trace contextRef="#ctx0" brushRef="#br0" timeOffset="59">8429 17794 8355,'5'11'-860,"-3"-3"716,6-1 1,-2-3 143,2 4 0,2-6 330,-2 2 0,2-3-133,1-1 0,1 0-264,-1 0 0,0-3 67,1-1 1,-2-9 0,-1 2-3,-2-2 0,-3-4 0,3 2-20,-2 1 0,-2 0 31,-3-1 0,0 2 1,-1-2-13,-3 2 0,2 3 0,-6 3 73,-1 3 1,-1 3-23,-1 1 1,-1 1 0,1 4 74,0 6 1,0 6-1,3 6-109,0 0 0,4-1 0,-2 1 53,1 0 0,1 0-33,4 0 0,0 0 0,1-2-297,3-2 0,-2 2 0,6-6-122,1-1 1,1-3 190,2-3 1,-1-3 0,0-5-171,1 0 0,-1 0 147,1 0 0,3 0 217,0 0 0,5 0 0,-2 0 0</inkml:trace>
  <inkml:trace contextRef="#ctx0" brushRef="#br0" timeOffset="61">9628 17520 8355,'-12'-8'78,"1"0"0,0 1 0,-1-3 1,1 1-1,1 1 0,1 1 0,1 0 848,-1 3-1020,4 3 0,0 2 125,5 3 0,0 4 1,0 6-1,-1 2-40,-3 2 0,3 0 0,-3 2 0,1-2-142,0-2 1,1 3 0,-3-2 0,1-1 118,1 1 1,-5 2 0,4-4 0,2-1 28,0-1 1,-1-2-1,-1 1-2,1-1 1,3-1-22,4-2 1,2 1-1,6-6-32,-1 0 1,1-2-1,0-1 48,3 0 0,-1 0 0,4 0 0,0 0 18,0 0 0,-3 2-29,4 1 1,-5 4 0,1 4 8,-2 1 0,-2-1 0,-1 0 1,-2 1 0,-2-1 21,-2 1 0,-2-5 1,0 1 187,-4 1 1,-1 1-157,-5 1 0,1 1 0,-5-1 0,0-1 79,-4-2 1,4 2-18,-4-2 1,-1-2 0,-1 2-8,0 1 1,0-3-132,3 2 1,1-5-1,-4 4-234,2-2 1,1-1 0,3-4-148,1 0 1,1-2 0,1-2-297,1-3 0,6-8 551,-2-4 0,-2-3 0,-1-1 1</inkml:trace>
  <inkml:trace contextRef="#ctx0" brushRef="#br0" timeOffset="62">9536 17634 8355,'8'-12'167,"0"1"1,1 0 89,1-1 0,-3 5 1,1 0-1,1 2-305,1 3 1,1 0-1,1 2 1,-1 0-445,1 0 0,0 2 223,4 1 0,-2 0 0,3 5-153,0 0 0,2 3 0,-3 0 237,2 0 1,-4 1-1,3-1 1</inkml:trace>
  <inkml:trace contextRef="#ctx0" brushRef="#br0" timeOffset="63">10279 17737 8355,'-1'11'0,"-2"0"0,-2 1-83,-1-1 1,2 5-1,-3 0 1,2 2 206,3 2 0,1 2 0,1 0 0,1 0-174,3-3 1,-2 1 0,6-4 0,1-4-74,1-3 1,1 0-1,1-5 1,-1-2 63,0 0 0,1-5 1,-1-3-1,-1-7-58,-2-3 0,1-3 0,-5-4 1,-2 0 156,0 0 1,-4 4 0,-2 1 0,-3 2 187,-3 2 0,-2 1 0,1 3 251,-1 2 1,-3 3-307,0 5 0,0 2 0,2 1-116,-2 5 1,3 2 0,0 2 0,4-1-517,3 0 0,1 1 57,4-1 1,2 1 0,1-2 254,5-3 0,2-2 0,2-5-201,-1 0 0,5-5 0,2-1 1</inkml:trace>
  <inkml:trace contextRef="#ctx0" brushRef="#br0" timeOffset="65">10519 17485 8355,'0'-29'0,"3"5"0,1 5 226,-1-1 0,-2 6-39,-1 6 0,1 11 0,2 14-176,1 6 0,3 13 1,-2 3-36,2 8 0,-4 0-135,5 3 0,-4-5 141,4-3 1,-6 0 58,2-8 0,1 2 0,-1-10-252,-2 0 1,0-2-140,-2-1 1,0-5 167,0-3 191,0-3 0,0-10 0,0-7 0,0-8 0,0-6-19,0-3 1,0-4-1,0-2 1,0 0 70,0 0 0,1 3 0,3 4 0,2 3 167,0 2 1,4 2 0,-2 6-127,2 5 0,2 3 0,-1 3-102,1 5 0,-2 2 1,-1 2-1,-3-1 62,-1 0 1,-1 1 0,-4-1 0,0 2-88,0 2 0,-1-2 0,-3 3 0,-4 0 72,-2-1 1,-3 1 0,-1-2-1,-1 2-87,1-3 0,-2-1 0,2-3 0,2-3-539,3-1 227,2-1 0,2-10 0,5-4 1,6-6-31,4-1 0,7-8 0,0-4 1</inkml:trace>
  <inkml:trace contextRef="#ctx0" brushRef="#br0" timeOffset="66">10827 17554 8355,'5'-6'-301,"-2"-3"214,4 5 0,-4-3 320,1 7 1,1 0 0,-2 12-160,0 4 0,2 6 0,-1 3 43,-2 2 1,3 6-12,-1 1 0,4 2-193,-4 6 0,1 0 0,-1 3 216,3 1 1,-2 0-1,0 1-236,0 2 1,0-2 78,3 2 0,-2-3 0,-3-4-34,1-4 0,0-2 1,-4-2 85,0 0 0,0-1-67,0-2 0,0 0 0,0-4-270,0-2 0,0-6 1,-2-3 133,-1-4 0,0-2 1,-5-1-1,-1-2-756,-1-2 812,-1-6 0,0-6 0,-1-4 0</inkml:trace>
  <inkml:trace contextRef="#ctx0" brushRef="#br0" timeOffset="67">10770 17611 8355,'0'-11'0,"0"-1"1283,0 1-1096,0-1 1,0 5-1,1 0-566,3 2 0,2 1 0,6 4-45,-1 0 0,1 0 0,0 0 438,3 0-532,-2 0 0,4 0 0,-6 0 1</inkml:trace>
  <inkml:trace contextRef="#ctx0" brushRef="#br0" timeOffset="68">10873 17325 8355,'-5'-6'-1899,"3"2"1943,-1 8 1,3 6-349,3 5 0,2 1 202,3-5 1,2 1 101,-2-1 0,2 0 0,1 1 0</inkml:trace>
  <inkml:trace contextRef="#ctx0" brushRef="#br0" timeOffset="71">11055 17691 7734,'12'0'36,"-1"0"1,1 0 0,0 0 0,2 0 0,3-1 253,1-3 1,-3 1-234,4-4 1,-4-1-33,4-3 0,-9-2 1,2-1-1,-2-1-123,0 1 1,-4 1-1,-2 2 1,-3-1 59,-1 1 0,-1-1 0,-3 2 47,-3 3 0,-3 2 1,-2 5-1,1 0 13,-1 0 1,1 1 0,-1 3 0,1 3 42,0 3 1,-1 2 0,2 1 0,1 1-31,2 1 0,4 5 1,-1-2-1,3 2-99,1 3 1,0-4 0,0 5-1,1-5 10,3-2 1,-1 2-1,4-4 1,2-2 4,1-5 0,2 1 0,0-5 1,2-1-3,1-2 1,5-2-1,-4-3 1,1-5-35,-1-5 0,4 0 1,-1-4-2,3 2 0,-3-4 80,0 0 0,-1-5 0,2-2-21,-1 2 1,-4 1-1,3 0 1,-1-2 42,-3 0 1,-6 3 0,-1 5 0,-2 2 204,-3 2 1,0 5 0,-4 3 21,-1 0 1,-4 3 0,-4 4-27,-1 3 1,2 2 0,1 7-43,2 2 1,-1 3-77,-3 5 0,4-2 0,4-1 1,1 0-159,2 0 1,0-2 0,0-1-1,2 0-62,1-3 1,4-2 0,4-1-1,1-2-103,-1-2 0,4-4 0,0 0 0,1-1 61,0-2 0,-2-5 1,4-3-1,-2-2 16,-2-2 1,0 0 0,0-3-1,1-4 16,-1-3 0,-1-1 0,-1-1 0,-1-1 84,0-2 0,-3-5 1,0 1-1,-1-5 104,0-2 1,1 0-1,-4 4 1,0 1-94,1 2 0,-4 5 0,3 6 650,-3 5 1,-2 8 218,-3 3 1,-1 9-552,-2 6 0,-2 11 0,4 8-188,-2 3 0,5 7 0,-2 2-130,3 2 0,1 2 49,0-1 0,1-3 0,2-2-16,0-5 0,6-3 0,-1-9-724,2-1 1,1-4-1,0-3 211,-4-2 1,3-5 0,-2-2 150,2-1 1,-2-1-1,-1-5 183,2-3 182,-4-2 0,0-11 0,-5-1 0</inkml:trace>
  <inkml:trace contextRef="#ctx0" brushRef="#br0" timeOffset="72">11626 17394 8355,'-11'0'-653,"0"0"1019,4 0-471,7 0 1,12 0 34,7 0 1,4 0-1,2-1 110,2-3 1,3 1 0,-2-3-748,1 1 0,-3-3 551,0 5 0,-2-6 0,-1 2 0</inkml:trace>
  <inkml:trace contextRef="#ctx0" brushRef="#br0" timeOffset="73">12106 17177 8355,'-1'-6'293,"-3"1"1,-4 1-48,-2 0 1,0 1 0,1 7-11,2 4 0,0 2 1,-2 3 23,2 2 1,0-1-920,0 5 1,-3-1 308,2 1 0,2 1 104,-2-5 1,4 4 0,-2-4 71,1-1 0,1 0 0,4 0 0,0 2 15,0-2 0,5-2 0,4 0 44,5-1 1,-1-5 0,2 0 0,-1-3-54,1 1 1,-1 0 0,4-4 0,-2 1 150,-2 3 0,-1-1 1,-2 4-1,1 1 143,-1-2 0,-3 4 1,-2-2-1,-1 2-79,-2 1 1,-2 5 83,-1-1 1,0 0 270,0-3 1,-5-1 0,-3 0-107,-2 1 0,0-1-215,2 1 0,-2-5 0,4 1-601,0 1-687,-5 1 897,10 1 1,-9-4-1,4-2 1</inkml:trace>
  <inkml:trace contextRef="#ctx0" brushRef="#br0" timeOffset="74">12574 17520 8355,'-6'1'0,"2"3"1,3 2 0,1 7 347,0 2 1,0-1-251,0 5 0,-4 0-711,0 4 1,-1 0 103,1-1 1,3-2 189,-3-1 1,-2 0-1,0 3 1</inkml:trace>
  <inkml:trace contextRef="#ctx0" brushRef="#br0" timeOffset="75">13020 16857 8355,'-7'0'-712,"2"7"1190,5 4-262,0 5 1,0 9 52,0 1 0,0 5-201,0 7 1,0 4-1,0 6-7,0 1 1,4 1 0,1-6 19,2-2 1,-1-3 1,2-4 0,2-6-162,-3-2 1,3-3 56,2-1 0,-4-6 0,-1-3-457,2-5 0,1 0 0,2-5-226,-1-2 0,-3-2 442,-1-3 1,-4-4 0,1-6 207,-3-2 0,-1-2 0,0-6 0</inkml:trace>
  <inkml:trace contextRef="#ctx0" brushRef="#br0" timeOffset="77">12940 17200 8355,'-12'0'-58,"1"0"1,6-1 0,5-2 0,8-2 15,5-1 0,1 2 87,5-4 1,1 6-96,2-2 0,1-1 1,0 0-1,-1 0-21,-3 0 1,1 1 0,-4 4 0,1 0-1,-1 0 1,0 0 64,-5 0 1,-5 5 0,0 2 0,-3 5 225,1 3 0,0-1 1,-4 5-1,0 1 137,0 2 0,0-3 0,0-1 0,0-2-172,0-2 0,1 3 1,3-2-146,4-1 1,-2-7-1,2-3-164,0-2 0,3-4 0,-1-3 0,-1-6-100,-2-7 1,-4-2-1,1-2 1,-3 1 134,-1-4 0,0 4 1,0 3-1,-1 2 200,-3 2 1,1 5 0,-4 2-32,-2 2 0,2 2 0,1 4 0,0 3-175,-1 3 1,5 3-1,-2 2 1,3-1-352,1 1 0,0-1 0,1 1 0,3-2-590,3-3 922,-1-2 0,9 0 0,-3 2 1</inkml:trace>
  <inkml:trace contextRef="#ctx0" brushRef="#br0" timeOffset="78">13477 16857 8355,'0'-18'835,"-2"7"0,0 8-124,-2 6 0,0 10-622,4 10 0,0 2-83,0 9 0,0 2 0,0 7 0,1-1-26,3 1 0,-1-4 0,4-1 0,2-3-233,1-5 1,-2 0 0,0-7-1,1-5-342,1-4 1,1-4 0,-1-1-281,-2-1 0,2-7 229,-2-1 0,-3-5 646,-1-7 0,-3-4 0,-1-2 0</inkml:trace>
  <inkml:trace contextRef="#ctx0" brushRef="#br0" timeOffset="79">13442 17017 8355,'-11'0'-805,"0"0"735,-1 0 0,6 5 1,3 2-53,6-1 0,4-1 0,7-4 1,3 2-99,1 1 1,1-1 0,3-3 0,3 0 97,1 0 1,-5 0 121,1 0 0,4 5 0,3 2 0</inkml:trace>
  <inkml:trace contextRef="#ctx0" brushRef="#br0" timeOffset="81">13716 17063 8355,'12'0'-134,"-1"0"1,1-1-72,-1-3 457,-5-3 1,0-4 478,-6 0-344,0-1 1,-6 2-264,-1 2 1,-3 3-1,-2 5 1,1 2-1,-1 1 1,1 5 0,0 3-1,-1 3 1,2 3-122,2 1 0,3-1 1,5 4-1,0-2-152,0 1 0,0-4 0,0 0-256,0-4 0,5 4 0,3-2 52,2-4 0,2-4 1,-1-6-1,0 0 1,0-1 40,-4-3 0,3-2 0,-3-6 0,0 1 216,1-1 0,-6-3 0,4 0 0,-3 1 360,1 1 0,0 6 191,-4-1 0,4 7 1,1 1-1,0 7-169,0 7 0,4-1 0,-1 4-223,2-1 1,-3-3-1,1 2 1,1-2-141,1-2 1,-2-5-1,-1-2 1,2-2-284,1-2 1,-2-2 0,-2-2 0,0-4 59,1-6 0,-3-4 1,2-6-1,-1-3 219,-2-3 0,-1-1 1,1-1-1,0-1 265,0 2 1,-2-4 0,-1 0 0,0 3 363,0 3 0,-4 2 0,1 6 456,0 2 0,1 7-681,-2 9 0,3 11 1,-3 8-1,2 4-196,2 3 0,2 3 0,2 2 1,3 2-1,3 0-74,2-1 0,-1 3 0,1-5-387,-1-2 0,0 3 1,1-2-1,-1 0-2359,1-2 1972,4-1 0,2 0 0,5 0 0</inkml:trace>
  <inkml:trace contextRef="#ctx0" brushRef="#br0" timeOffset="82">14539 16857 9092,'-8'0'384,"1"0"0,3 1-199,-4 3 1,6 4-12,-2 7 0,2 4-23,2 8 0,6-1-254,1 9 0,0-4-158,0 8 0,1 0 169,3-1 1,1-4 0,-1-3-155,0 0 1,1-3 0,-1-2 55,1-6 0,-1 0 47,1-5 1,-6 1-641,-2-5 1,1-3-262,-1-1 1010,-1-4 0,-3 2 0,0-5 1</inkml:trace>
  <inkml:trace contextRef="#ctx0" brushRef="#br0" timeOffset="83">14436 17108 8355,'-11'-3'619,"-1"-1"1,7 0-694,5 4 74,5-5 1,10 4-102,1-3 1,8 3 0,-1-1-352,1-1 0,0 0 226,-1-5 0,-1 5-389,1-5 0,0 5 256,0 0 1,-5 1 312,-3 2 0,-2-5 0,-2-1 1</inkml:trace>
  <inkml:trace contextRef="#ctx0" brushRef="#br0" timeOffset="84">14744 17051 8831,'0'12'7,"0"-1"1,4 1-1,1-1 1,2 0 0,0 2-300,0 2 1,1-2 101,-4 2 0,4 2 87,-4-2 0,3 0 1,-2-3-364,2-1 0,-5 1 0,3-1 0</inkml:trace>
  <inkml:trace contextRef="#ctx0" brushRef="#br0" timeOffset="85">14790 16800 8355,'0'-11'1227,"-1"1"-929,-3 2 0,3 4-560,-3 8 1,3 2 0,2 4-357,3-2 0,2 2 0,5-2 207,1 2 0,-1-2 0,1-1 267,-1 2 1,1 1 0,-1 2 0</inkml:trace>
  <inkml:trace contextRef="#ctx0" brushRef="#br0" timeOffset="86">14950 17097 8355,'0'22'0,"0"-2"0,0-2 94,0-2 0,-1-1 1,-2-2-1,-1 1 94,2 1 1,0-3-652,2-5 379,0 1 0,0-3-173,0-5 0,0-5 174,0-6 0,0-5 0,0 0-40,0-2 0,2-1 1,0-4 88,2 0 1,0 6 0,-3 1 0,2 4 563,1 0-298,4 6 1,-1 2-145,4 8 1,-3 2-1,-1 6-77,2-1 0,0 0 0,0 1-14,-1-1 1,-1 1-143,5-1 1,-5-5-1,0 0-79,-2-1 0,4-4-75,-2 3 0,0-3 179,0-1 0,-4-5 159,1-3 0,-3-2-85,-1-1 1,4 3 223,-1 0 1,2 2 163,-1-1-288,-2 1 0,8 8 27,-3 2 1,0-2 0,0 4 46,2-1 0,-2 3 157,0-4-148,1 0 1,3 0-73,1-1 0,-2 2 0,-1-2 12,-2 1 1,1 1-38,3-1 0,1 1 0,-1 2-136,1-3 1,-1-4 90,0-4 1,1-6-1,-2-6 1,-1-1 124,-2 1 1,-3-5 0,3 2 222,-2-2 1,-2 2-128,-3 0 0,0 3 1,0-1-98,0 0 0,0 2 0,0 4 1,-1 0-42,-3 4 1,2-2 0,-6 5-1,-1 2-58,-1 0 0,3 7 0,-1 4 0,0 5-65,2 5 1,-3-1-1,5 1-74,2 1 0,1 2 0,1 1-139,0 0 1,0-4-1,1 0 46,3 1 1,2-4 0,5 0-122,1-4 0,0 0 0,2-2 0,2-1-113,-2-2 0,-2-4 0,0 1 0,-1-3 86,1-1 1,-1 0 359,0 0 0,6 0 0,1 0 0</inkml:trace>
  <inkml:trace contextRef="#ctx0" brushRef="#br0" timeOffset="87">15681 17063 8355,'6'-7'1610,"1"-1"1,-4 2-977,5 0-654,2 4 0,7-9-166,2 4 0,2-2-257,2 1 0,-1-1 0,-2 6 315,-1 0 0,-1-2-256,1 1 0,-3 0 0,-4 4-995,-1 0 1,-1 5 1235,-2 3 1,2 2-1,-4 2 1</inkml:trace>
  <inkml:trace contextRef="#ctx0" brushRef="#br0" timeOffset="88">15795 17268 8355,'-6'17'2479,"-3"-4"-1594,5 2 1,1-8-1,9-3-680,5-3 1,5-2-1,6-3 3,-3-3 1,3 0-417,-3 0 1,2 3-1,1-4 1,-2 1-200,-1 0 0,-4 2-2111,4 5 1361,-5-5 0,8-1 0,-4-5 1</inkml:trace>
  <inkml:trace contextRef="#ctx0" brushRef="#br0" timeOffset="90">16732 16720 8355,'1'-7'-290,"3"-1"0,-3 4 592,3-4-256,-3 6 0,-1 2 19,0 8 0,0 3 63,0 4 1,-4-1 0,-1 5-53,-1 2 1,2 0 0,-4 2 52,-1 0 0,3 0-70,-2-1 1,2 0 0,-1-2-30,3-1 0,-1-3 0,0 1 8,-2 0 1,5-6-42,-2-3 0,3-4-71,1 3 0,1 0 96,3 0 0,2-2 0,7-5-24,2 0 0,3 4 0,5 0-17,-1-1 0,1-2-39,0-1 1,0 0-1,0 1-35,0 3 0,-1-2 0,1 5 24,0-2 0,-1 4 24,-3-2 1,1 3 0,-5 2 21,-1-1 0,-2 1 1,-3-1 93,-2 1 0,-4 3-57,1 0 1,-3 2 0,-1-4 194,0 3 1,0-1-71,0-4 0,-5 1 0,-3-1 52,-2 1 0,-5-1 8,-1 0 0,-4 1-151,1-1 1,1-1-1,-1-1 1,-1-1-42,-2 1 0,-2-4 1,-1 0-1,-2-1 0,2 0-40,1-2 0,1 1 0,0-1-22,0 2 1,4 0-1,2-4-145,0 0 0,2 0 0,3 0 3,1 0 0,1-1-281,2-3 0,-1 1-46,5-4 1,1-1 0,3-3-233,0-1 667,5-4 0,1-7 0,6-6 1</inkml:trace>
  <inkml:trace contextRef="#ctx0" brushRef="#br0" timeOffset="91">16743 16720 8355,'0'-7'-199,"0"-1"226,0-1 1,5 3 0,3-2 206,2-1 1,6 3 0,3 0-243,3 0 1,-3-1-1,0 3-10,1 1 1,4-2 0,1 2-38,-4 0 0,-2 2 1,1 1-305,-1 0 0,-5 1 78,2 3 1,-5 2-1,-3 6-128,-4-1 0,-3 0 261,-1 1 0,0 4 0,0 2 0</inkml:trace>
  <inkml:trace contextRef="#ctx0" brushRef="#br0" timeOffset="92">17600 16789 8355,'0'-8'-104,"0"0"-36,0 0 0,0 1 134,0 0 523,0-1-219,0 2 1,-2-3 12,-2 5 0,2 0-127,-6 4 1,5 5-23,-5 3 0,0 7 1,-2 4-43,3 3 1,-4 1 0,4-1 2,-3 1 0,-2 4-53,1-1 1,-1 5 0,1-3-131,0 1 1,-2-4-33,-2 2 0,1-2 1,-4 1 101,1 0 0,2-3-120,4-4 1,-1-5 21,1 2 1,3-4-623,1 0-779,4-1 815,-2-5 1,5-3 0,0-9 509,0-6 0,0-12 0,0 0 0</inkml:trace>
  <inkml:trace contextRef="#ctx0" brushRef="#br0" timeOffset="93">17291 16869 8355,'12'0'327,"-6"0"0,4 1 1,-2 4 226,2 6-365,1 1 1,5 11-1,0-2-36,2 5 0,1 5 1,2-1-1,0 0-71,-2 0 0,0-4 0,4 0 1,-1-1-107,1-3 1,-1-3 0,-3 0 0,-3 1-61,1-3 1,-4 4 105,2-6 1,-6-1-120,-2-7-88,-4 4 145,2-10-328,-5 4 1,-5-5-1,-3 0-853,-2 0 519,-1-5 1,-6-2-1,-1-4 1</inkml:trace>
  <inkml:trace contextRef="#ctx0" brushRef="#br0" timeOffset="95">18056 16446 8273,'-11'0'-143,"0"0"1,-1 4 203,1 0 1,-1 8-1,1 1 5,-1 4 1,0 3 52,-3 6 0,3 4 61,1 4 1,-1 1-84,5 4 0,0 0 1,1 4-20,1-1 1,1 0 0,4 3-101,0 1 0,0-4 33,0 0 0,5-5 0,1 1-6,1-3 1,2-6 0,-3-2 48,4-3 0,-3-2-128,8-3 0,-5 2 0,5-3 69,-2 0 1,0 2 0,1-5-3,1-1 1,4-1-167,-4-1 1,0-1-1,-2-1-344,2-2 0,-2 1 231,2-6 0,-2 1 0,-2-4-711,1 0 957,-1 0 1,0-5 0,1-1 0</inkml:trace>
  <inkml:trace contextRef="#ctx0" brushRef="#br0" timeOffset="97">18273 16812 8340,'-11'0'115,"0"0"-38,4 0 1,-2-2 222,6-2 1,-1 2 0,5-4-190,3 0 1,2 3-1,7 1 32,2-1 0,-1 1-98,5-1 1,-1 1-1,2 2-95,-1 0 1,-4 0 76,4 0 1,-3 2-81,3 1 1,-5 2-1,1 4 17,-2-1 0,-2 0 0,-1 4-8,-2 3 1,1-2 30,-6 2 1,1 2 0,-5-1 13,-3 2 1,2-3 0,-6 4-83,-1 2 1,-5-5-9,-1-1 0,-4 2 1,2-1-23,0 2 0,1-4 104,-3 1 0,5-2 0,-2-3 23,-1-2 0,5 2-54,-4-2 289,4 2-276,0-4 56,6-1 1,6-5-14,8 0 0,3 0 0,3 0 46,1 0 0,4-4-62,-3 1 0,4-3 0,-2 4-53,-1-2 0,1-1 0,-4 2-197,1 0 0,1-1 0,-5 4-221,0 0 0,-3 0 166,0 0 0,-5 0-524,5 0 508,0-5 0,3-2 319,0-4 0,-4 0 0,3-1 0,-4 1 0</inkml:trace>
  <inkml:trace contextRef="#ctx0" brushRef="#br0" timeOffset="98">18707 16640 8355,'5'-6'113,"-3"1"-31,3 5 1,-5 6 40,0 6 0,0 8-10,0 6 1,0 10 0,0 0-35,0 3 1,1 3-1,2 2-211,0-2 1,5-1-6,-4-3 1,1-3-182,-1 3 0,-2-6 0,5-4-89,-2-4 0,0 1 0,-3-7-22,2 0 0,1-5 390,-1-6 0,-3-4 0,4 2 1</inkml:trace>
  <inkml:trace contextRef="#ctx0" brushRef="#br0" timeOffset="99">18742 16777 8118,'6'-23'-66,"-1"6"0,-4 1 1,2 4 330,1 0 0,5 5 0,-2 0 0,3 2-152,2 3 1,4 0-70,3 2 1,2 0 0,-1 0-101,-1 0 1,-1 2 0,2 0-38,-1 2 1,-5 5 0,1-1 0,-2 2-64,-2 1 1,-4 1 0,-4-1 0,-1 2 71,-2 2 1,-2-1 0,-1 4 0,-5-1 70,-2 1 1,-3 0 0,-1 2 0,-2-2 70,-2-2 1,4 0-1,-2-5 1,0 1 238,1-1 1,1-3 0,5-2 0,3 0-69,1 1 0,1-4 0,4 5-93,0 1 0,5 1 0,3 0 1,2-1-176,1-1 1,4-2 0,2 3 0,-1-1-131,1 0 0,-1 3 1,-2-1-1,3-1-226,1-2 1,-4 0 0,1 1-912,-2 0 300,-2 0 804,0-2 0,0-6 202,-4-8 0,-2-7 0,-5-3 0</inkml:trace>
  <inkml:trace contextRef="#ctx0" brushRef="#br0" timeOffset="100">19039 16515 8355,'5'-7'134,"-4"1"73,3 2 1,-2 2 0,2-5-193,4 2 1,3 0-1,4 3 1,6-2 155,4 1 0,-1 1 0,3-1-3,-3-1 1,3 0-1,-1 4-487,0 0 1,-6 0 52,-1 0 0,-4 0 0,3 0-148,-2 0 0,-2 2 0,-5 0-509,-1 2 165,-6 0 724,3-4 1,-6 1 0,-3 2 33,-3 1 0,-3-1 0,-2-3 0</inkml:trace>
  <inkml:trace contextRef="#ctx0" brushRef="#br0" timeOffset="101">19290 16480 8355,'0'12'-192,"0"-1"1,0 1 177,0-1 1,-4 5-1,0 5 1,2 4 190,0 6 0,2-1 1,0 3-121,0 3 0,0 0 0,0 0-100,0 2 1,0-5-268,0 5 0,0-10 0,2 4-50,1-3 1,-1-6 70,2 0 1,2-1 0,0-4 0</inkml:trace>
  <inkml:trace contextRef="#ctx0" brushRef="#br0" timeOffset="102">19507 16469 8355,'4'-8'-119,"1"2"0,1 0 0,3 1 142,1-1 1,3 3 0,1 3 186,1 0 1,4-4 0,-2 0-438,0 1 0,1 2 46,1 1 1,3 0 0,-5 0-215,1 0 1,-1 4 0,-6 0-395,1-2 789,-1 0 0,-5-4 0,-2-1 0,-8 1 0,-2-8 0,-5 4 0</inkml:trace>
  <inkml:trace contextRef="#ctx0" brushRef="#br0" timeOffset="103">19655 16446 8355,'0'11'43,"0"5"1,0 0 156,0 2 1,0 1 0,0 5-118,0 3 1,0 2-23,0 5 0,2 2 1,0 1-491,2 1 1,5 3-1,-3-2-183,0-3 0,5 0-66,-4-2 559,-2 0 1,5 1 0,-3-1 0</inkml:trace>
  <inkml:trace contextRef="#ctx0" brushRef="#br0" timeOffset="104">20009 16686 8355,'8'4'0,"0"-1"-402,0 0 1,3-2-1,0-1 270,0 0 1,6 4 583,2 0 1,6 0-1,3-4-117,1 0 1,2 0-433,3 0 1,-3-4 73,-1 0 1,-1-4 0,2 5-1,-6 0-445,-5 2 1,1 1 268,-6 0-609,0 0 569,-3 0 0,-6-5 0,-1-2 0</inkml:trace>
  <inkml:trace contextRef="#ctx0" brushRef="#br0" timeOffset="105">20204 16480 8612,'-7'13'94,"3"2"1,3 3-1,1 6 1,1 3 104,3 3-145,3 8 0,3 7-218,-3 4 0,3 1 0,-3-3-506,-1 2 1,4-2 318,-2 3-495,-3-3 1,5-2 0,-4 1 0</inkml:trace>
  <inkml:trace contextRef="#ctx0" brushRef="#br0" timeOffset="106">21505 16298 8355,'-5'-18'-186,"-2"3"1,-3-2 0,-2 2 0,1 1-353,-1 1 646,1 2 1,0 3-1,-1 2 188,1 1 0,-1-3-98,1 4 0,-1 1-104,1 3 0,0 0-32,-1 0 1,5 3 0,0 2 0,2 2-117,3 2 0,0 6 88,2 4 1,0 4-1,0 3-43,0 5 0,0 2 1,0 2 37,0 3 1,0 4-25,0 8 0,0-2 0,0 4-12,0-1 1,2 3 0,0-2 32,2 0 0,4 3-53,-5-6 0,5-3 1,-3-5 36,1-2 0,1 2 0,2-6-11,-2-2 0,0-6-2,0 0 1,2 0 0,-5 0 0,0-2 1,1 0 1,-4-4-48,3-2 0,-3 2 1,-1-6-1,0-1-49,0-2 1,-1-1 80,-3-4 1,2-2-127,-6-5 1,0 0-1,-3 0-157,-1 0 0,1-1 157,0-3 0,-2-2-116,-2-6 1,2-3 21,-2 0 1,1-5 35,-1 1 0,1-8 200,-5-3 0,0-3 0,-4-2 0</inkml:trace>
  <inkml:trace contextRef="#ctx0" brushRef="#br0" timeOffset="107">21106 16606 8355,'11'0'-116,"1"0"-101,-1 0 1,0-1 0,1-2 478,-1-1 1,6-1 0,2 3-157,2-2 0,1-4-37,-3 4 0,3-1-285,-3 2 0,1 1 0,0-1 25,-1 1 0,-4 2-56,5 0 1,-3 0-1,2 0-292,-3 0 0,-4 0 502,0 0 1,-1 5-1,0 2 1</inkml:trace>
  <inkml:trace contextRef="#ctx0" brushRef="#br0" timeOffset="108">21574 16549 8355,'8'1'-222,"-2"3"1,-1 4 405,-2 2 0,-2 1 122,-1 1 1,0 0 0,0 2-197,0 1 0,0 2 0,0-3-329,0 1 0,0 0-105,0-3 0,0-1 309,0 1 1,1-5-954,3 1 218,2-6 0,4-3 537,-2-10 213,-3-1 0,-5-14 0,0 1 0</inkml:trace>
  <inkml:trace contextRef="#ctx0" brushRef="#br0" timeOffset="109">21677 16161 8355,'6'-12'-293,"-1"1"-273,-5-1 675,0 6 1,0 2-1,0 8-40,0 4 1,0 2-343,0 1 1,0 1-1,0-1 67,0 0 1,5 0 0,3-4 7,2-3 1,1-3 63,1-1 1,-1 0 0,-1-1 133,-2-3 0,2-2 0,-3-6 0,4 1 0</inkml:trace>
  <inkml:trace contextRef="#ctx0" brushRef="#br0" timeOffset="110">21848 16069 8355,'0'-11'0,"4"-1"48,0 1 0,0-1 436,-4 1-48,0 0-240,0 4 0,0 5-52,0 9 0,-4 7-76,0 13 0,0 3 1,4 10 193,0 5 1,0 6-222,0 6 0,4 0 1,1 1-1,1-3 1,3-1-210,1-5 1,2-11 0,0-5-117,4-4 0,-4-3 155,4-7 0,0-3 0,1-4 84,0-1 1,-3-5 12,2-2 0,0-2 1,1-4-12,0-2 0,-3-7-28,2-8 0,0-4 0,-1-3 42,-1-5 1,-2 1-1,-3-2 27,-2 0 0,-4-2 13,0 7 0,-1-3 0,-4 3-5,-1 2 0,-4 2 0,-4 4 147,-1 4 1,1 3-94,0 5 1,-2-2 85,-2 5 0,2 5-61,-2 7 1,2 6 59,2 1 0,-1 9 0,2-1-56,3 1 0,1 4 0,6 0-44,0 1 1,2-4 0,2 2-71,3-3 0,7-6-101,1-3 1,6 2-1,-2-3-447,2-4 1,2 0 199,0-6 0,-2 0 0,0-4-552,-2 0 1,-5 0 807,1 0 1,3 0 0,0 0 0</inkml:trace>
  <inkml:trace contextRef="#ctx0" brushRef="#br0" timeOffset="111">22739 16058 7008,'-6'16'79,"2"3"0,1 3 0,1 2 0,-2 3 86,1 3 1,2 4-133,1 4 0,0-2-63,0 2 1,1-6 0,3-3 0,3 0-155,-1 0 1,4-5 0,-2 0 6,2-3 0,1-11 0,1 0-82,-1-4 0,0-2 175,1-4 0,-4 0 0,-2-1 79,-1-3 0,4-7 0,-3-7 1</inkml:trace>
  <inkml:trace contextRef="#ctx0" brushRef="#br0" timeOffset="117">22636 16240 8355,'-11'0'-694,"-1"0"238,6 6 607,1-5 1,6 4 0,3-5-21,4 0 1,6 0 0,2 0 0,2 1-114,2 3 1,2-3-1,2 3 1,1-3-154,2-1 0,-1 0-30,-3 0 1,0 0 0,0 0 18,0 0 1,-5-3 0,-2-1-23,1 1 1,-9 2 94,4 1 0,-7 0 475,3 0-187,-6 0 1,-2 5-124,-7 3 1,0 2 0,0 1 183,-2 1 0,4 3 1,0 0-137,-1-1 1,5 4 0,-3 0-1,3-1-126,1-1 0,0 0 0,0-1 0,0-1-170,0-1 0,0-2-44,0 1-144,0-6 0,4-2 1,0-8 70,-2-4 0,0-2 208,-2-1 0,0-6 1,0 0-1,0-2 105,0 0 0,0 1-68,0-1 1,0 2-1,0 6-122,0-1 212,0 6 0,3 0 0,2 3-3,2-1 0,0 1 0,5 3-234,-1 0 1,1 0-1,-1 0-16,0 0 0,2 0 1,1 0 104,1 0 1,4 0 85,-3 0 0,3 0 0,-4 0 0,4 0 0,-4 0 0,-1 0 0,3 0 0,-2 0 0,-1 0 0,-2 0 90,0 0 21,-6 0 0,-1-6 108,-5-1 1,-1-2 0,-3 0 140,-3 2 0,-4 4-115,0-1 0,0 3 48,-1 1 0,0 0-159,-4 0 1,4 2-1,-5 5-13,1 4 0,4 7 0,-1-2-39,5 2 0,4 0 0,-3 2 0,2-1-157,3 2 1,1-5-1,1-1 1,1-2-38,3-2 1,1-3-1,4-2 1,-2 0-250,2-4 0,3-1 201,3-1 0,-3-5 0,4-2 0,-4-4-1,0 0 1,-1-4 8,1 0 0,-1-4 0,0 3 91,1 2 0,-6 2 0,-1 0-14,0 1 344,-3 4 1,3 4 27,-5 6 1,0 5-232,0 7 0,0-2 0,0 2 0,0-2 106,0-2 0,0 1-85,0-1 1,0 1-131,0-1 0,1-1-145,3-2 1,-2 1 56,6-5 0,0-1 1,2-4-142,-3-3 0,3-2 101,-2-6 1,2 0 0,2-2 0,-1-3-68,1 0 1,-5-2 209,1-4 0,-1-4 0,4 0 28,-4 2 0,2 2 0,-5 4 121,-2 4-123,5 2 0,-6 6 0,4 0 135,0 2 1,-4 3-1,3 5 40,-3 5 1,3 2-1,0 2 0,0-1 0,-4 2-32,0 2 0,1-2-93,3 2 1,-3-2 0,4-3-79,0-3 1,-2 3-60,5-2 1,-5-3-1,5-1-202,1-3 1,-3-1 215,2 0 0,-4-1 0,2-3-50,-1-3 0,0-2 1,-2 0 78,0 1 1,3 2 0,-4-3-21,2 1 0,5 6 91,-2-2-15,-2 3 1,4 2 0,-5 3 1,-1 3 1,3 4-6,2 0 1,2-1-1,1-1 3,1-1 0,-5-6 0,1 2-180,1-3 170,-4-1 0,0 5 0,-5 2 0</inkml:trace>
  <inkml:trace contextRef="#ctx0" brushRef="#br0" timeOffset="118">23813 16092 8355,'0'-11'-579,"0"-1"1,0 5 549,0-1 122,0 0 1,-2 2 0,0 1 181,-2 0 0,-5 4-240,1-3 1,0 4-65,0 4 0,2 2 54,2 5 0,2 1-91,-1-1 1,1 1-32,2-1 0,2 0 85,1 1 1,0-2-20,5-2 0,-1 2-72,5-3 0,-1 0 1,1-1 63,-1-1 1,0 4 26,1-1 1,-2 2-1,-1 1 20,-2 1 1,-4-1-1,1 0 11,-3 1 1,-1-1-1,0 1 37,0-1 0,-4 1 1,-1-1-32,-1 0 0,-2-3 0,-3 0-160,-1 1 114,1-4 1,3 3-357,1-4 0,4-1 106,-1-7 0,4-2 128,4-6 1,-1-3 124,4 0 1,1-6 0,3 4 0</inkml:trace>
  <inkml:trace contextRef="#ctx0" brushRef="#br0" timeOffset="121">24007 16046 7611,'0'13'134,"0"2"1,-4 3 0,0 5 0,2 1-165,0 3 0,1 2 76,-3 5 1,3 0-33,-3 1 0,3-5 0,1-1 0,0-1-81,0-2 1,0-4 0,0-3-284,0-3 365,5-9 1,-4-3-217,3-8 0,-3-3 0,-1-7 0,0-3 47,0-1 0,0-1 149,0-3 0,0 0 0,0 2 8,0 1 0,0 0 0,0-3 52,0 3 0,0-1 32,0 4 0,0-3 0,0 3 29,0-2 1,2 8 13,1-1 0,0 2-63,4-3 0,0 5 0,2 0-1,-2 2 1,1 1-8,3 4-53,1 0 0,-2 5 0,-1 3 28,-2 2 0,0 2 0,0-1-50,-3 1 0,-1 3 39,1 0 0,-3-2 1,3-3-3,-3 3 1,-1-3-45,0-3 0,1-3-19,3 4-20,-3-6 0,6 2 33,-4-8 0,-1-2 0,3-7 0,-1-1-183,-1-1 1,2 0 179,-1 3 1,-1 5-32,4-1 51,1 1 1,3 0 29,1 3 0,-5 3 0,0 2 0,-1 2 12,0 1 1,-2 5-14,4-2 0,-4-2 14,3-1 0,-3 1-27,4-1 0,-4 0-22,3-4 1,1 0-49,3 0 1,1 0 0,-1 0 3,0 0 1,-3 0 0,-2 1 0,1 2 8,-1 0 1,-2 1 0,2-3 41,-1 3 0,3-1-11,-4 4 0,3 1-107,-3 3 0,1-3-95,-1 0 1,-3-4 158,3 3 0,2-4 0,1 2 0</inkml:trace>
  <inkml:trace contextRef="#ctx0" brushRef="#br0" timeOffset="122">24418 15864 8215,'-5'11'-767,"3"0"460,-3 1 1,5-1 158,0 1 1,0-5-55,0 1 1,0 0-1,0 3 1</inkml:trace>
  <inkml:trace contextRef="#ctx0" brushRef="#br0" timeOffset="123">24486 16149 8355,'0'6'-123,"0"5"0,0-4-361,0 3 1,0 6 262,0-1 1,-1 1 161,-3 0 1,3-2 0,-3 3-1,3 0-49,1-3 1,0-5 0,0-2 56,0 2-39,0-4 0,0 0 0,0-5 0</inkml:trace>
  <inkml:trace contextRef="#ctx0" brushRef="#br0" timeOffset="124">24692 16103 8355,'0'-11'-1222,"-1"1"1014,-3 2 1,1-1 317,-4 6 0,-1-1 0,-3 4 121,-1 0 0,5 0-191,-1 0 0,0 4 0,-3 1 87,0 1 1,3 0 18,0 2 1,6 2-235,-2-2-174,3 2 185,1 1-62,5 1 0,1-5 79,6 1 1,-5-4-32,1 3 1,-4-3 56,3 4 1,-3-4-24,4 3 1,-6 1 70,2 3 0,-3 1-52,-1-1 1,0-3 24,0-1 1,-4 1-41,1 3 0,-6-4 0,2-2-134,1 0 0,0-4 125,2 3 1,3-4-72,-3-4 0,8-7 0,2-7 1</inkml:trace>
  <inkml:trace contextRef="#ctx0" brushRef="#br0" timeOffset="125">24818 16092 8355,'-6'11'-660,"4"-3"0,-4 0 403,1 1 289,1 1 0,0 1-36,0 1 0,-4-1 121,5 0 15,-1 1-67,4-1 0,0-3-125,0-1 0,5-3 0,3 3-34,2-2 1,-3 2-1,1-2 30,1 2 1,-3-5 0,0 3 19,0 0 0,-1-2 27,-2 5 0,-1-5-24,2 5 1,-4-4 31,-4 3 0,1-4-18,-4 1 0,-1 1 0,-2 0-49,2 1 1,-2-3 0,2 1 0,-2-3 0,-1-1 0,-1 0 0</inkml:trace>
  <inkml:trace contextRef="#ctx0" brushRef="#br0" timeOffset="126">24909 15978 8355,'6'-1'-146,"-2"-3"1,-1 6 96,0-2-326,-1 8 1,3-2 0,-5 6 148,0-1 1,0-3-195,0-1 348,0 1 0,5 3 0,1 1 1</inkml:trace>
  <inkml:trace contextRef="#ctx0" brushRef="#br0" timeOffset="127">25000 16126 7768,'0'12'-1795,"-1"-2"1815,-3-3 0,3 4 219,-3-4-233,3 3 1,-3 2 0,0-1 18,2 1 1,0-1 0,2 0-22,0 1-5,0-1 0,4 1 15,0-1 1,0 1 0,-3-2-3,3-3 23,-3-2 0,6-5 40,-4 0 0,0-1-70,4-3 0,-4-2 16,1-5 0,1-1 1,-1 1 8,-2-1 1,0-3-44,-2 0 0,3-4 0,1 2 15,-1 0 0,-2 1 1,-1-1-3,0 0 0,0 2 0,0 3-9,0 1 1,0 0 0,-1-1 8,-3 1 0,-2 4-193,-6 4 1,4 1 111,1 2 0,3 0 52,-4 0 1,6 2-64,-2 1 0,-2 4 0,-1 4 1</inkml:trace>
  <inkml:trace contextRef="#ctx0" brushRef="#br0" timeOffset="128">25092 16103 6894,'3'8'-211,"1"0"0,0 1 302,-4 6 0,1-3-82,3 4 1,-3 0 31,3-1 0,-3 1 1,-1-5 98,0 0 148,0 1-195,0-6-153,0-1 60,0-5-17,0-5 1,0 3 0,2-6-52,2-1 0,-3-5 5,3-1 1,1 0 34,-1 3 1,-1-3 0,-1 0 65,1 1 14,-1 1 0,4 6-31,-2-1 1,-2 5 62,6 0 1,-4 1-63,3 2 0,-3 2 0,4 0-28,1 2 0,0 5 9,-2-1 0,3 2 0,-3 1-22,-1 1 0,-1-1 0,-4 0-54,3 1 0,-3-1-95,3 1 1,-2-1 0,-2 0 19,0 1-26,0-1 0,0 1 0,0-1 0</inkml:trace>
  <inkml:trace contextRef="#ctx0" brushRef="#br0" timeOffset="129">24863 16229 7174,'0'13'-165,"0"2"1,-4-2 0,1 3 0,0-1-1,2 2 10,1 1 1,0 1-1,0 4 1</inkml:trace>
  <inkml:trace contextRef="#ctx0" brushRef="#br0" timeOffset="130">22373 17325 8040,'0'-7'-531,"0"-1"1,-1 1 0,-1-5 741,-2 1 1,0 3-6,4 1 1,0-1-184,0-3 1,0 3 0,-1 2 809,-3 0-589,3 3 1,-4 5-161,5 6 0,-2 1-46,-1 10 0,1 5 0,-3 6-85,0 3 0,4 2 109,-3-1 1,2 3 0,-1-2-62,-1-2 0,0-6 0,4-1-236,0-1 0,0-6 30,0 0 0,4-5 1,1 0-23,2-6 1,0 1-1,5-5-135,-1-1 0,4-2 37,1-1 0,-1-1 232,-4-3 1,1-3 92,-1-4 0,0-5 0,1-2 0</inkml:trace>
  <inkml:trace contextRef="#ctx0" brushRef="#br0" timeOffset="131">22236 17348 8355,'12'0'-447,"-1"0"1,1-4 0,-1 1 450,1 0 1,0 2 50,3 1 1,2-4-128,2 0 1,3 0-1,-3 4 1,1 0-52,-1 0 0,1 0-105,-5 0 1,1 0 123,-5 0 0,1-5 0,-1-1 1</inkml:trace>
  <inkml:trace contextRef="#ctx0" brushRef="#br0" timeOffset="132">22590 17325 8355,'0'8'49,"0"0"0,0-1 0,-1 5 0,-1-1 352,-2 1 1,0-1-510,4 0 1,0 2 0,0 1 69,0 1 1,0 1 0,0-4-127,0 3 0,4-2 0,1 4 0,0-2-50,0 0 1,0-1-1,-2-5 1,2-3-398,1-1 0,-2-1 405,4-4 0,-2-5 195,1-3 1,-1-7-1,-6-3 1</inkml:trace>
  <inkml:trace contextRef="#ctx0" brushRef="#br0" timeOffset="135">22625 17097 8355,'0'-8'211,"0"1"0,0 6 0,0 1-217,0 6-106,0-1 0,0 5 1,1-4-1,3 2-112,3 0 1,2-1 0,0 3 0,0-1 195,4-1 1,-2-2 0,4 3-304,-2-1 0,-3-1 1,-1 5 52,-1-1 0,-2 2 0,3 1 278,-1 1 0,-6 5 0,3-2 31,0 0 1,-3 4 0,1-5 172,-1 1 0,-2 2-33,0-4 1,-2 0-2,-1-1 1,-3-2-1,-1 2 1,2-3 24,0-5 0,3 0 341,-1-4-481,1-1 0,-1 1-53,-1-6 1,0-4 0,4-5-225,0-4 0,0-1-41,0-6 0,1 3 97,3-3 1,1 6 101,3-6 0,2 8 22,-3 0 0,4 7 1,0 4 167,0 3 0,-3 2 49,0 3 1,-4 3-113,3 4 1,-4 4 0,0 0-23,-1-1 1,-1-1 0,2-1-6,0-1-37,1 0 0,-3 0 1,2-3-21,1 0 13,0-5-106,1 2 0,0-7 110,2-1 0,0 0-104,-4-5 1,-1 0 34,2-8 1,1 4-9,-2-4 0,5 0 40,-4 1 0,3 2 0,-1 4-7,0 0 0,-2 2 0,3 5-22,2-1 1,-2 1 57,0-2 1,1 8 62,3 4 1,-3-2 0,-2 2-7,-1 1 0,4 0 0,-3-1 0,2 0 16,0 1 1,-5-3 0,4 2 0,-1 0-25,1-2 1,-4 4 0,5-2-2,1 2 0,-3-4 1,2-1-3,1 0 0,1 0 0,1 3 0,1-4 55,-1-3 1,2 3-42,2 0 0,3 0 0,2-6 10,-5-2 1,1-2-109,-9-5 0,3-2 1,0-1-40,-2-1 0,1-6 0,-4 4 58,1-1 0,-3-2 1,1 3-1,-3 1 18,-1-1 1,-4-2 0,-1 4 0,-1 1 24,-3 1 1,-1 7 0,-2 2 0,1 3-16,-1 1 0,0 5 1,-2 3-1,-1 3 49,1 4 1,5-1 0,2 5 0,2 1 13,3 2 0,1-3 0,1-1 1,1-2-68,3-2 0,2 3 0,7-3 0,1-3-49,1-2 1,5-3-1,-2 2-103,0-4 1,3-3 0,-2-1 64,3 0 0,-3 0 0,0 0-105,1 0 0,-3 4 1,-1 0 51,1-2 0,-8 3 0,1 0 140,-4 2 1,3 0-1,-3 5 1</inkml:trace>
  <inkml:trace contextRef="#ctx0" brushRef="#br0" timeOffset="136">23675 17051 8355,'18'12'-67,"3"4"0,-5 3 0,1 3 152,-1 1 1,-1 3 0,-3 2 56,-1 1 0,-1 2 0,-1 3-263,-1 0 0,-6 1 1,2 2-566,-3 4 1,-6 1 0,-1 9 0</inkml:trace>
  <inkml:trace contextRef="#ctx0" brushRef="#br0" timeOffset="138">16389 17954 8355,'-11'-4'-233,"-1"0"1,1-5-1,-1 3-1690,1-1 4627,4 2-1981,2 5 0,10 5-492,3 3 0,2 7 1,2 3-101,-1 0 1,4 3-61,1-2 1,4-1 0,-1 0 17,2-2 0,4 0-26,1-5 0,0-3 0,3-2-126,-1-1 1,2-1-181,-3-4 1,1 0 0,-3 0-103,2 0 0,-1 1 242,-3 3 1,-4-3 0,-1 4-120,-1 0 0,-2 2 149,-4 4 1,-4 1 0,-2-1-72,0 0 1,-4 1 11,3-1 0,-4 1 336,-4-1 1,1 2 0,-4 1 36,-2 1 1,-5 1-1,-3-2-49,0 2 1,-2 4 13,-4-1 0,0 3 0,0 0 13,0 1 1,0 0-1,-1 0-64,-2 0 0,2 0-1,-3-1 1,2-4 0,-1-3 261,0-2-357,-1-1 0,5-2 0,2-1 95,1-2 1,5-3-254,-1 4 0,2-6 157,2 2 0,3-3-605,0-1 0,6-1 0,-2-3-153,3-3-520,1-9 0,10 4 0,3-5 0</inkml:trace>
  <inkml:trace contextRef="#ctx0" brushRef="#br0" timeOffset="139">17291 18022 8355,'0'-7'-573,"0"-1"1,-1 7 502,-3 1 0,2 6-8,-6 9 0,4 4 901,-3 8 1,0 2 0,-2 5-193,2 1 1,3-1-484,-4 0 0,2 0 0,-2-1-245,5-2 1,-3 1-25,3-6 1,-1 1-1,4-6 186,0-2 0,0 2-53,0-6 1,1-1-1331,3-6 0,4-3 737,7-5 1,3-5-1,4-2 1</inkml:trace>
  <inkml:trace contextRef="#ctx0" brushRef="#br0" timeOffset="140">17520 18273 8355,'-5'23'-239,"3"-4"400,-2 0 1,3-1 116,1 1 0,0 3 0,0-5 49,0 1 1,5-1-116,3-6 1,2-1 0,1-2-92,1-4 0,-1-3-162,1-1 1,3-5-1,1-4-41,2-5 1,-3-5-1,3-8-183,-1-3 1,-2-2 0,-4 0 59,1 2 0,-2 3 0,-1-2 133,-2 1 0,-4-1 0,-1 5 1,-4 2 86,-6 1 1,-2 6 0,-3 2 0,-2 5 191,-4 3-1,-2 6 1,-2 8 0,0 5-173,0 5 1,2 3 0,2 2 0,3 1-12,4 2 0,1-4 0,4-5 0,4-2-617,6-2 1,1-1-1,7-3 6,6-2 0,3-3 0,3-5 0</inkml:trace>
  <inkml:trace contextRef="#ctx0" brushRef="#br0" timeOffset="141">18091 17919 8355,'-12'0'0,"1"-3"0,-1-3 0,1 0 262,0 4 0,0-5 0,3 5 435,0-2-499,5 0 0,-2 3 159,5-3 201,0 3-501,0-4 514,0 5-632,0 5 0,0 5 54,0 5-1,0 5 1,0 1 0,0 4 27,0 6 0,-4 5 0,1 4 4,0 0 1,-3 6 0,-1 3 122,1 0 1,-4-2-1,4-3-299,-1-2 0,-2-3 0,6-6-391,0-2 1,2-8 0,1-8-1123,0-3 1126,0 0 1,4-7-1,2-5 263,4-6 0,4-15 0,9-3 0</inkml:trace>
  <inkml:trace contextRef="#ctx0" brushRef="#br0" timeOffset="143">18045 17919 8355,'-5'-6'-107,"4"0"-78,-3 2 0,4-1 0,4-4 915,3 1 1,8 4-358,4-3 0,3 4 1,1 0-122,0 1 1,3 4-81,1 1 0,0 4-66,-4 4 1,-1 2 0,0 1-228,-3 1 1,-3 0 0,-4-3-70,-1-1 0,-4 0 135,-4 1 1,-1 3-1,-4 0-99,-1-1 1,-9 3 0,-7-1 102,-2 2 1,-2-3 9,0 4 0,-4-5 1,1 3-67,0-1 1,1-3 0,0 2 6,-2-2 1,1-2 50,7 1 1,-1-5-1,5 1 0,1 1 1,3 1-1,3 1 60,4 1 1,3-5 0,2 1 14,3 1 0,4 5 1,6 1 55,1-1 0,4-1 0,-3-1 436,2 4 0,1-4 0,3 4-223,-3-4 1,2 0-242,-2-1 0,2 1 1,-2-2-8,-4-3 0,1 3 0,0-2-310,-2 2 0,-6-2 192,0-1 0,-2-3-2081,2 4 1327,2-6 0,-4 3 0,6-5 0</inkml:trace>
  <inkml:trace contextRef="#ctx0" brushRef="#br0" timeOffset="144">18525 17931 8355,'0'-12'0,"1"5"-117,3-1 1,2 0 0,7-2 195,2 3 1,4-2 0,6 5 288,2 2 1,9 0-1,-3 2-287,-2 0 1,6 0 0,-6 2-41,-4 1 1,3 0 0,-5 3-32,-3-1 0,-1 0 1,-4-2-224,0 1 0,-3-1-577,2-3 1,-7 0-784,-2 0 1463,-4 6 0,-3 0 0,-7 5 1</inkml:trace>
  <inkml:trace contextRef="#ctx0" brushRef="#br0" timeOffset="145">18844 17954 8355,'-11'16'8,"0"-2"0,-1 5 173,1 1 1,-1 6 0,1 2 956,-1 1 0,1 3-856,0 6 1,0-4-1,3 1-514,0-3 0,5-6 1,0 0-228,1-2 0,2-2 504,0-3 0,0 1 1,0-3 277,0 1-1611,0-5 0,5 9 0,2-4 1</inkml:trace>
  <inkml:trace contextRef="#ctx0" brushRef="#br0" timeOffset="146">19176 17896 7634,'0'-11'-494,"5"1"458,2 2 1,3-1 559,2 6 1,4-1-1,3 4-137,3 0 1,2 0-347,3 0 1,-3 5-81,3 3 1,-1-2 0,-2 1-134,-2 2 0,-3 1-16,0 2 1,1-4 0,-5-2-241,-1-1 1,-5-1-736,-1-4 478,-6 0 671,4 0 0,-6 0 0</inkml:trace>
  <inkml:trace contextRef="#ctx0" brushRef="#br0" timeOffset="147">19381 17908 8355,'-11'6'-326,"3"4"1,2-2 469,1 2 1,0 3 535,1 2 0,1 8-372,-4 7 0,3 10 0,-2 4-190,0 4 1,-1 7 31,3-2 0,-4 2 1,5-2 0,0-3 1,-2-3 0,1-2-716,2 1 0,-3-4 168,1 0 1,0-6 0,3 4-249,-3-1 1,3 3 121,-3 8 1,-8-9 0,0 4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2T22:01:41.229"/>
    </inkml:context>
    <inkml:brush xml:id="br0">
      <inkml:brushProperty name="width" value="0.09071" units="cm"/>
      <inkml:brushProperty name="height" value="0.09071" units="cm"/>
      <inkml:brushProperty name="color" value="#FF0000"/>
    </inkml:brush>
  </inkml:definitions>
  <inkml:trace contextRef="#ctx0" brushRef="#br0">13796 423 7623,'0'-12'0,"0"1"-359,0-1 0,0 5 0,0-1 0,0-1 2364,0-1-1359,0 4-368,0 16 0,0 9-156,0 15 0,0 0 0,-1 2 192,-3 2 1,3 3-152,-3 4 1,2 1 0,-1 0-156,-1-1 1,-3-4 0,3-3-214,1-2 1,1-7 0,-1-3 0,0-1-509,0-3 1,2-4 244,1-3 0,1-3 0,3-5-210,3-3 0,2-4 635,-1-4 1,2-12-1,-4-8 1</inkml:trace>
  <inkml:trace contextRef="#ctx0" brushRef="#br0" timeOffset="5">13785 434 8355,'0'-23'-47,"0"4"1,0 1 0,0 1 161,0-1 0,0-1 1,0-3-1,1 3 452,3 4 0,2 2 0,6 3-559,-1 2 0,2 3 0,1 5 55,1 0 1,5 5-69,-1 3 1,-1 2 0,0 3 0,-2 1 137,-2 1 1,2 5 0,-4-1-1,-3 2-244,-2-2 1,-4 2 0,-3-2 0,0 3-54,0 1 1,-5-2 0,-2 0 0,-3-2-94,-2 1 0,-1 0 1,-1-1-1,-1-2-83,1-1 0,2-7 0,0 3 0,1-3 5,-1-3 0,5-1 1,0-6-1,2-3 171,3-4 0,1-2 0,1-1 164,0-1 0,0 1 0,1-1 0,3 1 0,2 3 28,5 1 1,1 4 0,-1-1 0,1 3 123,-1 1 1,0 0-1,1 0 1,-1 0-40,1 0 0,-1 0 0,1 0 252,-1 0 1,0 0 0,1 0 125,-1 0 0,1 0-319,-1 0 1,2-1-1,1-2 1,1-2-89,-1-1 0,-1 2 0,-2-3 0,0-2-235,1-1 1,-1-2-50,1 1 0,-2-1 1,-3 1-3,-3-1 16,-2 1 1,-2 0 0,-2 0 43,-2 4 1,2 2 104,-6 5 1,1 0 147,-5 0 1,1 5-1,-1 4 1,1 3 184,0 4 0,-1 4-133,1-1 0,3 1 0,2 1 47,1-2 0,1-2 0,4 4-136,0-2 1,0-5 0,0 1 0,0-2-47,0-2 1,1-5 0,3-2 0,5-3-151,5-1 0,-1 0 0,3 0 1,1-2-130,2-6 1,1 1 0,0-10 0,-1 1-77,2-3 1,-4-3 0,1-1-1,-1 0 191,-4 1 0,-1 2 0,-3 3 0,-3-1 241,-1 0 0,-1 4 494,-4-1 0,0 5-189,0 6 0,0 10 1,0 12-234,0 0 0,0 2 0,0-3 0,0-1-61,0 1 0,1 2 0,2-4 1,1-1-189,-2-1 0,-1-2 0,-1 0-338,0 1-83,0-6 0,0-2 307,0-8 0,2-2 0,0-7 75,2-2 0,0 1 94,-4-5 1,0 4 0,1-3-1,2 1 225,0 4 1,3 0 0,-4 1 185,2 1 0,5 3-346,-2 1 0,4 4-331,0-1 1,-3 3-116,-1 1 1,1 0-1,2 1-510,-2 3 511,2-3 1,1 10-1,7-5 1</inkml:trace>
  <inkml:trace contextRef="#ctx0" brushRef="#br0" timeOffset="6">14653 354 7885,'6'-8'1286,"-2"1"-204,-3 4-902,-1-2 1,-5 5-197,-2 0 0,-3 5 0,-2 3 55,1 2 0,3-2 1,0-1-33,0 2 0,3-2 0,-1 0-226,1 2 0,4-3 0,-1 1 2,4-2 0,1 0 0,4-3-73,2 2 1,1 0 46,2-4 0,-1 1 148,1 3 1,-1-3 61,0 3 0,-3-3 48,0-1 0,-5 2-193,5 1 437,-5-1 1,2 4-1,-5-2 1,-2 2 172,-1 1 1,-3 3-601,-1-3 0,-3 4-72,2 0 0,-1 0 0,0 0-1025,2-4 1072,4 3-203,-2-8 0,10-2 0,2-7 0</inkml:trace>
  <inkml:trace contextRef="#ctx0" brushRef="#br0" timeOffset="7">14801 343 8355,'7'0'1311,"-2"0"0,-9 5-1306,0 2 1,-1 3-112,1 2 0,3 3 1,-4 0-1,1-1-1539,0-1 91,1-2 566,3 1 827,0-1 0,0-4 0,0-2 0</inkml:trace>
  <inkml:trace contextRef="#ctx0" brushRef="#br0" timeOffset="8">14859 171 8355,'-8'2'-376,"0"1"1,6 4 0,-2 4-744,3 1 1025,1-1 0,10 0 0,3 1 0</inkml:trace>
  <inkml:trace contextRef="#ctx0" brushRef="#br0" timeOffset="9">15098 228 8355,'-7'-3'775,"-1"-1"164,-1 1 0,3 2-888,-2 1 1,5 5 0,-5 3-1,-1 3-33,-1 4 0,0-1-124,2 5 0,-2-5 0,4 3-366,-1-1 0,2-3 148,5 2 54,0-2 1,1-5 0,3-2 0,4-1-377,2-3 520,1 5 1,1-5 224,-1 6 0,-3-6 0,-2 4 135,-1-1 1,-1-3 0,-4 6 648,0 1-584,0 1 0,-5 1-198,-3 1 0,2-2 0,-2-1 0,0-2-414,-3 2 0,4 0-260,-1-1 1,2-2 323,-2-2 63,-2-3-473,9 4 0,-4-10 0,5-1 0</inkml:trace>
  <inkml:trace contextRef="#ctx0" brushRef="#br0" timeOffset="10">15178 126 8355,'5'-7'220,"-3"2"0,3 8 0,-5 6 0,0 8 1723,0 8-1690,-5 6 0,3-3 1,-3 4-254,0-2 0,4-4-48,-3 0 1,3-2-1,0-1-358,-3 0 1,3-4 0,-3-1 109,2-2 0,2 0 0,0-5 1,0 1-1877,0-1 1799,0 0 1,6 1-1,0-1 1</inkml:trace>
  <inkml:trace contextRef="#ctx0" brushRef="#br0" timeOffset="11">15098 274 8811,'-6'-5'687,"2"-3"1,4 3 0,4 2 0,4 1-1509,2 2 345,1-5 0,4 4 1,1-3-345,-2 3 0,-2 1-315,0 0 933,-1 0 1,1 0 0,-1 0 0</inkml:trace>
  <inkml:trace contextRef="#ctx0" brushRef="#br0" timeOffset="14">15315 354 8355,'2'11'-79,"1"1"0,0-4 1,3-1-1,1 1 357,-1-2 0,2 3-86,3-5 1,0 0-161,1-4 0,-1 0 0,1 0 0,-1-2-354,1-2 0,-5-2 244,1-5 0,-2-4 1,3-1 186,-1 2 1,-6-2 0,2 1-68,-3 1 1,-1-3 0,0 2 0,0 1 9,0 1-104,-5 2 1,-1 1 134,-6 2 1,5 3 0,-1 6 0,-1 3 267,-1 4 0,-1 6-140,-1 1 0,1 5-41,-1-1 1,5 3 0,-1 1 0,1-1-140,0 1 0,2 0 1,5-1-1,0-2-102,0-1 1,0-5 84,0 1 1,5-6-1,3-3-394,2 0 1,1-3 0,2-3 97,2 0 0,-1-2 0,4-5 1,-1-4-281,-3-2 1,0-3 316,1 1 1,-3-6 0,4 4 190,-4-1 0,0-4 0,-1 4 279,1 1 1,-5-4 0,1 7 0,-1 3 359,0 2-447,3 7 1,-9-2 0,3 8 467,-3 3 0,-1 5 0,0 2-293,0 1 1,0 4 0,-1-4 0,-1 0-220,-2 2 0,0-5 16,4 4 1,-4-4-1,0 0-410,2-1 1,0-3-446,2-1 405,0-4 1,6 1 22,1-8 1,2-6 0,0-5 33,-1 1 1,-1-3-1,3 2 809,-2 1 0,2 3 200,-2 3 0,-2 3-456,2 5 0,-5 1 1,4 3 18,-2 4 0,-1 3 0,-3 3-202,3 1 0,-3 0 0,4-4 1,-1-3-335,0 0 1,1-4-1,-1 2-112,3-1 0,3-2 0,2-8-13,-1-7 1,2 1 0,1-6 40,1 1 0,0-2 1,-3-5 114,-1 0 1,1-1 145,-1-2 0,0 0 0,1-4 0,-2-2 270,-2-1 0,0 5 0,-2 5 1487,0 7-1306,-4 8 1,4 12-1,-6 13 201,0 8 1,-4 9 0,0-3-396,1 2 0,2-3 1,1 1-1,0-1-78,0-1 0,0-1 1,0-5-1,0 0-354,0 0 1,4-2-1,1 0 1,1-4-635,3 0 1,-2-2-49,0-4 0,1-3 0,3-2-383,1-1 823,-1-1 1,0-9 0,1-1 0</inkml:trace>
  <inkml:trace contextRef="#ctx0" brushRef="#br0" timeOffset="15">15921 308 8355,'-18'4'2128,"3"1"-872,2 2 1,7-4-1110,2 5 1,3-4-1,2 3-620,3 2 0,7-4 18,8-1 1,3-3 0,2-1-895,2 0 0,4-5 0,4-1 1</inkml:trace>
  <inkml:trace contextRef="#ctx0" brushRef="#br0" timeOffset="16">16400 331 8355,'0'-11'-120,"0"-1"1,0 1 0,0 0 0,0-1-1,0 1 2094,0-1-1151,0 6-622,0 1 1,0 15 0,0 5-1,0 7 64,0 4 1,0 5-356,0 7 1,0 1 0,0 3 14,0-4 1,-1-2 0,-1-3-473,-2-3 1,0-6-1,5-6-512,3-1 1,-1-7 523,4-6 0,1-4 325,3-4 0,1-8 0,-1-5 0</inkml:trace>
  <inkml:trace contextRef="#ctx0" brushRef="#br0" timeOffset="17">16469 388 8355,'-10'-1'805,"2"-3"0,4 3-552,8-3 0,2 3-248,6 1 1,4 0 156,3 0 0,3 0-370,1 0 1,1-1-1,1-2 1,2-1-464,-2 2 1,-1-3 356,-1 1 0,0-4 1,0 3-451,0-1 0,-2 2 656,-2-4 0,3 1 0,-4-5 0</inkml:trace>
  <inkml:trace contextRef="#ctx0" brushRef="#br0" timeOffset="18">16891 137 8355,'0'-8'-3,"0"1"1,-5 0 397,-2 0 1,0 7-211,0 7 1,4 9 0,-1 3 0,3 4 0,0 2 0,-2 3-108,0 1 0,-1-2-176,4 3 0,-4-1 1,-1 3-381,-1-1 1,3-6 0,-2 3-148,0 0 1,4-8-1,-3 2 355,3-5 0,1-1 0,0-5 1</inkml:trace>
  <inkml:trace contextRef="#ctx0" brushRef="#br0" timeOffset="19">17086 206 8355,'5'-12'16,"2"2"0,5 1 0,2 3 0,2 1 970,2 2 1,-3 2-1149,4 1 1,-1 4 0,2 0-111,-1-2 0,-3 1-78,3 0 1,-5-1-1,1 1-257,-3-1 0,0-2 251,-1 0 1,1 0 205,-1 0 0,-3-2 61,-1-1 0,-4 1 0,2-3 0</inkml:trace>
  <inkml:trace contextRef="#ctx0" brushRef="#br0" timeOffset="20">17280 217 8355,'-12'11'-6,"5"1"1,0-1 0,1 2 164,0 2 1,2-1-68,-4 5 0,2 4 1,-2 4-117,5-2 1,-3-1-354,3-1 0,-5 0 0,4 0-299,2 0 1,0-4 507,2 0 0,-5-5 0,-1 2 0</inkml:trace>
  <inkml:trace contextRef="#ctx0" brushRef="#br0" timeOffset="21">17474 194 8355,'4'-11'315,"0"-1"1,4 2 0,0 1-1,3 3-45,5 1-415,-4 1 0,9 0 0,-5 0-270,2 2 0,-3-1 0,3 1 233,-2-2 1,0 0-1,-5 4 90,0 0 0,1 0-607,-1 0 1,-4 1 611,-4 3 0,-1 3 0,-2 4 1</inkml:trace>
  <inkml:trace contextRef="#ctx0" brushRef="#br0" timeOffset="22">17634 206 8355,'-12'11'-737,"5"0"955,-1 1 1,2 1-1,-3 2 1,3 4-202,1 2 0,-3 6-34,4 0 0,0 1-237,4-2 1,-1-2 193,-3 3 1,3-2 0,-3-1-1,3 1-66,1-4 0,0-2-591,0 0 1,0-2 388,0-6 328,0 1 0,5-6 0,1-1 0</inkml:trace>
  <inkml:trace contextRef="#ctx0" brushRef="#br0" timeOffset="23">17782 160 8355,'7'1'286,"-4"3"0,-1 5 1,-2 6 141,0 8 0,0 5-288,0 6 0,-2 0 1,0 1-1,-2 0-306,2 3 1,-1-2 145,-1 2 0,3-5 1,-3-1-1,3 1-77,1-2 1,0 0-128,0-1 1,-4-1-1,0-3-354,2 0 1,0 0 0,2-6 242,0-1 0,0-5 1,0 1-335,0-2 614,0-7 1,-5-1-1,-1-5 1</inkml:trace>
  <inkml:trace contextRef="#ctx0" brushRef="#br0" timeOffset="24">17839 297 8355,'0'-17'199,"0"-2"1,2-2 0,0-2 0,3 0 746,2 0 1,-4 4-589,5 0 0,-4 8-314,3-4 0,1 8 0,3-3 0,1 4-201,-1 3 0,5 2 216,-1 1 0,4 1-116,-4 3 1,2 2-1,-3 6 1,1 0-367,-1 4 1,-2 0 178,0 3 1,-5-2 0,0-6 140,-2 1 1,2-1 357,-3 0 0,0 1 0,-5-1 260,-3 1 1,-2 0-373,-6 4 0,1-2 0,-2 3 0,-1 1-116,-1 0 1,-5-3 0,2 3 0,-1 0-316,0-1 1,5-1-1,-1 1-1510,2 0 1,3-2 34,2-3 1697,3-1 1,0-5 0,-1-1 0</inkml:trace>
  <inkml:trace contextRef="#ctx0" brushRef="#br0" timeOffset="25">18273 423 9310,'0'-7'165,"0"2"0,0 6-1727,0 3 148,5-3 1181,-3 10 1,3-10-1,-5 4 1</inkml:trace>
  <inkml:trace contextRef="#ctx0" brushRef="#br0" timeOffset="26">18273 525 8355,'0'7'1979,"0"-2"-1709,0 0-1488,0 1 1,0 6-1,0-1 1</inkml:trace>
  <inkml:trace contextRef="#ctx0" brushRef="#br0" timeOffset="27">12734 1405 8355,'-6'-5'576,"1"3"0,5-1-257,0 6 1,0 9-327,0 7 0,0 2 0,0 2 0,0 0-110,0 0 1,0 0 45,0 0 1,0-2-654,0-2 1,0-2-212,0-6 0,1-4 761,3-4 1,2-12 0,6-3 0</inkml:trace>
  <inkml:trace contextRef="#ctx0" brushRef="#br0" timeOffset="28">12746 1211 8355,'0'-18'0,"0"5"0,0 6 1567,0-2-1527,0 4 0,1 0-92,3 5 1,2 3 0,6 2-828,-1 2 1,0-5 0,2 3 422,2 0 1,-2-3-1,2 3 428,-2 0 0,3 1 0,2 6 0</inkml:trace>
  <inkml:trace contextRef="#ctx0" brushRef="#br0" timeOffset="29">13077 1199 8355,'6'-11'303,"-2"-1"0,-3 5 1368,-1-1-1468,-5 6 0,-1-3-286,-6 5 1,1 3 0,1 2 0,1 0 12,1 1 1,1 2 0,-5 0-1,1 2 75,0 2 0,0-1 0,4 0 0,2 1-1,0-1 1,3 2 0,-1 1-1,1 2 11,2 2 0,0-3 1,0 4-1,0 2-89,0 0 0,2 2 0,0 1-5,2 3 1,3-2-1,-1 5-49,0-3 0,0 4 19,2-4 1,2 4-1,-4-2 1,2 2 68,0-1 0,-5-6 0,4 1 0,-2-5 75,-3 0 0,0-2 0,-2 0 0,0-2 166,0-2 0,-2-1 0,-1-2 1,-5 1-120,-2-1 0,-2-3 0,1-2 1,0-1-441,-1-2 0,1-2 1,-1-1-1,1-1-287,-1-3 1,1-8 0,0-8-1,-1-5-108,1-6 753,-1-2 0,-4-1 0,-2 0 0</inkml:trace>
  <inkml:trace contextRef="#ctx0" brushRef="#br0" timeOffset="30">12803 1462 8355,'1'-8'214,"3"1"1,3-2 0,4 0 195,0 1 1,0-1-1,2 4 1,1 0 695,1 0 1,4-2-940,-3 3 1,3 0-1,-3 4-373,2 0 0,-3 0 0,3 0-868,-2 0 0,1 5 1,-3 3 127,1 2 0,0 1 0,-3 1 1</inkml:trace>
  <inkml:trace contextRef="#ctx0" brushRef="#br0" timeOffset="31">13751 1245 8355,'4'-8'119,"-1"1"1,1 5 434,-4 2 1,0 7-521,0 8 0,0-1-89,0 5 1,-4 0-1,-1 4 1,0-2 147,0-2 1,-3-2 0,5-4-83,0 2 0,-2-2-404,1 2 217,0-8 0,10-2 8,1-5 0,-1 0 1,3 0 100,4 0 0,-2 0 0,5 0 0,-2 0 29,1 0 1,-1 0-1,4 0 1,-2 0 91,-2 0 0,3 2 0,-2 0 1,-3 3 38,-3 2 0,2-4 1,-5 5 30,0 1 0,-1 1 0,-5 2 47,0-1 1,-5 0-1,-2 1-99,-4-1 1,0-1 0,-2-1 0,-1-1 72,-1 1 0,-1 1 1,2 1-1,-2-1-222,3-2 0,-4 2 0,2-3 0,1 0-697,1 1 0,2-6 1,-1 1 252,1-6 1,-1-13-1,1-8 1</inkml:trace>
  <inkml:trace contextRef="#ctx0" brushRef="#br0" timeOffset="32">13774 1268 8355,'7'-8'0,"1"2"0,-1-1-330,0 1 1,3 4 860,-2-2 0,2 2-685,1 2 1,1 2-76,-1 2 1,0 1 0,2 3-280,2 0 0,3 0 0,5 3 0</inkml:trace>
  <inkml:trace contextRef="#ctx0" brushRef="#br0" timeOffset="33">14482 1313 8281,'-12'0'-116,"5"0"299,-1 0 1,4 2-1,-2 1 1,0 6 0,0 4 83,1 2 1,-2 6 0,3-2-1,1 2-47,2 2 1,1-4 0,0-1 0,0-2 40,0-2 0,5-2-354,3-5 0,2 2 0,1-5-145,1-1 0,3-3 0,2-4 51,0-4 0,-3-3 0,1-3 0,-2-3 114,-1-1 0,-2 5 1,-1-4-1,-3 2 39,-1 0 1,-1-4 0,-4 3 0,-1 2 42,-3 2 0,-3 5 0,-4 4 0,-2 1-74,-2 2 0,1 2-14,-5 1 1,5 4 0,-1 4 0,2 1-647,2-1 1,3-1 400,1-2 1,4-2 125,-1-2 1,8-4-170,4 0 268,2 0 1,6-15-1,2 2 1</inkml:trace>
  <inkml:trace contextRef="#ctx0" brushRef="#br0" timeOffset="34">14779 1005 8355,'0'-11'71,"1"4"343,3 3 0,-3 4-235,3 4 0,-3 8 0,-1 7 0,0 2-123,0 2 1,0 5-1,0 3 1,0 2 60,0 1 1,-1 0 0,-2 0-1,-1 2-65,2 2 0,-1-6 0,1 2 0,-2-2-92,1-3 0,2-5 0,1-6 1,0-2-386,0-2 0,-4-5 177,1-1 0,-1-7 0,4-1 0,1-8-113,3-6 0,-3-3 280,3-6 1,-2 0 0,1 0 0,1 0 79,-2 0 0,3 1 20,-1-1 1,4 1-1,-3 2 1,1 2 124,3 2 0,1 2 0,2 5 0,-1 1-16,1-1 0,-1 4 0,0 1 1,0 2-43,-4-2 0,3 3 0,-2-3-91,2 3 1,-4 2 0,-1 3 0,-1 3 151,0 3 0,0-1 0,-4 1 0,-1 3 77,-3 0 0,-3 3 0,-4 1 1,-2-1-69,-2 1 0,2 3 1,-3-2-1,1 1-393,0 0 1,-1-4 0,5 3 0,-1-3-1458,1-5-91,5 2 1389,1-11 0,5 4 0</inkml:trace>
  <inkml:trace contextRef="#ctx0" brushRef="#br0" timeOffset="35">15076 1131 8355,'1'-7'-179,"3"4"0,-3 3 0,3 5 942,-3 6 1,-1 2-415,0 6 1,0 4-179,0 3 0,0 2 0,0-1 0,0 3-9,0 3 1,0 2 0,0-1 0,0 0-217,0 0 1,0 1 0,0-1 0,-1 0-31,-3 0 0,3-1 1,-4-1-1,1-3-150,0-1 1,-1-5 0,2-5-1,0 0 144,0-1 0,-2-7 0,0 1 0,0-4-576,0 0 1,0-5-1,1 1-137,-4-6 1,2-7 751,-2-5 1,1-11 0,-5 2 0</inkml:trace>
  <inkml:trace contextRef="#ctx0" brushRef="#br0" timeOffset="36">15064 925 8355,'0'-6'2581,"0"-4"-2183,0 8 109,0-3-1487,5 15 1,2-3 0,4 5-1,0-4 432,1-3 1,-1 4 0,1-3 0</inkml:trace>
  <inkml:trace contextRef="#ctx0" brushRef="#br0" timeOffset="37">15224 1222 8355,'5'8'0,"3"-2"0,2-1 151,1-2 0,2-2 1,1-1-1,1 0 3,-1 0 1,3 0-134,-2 0 1,4-5 0,-3-2-42,2 1 0,-4-4 1,1 2-159,-2-2 0,-7-1 13,-2-1 0,-3 1 0,-2 0 41,-3-1 1,-2 6 174,-5 2 0,-6 3 1,-1 1-1,-1 2-91,0 6 1,0 1 0,-2 10 0,2 1 185,3 2 1,0 0 0,2 1-1,3 0-5,2 0 0,6 0 0,-1-2 1,3 0-162,1-2 0,1-5 0,3 1 1,4-4-217,2-3 1,3-3-1,2-5 1,4 0-4,2 0 0,0-1 0,0-4 1,3-5 71,0-4 1,2-3 0,-1 2 0,3-4 40,1-3 1,-3-4-1,0-1 1,0 0 133,0-1 0,-5 3 0,0-4 0,-3 1 82,-4 3 1,-1 0-1,-2 4 1,-1 2-29,-2 4 338,-3 2 1,-10 8 0,-3 6 0,-1 8 3,2 5 1,-3 7 0,2 1 0,-2 3-246,-2 1 1,5-2 0,0-1 0,2-2-111,3-2 1,1-1 0,1-4 21,0 1 0,1-1 1,3-6-331,3-4 1,7-3 0,1-2 0,1-3-325,0-4 0,-2-3 0,4-4 0,0-4 324,-1-3 1,-3-1 0,2-1 0,-4-1 222,0-2 0,-1-1 0,1 3 0,-1-3 236,0-1 1,0 5-1,-3-1 49,0 5 357,-5 6 1,2 4-1,-5 11 1,0 9-281,0 8 0,-4 4 0,-1 1 0,0 1-395,0 2 0,-3 0 1,3 4-1,0 2-316,0 1 0,1-3 1,4 0-1,0-3 8,0-1 0,0-2 0,0-2 0,0-3-357,0-4 0,1-4 307,3-3 427,-3-3 0,9-5 0,-3 0 0</inkml:trace>
  <inkml:trace contextRef="#ctx0" brushRef="#br0" timeOffset="38">15749 1039 8355,'-11'7'737,"1"-1"0,1-3-284,1 0 1,7 2 0,2-2 0,9 1-770,8-2 0,5 0 34,4-2 1,2 0-1,5-2-827,0-2 1,1-2 0,-1-5 0</inkml:trace>
  <inkml:trace contextRef="#ctx0" brushRef="#br0" timeOffset="39">16229 948 8355,'6'1'254,"-3"2"0,-6 2 0,-4 0 161,-3 0 1,-2 4 0,1-2 0,-1 4-135,1 0 1,1 4 0,1 0-1,1-1-133,-1-1 1,3-1 0,0-1-71,1 0 1,1 1-1,4-1-231,0 1 1,1-1-1,3 1-19,4-1 1,2-1 191,1-2 1,1 1 0,-1-4-59,0 1 0,-3-2 111,0 3 1,-5-3 0,4 4 321,-2 1 1,-3-4 0,-5 0-186,-5 0 1,-6 1-225,-1 6 0,-2-5 0,2 1-348,-4 1 0,2 1 0,2 1-663,3 1 0,1-1 0,4 1 109,3-1 0,3 1 0,1-1 0</inkml:trace>
  <inkml:trace contextRef="#ctx0" brushRef="#br0" timeOffset="40">16492 1291 8355,'-12'0'1974,"1"0"0,-1 0-1272,1 0 1,5 5 0,2 2-3134,3 3 869,1-3 1,10 3-1,2-4 1</inkml:trace>
  <inkml:trace contextRef="#ctx0" brushRef="#br0" timeOffset="41">16492 1313 8005,'4'-1'0,"-1"6"391,0 8 1,-2 1-386,-1 5 1,-4 0-1,-1 4 1,-1 0 63,-3-1 0,-5 5 1,-1 1-1,0 1-1303,-2 3 701,4 1 0,-8 1 0,3 0 0</inkml:trace>
  <inkml:trace contextRef="#ctx0" brushRef="#br0" timeOffset="42">17166 994 8355,'0'-12'455,"0"1"-22,0-1-197,0 6 0,0 7-301,0 11 1,0 8 140,0 7 1,0 4-1,0 1 1,0 4 232,0 2 1,-6 0-422,-1-4 1,1-4-1,-1 0 1,2-2-136,3-3 0,0-2 0,2-3-54,0-1 1,2-5 0,1 0-210,5-5 0,2 0 114,2-5 0,3-2 137,0-6 0,4-6 0,-4-6 159,-1-2 100,-6 4 0,2-8 0,-4 5 0</inkml:trace>
  <inkml:trace contextRef="#ctx0" brushRef="#br0" timeOffset="43">17086 1142 8220,'-12'5'-288,"1"-4"0,1 5 101,2-1 470,3-4 0,10 4 0,4-5-231,5 0 0,0 0 1,5 0-1,1 0 1,6 0 8,0 0 0,1 0-4,-4 0 1,3-4-62,1 0 1,-2 1-1,-4 3 66,-2 0 1,-2 0-1,2 0 181,-3 0-163,-4 5 0,-1 2 0,-3 7 65,0 1 0,-5 2 0,0-3-41,-1 1 1,1 2-1,1-3 13,-1 1 0,-2 0 0,0-4 5,3 1 0,-1-2-165,4-2 0,-3-3 1,4-5-23,1 0 1,1-2 0,1-3-62,1-6 0,-1-2 103,0-6 1,0 1 0,-3-2 12,0 1 1,-4 1 0,2-1-18,-1 4 1,-1 2-1,-5 2 48,-3 0 1,-2 4 0,-6 3 0,1 4-1,-1 4-398,1 4 0,0 6 0,-1 2-221,1 2 0,1-4 1,2 1-619,4-2 1142,3-7 1,6 4 0,1-3 0</inkml:trace>
  <inkml:trace contextRef="#ctx0" brushRef="#br0" timeOffset="44">17851 937 8355,'6'-12'426,"3"1"-147,-5-1 1,0 7 0,-6 6 0,0 10-1,-3 8-188,-2 6 0,0 5 0,-5 9 0,2 1-225,3 1 0,-2-1 1,5-4 52,1-2 0,2 2 0,1-10 1,0-2-1,0-2-202,0-3 1,1-5-1,2 1-439,1-2 0,3-5 339,-3-1 0,4-7 0,-4-2 195,-2-9 0,-1-8 1,-1 0 187,0-2 0,-1-2 0,-3 0 0,-3 0 0,-7-1 0,-3-1 0,-1-2 0,3 2 103,-4 6 1,4 2 0,-3 6-44,2-1 0,0 6 1380,5 2-1141,5 3 0,2 5 1,8 1-317,3 1 1,5-2-1,3 2 1,4-1-553,3-2 0,4-2 0,2-1 320,1 0 0,2 0 0,3 0 0</inkml:trace>
  <inkml:trace contextRef="#ctx0" brushRef="#br0" timeOffset="47">18068 1051 8355,'11'-5'92,"-1"2"1,-2-5 1305,-4 0-1500,-3 3 0,-6 1 1,-3 9-1,-2 5-24,-1 4 0,-2 6 0,-1-2 209,-1 0 0,0 6-188,3-5 1,1 5 80,-1-5 1,5 1-1,0 1 1,2-4 12,3 0 1,1-2 5,1-3 0,1-2-150,3-3 0,2-2 185,5-5 0,5-6-15,-1-5 1,0-2-137,-3-6 1,3-1 0,0-6 65,-1 0 1,2-1 0,-2 4-15,-3 0 0,0 5 388,-3 3 0,-3 3-183,-2 0 0,-1 7 0,-2 5 0,0 8-32,0 6 1,0 3 0,-2 6 70,-1 0 0,1-4-236,-1 0 1,1-1 0,2 1-96,0-4 0,0-2 107,0-2-58,0 1 0,2-2 61,1-3 0,4-1 0,4-6-19,1 0 1,-1-7-50,0-4 0,5-2 0,0-6 6,2-1 0,-3 1 0,3-3 36,-2-2 0,3-5 0,-3 1 35,-2-1 0,-2-2 23,0-3 1,-1-3 0,-1 2 277,-2 2 1,1 11-1,-5 3 640,-2 5-620,-1 3 1,-1 6-1,-1 6 1,-3 9-80,-3 8 0,0 8-221,0 5 0,-1 6 0,-2 2 38,2 2 1,-2-3-1,4 2 96,0 0 1,-3-1-1,5-3 1,1-1-175,2-2 0,1-5 0,0 1 0,1-1-745,3-3 1,0-4 412,7-2 1,-2-5 0,6 0-350,-2-5 0,4 1 0,0-4 0</inkml:trace>
  <inkml:trace contextRef="#ctx0" brushRef="#br0" timeOffset="48">19027 1051 8355,'0'-12'26,"4"-3"0,1 0 239,1 1 0,-2 6 38,4 4 0,-4 4-217,3 4 1,-4 9 0,1 10-1,-3 6 0,-1 13 0,-1 4-133,-3 1 0,-1-2 46,-3-3 0,-1-3 84,5-4 1,1-6-1,1-4-554,-1-4 1,1-5-172,-2-5 249,8 1 1,3-6 119,4-2 1,0-7-1,2-3-121,2-4 0,-2 1 261,2-6 1,2-2 0,-2 2 77,-1 1 0,-3-2 55,-3 0 0,1 0 0,-4 2 0,1-1 0,-3 0 0,-3 3 0,-7 1 0</inkml:trace>
  <inkml:trace contextRef="#ctx0" brushRef="#br0" timeOffset="49">18993 1119 8355,'-15'0'0,"-1"0"0,2 0 61,2 0 1,4 0 559,1 0-472,4 0 1,-1 0-1,8 0-232,4 0 0,6 0 59,1 0 0,5 0 0,-1 0-377,3 0 1,2 0-1,1 0 12,2 0 1,0 0 0,-5 0 0,1 0 114,0 0 1,-1-1 0,-3-2 273,-4 0 0,3-6 0,-1 2 0</inkml:trace>
  <inkml:trace contextRef="#ctx0" brushRef="#br0" timeOffset="50">19324 1074 8355,'12'-7'-819,"-1"-2"0,-1 4 559,-2-1 1153,2 3-740,-9-2 1,8 10 0,-5 4 0,-2 5-137,0 5 1,1 3 0,1 1 0,-1 1 33,-2 2 1,-1-1-1,0 1-130,0-2 1,0-5-1,-1-1 1,-2 0-1,-1-2-790,2 1 1,-3-6 786,1-3 1,0-6-1,4 4 1</inkml:trace>
  <inkml:trace contextRef="#ctx0" brushRef="#br0" timeOffset="51">19461 879 7765,'1'12'-301,"3"-1"-132,-3 1 1,10 4-1,-5 2 1</inkml:trace>
  <inkml:trace contextRef="#ctx0" brushRef="#br0" timeOffset="53">19553 1199 8355,'-6'18'-81,"4"-2"0,-4-4 0,0-1 0,3-1-222,-2-2 221,3 2-139,-3-9 1,7 3 0,0-8-26,2-3 0,5-8 246,-2-4 0,4-3 0,-1-1 32,-3 0 0,3 2 0,-2 2 179,2 4 1,-2 3 140,-1 4 0,-3 3-199,4 5 1,-4 2-1,2 1-111,-1 5 1,3 4 0,-4 3 8,-2 4 1,3-1 0,-1-1-96,-2 0 0,0-2 0,-1-4 11,3 1-32,-3-1 1,5-4 92,-2-4 0,-1-1-86,4-2 1,1-5-17,3-3 1,1-6-37,-1-1 1,1-2-1,-2 3-25,-3-1 0,4-1 1,-5 2 93,0-2 1,1 5 183,-4 3 1,-1 5-5,2-5 0,-3 11 0,0 0 1,2 6-70,0 3 0,2 0 0,-1 2 1,4 2-25,2-2 1,-2 2 0,-1-1-1,2-1-1,1-1 0,2-6 0,-1 0 0,1-1 115,-1 1 0,4-5 1,0 2-1,1-3 41,0-1 1,-2-5 0,5-4-177,1-5 0,-3 0 0,-2-4-94,-2 2 0,-2 0 0,-1 0 50,-2-3 1,-3 1 0,-5 1 17,0 0 0,0 2 0,0 4 1,-1-1-145,-3 1 1,-2 4-1,-7 4 217,-2 1 0,2 9 0,-2 4 0,2 6 103,2 0 0,3 5 1,2-3-1,1 4-247,2 3 0,2-3 0,1 3-32,0-2 0,0-5 0,1 5 1,3-5-213,4-3 1,2 1 0,2-4-419,4-2 0,-4 8 0,5-6 0</inkml:trace>
  <inkml:trace contextRef="#ctx0" brushRef="#br0" timeOffset="54">20569 1028 8355,'11'0'591,"1"0"-311,-1 0 0,2-1-281,2-3 0,-1 3 1,4-3-152,-2 2 0,5 2 0,-4 0-207,1 0 1,4 0-1,-4 0-64,-1 0 1,0 0-1,-6 0 1,1 0 285,-1 0 0,0 0 0,1 0 0</inkml:trace>
  <inkml:trace contextRef="#ctx0" brushRef="#br0" timeOffset="55">20580 1233 8355,'-6'7'953,"2"-1"1,8-3-354,4 0-557,7 1 0,-1-4 0,5 0 0,1 2 1,2 1 0,1 0 0,-2 3-3,-2-1 0,2 0 40,-6-1 0,4-3 0,-4 3 0,0-1-1728,2 1 599,-5-3 0,10 4 0,-4-5 1</inkml:trace>
  <inkml:trace contextRef="#ctx0" brushRef="#br0" timeOffset="56">12746 2627 8355,'0'-12'53,"0"5"1,0-1 884,0-1-917,-5 4 1,3 10-14,-1 10 1,1 7 148,2 5 1,0-1 0,0 7 0,0 4 124,0 2 0,0 0-79,0 2 1,0 0 0,0 2-1,0-2-156,0-2 1,-4 0 0,-1-3 0,0 0-272,0-3 0,1-7 1,3 1-1,-1-4-658,-2-4 0,0-7 256,4-4 1,0-7-1,1-2 278,3-9 1,2-7-1,6-5 1</inkml:trace>
  <inkml:trace contextRef="#ctx0" brushRef="#br0" timeOffset="58">13168 2558 8355,'0'12'243,"0"-1"1,0 1 0,0-1-69,0 0 1,-4 2 0,-1 2 0,0 6 62,0 4 0,0 8 1,3 5-1,-2 0-148,1 1 1,1-2 0,-1 4 0,-1-2-282,2-2 1,1-1 0,1-3 0,0-3-197,0-3 1,0-8 0,0-4 0,0-2-278,0-2 130,0-5 1,3-18-88,1-11 1,4-14 596,-4 3 1,3-3 0,-3 1 0,-1 1 50,-2 1 0,-1-7 0,0 7 0,1-2 50,3 1 0,-3 0 0,4 2 0,-1 2 213,0 0 1,5 7 0,-2 0 0,4 5 100,0 3 0,2 0 0,1 6 0,1 3-185,-1 3 0,0 2 0,0 2 1,1 0-105,-1 0 1,2 0-1,0 2 1,-2 2 6,-2 3 0,-2 3 32,-2 2 1,1-1-171,-5 1 1,3 3-1,-3 1 1,-1 1-38,-2-1 0,-6 5 1,-3-4-1,-2 1-36,-1-3 1,-5 2 0,0-2 0,-2-1 15,-2-1 1,0-2 0,-1-1 0,2-1 89,-1-1 0,2-6 0,0 3 0,2-1 150,2 0 1,5 0 0,1-3 87,0 3-210,2-3 0,6 8 1,8-4-1,4 1 95,3 3 1,3-2-1,4 0 1,1 2-81,0 1 1,1-2 0,2 0 0,0 0-112,0 3 1,-4-4 0,-1 0 0,-4-1-196,0 0 1,-2 1-1,-3 0 1,-2-2-455,-3 0 1,4-3-904,-4 1 1371,-2-1 0,5-12 0,-3-3 0</inkml:trace>
  <inkml:trace contextRef="#ctx0" brushRef="#br0" timeOffset="59">13557 2455 8711,'11'0'557,"-3"0"-340,-1 0 1,6-1-10,6-3 1,1 3 0,2-3 0,-1 3-248,3 1 1,2 0-1,-3 0 1,0 0-1,-1 0 1,0 0-1,-3 0 1,-4 0-518,-2 0 1,-2 1 0,1 2-53,-1 1 1,-4 1-71,-4-1 552,-1 2 1,-7 4-47,-3-2 1,-2-3-1,-2-5 1</inkml:trace>
  <inkml:trace contextRef="#ctx0" brushRef="#br0" timeOffset="60">13808 2490 7713,'-12'1'148,"1"3"1,5-2 144,2 6 1,-1 0-44,1 3 1,0 6-81,4 2 1,0 3-1,0 4-38,0 0 1,4 6-1,0-1-149,-2 2 1,0 1 9,-2 0 0,0-3 0,0-2-142,0-1 0,0-2 0,-2-3-405,-2 0 0,3-5 22,-3-3-1,3-2 0,6-2 0,2 1 1</inkml:trace>
  <inkml:trace contextRef="#ctx0" brushRef="#br0" timeOffset="61">14093 2455 8355,'12'0'-351,"0"0"250,4 0 0,-2 0 958,5 0-690,-5 0 1,6 0 0,-4 0-1,1 0 1,1 0 0,-2 0-192,1 0 1,2 0 0,-3 0-218,2 0 0,-4 0 217,1 0 1,-2 0 43,-2 0 1,-4-1-1125,-4-3 402,-1 3 265,-2-4 0,-5 1 1,-3 0 307,-2 2 1,2-3 128,1 1 0,3 0 0,-4 4 0,4 0 668,-3 0-546,-1 0 0,-2 1-6,2 3 1,0 3 0,4 5-1,0 4 1,0 3 0,0 2-1,2 3 1,-1 3 701,-1 3 0,3 3 0,-3 2-298,3-1-340,1-5 1,0 4-205,0-2 1,0-4 0,0 0-1,0-3 1,1-2 0,2-2-19,1-1 0,0-5 0,-4 1-1187,0-2 1,0 4-1,0 0 1</inkml:trace>
  <inkml:trace contextRef="#ctx0" brushRef="#br0" timeOffset="62">14950 2661 8355,'-8'0'38,"1"0"0,3 0 311,-4 0 0,2 5-138,-2 3 0,3 7-219,5 4 1,0 1 0,0 1 0,0-4-100,0 0 0,1 2 0,3-5 8,4-4 1,2-4 0,3-7 56,2-3 1,-2-3 0,2-9 0,-2-3 13,-2-2 1,-3 2 0,-1 0-1,1-2 77,-2 0 1,-1 3 22,-5 3 1,0-2-20,0 2 1,-1 0 10,-3 4 1,2 4-101,-6 3 1,0-1 63,-3 2 0,0 0 0,-1 7 12,1 3 0,-1 4 1,1 0-342,-1 0 1,5 2-1,1 1-285,0 1 0,4-1 1,6-6-267,3-4 852,9-3 0,1-6 0,6-2 0</inkml:trace>
  <inkml:trace contextRef="#ctx0" brushRef="#br0" timeOffset="64">15258 2433 8355,'29'-18'0,"-2"-4"-67,-8 3 1,1-2-31,-4-2 0,-1 0 524,-4 0 1,-4 5 10,-4 3 1,-1 2-154,-2 2 0,-2 1 0,-1 2-384,-5 4 1,-3 4-1,-3 4 14,-2 4 1,-3 3 0,3 3 39,-2 2 0,4 4 0,-1-2 0,4 1-8,3 0 0,-1 0 1,5 4-1,2-2 55,0-2 1,4 3 0,0-2 0,3 4-44,2 3 0,0 8 0,5 1 1,-1 3-138,1 4 0,-2 2 118,-3 0 0,3 4-99,-2-4 1,-2 2 117,2-9 1,-5 0-13,0-3 0,0-5 0,-1-1 0,2-1-155,-1-2 1,-3-4 57,-4-2 1,1 0-147,-4-5 0,0 0 83,0-3 0,-3-2-622,2-3 835,-2-1 0,0-6 0,0 0 0,1 0 0,0 0 0,1 0 0</inkml:trace>
  <inkml:trace contextRef="#ctx0" brushRef="#br0" timeOffset="65">15053 2478 9379,'11'0'463,"1"0"0,8 4-664,3 0 0,2 4 256,-2-5 1,5 2 0,2-2-1,2 2-150,-2 1 1,2-3-957,-5 1 1,-1 2-1,-3 0 1</inkml:trace>
  <inkml:trace contextRef="#ctx0" brushRef="#br0" timeOffset="67">16092 2387 8355,'-13'-1'-40,"-2"-3"0,2 3 53,-2-3 0,2 3 151,2 1 1,3 0-311,1 0 0,3 6 113,-4 5 0,1 6 163,-5 6 0,5 1-71,-1 2 0,4 2-120,-3 3 0,4-2 168,-1-2 0,3-5-52,1 1 0,0-1-204,0-7 196,0 0 1,5-5-179,3-2 0,-2-3 121,2-5 0,-1 0 51,5 0 0,-1-1-72,1-3 1,-1-6-21,0-5 1,1-1 44,-1 5 0,1-4 8,-1 0 1,1-1 21,-1 5-32,0 0 31,1-1 1,-5 2-6,1 2-4,-5 3-4,2 5 0,-4 2 54,3 1 1,-3 4 5,3 4 1,1-3 115,-1-1-162,5 1 0,-7 0-57,6-1 0,-4-4 97,3 1-84,1-3 0,3-1 44,1 0 0,-1-3-15,0-4 0,1-2-5,-1-10 1,-3 4 93,0-5 1,-6 5-87,2-4 1,-3 5 6,-1-1 0,0 2 216,0 2-187,-5-1-14,-1 1 20,-6 0-107,1 4 1,-4 1 81,-1 2 1,0 3 0,2-2-1,-1 6 1,0 4 89,-2 4-630,4 0 268,2 6 0,1-5 0,3 5 0,1-2-433,2 0 0,3 0 254,1-3 0,5-2 306,3-2 1,2 2 0,1-4 0</inkml:trace>
  <inkml:trace contextRef="#ctx0" brushRef="#br0" timeOffset="68">16435 2341 8355,'0'12'-418,"0"0"633,0 4 0,0-2-78,0 5 1,0-4-107,0 4 0,-4 0 98,0 4-43,0 0-11,4-6 1,0 1-175,0-3 0,-1-2-191,-3 2 0,4-13 217,0-10 1,1-3 50,7-9 1,-2 1 25,2-3 0,1 3-40,-5 0 1,5 5-14,-2-2 78,3 4 0,-2 5 163,0 3 0,-5 3-131,5 1 1,-4 0-2,3 0 1,-3 5 3,4 3 1,-4 2-29,3 1 1,-3 1 0,2-1-5,-1 1 0,-1-5 16,-4 1 0,4-4-61,0 3 2,0-4 0,-3 2-15,3-5-682,-3 0 348,9 0 0,-3 0-104,4 0 1,0 0-1,1 0 1</inkml:trace>
  <inkml:trace contextRef="#ctx0" brushRef="#br0" timeOffset="70">16743 2353 8232,'0'11'-291,"0"4"372,0 1 0,0 0 1,0-2 171,0 1 1,0 4 0,0-3 387,0-3-826,0 5-1115,0-5 1067,0 3 234,0-9 1,-4-3-58,0-8 1,1 1 71,3-4 1,0-5-16,0-3 0,1-5-24,3 1 0,-2 1-10,6-1 1,-2 4-19,2-4 1,2 5 207,-2-2 12,-3 9-176,5-3 84,-4 8 0,4 2 0,-2 8 0,-3 2-31,0 2 0,-2 0 0,3 2 0,-1 1-97,-2-1 0,2-1 0,-2-2 1,0 1-1,-1-2-1167,2-2 920,-2-3 1,8-5 0,-4 0 0</inkml:trace>
  <inkml:trace contextRef="#ctx0" brushRef="#br0" timeOffset="73">16960 2318 8355,'0'7'-53,"0"-1"315,0-2 0,0-2-126,0 6 1,5-4 0,3 4 0,2 0-190,1 3 0,1-1-73,-1-3 0,4 2 0,1-4 137,-2 2 1,-2-5 0,0 2 70,-1-3 1,0-1 0,0-1 40,-4-3 0,3-2-12,-2-6 0,-3 1-250,-1 0 0,-3-1 1,-1 1 112,0-1 1,0 1-44,0-1 0,-4 5 0,-1-1-122,-1-1 0,-2 0 0,-3 2 134,-1 3 0,1 3 0,1 2 0,1 3 78,1 3 1,2 9-1,-2 1 1,3 2 32,0 1 0,4-1 0,-3 3 0,3 1-35,1 0 1,0-4-11,0 0 0,5-4 1,1 3-5,1-1 1,3-3-1,-3-6 3,4 0 0,0-5 0,0 0 0,1-1-132,-1-2 1,1-5-1,0-3 1,2-3-222,2-5 0,0 2 264,-1-5 1,-2 2 0,2-4-26,-2 2 1,-2 1-1,1-2-17,-1 1 0,1 0 1,-1-4 28,0 0 0,-3 2 0,-2 2 595,-1 4 1,-1 2 194,-4 1 89,5 6-693,-3-4 1,3 10 79,-5 0 0,0 5 6,0 6 0,-4 1-268,0-1 0,0-3 0,4 0-225,0 0 1,-4-1 195,1 0 1,-1-3 0,3 3 427,-3-2 1,3 0-131,-3-1 1,2 2 0,2 5 0,0 1-76,0-1 0,0 1 0,0-1 0,0 0-85,0 1 0,0-1 0,2 1-265,2-1 0,-2-5 0,6-2 180,1-3 0,-3-1 0,2 0 0,0 0-67,3 0 1,-4-3-48,1-1 0,-1-5 1,5 3 89,-1-1 1,1-3-511,-1 3 1,1-4 0,-1 0 0</inkml:trace>
  <inkml:trace contextRef="#ctx0" brushRef="#br0" timeOffset="74">17520 2056 8355,'0'-7'929,"0"11"-1038,0 8 1,3 7 111,1 0 1,0 5 100,-4 6 1,4 1 0,0 7 0,-2-3-438,-1 0 0,-1-1 173,0 0 1,0-3 64,0-1 0,4-5 1,0 1-1,-1-6-398,-2-5 251,-1-2-316,0-7 323,5 5 1,-4-11 119,3 0 0,-3-6 14,-1-5 0,5-5 0,2-2 1</inkml:trace>
  <inkml:trace contextRef="#ctx0" brushRef="#br0" timeOffset="75">17451 2250 8355,'-11'-6'0,"1"-1"-778,2 3 1286,-2 3-343,8-4 0,-1 5-181,6 0 1,0 0 0,5 0 0,1 0 28,1 0 0,1 0 30,1 0 0,3 1 1,0 2-287,-1 1 1,2 1 0,0-3-271,-2 2 1,3 0 0,1-4 0</inkml:trace>
  <inkml:trace contextRef="#ctx0" brushRef="#br0" timeOffset="76">17702 2204 8355,'7'7'100,"-2"3"486,-5-3-272,0 3 0,0 6-97,0-1 1,0 5-167,0-1 0,0 2 0,0-1-872,0-1 1,4-4-202,-1 4 1,1-5 395,-4 1 572,0-7 1,0-3 0,0-5 0</inkml:trace>
  <inkml:trace contextRef="#ctx0" brushRef="#br0" timeOffset="77">17759 2021 8291,'0'-5'-523,"0"5"0,0 5 301,0 7 1,2 1-470,2 2 596,-3-2 1,9 3 0,-4-5 0</inkml:trace>
  <inkml:trace contextRef="#ctx0" brushRef="#br0" timeOffset="78">17874 2216 8355,'0'17'-173,"0"1"1,0-4 0,0 1 0,0 1 219,0 0 0,3-3 1,3 2-1,0-2-30,3-2 0,-3-1 0,2-1 7,1-1 1,1-6 73,1 2 1,-1-4-69,-2-4 1,2-2-1,-4-7 1,2-1-36,0-1 1,-6-4 37,2 4 0,1-4-23,-1 4 1,0-1 21,-4 5 1,-2-1 0,-1 2 46,-5 3 1,2 2 0,-2 5 300,-1 0 1,-5 5-317,-1 2 0,4 5 0,3 3-346,-1 4 1,4-1 39,1 1 1,3-4 0,1 3-1073,0-2 987,5-6 0,1 1 0,6-5 1</inkml:trace>
  <inkml:trace contextRef="#ctx0" brushRef="#br0" timeOffset="79">18102 2238 8355,'11'-10'577,"1"3"-218,-1 3 0,-3 9 1,-2 5-177,-1 4 0,0 6 0,-2-1-333,1 3 0,0 1-172,-4 0 1,0 0-1,0-2 60,0-2 1,0 1 233,0-4-175,0-1 87,0-9 0,0-2 221,0-8 1,1-3 0,1-10-55,2-6 1,5 0-275,-1-3 0,2-2 222,1 1 0,1 1 0,-2 4 355,-3 3 1,4 2-28,-4 6 1,0 3-1,0 2-181,2 1 0,-3 1-34,2 4 0,-4 5 0,2 3 150,-1 2 0,3 5 1,-4 2-506,-2 1 1,3-3 265,-1 4-1321,0 0 1,1 4 0,1 0 0</inkml:trace>
  <inkml:trace contextRef="#ctx0" brushRef="#br0" timeOffset="80">19016 2181 8355,'0'-11'143,"0"0"1135,0-1-846,0 1 1,-2 4-317,-1 4 0,-4 3 1,-5 3-636,-4 5 1,4 2 0,-5 3 346,1 2 1,3-2-1,-2 2 1,2-2 122,2-2 0,3-3-51,0-1 38,6 1 1,-3 3 97,5 1 0,5-1 0,3 1-11,2-1 0,5-3 0,1-1 0,1 1 11,-1-2 0,5 3-63,-2-5 0,-3 4 0,-1-3-11,-2 1 35,-1-4 0,-7 5 0,-7-5 300,-8 2 1,-1 4 0,-6-3-277,1 1 1,2 2 0,-4 3-1,2 1 1,0-1-533,0 0 1,3 0 0,-1-2-49,5-2 1,3-4 258,2 0 0,3-6 0,-4-4 1</inkml:trace>
  <inkml:trace contextRef="#ctx0" brushRef="#br0" timeOffset="82">19107 2273 8355,'12'-2'0,"-1"0"-126,0-2 0,2 0 1,1 4 161,1 0 1,0 0 0,-2-1-56,2-3 1,-2 3-174,2-3 0,-2 2 0,-2-2 136,1-4 0,-5 2-44,1-2 1,-5 1-125,0-5 0,-1 1 222,-2-1 0,-2 1 0,-1 0 6,-5-1 1,-2 5-1,-2 0 234,1 2 1,0 1-183,-1 4 1,1 5 0,-1 3-11,1 2 0,-1 7 0,2 2 67,3 2 0,-2 2 0,5 1-90,1 3 1,2-3 0,1 3 0,1-5 0,3-3-9,4-3 0,2-4 0,1 0-112,1-1 1,3-4 0,2-4-1,-1-3 75,1-3 0,2-4-78,-4-4 1,1-4 0,-2-2-188,2-1 1,3-1 0,-4-4 0,-1-1 195,-2-2 1,1 0 0,1-4-1,1-1 172,-1 2 1,-1-4 0,-2 3 0,1-3 100,-1-2 1,-1 6-1,-1 4 1,-2 5 575,-2 4 0,-1 6-486,-4 6 0,-2 11 1,-2 12-1,-2 4-236,0 3 1,-3 3 0,5 6-32,2-1 1,0 3-1,2-2 1,0-2 121,0 0 0,0-5-162,0-1 0,0-3 0,2-2-256,1-3 0,0-3 0,4-6 0,2-2-254,2-4 1,0-3 0,0-2 247,1-3 0,-1-2 0,1-6 0</inkml:trace>
  <inkml:trace contextRef="#ctx0" brushRef="#br0" timeOffset="83">19495 2101 8355,'-11'12'-786,"3"-6"0,2-1 1963,1 0 1,2 2-1154,7 4 1,4 1-1,7-1-1139,4 0 0,1-3 803,-1 0 0,3-6 0,-4 3 1</inkml:trace>
  <inkml:trace contextRef="#ctx0" brushRef="#br0" timeOffset="84">20044 2010 8611,'-7'0'7,"2"1"85,5 3 98,0 8 1,-4 3 79,1 8 0,-1-2-586,4 10 0,0-2 0,0 3 97,0-2 1,0-6-1,0 0 43,0-3 121,0-7 93,5-3 1,1-6 0,6-5-35,-1 0 0,0-5 0,1-3-14,-1-2 0,1-3 78,-1-2 0,1 3-105,-1-4 0,0 2 0,0 0-40,-4-1 0,2 0 1,-4 2-14,1-2 0,-3 2 208,1-2-204,2 2 112,-5 2 0,3 6 334,-8 5 0,3 5-321,-3 6 1,3 6 0,1 1-43,0-1 1,0 4 0,0-6-351,0-1 1,1-1 165,3-2 0,3-1 1,4-2-1,0-4 12,1-3 1,-1-1-1,1 0-54,-1 0 0,-2-4 1,0-1 218,0-1 0,8-7 0,-4-5 1</inkml:trace>
  <inkml:trace contextRef="#ctx0" brushRef="#br0" timeOffset="85">20421 1964 8773,'-6'12'161,"5"0"-256,-3 4 0,3 1 0,1 8 258,0 1 0,0 7-120,0 5 1,0 5 0,0 1-178,0 4 1,0-1 29,0 2 0,0-2 1,0-1 33,0 0 0,-1-6-51,-3-2 1,3-2 0,-4-3 75,0-3 0,2-2 0,-3-6 4,1-3 1,1-3 0,3-6-444,-3-2 132,2 2 1,-4-9-1,4 2 186,-2-6 0,0-4 0,3-8 166,-3-4 0,-2-8 0,-6-2 0</inkml:trace>
  <inkml:trace contextRef="#ctx0" brushRef="#br0" timeOffset="86">20306 2159 7706,'7'-23'-271,"3"1"0,-3 2 0,4 2 0,0 2 986,0 2 1,1 1 0,1 1-463,2 1 0,0 0 0,5 0-357,1 4 0,3 2 34,-5 5 1,1 1-1,0 3 140,-1 3 0,-8 9 30,0 3 0,-3 2 0,-1 1 12,-3-3 1,-3 3 0,-1-3-1,-1 2-3,-3 2 1,-6-4 0,-6 0-1,-1 0 74,1-1 1,-5 2 0,2-5-233,-2-1 0,3-1-315,3-2 0,-2 0-1460,2-4 1172,5-2 1,5-10-1,5-1 1</inkml:trace>
  <inkml:trace contextRef="#ctx0" brushRef="#br0" timeOffset="87">21186 2124 8355,'10'-6'606,"3"1"0,11 5-493,2 0-50,3-5 0,6 4 0,-1-3-66,0 2 0,3 1 1,-1-1-1,-5-2 32,-1 1 1,0 2-1,-3 1 1,-2 0-70,-1 0 1,-5-1-1,-1-2 1,-2-1-820,-2 2 1,-5-1 28,-1 0 280,-6 1 0,1-3 440,-11 5 1,-4-5 0,-11-1 0</inkml:trace>
  <inkml:trace contextRef="#ctx0" brushRef="#br0" timeOffset="88">21403 1816 8355,'-7'-12'190,"2"12"0,7 8 0,0 10 1092,2 7-1092,5 4 0,-8 11 0,3 2 32,-3 2 1,-1 6-1,0 0 1,-1 1-18,-3 0 1,2-3-1,-5-5 1,1-3-332,-1-5 1,5 1 0,-2-8-1,3-2-481,1-2 0,1 0 0,2-8 0,2-2-350,1-2 1,2-5 0,3-2 0</inkml:trace>
  <inkml:trace contextRef="#ctx0" brushRef="#br0" timeOffset="90">16526 3266 8355,'0'-15'87,"0"0"-467,0 1 0,0 1 0,-1 3 0,-2 4 804,-1 6 0,-5 10-217,2 9 1,1 3-1,-2 0-14,-1 1 1,-1 0-106,-2 0 0,-3 0 0,0 0-60,1-1 1,0-3 23,-1 0 0,2-3-46,-2 3 0,2-5-36,2 1 0,-1-6-56,1-2 29,5-4-8,1 2 1,6-6 19,3-3 1,2 1 0,7-4 32,2-2 1,-1 3 10,5-2 0,0 2 0,5-3-7,3 1 0,-3 6 1,2-2-1,-3 3-31,-4 1 0,3 5 1,-4 2-1,-1 3 17,-1 2 0,-5 3 1,-2 0-1,-3 0 96,-1 2 1,-1-4-1,-4 2 1,0-1-52,0 1 1,-5-1 0,-2 4 0,-4 0 187,0-1 0,-2-3 1,-1 3-135,-1-1 0,-4-2 1,3 4-68,-2-2 0,3 0 0,-3-5-39,1 1 1,-3-1 0,2-1-12,0-2 0,-2-3 0,5-5 0,0 0-206,-2 0 0,3 0 1,-4 0-1,2-1-19,2-3 1,5 1 0,2-4-233,-2-2 1,-2-7-1,0-1 1</inkml:trace>
  <inkml:trace contextRef="#ctx0" brushRef="#br0" timeOffset="91">16400 3323 8355,'8'-7'-665,"0"-1"680,0-1 0,4-1 1,3 0-1,4 1 712,3 2 1,6 4-550,2-1 1,2 3 0,0 1-24,-2 0 1,-1 0 0,3 0-53,-2 0 0,-8 0 1,1 0-1,-3 0 51,-2 0 0,-2 0 0,-4 0 38,-1 0-601,-4 0 409,-2 0 0,-5 1-242,0 3 1,-2 2 0,0 7 0,-2 1-1861,1 1 1585,2 0 1,-4-3-1,-1-1 1</inkml:trace>
  <inkml:trace contextRef="#ctx0" brushRef="#br0" timeOffset="92">17371 3278 8745,'-7'-4'79,"-1"0"1,4 0 57,-4 4 0,2 5-39,-1 3 0,-4 7 0,4 4 0,-5 3-99,-3 1 0,1 1 0,-4 1 0,1 3 28,-1 1 0,-1-2 0,-4 2 0,0-1 50,0-3 0,4 1-156,0 0 1,4-1 0,-3 1 114,2-2 0,1-2 1,3-3-531,1-4 0,4-2 0,2-2-878,0 1 1093,4-6 1,-4-6-1,5-6 1</inkml:trace>
  <inkml:trace contextRef="#ctx0" brushRef="#br0" timeOffset="93">17006 3335 7555,'-7'-8'-408,"4"1"722,1 4 0,4-2 0,1 5 0,0 4-167,4 0 0,-3 8 1,4 1 152,1 4 1,1 2-1,0 3 103,-2 1 1,6 0-239,-3 0 1,3 0 0,-3 0 39,1-1 0,-1 0 0,1-2-34,-1-1 1,1-3-111,-1 3 0,0-5 0,1 1-27,-1-2 0,1-3 1,-2-1-152,-3-2 0,0-3-204,-3 4 1,-2-6-627,6 2 1,-6 2 154,2 2 1,-1-2 238,0 2 1,-1-1 0,3 5 0</inkml:trace>
  <inkml:trace contextRef="#ctx0" brushRef="#br0" timeOffset="94">17817 3232 8355,'-12'0'68,"1"0"0,-1 0 0,1 1-326,-1 3 0,5 3 0,0 5 613,2 3 0,-2 7 1,2 7-222,-2 4 0,5 0 0,-3 8 232,0-2 1,3 4-179,-1-1 0,1-3 1,2 0-1,0-5 64,0-4 0,2 2 0,0-7 0,3-2-146,2-2 0,0-8 0,5 3 0,-1-4-127,0 0 1,5-6 0,-1-1 0,0-1-407,2 0 0,-3 0 0,3-4-365,0 0 0,2 0 1,-4-2-618,-1-1 1086,4 1 0,-5-13 0,3 2 1</inkml:trace>
  <inkml:trace contextRef="#ctx0" brushRef="#br0" timeOffset="95">18422 3198 7946,'-6'1'111,"2"3"0,2 7 257,2 8 0,0 4-78,0 4 1,0 2 0,2 5 0,0 2 0,2 1 274,-1 1 1,-2 2-374,-1-5 1,-1 1-1,-2-6-137,-1-1 1,0-1 0,3-5-214,-3-1 0,3 1 1,-3-1-354,3-3 1,1-3-578,0-4 254,0-1 1,5-5 403,3-2 1,1-4-1,-1-5-531,0-6 961,0-1 0,3-14 0,1 2 0</inkml:trace>
  <inkml:trace contextRef="#ctx0" brushRef="#br0" timeOffset="96">18559 3461 8109,'5'-7'-1272,"-4"-3"1661,4 9 0,-3-4-54,1 5 0,0-4-408,5 0 1,-1 0 0,5 4 187,-1 0 0,2-1 0,1-2 141,1 0 1,5-2-91,-1 1 0,3 2 0,2-3-49,3 0 0,-6 4 0,5-3-128,-1 3 1,-4 1 26,-2 0 1,-1-4 0,3 0-190,-2 2 1,-5-3 28,1 1 0,-3-4 0,0 3-401,-1-1 0,-1 2-734,-2-3 451,-3 4 732,-5-2 96,-5 5 0,-1 5 0,-6 1 0</inkml:trace>
  <inkml:trace contextRef="#ctx0" brushRef="#br0" timeOffset="97">18685 3095 7044,'6'-1'296,"-2"-3"583,-3 3-846,-1-4 1,0 6 101,0 3 0,0 3 1,0 9-149,0 3 1,-4 3 0,0 5 214,2 4 1,-3 3 0,0 5 0,0 6 21,0 3 1,-3 5 0,3-2 0,0 0-181,0-1 1,1-1 0,4-8 0,0-4-228,0-5 0,0-2 0,0-5-219,0-4 1,0-6-1,1-1 46,3-5 0,-3-5 0,3-8 80,-3-3 0,-1-9 1,0-3-1,2-4 18,1-3 1,-1 2-1,1-4 230,-1 0 0,-2-6 0,0-7 0</inkml:trace>
  <inkml:trace contextRef="#ctx0" brushRef="#br0" timeOffset="100">18639 3164 8355,'0'-8'-91,"0"0"1,1 1 0,3-3 292,4 2 0,2-2 122,1 2 1,6-1-185,2 2 0,3-2 0,4 5 1,2 1 60,1 2 0,-4 1 0,3 0-79,0 0 1,-4 0 0,3 1 6,-3 3 0,-1-1 0,0 3-36,0-1 1,-6 4 0,-1-3-100,-4 1 1,0 3-1,-2-2 9,-3 2 1,-1 1 0,-6 2 76,0 2 1,-2-2 0,-2 3-68,-3 1 0,-5-1 0,-3 5-45,-4-2 1,-1-4 0,-2 3-85,-1-2 0,3 3 0,-7-4-109,3-1 1,2-2 0,-3-3 30,-1-2 1,3-4 0,-1 1 156,4-3 0,4-1 0,-1 0 54,0 0 0,6 0-27,3 0 0,4 0 6,-3 0 98,4 0 1,7 0-1,7 0 65,2 0 0,3 0 0,1 0 0,-1 1 21,1 3 0,3 2 0,-1 6 0,3-1-23,1 1 1,-2-5-1,0 1-14,-2 1 1,-4 1 0,3 0-9,-2-2 0,-1 0 0,-3-2-135,-1 0 0,1-2-116,-1 3 0,-1-3 1,-1 2-1054,-1 0-126,-6 2-447,3-1-186,-5 4 1791,5-5 0,2-6 0,4-6 0</inkml:trace>
  <inkml:trace contextRef="#ctx0" brushRef="#br0" timeOffset="101">19187 3118 8355,'10'-8'483,"-2"1"-342,2 4 1,-2-7 23,7 2 1,-1 3 0,5 1-93,1 3 1,2 1 0,1 0-104,-1 0 1,1 0-1,-1 0 27,-3 0 0,2 4 1,-3 1-352,0 1 1,-2-2 0,-5 4-118,-4 1 1,-2-3-1,-5 2-117,0 1 1,-1-3 466,-3 2 1,-2-2 0,-6 2 120,1-5 0,0-1 0,-1-2 0</inkml:trace>
  <inkml:trace contextRef="#ctx0" brushRef="#br0" timeOffset="102">19438 3164 8355,'-11'-7'-215,"3"2"0,1 4-1290,-2-3 1021,4 3 889,-5-4 0,4 10 27,-1 2 0,1 4-237,2 0 0,2 2 0,-1 2-155,1 4 0,2 3 43,0 0 0,0 2 0,0 2-77,0 1 0,0-1 0,0-3-88,0 0 1,0 0-1,0 0-278,0-1 0,-3-3 34,-1 0 0,0-5-401,4 2 611,0-4 0,-5 5 0,-1 1 0</inkml:trace>
  <inkml:trace contextRef="#ctx0" brushRef="#br0" timeOffset="103">19575 3118 8355,'12'-5'135,"-1"4"0,2-5-142,2 1 1,-1 4-1,5-3 4,1 3 1,-2 1-1,1 0 30,2 0 1,0 0-98,2 0 1,-4 0 0,-1 0 17,-2 0 1,3 1 0,-4 2-46,-1 1 1,-5-1 0,-1-3-174,1 0-260,-4 0-42,5 0 392,-9 0 1,3 0-89,-8 0 0,-2 0 268,-5 0 0,-6-5 0,-1-1 0</inkml:trace>
  <inkml:trace contextRef="#ctx0" brushRef="#br0" timeOffset="104">19827 3061 8355,'-8'0'6,"0"0"0,5 0 1,-4 1-1,1 3 0,1 3 1,0 4 373,2 0 1,2 2-148,1 2 1,0 4-119,0 8 1,-4-2 0,0 5 192,2 2 1,1 2-144,1 5 1,-4-4 0,0 3-56,1-2 0,2-6 0,1 1-534,0 0 0,0-1-375,0 0 1,0-5 0,0 1-97,0-6 510,0 2 0,-5-5 0,-1 6 0</inkml:trace>
  <inkml:trace contextRef="#ctx0" brushRef="#br0" timeOffset="105">18388 3118 6678,'-7'-5'511,"2"4"-505,5-5 1,0 12-2,0 1 0,0 3 0,1 2-6,3-1 1,-2 4-148,1 1 0,-1 4 0,-2 0-239,0 6 1,0-2 319,0 2 1,0 4 0,0-1 0</inkml:trace>
  <inkml:trace contextRef="#ctx0" brushRef="#br0" timeOffset="106">20421 3369 8355,'-8'7'-47,"0"-4"129,6-1 0,-2-4 19,8-1 1,3 1-7,9-2 0,-2 3 1,5 1 23,1 0 0,-2 0 0,1 1-84,1 3 1,2-1 0,0 3-144,1-1 1,-4 0 0,-1-2-191,-1 1 0,-2-1 1,-4-3-303,1 0 1,-5 0-546,1 0 1013,-6 0 132,-2-5 0,-6-1 0,-5-5 0</inkml:trace>
  <inkml:trace contextRef="#ctx0" brushRef="#br0" timeOffset="107">20569 3164 8355,'0'-7'-778,"-1"2"855,-3 5 48,3 5 1,-4 7-105,5 7 0,-2 4 0,0 3-56,-2 5 1,0 3 0,4 3-40,0 1 0,0 0 0,0-4-56,0 0 0,0-1 1,0-2-66,0-5 0,5-3 0,2-4-602,-1-3 762,4-4 1,-4 0-1,6-1 1</inkml:trace>
  <inkml:trace contextRef="#ctx0" brushRef="#br0" timeOffset="108">21334 3175 8355,'0'-11'-74,"0"-2"1,0-1-1,0-3 1,0 1-1,0-1 1,-1 2 393,-3-1 0,3 3 1,-4-2-1,1 2-29,0 2 1,-3 3-367,3 0 1,-5 6 0,1-3 2,-2 0 0,-1 4 0,-1-3 86,1 2 1,-4 4 0,-1 2 0,2 2 1,2 0 0,0 4 0,2-2-49,3 2 1,-2 7 0,4 0 41,-2 1 1,5 9-1,-2-1 47,3 6 0,1 11 0,0 4-36,0 4 0,0 9 0,0-27 1,0 1-75,0 1 1,0 1 0,0-1-1,1-1 1,1 28 33,2-4 1,4-3-1,-3-11-53,1-2 0,-2-4 15,4-8 1,-6-2 0,2-5-18,-3 0 1,-1-5-126,0-3 1,0 2 22,0-2 0,-5-1-206,-2-7 0,0 2 235,0-5 1,-1-5 0,-2-7 0,1-5-149,1-6 0,-1-1 0,-4-12 270,-3-3 0,1-4 0,4-7 1</inkml:trace>
  <inkml:trace contextRef="#ctx0" brushRef="#br0" timeOffset="109">20912 3209 8355,'1'-6'-327,"3"1"1,3 1 301,3 0 0,6 0 0,0 4 345,2 0 1,1 0 0,4 0-214,0 0 1,-1 5-390,1 3 1,0 1-1,0 0 22,0-2 1,-5 0-1,-2 2-203,1-2 1,-5-3 331,4 4 1,-4-6 0,0 3 0</inkml:trace>
  <inkml:trace contextRef="#ctx0" brushRef="#br0" timeOffset="110">21346 3244 7856,'0'11'65,"0"0"1,3 1 0,1-1-398,-1 1 277,-2-1 0,3 2 1,0 1-118,-2 1 0,-1 0-525,-1-3 58,0-1 591,0-5 0,4-2 1,0-8 47,-1-3 0,-2-8 0,-1-3 0</inkml:trace>
  <inkml:trace contextRef="#ctx0" brushRef="#br0" timeOffset="111">21483 2935 7330,'0'-1'-463,"0"3"326,0 14 0,0-2 0,0 5-297,0 1 362,0-4 0,5 6 0,1-4 0</inkml:trace>
  <inkml:trace contextRef="#ctx0" brushRef="#br0" timeOffset="112">21643 2867 8160,'0'12'-282,"0"4"0,0 3 0,0 7 725,0 5-444,0 2 1,0 5-1,0 0 152,0-1 1,0 2-1,1-2 134,3-4 1,-1 0 0,6-7 64,0 0 1,8-6-184,-6-1 0,4-9 0,-1 0-31,2-3 0,4-3-47,-1-4 0,-1-2 1,1-3-83,1-6 0,5-6 1,1-6-45,-5 1 1,2-1 113,-4 0 1,-2-4-156,-2 1 0,-2-1 0,-3 4 36,-3 0 1,-2 2-90,-5 2 0,0-2 1,0 6 8,0 1 1,-5 3 121,-2 3 0,-7 4 0,-1 8 0,-1 5 0,1 5 40,0 5 1,0 8 0,3 2 59,1 0 0,1 3 0,2-6 115,4 0 0,3-2 0,1-2 13,0-3 0,0 2-168,0-2 1,5-2 0,1-2-161,1-2 0,7-2 1,-3-1-214,2-2 1,-1-2 0,0-3 132,-1 0 1,5 1-1,-1-4 1,-1 0-2796,-2 0 2724,0-5 1,-1-1-1,1-6 1</inkml:trace>
  <inkml:trace contextRef="#ctx0" brushRef="#br0" timeOffset="113">22396 2969 8134,'0'-11'-553,"0"3"618,0 1 203,0 4 1,-3 8 251,-1 11 1,0 5-1,4 6-524,0 3 0,0 3-112,0 1 1,-4 1 0,0-1 31,2 0 0,0-5-132,2-2 1,0-7 138,0-1 0,0-5-453,0 2 136,0-4 0,2-5 16,2-4 0,-2-3 35,6-3 1,-4-7 198,3-6 144,-4-4 0,7 2 0,-4-5 0</inkml:trace>
  <inkml:trace contextRef="#ctx0" brushRef="#br0" timeOffset="114">22305 3015 7914,'-18'0'-993,"2"4"1009,4 0 0,1 0 0,-1-4 721,1 0-472,5 0 0,3 0-319,11 0 1,1 0-1,10 1-53,1 3 0,5-3-71,2 3 0,1-2 0,-3 1-167,2 1 0,3-1 136,-3-3 0,0 0 0,-4 0 71,-1 0 0,0 0 138,-3 0 0,1-3 0,-4-3 0,-3 0 0,0 2 0,-3-3 0,-1-1 125,-1 2 0,-6-1 910,2 4-840,-3 1 0,-2-1 0,-1 6 1,-2 5-1,1 3-144,2 5 0,1 1 0,0 5-80,0-3 1,0 3-1,0-5 1,0 2 0,0-1 5,0-1 0,0 2 0,0-4-29,0-1 0,0-1 0,0-2 27,0 0 1,0-3-305,0 0 108,0-6 35,-5 3 0,4-6 0,-3-3 49,3-3 0,1-9 81,0-3 1,3 1 0,2-1-30,2-1 1,-1-1-1,3-2 48,-1 0 0,-1 1 0,3 3 73,-2 4 0,1 2 0,-4 3 24,1 3 1,2-2-218,3 5 0,1 0 157,-1 4 0,1 0 0,-1 0 0</inkml:trace>
  <inkml:trace contextRef="#ctx0" brushRef="#br0" timeOffset="117">22956 3015 7137,'-5'-6'1429,"-1"1"-1398,-6 5 1,1 1-171,-1 3 0,2 6 1,1 6 55,2 2 1,0 0-1,-2 2 61,2-1 0,3-3 1,-2 1-1,1 1 18,2 0 0,2-4-5,1 1 5,0-2 0,1-3 0,3-3-51,3-3 0,0-4 0,0-2-39,2-2 1,1-5-104,2 1 1,-1-6 95,1-1 1,-1-1 81,1 1 1,-1 2 0,-1-2-102,-2 2 0,1 1 143,-6 1 0,2 1 1260,-1 2-1038,-2 3 0,3 6 1,-5 3-197,0 4 1,0 7 0,0 3 17,0 0 1,-4-1-212,0-1 0,0-4 1,4 4-116,0-4 1,0 0-127,0-1 141,0-5 1,1-2 57,3-8 0,3-3 1,4-8-18,0-4 0,1 1 0,-1-1 155,1-2 1,-1 0 0,1-1 41,-1 3 0,0-1 0,0 5-20,-4 1 0,3 1 1,-3 2 988,-1-1-502,4 6 1,-5 3-211,3 11 0,-3 1 1,-5 10-198,0 1 0,0-2 0,0 0-113,0-2 0,0 3 44,0-3 1,-1 0 0,-2-2-16,-1 1 1,-3 0 132,3-3 0,-1-6-307,1-2 1,10-13 0,-1-5-48,3-2 0,5-6 1,2 3-1,-1-3 49,-1 0 0,-2 3 0,0 1 298,1 1 1,-2 2-1,-1 5-25,-1 2 1,-6 2 0,3 3 168,0 0 0,-4 0 40,3 7 0,-2 2 0,-2 6 0,0-1-148,0 1 0,0-1 1,0 2-426,0 2 1,0-2 0,0 2-166,0-3 0,0 0 286,0-1 1,0 1-63,0-1 1,5 1-1,1-1 1</inkml:trace>
  <inkml:trace contextRef="#ctx0" brushRef="#br0" timeOffset="118">23516 2969 8358,'-12'0'-78,"1"0"0,3 6 1,2 1-252,1 3 227,-4 2 1,6-1 0,-3 2 80,1 2 1,-3-2 25,4 2 1,1-2 5,3-2 0,5 0 0,2 0-12,3-4 0,-2 2 0,0-4 14,1 2 1,-1-4 0,1 4-1,-1-2 0,-4 2 0,2-2 26,-1 2 0,-2 0-92,-7 5 0,1-1 0,-4 1-795,-2-1 620,-1 1 1,-2 4 0,1 2 0</inkml:trace>
  <inkml:trace contextRef="#ctx0" brushRef="#br0" timeOffset="121">23641 3049 8355,'7'0'-238,"-2"5"0,-5 3 0,-2 2 1,0 3-1,-3 1 0,0 2 231,0 2 1,-3 0 204,4 1 0,-1 1 0,3-5-184,-2-1 0,-4-1 0,4-1-60,2-1 0,-3-3 22,1-1 0,0-6-67,4-1 0,1-5 0,3-7 0,4-2 58,2-2 0,1-4 0,1 2 0,-1-1 39,1 0 0,-1 4 1,0-3 191,1 2 1,-5 4-20,1 5 1,-4 4 77,4-1-128,-1 3 0,1 6-72,-1 3 1,-4 2-1,1 3-14,-3 2 1,-1-2 0,0 2 61,0-2-194,0 3 0,0-3 108,0 2-250,0-2-114,0-7 206,5-1 60,1-10 1,6-1 12,-1-6 0,1-3 0,-1 0 45,1 1 0,-2 1 1,-1 2 115,-2-1 0,-3 5 144,4-1-77,-1 6 0,0-2-63,-4 8 0,2 2-60,-1 5 1,0 2 20,-4 2 0,0-2 0,0 2-70,0-2 1,0-2-263,0 1 1,0-1-365,0 1 340,0-6 1,1-1-1,3-5 86,4 0 1,-2-5 0,2-1 180,1-1 1,-1-3 0,1 2 28,-1-2 0,0-1 0,3-1 23,0 1 1,-3 0-1,0-1 105,1 1 1,-3 3 304,1 1 0,-3 4-108,4-1 1,-6 8 0,2 4-234,-3 2 1,-1 1-1,0 1-236,0-1 0,0 0-436,0 1 449,0-1 0,0 1 0,-1-2-712,-3-3 757,3-1 0,-9-1 0,4 1 1</inkml:trace>
  <inkml:trace contextRef="#ctx0" brushRef="#br0" timeOffset="122">24087 2889 8355,'0'-7'232,"0"-1"0,-2 6 328,-1-2-726,1 3 0,-3 6-663,5 2 1,0 3 0,0 2 0</inkml:trace>
  <inkml:trace contextRef="#ctx0" brushRef="#br0" timeOffset="123">24235 3004 8355,'6'0'-185,"-2"0"1,-8 1 344,-3 3 1,0-2 69,0 6 0,1 0-246,-2 3 1,-2-3 0,3-1 0,0 2-396,-1 1 1,6 2 0,-2-1 195,3 0 1,1 1 176,0-1 1,0-3-1,1-2 85,3-1 1,-2 0-1,6-2 113,1 1 0,1 0-58,1-4 1,-1 1-1,-1 1 53,-1 2 1,-6 1-130,2-1 1,-4 2 0,-2 6-208,-2-1 1,-5-3 0,3-1 0,-2 1-402,0-2 0,5 3 463,-5-5 1,0 5-1,-3-3 1</inkml:trace>
  <inkml:trace contextRef="#ctx0" brushRef="#br0" timeOffset="124">24406 3049 8355,'7'-11'53,"2"0"0,-4 0 894,1 4-1078,-3 2 1,0 5 13,-6 0 0,0 5 0,-3 2-220,1 4 0,-4 0 1,2 0 84,1 1 1,-3-1 284,5 1 1,1-1-35,3 0 0,0-3-27,0 0 0,0-4 16,0 3 1,1-4 130,3 0 1,1 0 0,4 0 95,-2 0 1,-3 2-62,4-1 0,-2-1-74,2 4 1,-3-3 1,-5 4 0,-2-1-118,-1 5 1,-3-1 0,-2 1-23,0-1 0,0 1 0,-3-1-141,0 0 1,-1 1-1023,1-1 308,4 1 876,2-6 0,5-6 0,0-6 1</inkml:trace>
  <inkml:trace contextRef="#ctx0" brushRef="#br0" timeOffset="125">24509 3141 8355,'12'-12'-34,"-2"5"1,-1 0-25,-2 2 978,-4 1-775,2 4 1,-5 6 0,0 1-144,0 3 0,0 2 1,0-1-146,0 1 1,0-1 0,-1 0-808,-3 1 540,3-1 1,-5-3-235,6-1 1,0-5 548,0-2 1,0-5 0,0-7 0</inkml:trace>
  <inkml:trace contextRef="#ctx0" brushRef="#br0" timeOffset="126">24658 2821 8568,'-7'1'-620,"3"3"1,3-1-1,1 4 376,0 2 0,0 1 0,0 2 1</inkml:trace>
  <inkml:trace contextRef="#ctx0" brushRef="#br0" timeOffset="127">24658 2981 8355,'0'11'-202,"0"2"0,0 1 165,0 1 1,0 0 0,0-3 187,0-1 0,0 2 0,0 1-197,0 1 0,0 0 0,1-3 198,3-1 0,-2 1 1,5-1-509,-2 0 1,4-4 221,-2-3 1,0-3-1,0-1 112,2 0 0,-3-5 0,2-3 154,1-2 0,0-1-2,-2-1 1,2 1 0,-4-2-56,2-2 0,-5 2-29,2-2 0,-3 2 0,-1 2 9,0-1 0,0 5 1,-1 0 82,-3 2-108,-2 2 0,-9 4 0,-1 3-153,2 3 0,6 2 1,1 0-172,2-1 0,-2-1-16,3 5 0,0-5 0,4 1-653,0 1 915,5-4 0,1 0 0,6-5 1</inkml:trace>
  <inkml:trace contextRef="#ctx0" brushRef="#br0" timeOffset="128">24897 3015 8355,'7'-5'811,"3"4"-582,-9 1 1,4 6-89,-5 6 0,-1-1 1,-1 2-179,-2 2 0,-1-2 0,2 2-118,-1-3 1,-3 4-1,2-1-170,-2-1 0,3-3-204,-3-3 336,4 2 164,-2-9 1,5 3 0,1-8 23,3-3 1,3-3-1,4-3 47,0-2 0,1 1 1,-1-5-67,1-2 1,3 4 0,0-1-1,-1 1 91,-1 3 1,-2 2 292,1 0 0,-1 6-135,1 2 0,-5 3 0,-1 2 18,0 3 1,-1 2-1,-3 6-148,2-1 1,0 6 0,-4 2-172,0 2 1,0-2-392,0 0 0,4-1 1,-1 2-98,0-1 0,-2-3 21,-1 3 1,0 0-1,0 4 1</inkml:trace>
  <inkml:trace contextRef="#ctx0" brushRef="#br0" timeOffset="129">22088 3757 8355,'0'-11'892,"-1"5"-943,-3 2 1,1 4 0,-3 4 108,1 3 0,-4 10 0,3 6 77,-1 6 1,-3 4-1,3 2-317,-4 3 1,0-2 0,0 3 115,-1 1 0,5-5 0,0 2 133,2-5 1,1-1-79,4-4 0,0 0 1,0-6 23,0-2 0,4-1 0,1-4 25,2 1 1,0-1-438,5-6 0,-1 1-4,0-5 1,1-1-1,-1-3-62,1 0 1,-1-1-20,1-3 484,-1-2 0,0-5 0,1-1 0</inkml:trace>
  <inkml:trace contextRef="#ctx0" brushRef="#br0" timeOffset="130">21768 3997 8355,'-6'5'0,"2"-3"85,8 1 0,3-1 1,9-2-286,3 0 0,7-2 41,5-1 0,-2 1 1,1-1-363,2 1 1,-4 2-1,-1 0 411,-3 0 0,-1-5 0,0-1 1</inkml:trace>
  <inkml:trace contextRef="#ctx0" brushRef="#br0" timeOffset="131">22202 3986 8355,'0'11'0,"0"1"0,0-1 0,0 1-273,0-1 0,0 4 0,0 2 0,0 0 286,0 4 0,1 0 0,2 1 0,1-2-172,-2-1 0,0-4 0,-2 3 1,0-1-219,0-3 1,-2-2 327,-1 0 1,-4-6 0,-4-1 0</inkml:trace>
  <inkml:trace contextRef="#ctx0" brushRef="#br0" timeOffset="132">22316 3780 8355,'7'-1'-754,"-3"-3"0,-3 4 0,-1 0 884,0 7 1,0-1-367,0 2 0,0-1 199,0 5 0,5-6 0,1-1 0</inkml:trace>
  <inkml:trace contextRef="#ctx0" brushRef="#br0" timeOffset="135">22396 4020 7838,'0'23'-511,"0"-4"1,0-1 844,0-2 1,-1 0 0,-1-5-79,-2 0 0,0 1 1,4-1-232,0 1 1,0-5-307,0 1-129,0-6 263,0 3 0,0-13 0,0-4 22,0-1 0,4-3 103,0 1 0,3-6 1,-2 4 45,2-1 0,0-2 0,5 6-16,-1 3 1,-3 1 129,-1 7 0,-3-1 0,4 4-46,1 0 0,-3 1-101,1 3 0,-3 2 1,3 6 4,-2-1 0,-1 0 0,-4 1 10,0-1 0,0 1 0,0-1 55,0 1 0,1-2 0,1-1-18,2-2 1,0-3 39,-4 4 0,1-6-15,3 2 0,2-3-56,6-1 1,-1-1 0,1-2-130,-1 0 0,-3-6 0,-1 2-70,2 1 0,-2-4 158,0 2 0,-4-2 0,2-1 0,-1-1-61,-1 1 1,1-1 180,-4 1 26,0 0 0,0 5-92,0 6 0,0 6 0,0 5 0,0 0 0,0-3 0,1 0-62,3 1 1,-3 1 0,5 0 14,-1-3 0,-3 2 1,5-4 122,-2 2 0,3-3 209,0 3 0,2 0 1,2 1-36,-1 0 0,4-5 1,2 0-205,1-1 0,-1-2 0,4-2 0,-2-1-137,1-5 0,0-2 31,-1-2 1,2 0 0,-5-4-111,2-3 1,-4-1 0,1 0-11,-2 1 1,-6 4 0,0-3-1,-2 0 240,-3 0 0,0 4 1,-4 0 126,-1 5 1,-4 1 0,-4 4-132,-1 1 1,1 3 0,0 4 10,-1 4 0,-3 3 1,0 4-112,1 4 0,2-1 0,3 0 0,3 0-113,1-1 1,1-1 0,4 1 7,0 0 0,1-2 0,3-3 103,4-1 1,2-3 0,1-2 42,1-1 0,1 3 1,0-5-47,3 0 0,-1-2 0,-4-1-103,1 0 0,-1 0 0,1 0-362,-1 0 1,0 0-28,1 0 0,-5 0-486,1 0 979,-5 0 0,2-5 0,-5-1 1</inkml:trace>
  <inkml:trace contextRef="#ctx0" brushRef="#br0" timeOffset="137">23139 3689 8355,'11'-6'67,"-3"-1"0,-1 5 0,3-2 1,3 1 358,2 2 1,2 2-1,-3 4 1,1 6 122,-1 3 0,3 5 0,-2-3-56,-1 2 0,-5 1-343,-2 4 1,0 0-1,0-1 1,-2 1-37,0 0 0,-3 0 1,1 0-119,-1 0 1,-2-1 5,0 1 1,-5 0 0,-3 0-168,-2 0 0,-2 0 1,0 0-214,-4-1 1,3 1 0,-5 0-1,0 0-2067,0 0 1513,4 0 1,-7 4-1,3 3 1</inkml:trace>
  <inkml:trace contextRef="#ctx0" brushRef="#br0" timeOffset="140">20478 4546 8355,'-12'0'57,"5"0"0,-1 0 1,-1 0-1,0-2 1,0 0 1282,2-2-650,4 0-709,-2 4 1,5 1-29,0 3 0,1-1 278,3 4 1,3-3-94,4 4 0,2-4 0,2 2-45,4-1 1,1-1-1,0-3 52,0 3 0,-1-2 0,3 5-113,1-2 1,0 4 53,0-2 0,0 0 1,0-1-162,-1-1 0,1 3 7,0-5 1,-1 1 0,-2-2 30,-1 1 0,-4-1 0,3 1 11,-1-1 0,-2 2 0,-4-1 43,1 0 1,-5-1-1,1 2 107,1 4 1,-4-2 39,-1 2 0,-4-1 0,-4 5-4,-4-1 0,-2 6-119,-1 2 0,-2-1 1,-1 1 4,-1 1 1,-4 1 0,2 2 46,-1 0 1,-1 0-1,-3 0-124,-1 0 1,-4-1 66,0 1 0,-1-1 1,3-2 19,-2-1 0,1 0 0,3 3 12,0-3 0,0-1 0,2-4 0,2 0 71,3-4 1,4 0-132,0-6-175,6 5-484,1-8-426,5 4 1,1-5-1,3 1-208,4 3 0,2-3 786,1 3 0,1-3 0,-1-1 0</inkml:trace>
  <inkml:trace contextRef="#ctx0" brushRef="#br0" timeOffset="142">21665 4523 8355,'0'-12'170,"0"1"1,0-1 0,0 1 0,0 0 432,0-1-435,-5 6 0,-1 1 2,-5 5 0,-2 5 0,-1 4 0,-3 5-1,0 5 0,-4 7 1,-4 6-1,-2 5-50,2 5 1,1 2-1,1 3 1,0 1 27,0 2 0,6 3 0,1-5 0,4-2-123,0-3 1,6-6 0,2 0 0,3-6-64,1-4 0,0-4 0,1-4 117,3-4 0,2-3 0,6-5-107,-1-3 0,2-4-186,2-4 1,-1-2 0,5-7 87,1-2 1,-2-4 119,1-8 1,-5 3 0,0-2 50,-5 1 0,0 4 0,-5 1 1,-2 2 81,-1 1 1,-2 2 0,-3 5 0,-3 1-221,-4 1 0,-4 6 0,0-2 1,0 4-453,-2 4 1,3 4-1,-3 5 1,0 3-894,3-2 0,3 0 1149,3 1 1,-2-2-1,4 3 1</inkml:trace>
  <inkml:trace contextRef="#ctx0" brushRef="#br0" timeOffset="143">21825 4797 8355,'0'-12'-654,"0"1"0,0 0 767,0-1 1,0 7 117,0 5 0,0 10 0,-1 10-207,-3 6 1,-1 3-1,-4 5 1,2 2 71,-2 2 1,2-1-1,1 3 1,0-2-213,-1-5 0,5 0 0,-2-6 0,3-3-283,1-4 1,0-3 158,0-6 0,0-3-42,0 0 1,0-7 0,0-1 149,0-7 132,5-8 0,-4-3 0,4-4 0</inkml:trace>
  <inkml:trace contextRef="#ctx0" brushRef="#br0" timeOffset="145">21814 4808 8355,'6'-23'4,"-2"2"0,-1 2 0,0 4 112,5 2 1,-2 1 0,2 2-1,2 1 347,4 2 1,0 4-521,5-1 0,-4 3 0,4 1-72,2 0 0,-4 0 186,2 0 1,-1 5 0,1 2 149,-4-1 1,-2 4-180,-1-2 0,-1 1 1,-1-1-223,-2 0 0,-3 0 209,-5 3 0,-1 1 0,-3-1 4,-4 0 0,-3 1 1,-5-1-140,-3 1 0,-2-1 146,-2 0 1,1 1 0,2-1-48,1 1 0,4-5-100,-4 1 0,5-4 1,-1 2 156,2-1 0,7 4 1,2-1 113,3 2 1,1 1 0,1 1 0,1-1-48,2 0 1,9 1-1,-2 1 1,2 1-20,0 1 0,3-4 0,2-3 0,1 1-141,0 1 0,-4-3 0,3 0 0,-2-1-247,-2 1 1,-1-5 0,-1 3 0,-1-1-422,0 0 0,-3 0 0,0-4-542,0 0 1267,-2 0 0,4-6 0,-4 0 0</inkml:trace>
  <inkml:trace contextRef="#ctx0" brushRef="#br0" timeOffset="146">22271 4694 8355,'11'-1'-233,"1"-3"1,0-2-1,2-2 1,3 2 564,0 1 1,6 1 0,5 4 0,0 1-170,0 3 1,2-2-296,-3 6 0,0-4 1,-4 2 122,-1-1 1,-2 3 2,-1-4 1,-6 3-1222,3-3 48,-4 5 919,-5-8 0,-3 4 260,-8-5 0,-3 0 0,-4 0 0,0 0 0,-1 0 0,-4 0 0,-2 0 0</inkml:trace>
  <inkml:trace contextRef="#ctx0" brushRef="#br0" timeOffset="147">22533 4694 8355,'-6'0'51,"-3"5"304,5 3-221,-5 7 0,7 3 0,-4 5-153,0-1 0,1 6 0,3 3 0,-3 2 0,0 1-125,0 0 1,-3 4 0,4-1-1,0-3-46,-1-2 1,4-7 0,-3 1-1,3-6-677,1-5 0,0-2 599,0-2 268,5-9 0,1-4 0,6-9 0</inkml:trace>
  <inkml:trace contextRef="#ctx0" brushRef="#br0" timeOffset="148">22682 4728 8355,'11'-11'0,"-1"3"0,-1 2 76,-1 1 0,3-3 0,6 4 0,1 2 303,2 1-229,1 1-88,2 0 0,5-4 0,1 0 0,2 1 0,-2 2 25,-1 1 0,-1 0 1,-5 0 38,1 0 0,-4 0 52,0 0-86,-5 0 0,3 0-153,-6 0 1,1 0 0,-1 1-747,1 3 0,-6-1-11,-2 4 1,-4 1 514,-4 3 1,-8 1-1,-5-1 1</inkml:trace>
  <inkml:trace contextRef="#ctx0" brushRef="#br0" timeOffset="149">22990 4717 7267,'-4'7'-157,"1"1"0,-5 0 825,4 3 1,0 6 0,3 2-380,-3 2 0,3 7 1,-3 3-1,3 2-121,1 1 0,0-1 0,0-1 0,0-3-162,0-1 0,4-2-148,0-3 0,3 0 0,-3 0-353,-1 0 1,-2-1-1,-1 1-37,0 0-124,0 0 0,-5 5 0,-2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5T01:32:38.646"/>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2444 12609 8355,'0'-17'46,"0"-2"0,-1 3 0,-2-1 0,-1 2 291,2 0 1,-3-4 0,0 2 138,-2-1 0,4 4 0,-5-1-60,-1 2 0,3 3-345,-2 3 1,1 2 0,-5 5 0,-1 0-131,-2 0 1,1 1 0,-5 4 87,-1 6 0,-2 6 1,-2 7-1,-1 1-106,-2 2 1,1 5 0,1-1 0,1 5 99,1 2 1,-2 0 0,6-2 0,-1 0 195,1 3 1,2-1-1,6-4 1,1-1-75,2-3 0,3 2 0,5-5 0,1-2 0,3-1-7,4-1 1,3-1 0,4-3-140,4-4 0,3-2 0,2-3 0,1-3 11,2-3 1,4-3 0,-4-1 0,3-1-35,1-3 1,1-2-1,0-5 1,-2-1-44,2 1 1,-3-4 0,0-2 0,-1 1-221,-2-1 1,-4-2 0,-2 2-1,-4 1-316,1-1 1,-9 2 0,3 4-25,-5-1 1,2 5-1,-6 0-114,-3 2 0,-9-9 0,-8 2 1</inkml:trace>
  <inkml:trace contextRef="#ctx0" brushRef="#br1" timeOffset="4">2353 12814 8355,'-23'7'251,"1"1"1,3-4 0,4-1 846,2-2 1,10-2-806,6-3 1,10 1-166,14-4 0,2 3 1,5-2-93,0 1 1,4-4 0,-1 2-662,-4 1 1,0 1 0,-6 4-1,-2-2-89,-1-1 1,-6 1 0,-3 3 0,-2 0 61,-2 0 0,-4-2 692,-3-2 0,-4 3 0,-4-3-75,-4 3 0,-1 0 0,0-2 771,2-1 0,3 1-189,-4 3 0,6 1 0,-3 3 0,1 3-220,0 4 1,0 4 0,4 3 0,-1 2-194,-3 4 1,3 3-77,-3-1 0,-1 0 0,1 3-54,2-1 1,-3 2 0,1-3 12,1-2 0,2-1 0,1-2 0,0-2-622,0-1 1,0-5 0,0 1-27,0-2 1,1-7-1,3-2 1,4-2 336,2-2 0,1-11 0,1-1 0</inkml:trace>
  <inkml:trace contextRef="#ctx0" brushRef="#br1" timeOffset="7">2855 12609 8355,'0'-17'1344,"0"4"-616,0-2 0,0 9 0,0 7-207,0 9 1,0 8-375,0 9 1,0 3 12,0 8 1,0 2-1,0 1-182,0-2 0,0-1-34,0-4 0,0 3 0,0-8 0,0 0-5,0-2 0,4-7 0,0-2 137,-2-2 0,3-1 0,1-3 1,0-2-25,3-2 0,-3-2 0,2-3 0,2 0-45,4 0 0,0-3 0,4-4 0,1-4-210,2-2 0,-1-5 0,8-1 1,-1-2-322,0-2 1,-1 2 0,-4-1 0,-3 0-187,-4 1 1,0-2-1,-2 3 1,-4 1-10,-3-1 0,-2-2 0,-4 3 679,0-2 0,-10-1 0,-3-4 1</inkml:trace>
  <inkml:trace contextRef="#ctx0" brushRef="#br1" timeOffset="8">2958 12597 8427,'-11'7'262,"-1"-4"1,6-3 2136,2-3-2010,3-4 0,6 1 0,2 2-92,4 3 1,5-3 0,3 0 0,3 2-309,1 0 0,-3 2-738,3 0 0,-7 2 0,7 0-9,-1 2 1,-6 4-1,-1-3-1291,-2 1 1703,-7 2 0,4 3 0,-3 0 0</inkml:trace>
  <inkml:trace contextRef="#ctx0" brushRef="#br1" timeOffset="10">2912 12860 8355,'-6'6'318,"6"-2"1,8-6-1,3-4 2156,4 0-2236,3-2 1,5-2 0,0 1-498,0 2 1,-1 0 0,1 0 0,-1 2-393,-3 0 0,1 2 0,-5-3 0,1-1-131,0 1 1,-7 4 0,2-3 584,0-1 1,-1 0 0,1-5 0</inkml:trace>
  <inkml:trace contextRef="#ctx0" brushRef="#br1" timeOffset="11">3301 12472 9660,'5'6'1232,"2"-2"-583,9-8 0,-2 3-270,5-3 0,-4-1 0,4 0-48,1-2 0,2 5-345,1-2 0,1-2 1,1-2-232,2-2 0,-1 2 36,-3 1 0,-1 3 1,-3-2-184,-4 0 0,-2 3 1,-2 3-3225,1 0 1641,-6 0 1892,-6 0 0,-6 5 0,-6 1 0</inkml:trace>
  <inkml:trace contextRef="#ctx0" brushRef="#br1" timeOffset="13">3506 12449 8355,'0'16'70,"0"2"0,0 5 0,0-2 1,0 0 893,0-2 1,0 0 0,1 4 0,2-1-456,1 1 0,3 1 0,-3 2 1,0 0-424,1 0 1,-4-2 0,3 0-1,-1 1-738,1 2 0,-2 4 0,4-5-1145,0 0 0,-3 3 0,-3 0 0</inkml:trace>
  <inkml:trace contextRef="#ctx0" brushRef="#br1" timeOffset="17">4671 12609 8355,'-11'-12'163,"-1"1"1,1 4-1,-1 4 77,1 1 1,-2 2-111,-2 0 1,-3 3-1,-4 5 1,-1 8 0,0 8 183,0 7 1,5 2 0,3 2 0,4 2-29,3 1 1,-1 0 0,5-5-1,2-2-152,0-5 1,6-3-1,1-3 1,2-3-287,2-5 0,2 1 26,4-9 0,-1 0 0,5-5 176,2-3 0,0-4 0,1-7-353,-3-4 1,2-8 0,-3-3 0,1-2-151,0 2 1,-9-3-1,2 3 1,-3 0 453,-3-1 0,3 6 1,-5-2-1,-2 5 449,-1 3 0,-1 2-366,0 6 0,0 6 1,0 6-1,0 9 419,0 8 0,0 3 0,0 3 0,0 2-205,0 0 1,4 2 0,1-2-1,0-1-279,0-3 1,4-1 0,-1-4 0,2-1-245,2 1 0,-1-3 1,0-5-1,1-3-1604,-1-1 0,1-1 1075,-1-4 1,0 0-1,1-1 144,-1-3 1,1-6 577,-1-6 0,1-4 0,-1 2 1</inkml:trace>
  <inkml:trace contextRef="#ctx0" brushRef="#br1" timeOffset="19">4991 12597 9141,'-4'13'0,"0"1"601,2 1 0,-3 10-45,1 2 0,0 6-381,4 5 1,0 3-1,0 4 1,0 1-104,0 0 0,0 3 0,0 1 0,0-1-423,0 2 0,1-4 0,2 1 0,1-3-231,-2-3 0,3-9 1,-1 0-1,-1-6-118,-2-5 0,-1-4 1,0-7 478,0 1 1,0-7 0,0-5 0,0-7 220,0-3 0,-5-11 0,-2-3 0</inkml:trace>
  <inkml:trace contextRef="#ctx0" brushRef="#br1" timeOffset="22">4922 12780 8355,'0'-41'148,"-3"3"1,-1 8 618,1 3 0,2 3 0,2 2 1,3 3 226,4 4 0,3 3-775,4 0 0,3 6 0,6 2-80,3 3 1,-3 1 0,4 1-34,0 3 1,-4 6-1,3 6 1,-5 1-227,-3-1 1,-2 5 0,-6-4 0,-1 1-93,-2-3 0,-3 2 1,-5-2-1,0-1 92,0-1 0,-9-2 0,-3 1 0,-5-1 59,-3 1 1,2 1 0,-1 0-1,0-3 19,1 0 0,-2-4 0,5-3-1041,1-1 1,6-4-1,4-1-1533,3-5 2255,1-2 1,10-7 0,3 0 0</inkml:trace>
  <inkml:trace contextRef="#ctx0" brushRef="#br1" timeOffset="24">5254 12563 9018,'5'6'1633,"-4"4"-924,3-2 1,-2 7-310,2 4 1,-1 8 0,3 3-40,-1 3 0,0 5-398,-1 1 1,-3 4 0,3-1-273,-3 2 0,-1 2 322,0-1 0,0-3 0,0 0-37,0 1 1,0-2-1,-1-1-650,-3 0 0,2-3 1,-5-6-1,1-1 45,0-3 1,2-4 0,-3-5 26,2-1 1,-2-5 223,3-8 0,0-10 0,4-15 0,0-4 172,0-5 206,0-9 0,0-1 0,0-6 0</inkml:trace>
  <inkml:trace contextRef="#ctx0" brushRef="#br1" timeOffset="27">5208 12746 8355,'1'-38'147,"2"0"1,2 2-1,1 3 484,3 3 1,2 8-1,3 0 1,3 5-173,1 3 0,-3 1 1,4 3-1,1 2-243,2 4 0,-1 4 1,0 4-1,-4 4-44,0 2 0,-2 7 0,-3 0 0,-2 2-43,-3 0 1,2 0-1,-5 4 1,-1 0-100,-2 0 0,-6 0 0,-3 0 1,-2-1 25,-1 1 0,-6-4 0,-1-1 0,-1-1-156,0-3 1,4-2 0,-3 0 0,2-1-1281,2 0 1,2-3-2130,5 0 2714,2-6 1,5 3 0,0-5 0</inkml:trace>
  <inkml:trace contextRef="#ctx0" brushRef="#br1" timeOffset="28">5608 12289 8355,'-18'-12'1087,"6"9"0,10 5 0,4 11-523,6 7 1,1 6-300,-1 8 0,0 1 0,-2 3 0,-1 4 0,1 1 0,-1 1-141,0-3 1,3-4 0,-3 0 0,0-4-613,0-3 0,3-4 1,-5-1-1,1-4-176,1-6 0,-3-3 1,3 0-291,0-1 0,1-4 0,7-4 380,2-1 0,-2-12 0,3-3 0</inkml:trace>
  <inkml:trace contextRef="#ctx0" brushRef="#br1" timeOffset="32">5825 12677 8355,'1'8'840,"3"-1"0,3-4 1,7 2 1678,2 0-2410,-1-4 1,-3 4 0,2-5 31,2 0 0,3-3 1,-3-2-1,1-2-126,-1-2 0,-1-1 0,-3-1 0,-1-1-191,1 1 1,-5-2 0,0-1-1,-2-1-287,-3 1 1,-2 1-1,-4 1 1,-3-2 65,-3-2 0,-2 1 0,1 4 1,-2 1 234,-2 2 1,2 3 0,-3 5 0,0 0 452,1 0 1,1 9-1,5 4 1,3 3 316,1 4 1,1 6 0,4 0 0,0 1-129,0 1 1,1-4 0,3 3 0,3-4-181,-1-4 0,4 1 0,-2-5 0,2-1-283,1-1 1,1-2 0,-1-1 0,-1-1-313,-2-1 1,2-4-1,-1 2 1,4-1-1255,2-2 1,0-2 0,-2-1 347,2 0 0,3-5 0,5-2 1</inkml:trace>
  <inkml:trace contextRef="#ctx0" brushRef="#br1" timeOffset="33">6384 12746 8355,'-5'6'2777,"-2"-2"-1284,-4-3 0,1 4-1881,3 3 1,2 2-1516,5 1 1,0 6 0,0 1 0</inkml:trace>
  <inkml:trace contextRef="#ctx0" brushRef="#br1" timeOffset="36">6613 12586 8355,'0'-12'-11,"0"1"1,0 0 0,0-1 228,0 1 0,0-1 1,0 1 857,0-1 75,0 1-834,5 0 1,1 4-1,4 5-48,-2 4 1,1 10 0,-4 8 0,0 7-109,0 7 0,3 9 0,-5 8 1,0 0-152,-2-1 0,3 9 0,0-2 0,0 2-215,1 4 1,-4-6 0,3 0 0,-3-5-167,-1-1 1,0-10 0,0 1 0,0-6 254,0-6 1,-1-2 0,-3-5 0,-4-1 148,-2-3 0,-1-3 0,-1-6 1,1-2-142,0-4 0,-1-3-18,1-1 1,1-2-1,1-5-558,1-4 0,4-10 0,-2-1-529,1-8 1,-4-4 1089,1-4 0,-2-8 0,-1-6 0</inkml:trace>
  <inkml:trace contextRef="#ctx0" brushRef="#br1" timeOffset="37">6670 12118 8355,'-12'-6'0,"6"0"53,2-5 1,4 1-227,4 2 0,2 3-125,6 5 1,3 5 0,0 3-954,-1 2 1191,4 1 0,-5 1 0,3-1 1</inkml:trace>
  <inkml:trace contextRef="#ctx0" brushRef="#br1" timeOffset="39">6898 12255 8355,'7'17'40,"-2"5"0,-5-3 151,0 3 1,3 5 0,1 4 0,0 2 109,1 1 0,-4 7-343,3 4 0,1 2 0,-1 7 38,-1 0 0,-1 3 0,1 3-219,0 1 1,1 0 0,-4-4 0,0-2 87,0-6 1,0-1 0,0-10-1,0-2 336,0-4 1,0-6-1,0-5-5,0-2-400,0-6 0,0-2 1,0-13-1,0-8-549,0-8 1,0-7 505,0-2 1,-5-14 0,-1-1 0</inkml:trace>
  <inkml:trace contextRef="#ctx0" brushRef="#br1" timeOffset="41">6932 12357 8355,'0'-17'406,"0"0"1,0 6 146,0-1 0,2 5 1,2 0 28,3 2 0,7 3-367,1 6 0,6 3-50,-2 8 1,2 3 0,2 5-289,0 0 1,-4 0 0,-1-1-89,-2 1 0,-1-4 0,-4-1 117,-4-1 0,2-1 0,-6-3-37,-5-2 1,-3 7 0,-7-7 0,-4 2 144,-3 0-1,-2-2 1,-2 1 0,0-1-188,0 0 1,4-3-1,1-2-339,2 0 1,1-3 0,5-4 311,2-3 0,3-3-544,5-9 1,0-1 0,0-6 0</inkml:trace>
  <inkml:trace contextRef="#ctx0" brushRef="#br1" timeOffset="53">7127 12494 8355,'6'12'0,"4"-5"0,-2 0 0,3-1 0,3-1 656,1 0 0,2 0 0,-3-2 0,2 1-150,2-2 1,-3 0 0,3-2 0,0-2-431,0-2 0,-4 2 0,1-6 0,-3-1-120,0-1 0,-1-2 0,-1-2 1,-2-2-144,-4 2 0,-3 2 0,-1 0 1,-1 1 16,-3-1 0,-2 1 1,-6 0-1,1 0-32,-1 4 0,1 1 0,0 3 0,-1-1-5,1 2 1,-1 5-1,1 5 1,0 3 78,-1 5 1,4-2 0,1 5 0,-1 1 126,2 2 0,1 0 0,5 1 0,0 0 85,0 0 1,0-1 0,1-2 0,3-2-190,4-2 1,2-1 0,1-5 0,2-2-256,2-4 0,-1-3 0,5-1 0,1 0-105,2 0 1,-3-1 0,0-3-1,1-4 403,2-2 0,1-1 0,0-1 0,-1 1 164,1 0 0,0-5 0,0 0 0,-2-2 267,-2-2 0,3 2 0,-4-1 1,0-1 293,-3-2 0,-4 1 0,-2 2 0,-3 2 54,0 1 0,-3 3 1,-4-1-1,-1 4-521,-2 2 0,-5 6 1,0-2-1,-4 3-166,-2 1 0,-1 1 1,2 4-1,-2 6 36,2 7 1,2 1 0,0 3 0,2 1-188,3-3 1,1 3-1,6-6 1,0 2-147,0 0 0,6-8 1,0 0-1,1-2-62,1-3 0,1-1 1,5-5-1,1 0 164,-1 0 0,-1-5 1,-2-2-1,1-5 14,-1-3 0,-3 2 0,-1-2 1,1 2 150,-2 2 0,3 0 0,-5-1 415,-2 1-362,0-1 1,-1 6-1,2 3 1,0 6-2,0 5 0,-2 6 0,-1 2 1,1 2-20,3 2 0,-1 7 0,3 3 0,0 3-20,1 1 0,-3 5 1,2 0-1,0 1-110,1 4 1,0-5 0,5-1 0,-2-2-40,-3-2 1,0-1 0,-5-3-1,2-3 166,-1-3 0,-2-1 0,-2-2 0,-3 0 55,-4-2 1,-3-7-1,-3 1 1,-3-5 664,0-3 0,-6-1 1,-5-6-1,0-1-517,0-5 0,-4-2 0,2-2 0,-2 0-580,2-4 1,1 4 0,2-3-1682,-4 2 1,-2-4 0,-1 0 0</inkml:trace>
  <inkml:trace contextRef="#ctx0" brushRef="#br1" timeOffset="54">1827 14356 8355,'0'-11'-196,"0"3"1,0 0 0,0-1 459,0-1 0,-3-1 0,-1 0 243,1-1 0,1 2 231,-2 2-91,3-2-468,-5 9 1,3 2-94,-1 11 1,0 5 0,4 10 101,0 3 0,0 7 0,0 3-569,0 0 0,0 2 240,0 4 1,-1-1 0,-2 1 0,-1 0-20,2-1 1,-3-4-1,1-4 1,2-5-62,0-6 0,2-3 1,0-4 42,0-4 0,2-7 1,1-5-438,5-6 1,2-5-1,1-7 1,1-4 415,-1-2 0,1-7 0,-1-2 1</inkml:trace>
  <inkml:trace contextRef="#ctx0" brushRef="#br1" timeOffset="56">1850 14516 8355,'1'6'325,"3"-2"1,3-3 85,4-1 1,2 0-212,2 0 0,-1 0 1,5 0-1,1 0 1,2 0-1,1 0-122,-1 0 1,1 0 0,0 2-1,0 0-325,0 2 0,-4 0 1,-1-4-1,-1 0-369,1 0 0,-4 0 0,1 0 94,-2 0 1,-2 0-1,1 0 1,-2-2 291,-2-1 0,1-4 0,-4-5 230,1-4 0,2-1 0,3-6 0</inkml:trace>
  <inkml:trace contextRef="#ctx0" brushRef="#br1" timeOffset="57">2330 14288 8355,'-4'-8'298,"0"0"1,-3 7 0,3 2 0,1 8 129,2 5 1,1 10-257,0-1 0,0 8 0,0-1 1,0 3-1,0 1 0,0 0 60,0 1 0,-1 2 1,-2-1-1,-1 0-205,2 1 0,-3-2 0,1-3 0,0-3-651,-1-1 0,4-3 1,-3-4-1,3-3 267,1-2 1,1-6-1,3-6 1,3-3-660,4-1 0,0-2 818,0-6 1,6-10-1,1-11 1</inkml:trace>
  <inkml:trace contextRef="#ctx0" brushRef="#br1" timeOffset="60">2501 14379 8355,'7'-12'0,"-2"5"0,-4 0 463,3 2 0,-3-1 95,3 6 1,-3 4 0,0 10-1,2 2-429,1 2 0,-1 5 1,-3 5-1,0 1-166,0 3 0,0-3 0,0 0 0,0-1 150,0-3 1,0 0 0,0-3 0,0 1-58,0 0 0,0-1 1,2-3-1,2-3-60,3 1 0,-1-5 0,2 4 1,1-5-41,1-3 0,3 1 0,1-4 0,1 0-99,-1 0 1,2-1 0,0-6 0,-2 0-1,-2-2 0,4-5 0,-1 1-504,-1-2 1,-2-1 0,-1-1-100,-4 1 1,3-4 194,-2 0 0,-3-2-298,-1 2 784,2-3 0,-5-5 0,5 0 0</inkml:trace>
  <inkml:trace contextRef="#ctx0" brushRef="#br1" timeOffset="61">2593 14356 8214,'-12'0'155,"1"5"1,7-4-1,6 3 1,9-3 1983,1-1-2150,6 0 0,0 0 0,5 2 28,-1 2 1,-2-3 0,-3 4 0,1-1-589,0-1 0,-4 5 0,1-3 302,-2 2 0,-6-4 0,0 5-1768,-2 1 1856,-7-4 1,-9 0-1,-7-5 1</inkml:trace>
  <inkml:trace contextRef="#ctx0" brushRef="#br1" timeOffset="62">2615 14493 8355,'-6'11'-56,"0"0"1,3-2 284,-1-2 0,2 1 0,6 2 0,3-2 146,3-5 1,3 2-272,2-1 1,2 4 122,2-4 1,2 3-117,-2-3 0,3 1 1,2-2-380,3 0 1,-7 1-893,3-4 0,-3 0 0,3 0 0</inkml:trace>
  <inkml:trace contextRef="#ctx0" brushRef="#br1" timeOffset="65">3061 14322 8355,'6'-12'981,"-2"1"0,-4 5 313,-4 2-1161,-2 3 0,-2 9 0,2 5 1,-1 4 111,1 3 1,2 7-1,-3 3 1,-2 3-286,-1 1 1,2 0-1,0 1 1,0 0-173,-3 3 0,0-2 0,1 1 1,1-4-159,1-3 0,5-4 0,-4 0 0,2-3-18,3-4 0,0-2 0,2-6 1,2-1-8,1-2 1,0-3 0,3-6 0,1-3-1385,-1-4 1779,-3-7 0,12-8 0,-3-6 0</inkml:trace>
  <inkml:trace contextRef="#ctx0" brushRef="#br1" timeOffset="66">3015 14425 8355,'6'-30'103,"0"6"0,-5 6 0,1 2 1,3 3 411,2 4 0,-3 4 60,3 5 0,2 7 1,4 4-410,-2 7 1,3 5 7,-6 3 0,2 2 0,1 5 0,-1 0-206,-2 3 0,1 2 1,-4-1-1,0-1-608,0-3 0,0 2 1,-2-6-1,2 0 321,1-2 1,-3-7-1,2-2 1,-1-2-590,-1-2 1,1-1-120,-4-2 1022,0-4 1,-5-12 0,-1-8 0</inkml:trace>
  <inkml:trace contextRef="#ctx0" brushRef="#br1" timeOffset="68">3015 14699 8355,'-11'0'452,"3"1"184,0 3 1,7-3-348,1 3 1,5-3-373,7-1 1,3 0-257,0 0 1,4 0-1,-2 0 1,-1 0 270,1 0 0,2-4 0,-4 0 0,-1 1-479,-1-2 1,-1 2 0,1-5 0,0 1 308,-3 0 1,-1-3 0,2 3 0,1-3 237,-1-2 0,0-4 0,1-2 0</inkml:trace>
  <inkml:trace contextRef="#ctx0" brushRef="#br1" timeOffset="69">3323 14516 8355,'0'-12'1053,"0"6"-365,0 1-580,0 15 1,4 3-1,0 10 1,-1 0-1,-1-1 1,1 3 72,1 1 0,-1-2 1,-3 3-1,0-3-854,0-1 1,4 0 0,0-2-1,-2 0-253,0-2 0,2-5 627,-1 1 0,6-2 0,-2-2 0</inkml:trace>
  <inkml:trace contextRef="#ctx0" brushRef="#br1" timeOffset="70">3346 14504 8355,'0'-11'322,"0"0"0,2-1 1,1 2-32,5 2 1,3 0-1,3 4 1,3 1 144,1 2 1,1 2-1,4 3 1,-1 4-86,1 2 1,0 5-1,0 2 1,0-1-277,0 1 0,-4 3 0,-3-1 0,-2 1 55,-4-1 0,-2 3 0,-1-3 1,-3 2-21,-2 2 1,-9-1 0,-3-2-1,-5-1-120,-3 1 1,-1 1 87,-4-2 0,-1-1-161,-3-3 0,5-4 1,-3 2-1,6-4 126,3 0 0,1-4 0,3-1-968,1-3-1120,-1-1 0,1-5 0,0-2 1</inkml:trace>
  <inkml:trace contextRef="#ctx0" brushRef="#br1" timeOffset="74">5379 14756 8355,'-11'-12'0,"-1"1"0,1-1 0,0 1-345,-1 0 0,1-1 460,-1 1 0,1 3 731,-1 1 0,-3 4-651,0-1 1,-2 4 0,4 4-296,-3 4 1,-3 8-1,3 6 139,-2 3 0,4 7 1,-1-2 34,2 3 1,3-2 0,2-2 0,5-2-166,1-6 0,2 1 0,2-7 48,1-1 1,4-6 0,4-5-1,2-1-85,2-2 0,-1-2 1,4-3-1,0-5 88,-1-4 0,2-6 0,4 1 0,-1-3-128,-3-1 0,1 1 0,-5-1 0,-1 1 175,-1 3 1,-7 3 0,-1 5 350,0 4-182,-3-3 0,3 13 0,-5 1-121,0 5 0,0 3 1,0-1-1,1 0 1,3 0-20,3-4 0,4 2 0,1-4 1,2 0-520,2 0 0,4-1 1,-1-4-1,1 0 132,-1 0 1,3-1 0,-4-2 0,1-2 168,0-1 1,-5 0-1,1-3 1,-3 1 169,0-1 1,-2-1 0,-2-3 0,-5-1 11,-1-1 0,-2 0 0,0 3 398,0 1 1,-2 1-1,-1 2-226,-5 4 0,-2 6 0,0 4 0,2 7 81,4 3 0,-1 10 0,1 8 0,2 7 292,1 3 1,1 5-1,1 2 1,1 1-732,2 3 1,5-1 0,-3 1 0,2-3-182,0-1 1,-1-4-1,5-8 1,-2-5 72,-2-1 1,0-6 0,-4-3-323,-1-4 0,-1-6 426,2 2 1,-3-11-1,2-9 1,-4-10 189,-3-6 0,-5-13 0,3-3 0</inkml:trace>
  <inkml:trace contextRef="#ctx0" brushRef="#br1" timeOffset="75">5608 14916 8355,'0'-46'35,"0"5"1,0 5 0,0 3 0,0 3 332,0 2 0,5 6 0,4 4 0,3 1 227,4 3 1,0 3-334,-1 3 0,-1 3-106,5 5 0,-1 2 0,2 1 66,-1 5 1,-5 6-31,2 1 1,-4 5 0,-2-2-234,-2 0 1,-3 4 0,-5-3 0,0 1-17,0-1 1,-5 3 0,-4-5 0,-4 2 45,-2 0 0,-4-3 1,4 1-1,1 0-936,1-3 1,2-5 150,-1-2 0,7-5 0,5-2-44,7-7 1,4-4 575,4-4 1,3-8 0,5-6 0</inkml:trace>
  <inkml:trace contextRef="#ctx0" brushRef="#br1" timeOffset="79">6007 14333 8355,'5'-6'101,"-3"6"1,2 9-1,-3 5 812,-1 5 0,4 4-597,-1 3 0,5 3-345,-4 6 1,5 0 0,-3 3-110,0 4 1,5-1-1,-4 1-26,3 1 1,0 5-1,-1 3 205,-1 1 0,-5-1 0,2 4-379,0 4 0,-4 0 0,3 0 1,-3-2 69,-1-4 1,0 0 0,0-13 0,0-3 268,0-7 0,0-6 1,0-5-1,0-4 5,0-2 0,-5-3-47,-3-2 0,2-9 0,0-10 43,1-3 1,-3-6 0,4 1-1,2-4-102,0-3 0,-1-5 1,-1-7-1,1-5-204,2-5 1,1 0 0,-1-7 0,-2-1 205,-1 0 1,-3-2 0,3 8 0,1 4 97,2 2 0,1 5 0,0 6 0,0 3 176,0 3 0,0 3 0,0 2 0,0 2 377,0 1 1,5 4 0,3-3-1,2 0 138,1 0 1,2 6 0,2-1-416,4 4 1,2 7 0,-1-2 0,-1 2-1,1 4-97,2 2 1,-1 2-1,0 7 1,-4 2-77,0 4 0,-2 1 0,-3 0 0,-2 0-226,-3 0 1,-2 1 0,-5 2 0,0-1 104,0-3 0,-6 2 1,-5-3-1,-6 0-33,-1-3 1,-3 2-1,2-2 1,-3-1-180,-1-1 1,4-6 0,2 0 39,0-2 0,7-3 1,6-7-527,3-6 1,2-5 0,4-5-1,5-2 327,4-5 0,2 0 0,-5-4 0,0-1 121,1 0 1,-1-7 0,1 6 0,-1-1 324,0 4 1,1-1-1,-2 5 1,-1 2 184,-1 1 0,-5 2 1,4 2-1,-1 2 99,0 2 0,-2 0 1,4 6 509,1 3 0,0 3 0,-1 9 0,-1 6-356,-2 7 0,-1 9 0,-3 4 0,1 5-447,2 2 0,0 4 1,-4-4-1,0-1-86,0-2 1,0 0-1,0-2 1,0-2-24,0 0 1,0-6-1,1 2 1,2-4-897,1-4 1,5-3 0,-2-4 0,3-2-1766,2-3 2506,-6-2 1,4-5 0,-3 0 0</inkml:trace>
  <inkml:trace contextRef="#ctx0" brushRef="#br1" timeOffset="81">6601 14687 8938,'12'0'2329,"-1"0"-1823,1 0 0,3-1-385,0-3 0,4 2 0,-2-6 0,-1 0-409,1 2 1,-2-4 0,-5 2-1,-1-2 141,-2-1 1,-4 3-1,1 0 1,-3 0-31,-1-3 0,-1 4 1,-3 0-1,-4 1 69,-2 0 1,-1 3 0,-2-1 0,-1 4 185,-1 4 1,-2 6 0,3 7 0,-1 1 11,1 2 1,5 2 0,3 2-1,1 0-217,2-1 0,3 5 1,3-8-1,2-1-252,1-1 1,3-3 0,5-4-1,1 1 138,-1-1 0,3-5-342,-2-2 0,5-2 0,-2-2 1</inkml:trace>
  <inkml:trace contextRef="#ctx0" brushRef="#br1" timeOffset="82">6875 14824 8355,'7'0'2730,"-2"-5"-3135,0 4 1,-3-4-780,6 5 344,-5 5 1,7 1-1,-4 6 1</inkml:trace>
  <inkml:trace contextRef="#ctx0" brushRef="#br1" timeOffset="84">7229 14504 8355,'-6'0'1168,"1"-5"-848,5 4-222,0-4 0,1 5 0,2 1-147,1 3 1,3 2-1,-2 6 1,0 1 73,0 2 0,3 3 0,-4 6 0,-2 2 91,0 5 1,1 7-1,1 4 1,-1 2-53,-2 2 1,-1 8 0,0 4 0,0 0-191,0 0 0,1-2 1,2-3-1,1-4-89,-2-6 1,0-1-1,-2-8 219,0-5 1,0-4 0,0-3 0,-2-3 0,-2-4-10,-3-2 0,-3-2 1,-2 0-1,1-4-55,-1-3 1,1-3 0,0-1 0,-1-1-173,1-3 0,-1-6 1,1-6-1,1-3-740,2-6 1,2-3 774,2-6 1,-2-5 0,-6-2 0</inkml:trace>
  <inkml:trace contextRef="#ctx0" brushRef="#br1" timeOffset="85">7298 14253 8355,'-4'-11'124,"0"-1"242,2 1 0,2 5 1,4 2-587,3 3 1,3 1 0,3 1-881,2 3 0,-2 1 853,2 2 1,-2 9-1,-2-4 1</inkml:trace>
  <inkml:trace contextRef="#ctx0" brushRef="#br1" timeOffset="86">7538 14379 8355,'0'18'0,"0"2"-17,0-5 0,0 7 1,0-1-1,1 6-37,3 2 1,-3 5-1,4 7 1,-1 2 141,0 4 0,1 3 1,-3-2-1,2 3-36,-1 1 0,-1-4 0,1 0 1,1-4 45,-2-2 0,-1-9 1,-1 0-188,0-3 0,0-5 0,0-5 0,0-2-1696,0-2 1302,0 0 1,0-11 459,0-5 0,0-15 0,0-10 1</inkml:trace>
  <inkml:trace contextRef="#ctx0" brushRef="#br1" timeOffset="88">7595 14470 8355,'0'-23'131,"5"6"1,3 1 0,2 4 0,1 0 404,1 1 1,-1 5 0,0 2 0,2 2-103,2 2 1,-2 2-42,2 2-204,-2 2 1,0 1-1,-1 1-77,0 1 1,2 1 0,-8 2-105,0-1 1,-1 0-329,-5 1 0,-1-5 0,-3 1 69,-3 1 0,-5 1 0,-2 1 112,-1 1 1,-9-2-1,2-1-56,2-1 0,-1-1 1,4 5-65,-1-1 1,6 0-413,0 1 0,7-6 0,9-2 0,4-3 279,2-1 1,6 0-1,2 0 1</inkml:trace>
  <inkml:trace contextRef="#ctx0" brushRef="#br1" timeOffset="100">7835 14550 8856,'11'0'0,"1"0"505,-1 0 0,0 0-243,1 0 1,4 0-133,3 0 1,-1-4 0,1-1-165,1-1 0,-2 2 42,1-3 1,-5 0-1,1-2-119,-2 2 0,-5-1 0,-2-3 0,0-1-62,1 1 0,-5-1 0,2 1 1,-3 0 69,-1-1 0,-5 2 1,-2 1-1,-3 3 26,-2 1 1,1 1 0,-1 4 0,1 0 77,-1 0 0,1 5 1,0 3-1,-1 3 12,1 4 0,3 2 0,2 3 0,1-1-10,2 1 0,2 2 1,1 1-1,1 0-194,3-1 1,2-4 0,6-3 0,-1-2-50,1-1 1,-1-2 0,2-3-1,1-3 288,1-3 0,1-1 0,0 0 1,1-1 2,1-3 1,4-6-1,-3-5 1,2 0-53,2-2 1,0 3-1,0-5 1,0-1 234,0-2 0,-4 1 1,-2 0-1,-1 2 20,-6-1 1,0 2-1,-6 1 1,-2-1 40,-1 0 0,-1 4 0,-1-1 0,-3 3-71,-3 5 1,-3-2-1,-3 5 1,-1 3-61,-1 3 1,-4 6-1,4 6 1,1 2-169,1 2 0,3-3 1,2 3-1,4 0-94,3 0 0,1-4 0,0 1 1,0-2-103,0-2 0,5-1 1,3-1-1,2-3 83,1 0 0,1-3 0,-1-3 0,1 0-374,-1 0 1,0-3-1,1-3 1,-1 0 290,1-3 0,-5-1 1,1-1 491,1-1 1,-3 1 202,2-1-294,-6 6 1,3 6 0,-5 8 0,0 3 111,0 4 1,0 3-1,0 5 1,0 0-311,0 0 1,0-1 0,0 3-1,2 1 45,1 5 0,0-1 1,3 2-1,1 1-35,-1-1 1,-3-5-1,2 3 1,-2-1-72,1 0 1,0-2-1,-4 2 1,0-1 304,0-3 1,-4-1 0,-1 0 0,-1 2 13,-3 0 0,3 1 0,-2-5 0,-1-2-140,-1-1 0,-2-5 1,1 1-1,0-2-16,-1-2 0,-4-3 1,-2-2-1,-1-1-87,0-2 1,0-7-1,-4-4 1,0-2-112,0-1 0,0-1 0,2 1 0,2 0-832,4-1 0,2-3 0,0 0-425,-2 1 0,-3-4 0,-5 0 0</inkml:trace>
  <inkml:trace contextRef="#ctx0" brushRef="#br1" timeOffset="111">9045 12106 8355,'-21'-15'0,"2"-2"263,3 0 1,5 1-1,3-1 1,5 0-1,1 2 1,2 0-1,2 1 1,1 4-1,5 4 929,2 5 0,2 1-1081,-1 0 0,6 5 1,0 3-162,1 2 0,2 5 46,-4 1 0,3 4 0,-4-1 19,-1 2 1,-1 2 39,-2 0 1,-1 5-105,-2 2 1,-3 5 59,-5 3 1,-5 1 58,-3 3 0,-2 2 0,-3-2 32,-2 3 0,1-1 1,-4-1-104,2-1 1,1-1-1,3-1 1,1-4 4,-1-4 0,6-7 1,2 2-1,3-4-39,1-4 1,4-2 0,1-3 0,1 2-155,3-3 0,5 0 1,2-1-1,1-1-128,-1 0 0,3 0 0,-2-3 1,-1 0 75,1 1 1,-1-4 0,-2 0 103,2 0 1,-1-2 0,-5 4 163,-2 2 1,-3 1 0,-5 3-1,0 2 226,0 4 1,-5 4 0,-3 4 0,-2 3-50,-2 3 0,2 3 0,1 2 0,3 4-40,1 2 1,1-2-1,4 1 1,1 3-144,3 2 1,4 12-1,6 2 1,-6-28-1,0 2-3,1 1 1,0 2-1,-1 1 1,-1 0-1,3 2 1,1 1-1,0 2 1,1 0-185,0 2 0,1 0 0,0 2 0,1 1 0,-3-3 0,0 0 0,1-1 0,0-1 63,2 0 0,-1-1 0,-3-3 1,0 0-1,2 1 0,-1 0 1,0-1-1,-1-1 93,-1 1 0,-1-2 0,1-2 1,-1 0-1,-2-2 0,-1 0 1,1-2-1,-2 0 297,1 0 1,-2 0-1,2 29 91,-5-1 0,0-8-305,0-3 1,-5-5 0,-3-3 0,-2-3 51,-1 1 1,-1-10 0,1 2 0,-2-4-352,-2-1 0,2-2 1,-3-5-1,1-2-1485,-1-2 1,1 0 1710,4-5 0,-2-1 0,0 0 0,-1-1 0,0 0 0,-1-1 0</inkml:trace>
  <inkml:trace contextRef="#ctx0" brushRef="#br1" timeOffset="120">10016 13591 8521,'-23'-7'221,"0"-1"0,1 3-346,-1-2 1,1 1-1,2-3 1,1 3 600,-1 1 0,-1 2-118,2 7 1,-1 2-161,5 6 1,-1 5-1,6 6 1,3 6-117,3 4 0,3 3 0,2 1 0,3 1-180,3-1 0,7-6 0,3-2 0,0-2-61,4-5 1,-3-6-1,1-8 1,1-4-126,1-3 0,4-7 1,-1-7-1,0-7 42,-3-6 0,-2-9 0,0-2 0,-3-4 71,-4-2 1,-1-4 0,-4 5 0,-3-2 253,-3-2 0,-1 0 0,0 1 57,0-1 0,-1 3 1,-3-1 123,-3-3 1,-4-5-85,0 2 1,0 3-1,0 8 1,2 7 543,2 7 0,3 6-432,-4 11 1,2 18-1,-2 14 1,5 12-135,1 9 1,4 6-1,0 8 1,3 0-35,2 2 0,0 0 0,5-5 0,0-3-158,4-3 1,-2-5 0,3-3-1,1-5-337,0-5 1,0-2 0,2-7 0,-1-5-66,1-4 1,1-8 0,-1-2 0,-2-3 107,-2-1 1,3-10 0,-4-5 0,-1-5 121,-1-3 0,-2-4 0,0-1 0,-3 0 388,0 0 0,-5 2 0,0 4 1736,-1 3-827,-2 3 0,0 10-805,0 6 0,1 6 0,2 5 1,2-1-347,1-2 0,2 2 0,3-2 0,0 2-711,1 1 0,-1-3 1,1-2-1,-1-1-385,1-2 0,-5-2 0,1-1 933,1 0 0,1-10 0,1-3 0</inkml:trace>
  <inkml:trace contextRef="#ctx0" brushRef="#br1" timeOffset="122">10393 13248 8355,'-5'-12'590,"-1"-2"-134,-6 10 1,1 0-163,-1 4 0,6 5 0,2 3 0,3 2-825,1 1 0,6 1 0,4-2 0,6-1-263,1-2 0,2 1 0,4 3 0</inkml:trace>
  <inkml:trace contextRef="#ctx0" brushRef="#br1" timeOffset="126">10667 13134 8355,'-11'-6'410,"-1"-3"0,2 4 307,2-2 0,-2 4 1,3-4-132,-3 2 1,3 0-165,3 1-544,3 3 1,1 10 0,0 10 306,0 4 0,1 7 1,3 4-1,4 7-316,2 3 0,1 7 1,1 1-1,-1 3 68,1 2 1,3-1-1,-7-24 1,0 0-1,1 1 1,0 0 13,1 1 1,0 0 0,0 0-1,-2 0 1,1 0 0,0 1-1,-1-1 1,0 0-153,-1 1 0,0-1 1,2-2-1,-1 1 1,7 29-1,-1-4-183,-1-6 1,-2-5 0,1-5-1,-1-5-320,1-6 1,-5 0 25,1-8 1,-2 1-30,2-9 688,2 0 1,-9-3 0,4-1 0</inkml:trace>
  <inkml:trace contextRef="#ctx0" brushRef="#br1" timeOffset="132">10907 13397 8355,'-5'-76'208,"4"39"0,-1 1 0,-4-20 317,1 3 0,1 4 0,4 8 87,0 7 0,-4 6 0,0 9-8,2 4 0,1 6-526,1 1 0,-4 7 0,0 2 0,2 9 65,0 8 1,2 11 0,0 9 0,2 12-130,1 8 0,0-25 0,1 1 0,1 2 0,1 1 0,0-1 0,1 1-24,0 2 1,1 0 0,0-2-1,2 1 1,1 2 0,1 1 0,-1-2-1,0-1-128,1 1 0,-1 0 1,2-4-1,1 1 1,-1-1-1,1 1 1,-2-1-1,1-1-140,-1 0 0,0-2 1,0 2-1,-1-2 0,10 26 1,-1-5-128,-5-1 1,1-9 0,-2 1 0,-2-3-61,-3-4 1,-6-5 0,4-3-1,-2-3 168,-3-4 0,0 0 0,-2-7 1,0-1-139,0-2 0,0-4 0,0-2 435,-8-7 0,-6 0 0,1 1 0</inkml:trace>
  <inkml:trace contextRef="#ctx0" brushRef="#br1" timeOffset="133">10690 13408 8355,'-18'12'1015,"7"-6"0,7-1 0,8-5 0,3-1-952,4-3 0,4 3-248,0-3 1,7-1-1,-1 0 1,4 0-1,2-2 1,0 2-1021,-1 0 0,-3-3 1,-4 5 682,2 0 1,0-3-1,2-1 1</inkml:trace>
  <inkml:trace contextRef="#ctx0" brushRef="#br1" timeOffset="149">11227 13408 8355,'-12'4'-70,"1"0"1,-1-2 1215,1 0-613,5-2 0,2-2 112,8-2 0,6 3-383,5-3 0,5 2-93,-1-2 0,3 3 0,0-4 0,-2 1-125,-1 0 0,-1-5 0,2 2 0,-2-2-121,-2 1 1,-1-2 0,-4 2 0,-3-2-71,0-1 0,-5-1 0,0 1 0,-1-1 88,-2 1 1,-5 0 0,-3-1 0,-2 1 40,-2-1 1,0 2 0,-2 3-1,-1 3-25,1 3 0,-3 2 0,2 3 0,1 4 2,1 6 0,2 9 0,1 8 0,2 2 74,4 1 0,4 0 1,4-1-1,4-1-54,2-2 1,3-5 0,2-1 0,4-7-260,2-4 1,2 0 0,0-9 0,0-2-110,0-1 0,0-6 1,-1-4-1,0-5-64,-3-5 1,1-2-1,-4-3 1,-3-2 263,0 0 0,-5-5 0,-2 5 0,-1 0 277,-2 2 1,-2 1 0,-1 2-1,-1 2 304,-3 3 0,1 1 0,-3 3 0,0 3 750,-1 2 0,4 4-789,-5 3 1,5 5-1,0 2 1,1 5-388,2 3 1,5-1 0,2 4 0,0-2-550,1-2 0,0-1 259,3-2 0,-3 4 62,-1 1 0,0-1 0,1-5-2416,0-2 2252,-5 2 1,6-10 425,-6 0 0,0-7 0,-6-7 0,-2-1 148,-1 1 0,0-2 0,-3-1 0,2 1 108,2-1 0,-2-2 0,3 3 0,1-1 272,2 1 0,1-3 1,0 3-1,0 3-116,0 0 0,1 1 0,2 1 0,2 1-509,1 2 0,2-2 1,3 4-1,1-1-382,-1 4 1,1 0 0,-1 1 0,0-2-109,1 1 1,-5 2-1,0 2 1,-1 2-145,0 1 731,-3 4 0,7-1 0,-4 4 0</inkml:trace>
  <inkml:trace contextRef="#ctx0" brushRef="#br1" timeOffset="167">11763 13203 8355,'0'11'663,"6"0"1,0-4-554,5-3 1,1-3-173,-1-1 0,4-4 0,2-1 0,-1-1 0,1-3 0,-3-1-122,-1-2 0,-2 1 0,-1-1 0,-2 1 232,-4-1 1,-3 1 0,-1 0 0,0-1-53,0 1 1,0 3-1,-1 1 1,-3-1 102,-4 2 0,-2 0 0,-1 6 0,-1 0-13,1 0 0,-5 6 1,1 2-1,3 6 8,3 5 1,0 3 0,5 1-1,1 0-46,2 0 1,1 3 0,1 1 0,3-3-149,4-4 0,6-2 1,1-4-1,0 0-171,2-4 1,-5 0-1,5-6 1,-2-1 74,0-2 1,1-1 0,-5-1 0,0-5 114,1-5 1,-4-2-1,-1-6 1,1-1-5,-2-2 0,3 0 0,-5 0 0,0 2 131,1 1 0,-4 0 328,3-4 1,-3 1-1,-1 2 332,0 1 0,0 9-92,0-2 1,0 6-435,0 2 1,1 11 0,2 12-148,1 2 0,-1 1 0,-3-2 0,0-2-40,0-2 1,0 3-1,0-3 1,0-2 131,0-2 0,0-4-140,0-1 0,2-4 0,0 0-243,2-6 0,5-5 1,-1-6-1,0-1-53,0 1 1,1-2-1,-4-1 0,0 1 206,0-1 1,0 2 0,-2 4 487,1-1 1,1 6-64,-2 2 1,0 3 0,3 2 0,-1 3-67,-2 3 0,2 4 0,0 0 0,1 0-362,3 1 1,-2-1 0,-1 1 48,-1-1 1,3-3 0,-3-2 0,1-1-70,3-2 0,-3-2 0,2-1 0,1 0-304,1 0 1,0-1 0,0-3 0,-1-4-43,0-2 0,4-5 0,-6 0 1,4-1 285,0 0 0,-3 3 0,-2-3 0,0 1 292,1-1 1,-5-3-1,2 3 1,-3-1 357,-1 1 0,0 1 720,0 3 1,0 7-622,0 5 0,0 6 0,0 10 1,0 1-387,0 1 0,5 4 0,3-5 0,2 1-141,1-3 1,1 2 0,-1-2 0,2-1-199,2-1 0,-2-6 1,2 0-1,-1-2-339,1-3 0,-1 0 0,4-4 1,-1-1 373,-3-5 1,2-2 0,-1-3 0,-1-1 124,-1-1 1,0-5 0,-1 2 0,1-1-59,-3 0 0,-2 0 0,1-3 0,-3 2 34,-1 1 1,-1 0 0,-5-4 0,-3 0-140,-4 0 0,-3 6 0,-3 1 0,-1 4 67,1 0 0,-4 6 442,-1 2 0,2 9 0,2 7 4,2 5 1,3 6-1,3 3 117,3 0 0,3 5-181,1-5 0,6 2 1,4-2-1,5-1-27,3-3 0,1-1-491,4-6 1,0 1 0,0-5-352,-1 0 0,1-4 0,0-3-251,0-3 0,-4-1 0,-1 0-13,-2 0 0,-1-5 0,-3-2 0</inkml:trace>
  <inkml:trace contextRef="#ctx0" brushRef="#br1" timeOffset="170">13077 12689 8355,'-4'-8'626,"0"0"-195,2-1 0,0-1 1,4 0-391,2 3 1,-2 0 1045,6 3 1,3 3 41,4-3-929,1-2 0,-1 5-15,0-3 1,4 4-445,-4 4 1,1 2 177,-5 5 1,0 1-53,1-1 1,-2 1 32,-2-1 1,-2 6 53,-2 2 1,-3 2-235,3 2 1,-3 5-305,-1 2 0,0 2-882,0-1 0,-4 5 678,0-1 1,1-2 479,3-3 0,-5 1 0,-2 3 0</inkml:trace>
  <inkml:trace contextRef="#ctx0" brushRef="#br1" timeOffset="171">13305 13397 8355,'-23'11'2480,"3"-3"0,4-2-1882,4-1 0,10 3 0,2-4 0,6-2-3056,4-1 0,7-1 1,0 0-1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5T01:41:21.277"/>
    </inkml:context>
    <inkml:brush xml:id="br0">
      <inkml:brushProperty name="width" value="0.09071" units="cm"/>
      <inkml:brushProperty name="height" value="0.09071" units="cm"/>
      <inkml:brushProperty name="color" value="#FF0000"/>
    </inkml:brush>
  </inkml:definitions>
  <inkml:trace contextRef="#ctx0" brushRef="#br0">8840 6921 8355,'0'-6'-2130,"-2"-3"2783,-1 5-141,1 0-344,-3 4 1,5-1-349,0-3 722,0 3-304,0-4 1,0 6 0,0 3 0,0 3 241,0 4 1,-1 1-1,-1 2 1,-2 3-256,1 1 1,2-3 0,1 4-1,-1 1-25,-3 2 1,3-1 0,-3 0-1,2-2-82,2 1 0,0-2 0,0-1 0,0 0-169,0-3 1,0-1 0,0-2 0,0 0-500,0 1 1,0-5-998,0 1 1075,0 0 1,2-2 192,2-2 1,-2-3-230,6-1 1,-2-5 0,2-3 122,-5-2 0,4-6 0,-1-2 1</inkml:trace>
  <inkml:trace contextRef="#ctx0" brushRef="#br0" timeOffset="4">9000 6978 8337,'0'12'-10,"0"-1"1,0 0 92,0 1 1,0 1-1,0 0 1,0 4 621,0 1 0,0-4 0,0 1 0,1-2-569,3-2 0,2 0 1,5 0-1,1-4-108,-1-3 1,1-3 0,0-1-1,2 0-119,2 0 1,-1-4-1,-4-1 1,1-1-83,-1-3 0,-1-5 1,-2-1-1,-3 1-19,0 1 1,-4-2 0,3 0 0,-3 1 199,-1 1 0,-1 2-65,-3-1 1,-2 1 474,-5 0 0,-1 0 1,1 3-121,-1 0 0,1 5 0,-1 0-33,1 1 0,0 2-191,-1 0 1,1 0 0,1 2-260,2 1 1,-1 0-658,5 5 1,0-1 579,4 5 0,2-6 0,2-1 16,3 0 0,5-4 0,2 3 0,2-3-434,2-1 1,-3 0-1,3 0 1,0-1 467,-1-3 1,-3 2 0,2-5 0,-4 1 211,0 0 0,-1 2 433,0-4 0,-3 6-252,0-2 0,-6 4 0,2 4 627,-3 3 1,1 4 0,0 0 0,2 0-309,-2 1 0,4-1 1,-1-1-1,0-1-348,0-1 0,4-2 0,-2 3 54,3-1 1,2-6-1,-1 2-222,1-3 1,-1-2 0,1-1 0,-1-4-219,0 0 1,1-1 0,-1-6 0,-1-1 125,-2-1 0,-2-1 0,-3 5 0,1 0 331,-2-1 0,-1 1 0,-2-1 0,-1 1-96,-2-1 0,-5 1 1,1 1-1,-2 2 304,-1 4 0,3-1-288,1 2 0,-1-1 0,-3 5-242,-1 3 1,1 1-159,-1 3 0,5 2 0,0-3-872,2 3 1,1 2-1,4-1 285,0 1 0,2-1 108,2 1 0,-3-1 0,4 0 0</inkml:trace>
  <inkml:trace contextRef="#ctx0" brushRef="#br0" timeOffset="5">9731 6784 8360,'0'11'784,"0"2"1,-2 1-217,-1 1-368,1 6 1,-3 0 0,5 6 188,0-2 1,-1-1-112,-3-1 1,3 0-305,-3 0 1,3-4 0,1-1 0,0-2-169,0-2 1,0-1-1,0-2 1,0 1-265,0-1 0,1-1 0,3-1-271,3-1 1,0-6 0,0 1-364,2-6 0,-4-3 1071,-1-6 0,2 1 0,1 0 1</inkml:trace>
  <inkml:trace contextRef="#ctx0" brushRef="#br0" timeOffset="6">9902 6853 8355,'11'0'199,"-4"-2"1033,-4-2 274,-1 3-1228,-7 1 1,-2 7-55,-4 4 0,2 4-289,-2 0 0,3 1 0,-5-4 0,4 2-148,1 1 1,-3 1 336,0-5 1,3 1-1,2-1 1,0-1-533,-1-2 0,3 2 413,-3-2 1,4-2 340,0 1 0,6-3-101,5 4 0,2-6 0,2 2 0,-1-2 93,0-2 0,2 0 1,1 0-1,1 0-184,-1 0 0,-1 0 1,0 0-1,1 1-99,1 3 0,0-3 1,-4 3-699,1-3 0,-1-1-994,1 0 0,-1 1 1,1 2 840,-1 1 0,-5 4 0,-1-1 1</inkml:trace>
  <inkml:trace contextRef="#ctx0" brushRef="#br0" timeOffset="8">10210 6681 8355,'-6'-11'-57,"1"-1"96,0 1 1,3 0-1,-1-1 1,1 1-1,1-1 1,-1 1 419,-2-1 0,0 5-130,4-1-56,0 6 1,0-2-298,0 8 1,0 3 41,0 8 1,0 3-1,0 6 1,1 3 188,3 3 1,-3 3-150,3 2 1,-3-5 0,1 1 0,0-1-119,2-1 1,0-1 0,-4-5-57,0 0 0,0-4 0,0-1 96,0-2 0,0-1-60,0-3 1,0-1 0,0 1-165,0-1 190,0-5 1,-1 0 3,-3-6 0,2-6 0,-1-1 0,1-3 0,2-3-40,0-2 0,0-2 0,2-3 36,1 1 1,0 1-1,5-1 1,-1 3 38,0-1 0,3 4 1,-3-2-83,4 3 71,0 0 1,0 6 0,1 2 23,-1 3 0,1 1 1,-1 0 41,0 0 1,-3 5-1,-2 2 56,-1 4 0,3 0 0,-4 0 1,-2 1 146,0-1 1,-2 1-1,-2-1-54,-1 0 0,0 1-71,-5-1 1,2-3-1,-3 0-11,2 0 1,-1 3 0,-3-1-119,-1-3 0,5 2-94,-1-5 1,4 0-661,-3-4-994,-1 0 980,2 0 1,1-1 512,5-3 0,1 1 0,1-4-77,2-2 343,5-1 0,-3-7 0,6-1 0</inkml:trace>
  <inkml:trace contextRef="#ctx0" brushRef="#br0" timeOffset="9">10439 6818 8355,'7'4'-1,"0"1"1,-2 1 238,-3 3 1,0 2 0,-2 0 249,0 0 1,0 1-460,0-1 0,0 1 0,0-1-285,0 0 0,0 1 0,-2-2-179,-2-2 1,3 2-343,-3-3-86,3 4 130,1-5 635,0-1 1,0-15-1,0-3 1</inkml:trace>
  <inkml:trace contextRef="#ctx0" brushRef="#br0" timeOffset="10">10473 6636 8259,'8'1'-798,"-1"3"0,-3-3 565,4 3 1,-1 2 0,5 0 0</inkml:trace>
  <inkml:trace contextRef="#ctx0" brushRef="#br0" timeOffset="11">10621 6647 8355,'0'11'-142,"0"1"1,0-1 719,0 1 0,-3-1 1,-1 2-85,1 2 0,2-1 0,1 5-87,0 1 0,0 2-425,0 1 0,0 0 0,0-1 45,0 1 1,0 0-218,0 0 1,0-2 0,0 0-153,0-2 1,4-5-68,0 1 107,4-2 1,-1-7 7,4-2 0,-3-3 1,-1-1-182,2 0 0,-2-1 132,0-3 0,0-2 0,2-7-230,-2-2 1,-3 2 538,4-2 0,-6 2 0,2 0 34,-3-2 0,-1-3 0,0-4 0</inkml:trace>
  <inkml:trace contextRef="#ctx0" brushRef="#br0" timeOffset="12">10610 6784 8355,'-18'8'99,"3"-1"0,6-4 338,1 1 413,1 2-152,1-5-749,0 4 0,12-5 1,1 0-890,3 0 0,6 0 576,-1 0 1,5 0-149,-1 0 1,3-5 0,1-1 0</inkml:trace>
  <inkml:trace contextRef="#ctx0" brushRef="#br0" timeOffset="13">10793 6738 8355,'12'-5'-69,"4"3"99,-9-6 1,2 0 989,-1-3 154,2 5-288,-9-4-456,4 8 1,-6 2-171,-3 8 1,-1 3-1,-4 3-61,2 2 1,3 0 0,-3-2-168,2 1 1,-2 4-163,3-4 1,0 1 0,4-5-420,0 1 0,1-1-139,3 0 439,3 1 1,4-5 0,0 0-3,1-2 0,-5 0 0,1-3 75,1 2 1,1 0 15,2-4 0,-1 4 291,0 0-244,1 5 0,-5-7 436,1 6 0,-5-5 402,0 5-558,-1 0 0,-7-1 44,-3 1 1,-2 0 0,-2 3-128,1 0 1,1-3 0,1 0-66,1 1 0,2-3-761,-2 1 1,3-3-437,5 4 1,-5 0-1,-1 3 1</inkml:trace>
  <inkml:trace contextRef="#ctx0" brushRef="#br0" timeOffset="14">11546 6681 7864,'0'-6'120,"-1"1"243,-3 5-86,-2 0 0,-4 5 0,1 4 91,1 5 0,0 0 1,-6 3-31,-2 0 1,1 3-296,4-1 0,-5 4 1,0 2-129,-2 2 1,3 0 17,-4-4 1,5-1 0,-3 1-217,1 0 1,3-1-1,-2-3-10,2-4 1,6 0 0,0-2-526,2-3 1,-2-5 241,3 3 1,-1-6 98,1 2 477,3-8 0,-4-7 0,5-7 0</inkml:trace>
  <inkml:trace contextRef="#ctx0" brushRef="#br0" timeOffset="15">11238 6761 9382,'6'12'636,"5"0"0,-4 2 1,3 3 285,2 0-747,-1-3 0,4 8 0,1-4-54,-2 0 0,2 2 0,1-4-717,0 2 0,-1 0-113,3 1 0,-5 2-481,1-1 1,3 1 0,-1 2 0</inkml:trace>
  <inkml:trace contextRef="#ctx0" brushRef="#br0" timeOffset="16">11775 6773 10112,'0'11'494,"0"4"-286,0 0 0,0 6 0,0-1-201,0 5 1,0 0 0,0 1 0,0 0-260,0 0 0,0-5 0,0 0 0,0-2-337,0-1 1,1-8 0,2 1-431,1 0 1,4-6 301,0-1 717,-3-8 0,5-8 0,-3-5 0</inkml:trace>
  <inkml:trace contextRef="#ctx0" brushRef="#br0" timeOffset="17">12003 6727 8355,'5'-12'653,"-3"6"-232,3 1 0,-5 10-81,0 3 0,0 3-216,0 4 0,0 2 0,0 3 0,0-1 0,0 2 1,0-4-323,0 2 1,0-5 0,1 2-75,3-4 0,2 0 0,6-1-46,-1 0 0,2-3 225,2 0 1,-2-6 0,2 2-54,-2-3 0,-2-1 157,0 0 0,-3 4 0,0 0-124,0-2 209,-2 0 1,0 2 188,-2-1 1,-3 6 22,3-1 0,-7-2-138,-1 2 0,-4-1 0,0 5 1,-2-2-76,-2-2 1,1 2 0,0-3 0,-1 2-139,1-1 0,-1 1-607,1-5 1,-1 3-296,1-3 1,3-1-266,1-7 1008,4-3 0,-7-9 0,4-2 0</inkml:trace>
  <inkml:trace contextRef="#ctx0" brushRef="#br0" timeOffset="18">12072 6715 8355,'7'-5'2310,"1"-2"-2048,0-3 0,3-1 57,1 4 0,0 2 1,2 5-332,1 0 0,6 0 0,-4 0-1583,1 0 1,4 0 0,-4 0 0</inkml:trace>
  <inkml:trace contextRef="#ctx0" brushRef="#br0" timeOffset="19">12803 6498 8355,'0'-7'90,"0"-1"1,0 1 0,0-5 0,-1 2 0,-2 1 590,-1 2-469,0 4 17,4-2-761,0 5 570,-5 0 7,4 0 1,-5 5 89,2 3 1,3-2-2,-3 2 1,-1-1-14,1 5 1,-1-5-15,1 1 1,3-4-25,-3 3 1,-1 1 0,1 3 0,0 1 22,-1-1 0,0 6 1,-4 3-1,2 4 85,-2 3 0,-1 6 0,-2 0 0,1 5-43,-1 2 1,-3 2-1,0 4-83,1 0 1,-3-2 59,2-2 1,0 1-189,4-5 0,-3-1 0,1-5 1,3-3-185,0-1 0,1-2-155,1-3 0,2-4 95,2 0 1,3-5 0,-3 2-1,3-4-655,1 0 0,0-5 340,0 1 1,5-6 0,2 2 41,3-3 580,-3-1 0,3-5 0,-4-1 0</inkml:trace>
  <inkml:trace contextRef="#ctx0" brushRef="#br0" timeOffset="20">12928 6830 8355,'4'-8'221,"0"0"526,-1 0 0,-3-1-364,-4 1 1,-3 3-190,-4 5 1,3 0 0,1 1-31,-2 3 1,-1 2-1,-2 6-169,1-1 0,1 2-12,2 2 1,-2-2 0,4 2 0,-1-2-285,3-2 1,2 1-1,-1-1-28,0 0 0,0 1 0,6-1 182,0 1 0,6-1 1,-1 1 16,2-1 1,1-3-1,1-1 30,-1 2 0,-3-3 57,0 2 0,-2-4 1,3 2 90,-2-1 1,-4 4 20,1-1 1,-3 2 0,-1 1 107,0 1 1,-4-5-105,0 1 1,-5-2 29,2 2 1,-7 2-1,-1-4-77,1 1 1,1 2-51,2-6 0,-1 5 1,1-3-593,-1 2 0,1-5-969,0 2 1053,4-3 329,2-6 1,5-1-1,0-6 1</inkml:trace>
  <inkml:trace contextRef="#ctx0" brushRef="#br0" timeOffset="23">13008 7024 8355,'5'6'184,"2"-1"1,0-6-1,1-2 60,1 0-147,1-1 1,-2 0 0,-1-1-242,2-1 0,1 2 0,0-4-54,-2-1 1,1 3 0,-5-2 5,-2-1 0,0-1 181,-2-1 0,-2 3 0,-2 2 0,-3 1 314,-3 2 1,-2 2-266,1 1 0,-1 1 1,1 3-1,0 4-15,-1 2 0,1 1 1,1 2-1,1 1 33,1 1 1,6 5-1,-2-2 1,3 1 30,1 0 1,0-5 0,0 2-33,0-4 1,3 0-130,1-1 1,5 0 47,-1 1 0,3-5 0,3 0 1,1-2-269,-1-3 1,0 0 42,1-2 0,-1-5 0,4-3-122,-1-2 1,2-2-1,-3 0 17,2-3 0,-4 1 260,1-5 0,2 3 0,-2-3 94,-1-1 1,2-2 0,0 0 49,-3-1 1,0 1-9,-1 3 0,-1-1 1,0 3 327,1 0 0,-6 3 1,-2-2 940,-3 4 11,-1 5-966,0 2 0,-5 7 0,-2 3 38,-4 6 0,0 2-211,0 6 1,-1 1 0,1 5 25,-1 2 0,5 1 0,0-3-92,2 2 0,1 0-132,4-4 1,2-2 0,2-1 0,3-2-33,3-1 1,2-3-1,0-7-31,4-3 1,0-3 0,4-1-1,-1-1-136,2-3 0,-1-3 0,0-7 0,-1-2-786,2 2 0,-5-2 52,-1 1 1,3-6 0,0 4 0</inkml:trace>
  <inkml:trace contextRef="#ctx0" brushRef="#br0" timeOffset="24">12963 7721 8355,'-7'-2'627,"4"-2"1,1-3 0,4-3 0,0-2 551,2 1 1,6-1-859,1 1 1,2 0-215,6-1 0,-4-1-57,4-2 0,-3 3-99,3-4 0,-4 4 0,3 0 98,-2 1 0,3-1 1,-4 1-1,-1 0 1,3-1-158,-2 1 0,0-1 1,-3 1-160,-1-1 0,1 5 61,-1-1 1,-3 1 0,-1-4-322,2 4 1,-2-2-753,0 5 251,1-5 237,3 8 1,-3-4-592,-1 5 794,-4 0 547,2 5 0,-5 1 0,0 6 0</inkml:trace>
  <inkml:trace contextRef="#ctx0" brushRef="#br0" timeOffset="25">13043 7949 8355,'-7'5'1546,"5"-5"1345,9 0-2531,1-5 1,10-6-1,-3-1 1,4 1-53,3-1 0,0 1 0,1-2-173,0-2 1,0 1 0,0-4 0,0 0 85,-1 1 1,1 1-156,0-3 0,-4 2 0,-1-4 112,-2 2 1,0 5-100,-5-1 1,1 2 0,-1 2-62,0 0 0,-3 0 0,-2 3-353,-1 0 1,3 4-120,-4-4 0,1 6-2416,-1-2 1167,-3 3 0,9 11 0,-4 3 1</inkml:trace>
  <inkml:trace contextRef="#ctx0" brushRef="#br0" timeOffset="27">18890 11912 8355,'-16'5'95,"-1"-4"1,-3 3 0,2-3 325,2-1 1,0 0 0,6 2 615,3 1-281,-4-1-618,10 3 1,-3-5 0,8 0 0,5 0 218,5 0 0,4 0 1,5 0-1,-1 0 32,1 0 1,4 0-204,0 0 0,7 0-58,-4 0 0,10 4 1,-4-1 38,8 0 0,0-2-24,9-1 1,2 0-215,6 0 0,-28 0 0,1-1 0,2-1 0,0 0 72,0-1 0,-1-1 1,2-1-1,0-1-20,-1 1 1,0-1 21,3 0 0,0 1 1,-2-1-1,1 0 1,1 1-1,0 0 1,0 0-1,-2 1 0,0 1 1,-1 0-1,-1 0 1,0 1 0,1-2-1,1 0 1,1 2 0,-1 0 20,0 1 1,1 0-1,0 0 1,0 0-42,-4 1 1,1 0 0,1 0 0,0-1 0,-2 0 0,-1 0-16,3-1 0,-1 0 0,1 0 0,1 0-92,-3 2 1,0 0 78,0 0 1,1 0 0,-3-2 0,0 0 0,32-3 23,-2-1 1,-2 2-1,-7-2 1,-5-1 43,-5 1 1,0 3 0,-6 0 0,-4 0-1,-5 1 1,-5-2 186,-4 1 0,-3 2 0,-4 0 38,-1-3 1,-3 3-87,0-3 0,-5-1-47,5 1 0,-5-1 162,0 1-1089,4 3-1646,-6-9 0,4 8 1,-5-3-1</inkml:trace>
  <inkml:trace contextRef="#ctx0" brushRef="#br0" timeOffset="28">10416 12803 8735,'-7'-5'593,"4"2"1,6-4 0,5-2 0,4-1-176,3-2 1,3-1-1,4-1-386,1-1 1,4 0 0,1 2-123,1-2 0,1 2 0,3-2-273,-2 2 0,-2 2 0,-4 0-79,2-1 1,-2 6-595,-6 2 0,2 3 432,-6 1 0,0 0 0,-3 0 1</inkml:trace>
  <inkml:trace contextRef="#ctx0" brushRef="#br0" timeOffset="29">10587 13008 8355,'-5'18'0,"-1"2"0,-4-4 585,2-2 1,4-8 0,9-6-62,7-6 1,0-8 0,9-3 0,1-1 4,4-2 1,2 2-307,-2-1 1,0 4-467,4-4 0,-3 5 0,2-1 0,-1 3-623,-3 5 0,0-3 0,-3 3 1,1 0-391,0-1 1,-5 4 809,-3-3 0,-2 3 301,-2-4 145,1 1 0,-6-5 0,-1 1 0</inkml:trace>
  <inkml:trace contextRef="#ctx0" brushRef="#br0" timeOffset="30">11170 11763 8809,'-7'0'1228,"2"6"0,5 2-5,0 6-1009,0 4 0,0 5 1,0 1-117,0 3 1,0 1 0,0 3 0,1-1-238,3-2 1,-2-2 0,3-4-1,-2-2-484,1-1 0,4-5 0,-4 1 0,-1-2-798,3-2 0,-5-3 239,3 0 1001,-3-6 1,4 3-1,1-5 1</inkml:trace>
  <inkml:trace contextRef="#ctx0" brushRef="#br0" timeOffset="31">11329 12003 8355,'8'5'-52,"0"3"81,-6-3 248,3 5 106,0-8 0,-2 6-1178,5-4 1,-5 4-556,5-4 1174,0-1 1,3-3-1,0 0 1</inkml:trace>
  <inkml:trace contextRef="#ctx0" brushRef="#br0" timeOffset="32">11489 11581 8355,'0'-7'4875,"0"2"-4372,0 5-403,0 5 1,0 2 0,2 4-1,0 2-16,2 2 1,4-1-232,-5 5 1,6-4 173,-1 4 0,-2-5 0,1 3 1,-1-3 170,0-3 1,-2 3-852,4-6 474,-1 2 1,5 1 0,-1-1 337,1-2 0,-5-3-121,1-5 1,-4 1-47,3 3 0,-3-2 74,4 1 10,-1-1-297,5-2 403,-6 5 139,4 1 1,-9 5 0,2 1 189,-6-1 0,1 1-444,-6-1 1,5 2-105,-5 2 0,4-2 0,-2 2 1,1-2-241,2-2 0,-2 0-515,1 1 0,-1-2 0,3-4-1935,-2-6 1,-1-6 2308,1-9 1,-2-8 0,-6-6 0</inkml:trace>
  <inkml:trace contextRef="#ctx0" brushRef="#br0" timeOffset="33">11558 11592 8355,'0'-11'1269,"4"-1"265,0 1 1,4-1-1099,0 1 0,2 1 1,2 2-1,-1 5-813,0 1 0,1 2-895,-1 0 1,5 0 319,-1 0 0,0-1 1,-4-2 313,1 0 0,-1-1 0,1 4 0</inkml:trace>
  <inkml:trace contextRef="#ctx0" brushRef="#br0" timeOffset="36">12083 11352 8355,'-11'0'673,"5"2"0,2 3 0,2 6-67,2 7 1,2 5 0,0 3-515,2 5 1,4 2 43,-5 1 0,5-3 0,-3-2-206,2-1 1,-4 2 0,4-3-81,-2-2 1,0-1 0,-3-2-268,2-3 0,4-3-460,-4-4 1,1-2 69,-2-2 0,0-3 156,5-5 458,-6-5 0,3-6 30,-5-4 0,0-5 0,0 0 1,-1-5 48,-3-1 0,2-1 556,-6 4 0,4-3-234,-3-1 1,3-1 0,-3 3 0,2-2 549,3 2 1,1 4 358,1 2-545,0 5 0,1-1-223,3 8 1,2 7 0,5 7-249,1 3 1,-1 6 0,2 0 0,1 2-118,1 2 1,-2-3 0,-4-1 0,1-1-5,-1 1 1,0-3-1,2-4 1,-1-1 3,-2 1 0,2-4 0,-2-1-99,2-3 0,-3-2 0,1-4 89,1-7 1,-4 0 0,0-7-106,0-2 1,-4 3 133,3-1 0,-3 0 1,1-3-1,0-1 209,2 0 1,0 1-1,-4 2 51,0 1 0,4 9 92,-1-2 0,2 9-202,-1-1 1,3 5 60,4 7 1,0 3 0,1 9 0,-1-1-69,1 2 0,-1 0-205,1 2 0,-1 0 1,-1-1-58,-2-3 0,2 1-303,-2-5 1,0 0 0,1-3 0,-1-1-77,1 1 0,1-1-53,1 0 1,1 0-1,-1-4-701,1-3 1,-1-3-1,0-1 1</inkml:trace>
  <inkml:trace contextRef="#ctx0" brushRef="#br0" timeOffset="38">12494 11055 8332,'-6'0'1141,"1"0"-476,5 0-764,0 5 68,0-3 140,0 3 2040,0-5-1849,0-5-123,0 3 0,1-3-27,3 5 0,-1 2-193,4 1 0,-3 4 0,4 7 0,1 4 95,1 4 1,2 9-1,2-2 1,2 3-45,-2 2 0,-2-2 0,0 5 0,-1-4 27,0-3 0,1-5 0,-2 1 0,-1-5-487,-1-2 1,-5-5 0,4 2-1249,-2-4 719,4-5 809,-8-2 0,4-7 0,-5-1 0,-1-5 115,-3-2 0,1-2 0,-4 1-42,-2 0 0,3-6 0,-1-1 866,2 1 1,1-5-449,4 3 0,0 1-112,0-1 1,2 4 0,1-3-101,5 2 1,2 2-89,2 6 0,-1-1 0,0 5-19,1 2 1,-1 1 0,1 1 10,-1 0 1,1 3 5,-1 1 1,-1 5 35,-2-1 0,1 2 0,-6 1 329,0 1 0,-2-1-221,-1 0 0,-1 5 0,-2-1 202,0-1 1,-6 0 0,1 0-128,-2 1 1,-1 0-383,-1-3 0,1-1-56,-1 1 1,2-5-1982,2 1 1377,3-6 0,5-2 1,0-7-247,0-3 488,0-2 0,5-4 0,2-2 0</inkml:trace>
  <inkml:trace contextRef="#ctx0" brushRef="#br0" timeOffset="40">12848 11033 8355,'7'-7'1655,"-1"3"1,-3 9-936,1 7 0,3 4-508,-3 7 1,5 5 0,-2 1-132,4 1 1,-1 6 0,-1 0-31,-2 3 1,1-1 0,3 2 159,1-5 1,-1 4-657,1-8 0,-2 3 169,-3-7 0,2-1-373,-5-3 0,4 0 0,-5 0 203,0 0 0,2-5 1,-1-3-720,-2-2 208,0-2 229,3-5 478,-4-1 1,3-11 0,-7-5-6,-1-7 1,-3-4 254,3-1 0,-5-2 0,2-4 0,-4-5 0,0-6 0,0 0 0,-1-6 0,-3-4 0,0 2 0,1-1 0,1 1 346,2 6 1,3 4 0,2 7 437,1 5 0,1 1 1,4 4 977,0 2-1340,0 2 1,0 10-41,0-1 0,1 6 0,3-2 0,3 2 232,4 2 1,4 0-560,0 0 1,2 4-1,-2 1-88,4 2 1,-1 0-1,-1 5-230,0-1 0,-2 1 223,-4-1 1,0 0-1,-4 1 1,-3-1-1,-3 1 1,-1 3 0,0 0 25,0-1 1,-5 0 0,-2 0 153,-4 1 1,0 0-335,0-3 1,-1-2-2496,1-2 1406,4 2 0,4-10 670,6 0 110,4-10 1,4-8 0,1-5 0</inkml:trace>
  <inkml:trace contextRef="#ctx0" brushRef="#br0" timeOffset="42">13351 10918 8355,'11'-7'617,"1"-1"1734,-1-1 0,-3 0-1898,-1 2 0,-5 2 0,-1 6-246,-4 3 0,-5 6-461,0 5 1,-2 5 0,0-1 82,2 3 0,-2 1 0,4-2-53,-1-2 1,-2 2-147,6-6 0,-1 2 0,4-4-45,0 3 1,1-5 0,3-5 56,3 0 1,4 1 159,0-3 0,0 0 250,1-4 1,-1 0 0,1 1 0,-1 2 734,1 0-596,-6 1 0,3-3 241,-5 3 1,-1-1-1,-3 4-256,0 2 0,-1 1 0,-1 3-32,-2 2 1,-5-1-9,1 5 1,-2-1-985,-1 1 0,3 1 0,0-3-46,0 1 0,-3-3 0,0 3-283,0-2 0,-6 3 998,-2-4 0,-8 6 0,-2-3 0</inkml:trace>
  <inkml:trace contextRef="#ctx0" brushRef="#br0" timeOffset="44">11444 12609 8355,'-12'3'0,"1"1"325,-1-1 0,5-6 1,0-2 977,2-1 1,3-2-728,6-3 1,2 2-115,5-3 1,2 4-278,2-8 1,4 2-1,8 0 1,2-2 92,0-2 1,9-1-8,1-4 0,5-5 1,7-1-121,6 0 1,-28 13 0,0-1 0,4 2 0,0 0-261,2-2 0,0 1 0,2-2 0,2 0 156,4-1 1,2 0 0,-1 1 0,1 0 0,4-1 0,0-1-37,2 0 0,-1 1 0,0 1 0,0 0 0,1-1 0,0-1-109,0 0 1,0 1 0,-1 0 0,1 1 77,2-3 0,0 0 0,1 2 0,-1 0 0,-1-1 0,0-1 0,-1 1 1,-1 1-119,1 0 1,0 1 0,-3 0-1,0 1 1,-1 0 0,0 1-140,-2 0 1,-1 1-1,-2-1 1,0 0-1,-4 3 1,0 0-1,-2 0 1,0 0-557,-1 1 0,0 0 1,26-6-1,-6 3-278,-9 3 1,-10 1 1110,-6 4 0,2-1 0,-12 3 0,0-3 0,-4 3 0,-1 3 0</inkml:trace>
  <inkml:trace contextRef="#ctx0" brushRef="#br0" timeOffset="45">11718 12757 11192,'0'12'508,"0"4"0,1 4 0,2 6 67,0 4-437,1 3 0,-3 0 0,2-1 1,1-2 0,0 0 1,-4 0-233,0-3 1,1-5-607,3-3 0,-3 2 0,4-6-414,0-1 1,-4-5 0,4-3-1070,1-1 2035,-5-1 0,4-4 0,-5 0 0</inkml:trace>
  <inkml:trace contextRef="#ctx0" brushRef="#br0" timeOffset="46">11889 12986 8355,'18'0'184,"-5"0"1,-6 0 0,2 0 0,1 0 530,2 0 84,-6 0-1171,4 5 0,-4-4-119,6 3 1,-1 1-465,1-1 406,-1-1 1,1-8-1,-1-1 1</inkml:trace>
  <inkml:trace contextRef="#ctx0" brushRef="#br0" timeOffset="47">12129 12586 8355,'0'-8'0,"0"1"0,0 4 2263,0-2 1,0 6-1848,0 3 1,0 2 0,1 5-206,3-4 1,-3 3-313,3-2 1,2 2-66,2 1 0,-2 1 243,2-1 1,-5-3-344,0 0 0,2-5 149,-1 5 1,1-5-1,-2 2 190,1 0 1,1-4-1,-3 4-51,2 0 0,4-2-25,-4 4 1,4-3 46,0 4 1,1-5-55,-1 5 1,0-4-700,-4 3 657,5 1 1,-8 4 0,3-1 397,-3 0 1,-1 1-149,0-1 1,-3 1 0,-2-1-70,-2 0 1,0 1-91,-5-1 1,1 1 0,1-1-57,2 1 1,-2-2-283,2-3 1,-2 2-900,-1-5 0,3 0-258,0-4 1,5-5 765,-5-3 1,0-7 0,-3-3 0</inkml:trace>
  <inkml:trace contextRef="#ctx0" brushRef="#br0" timeOffset="48">12118 12552 9192,'6'-12'1026,"-1"2"-83,0 2 0,1-2 0,5 3-499,-4-4 0,5 4-331,-1-1 1,0 2 0,5-3-197,-4 1 0,0 5 0,-1-4-958,1 2 0,3 0 734,0 1-1169,-5 3 0,0-4 0,-3 5 0</inkml:trace>
  <inkml:trace contextRef="#ctx0" brushRef="#br0" timeOffset="49">12414 12289 8355,'0'-8'431,"0"1"0,0 5 1155,0 2-1296,6 5 0,-4 12 1,4 2-119,0 3 1,1 0 0,-2 2-1,0 2 63,0 1 0,0 3 0,-2-5 1,1-2 9,-2-3 0,3-4 1,0 1-1,2 0-77,2-3 1,0-5-1,1-3 8,1-1 0,-2-1-38,6-4 1,2 0 0,-1-1-254,2-3 0,0 1 1,1-5-414,-4-5 0,2 1 114,-2-3 0,0 3 0,-4 0 1,1 1-531,-1-1 0,-1 1 606,-2-1 0,1 1 37,-5 0 1,1 0-1,-3 3 1,2 0-462,-1-1 0,-2-1 118,-1-2 0,-5 5 452,-3-1 192,3 1 0,-10-10 0,2-1 0</inkml:trace>
  <inkml:trace contextRef="#ctx0" brushRef="#br0" timeOffset="50">12643 12243 8355,'-8'0'-697,"1"0"1,-2 0 1731,-1 0 0,-1 7 0,3 3 177,0 4 0,5 6-644,0-1 1,-2 8 0,1 3-285,1 3 0,6 1 1,2 2-80,1 2 0,2-3-241,3 4 1,1-8-1,-1-2-312,0-1 0,1-1 1,-1-5-1038,1-3 0,-1-3 544,1-4-401,-1-1 1,5 0 0,2 1 0</inkml:trace>
  <inkml:trace contextRef="#ctx0" brushRef="#br0" timeOffset="53">12974 12118 10051,'0'11'732,"0"5"0,1-2-397,3 5 0,1 4-280,3 4 0,2 0 0,-2-5 0,2 1 1,1-1 0,-1-2-3,-2-1 1,2-5 0,-2 1-2358,2-2 0,1-7 1569,1-2 1,-6-8 0,-2-4 667,-3-6 1,-1-3 66,0-2 0,-1-3 0,-2 5 0,-2-4 0,-1-1 0,0 1 0,-3-5 568,1 1 0,6 0 0,-2 1 1,2 4 862,2 2 1,0 3-810,0 3 1,2 7-455,2 5 1,2 7-1,5 7 91,1 1 0,-1 4 0,1-4-128,-1-1 1,-1 0 0,-1-1-1,-1-1-258,1-2 1,1-2-218,1 0 247,1-3 0,-1-5-60,0 0 0,0-5 1,-4-3 74,-3-2 1,1-5 66,-1-1 0,0 1-15,-4 4 0,3-1 0,1 1 50,-1 0 0,-1 0 135,2 4 148,-3-3-233,10 8 1,-5-1-18,5 6 0,1 0 24,-1 5 1,1-6-486,-1 2 1,-3 1-300,-1-1 1,1 0-274,3-4 1,-3 3 0,-1 1-1195,2-1 2122,-4-2 1,6-1 0,-5 0 0</inkml:trace>
  <inkml:trace contextRef="#ctx0" brushRef="#br0" timeOffset="55">13465 11775 9946,'7'11'620,"-2"1"1,0 0-1,1 2-459,0 2 1,5 4 68,-4-1 0,3 3 32,2 0 0,-2 0-370,-3-3 0,2 1 0,-4-4 0,1-1-747,-1 1 1,-2-3 697,-3 2 0,4-6-317,0-1 419,0-1 232,-4 0-185,0-2 0,-4-10 13,0-3 0,0-3-167,4-5 1,0 2 78,0-5 0,0 2 28,0-2 0,0-2 24,0 6 1,0-4 97,0 4 1,5 0 11,3 3 0,2 6 0,2 2 1,-2 4 279,-3 4 0,2-2-84,-5 6 1,4-4 0,-4 3 43,-2 2 0,-1-2 0,-1 0 404,0 2-604,0 1 1,0 2 0,-1-1-26,-3 0 0,-1-3 0,-4-2-12,2 0 0,3 1-2956,-4-3 1495,6 0 0,-3-4 0,5 0 1</inkml:trace>
  <inkml:trace contextRef="#ctx0" brushRef="#br0" timeOffset="56">13854 11741 7263,'0'11'618,"0"-5"0,0 5 1,0-3 23,0 6-413,0 4 1,5 10-34,2 3 1,0-2-1,0 1 1,2 2-256,1 1 1,2 1 0,-1 2-523,0 2 1,1-3 313,-1 3 0,1 0 0,-1-3 26,1-6 0,-6-1 0,-1-4-215,0-3 0,-4-5 103,3-1 0,-3-6 152,-1-2 1,0-5-79,0-2 250,-5-5 1,-1-12 0,-5-1 0</inkml:trace>
  <inkml:trace contextRef="#ctx0" brushRef="#br0" timeOffset="57">13911 12118 7976,'-18'-40'-474,"-2"7"1,3-4 410,-1 1 0,6 4 0,-1 6 864,4 6 0,6-1 624,0 2 1,1 2 0,2 2-944,0 2 0,5 2 1,3-1-407,2 1 1,5 3 0,1 2-135,-2 1 0,2 1 102,-1 4 0,4 0 0,-3 0 21,-2 0 1,-2 4 0,-2 1-503,-2 1 0,1 3 374,-5 6 0,0-1 147,-4 5 1,-4-1-1,-1 2 1,-2 0 51,-2 0 0,-1-2-141,-1 1 1,3-4-22,1 4 0,0-5-30,0 1-1739,2-7 0,6-5 0,3-6 1049,3-5 0,9-7 0,1-3 1</inkml:trace>
  <inkml:trace contextRef="#ctx0" brushRef="#br0" timeOffset="58">14173 11718 8355,'18'-12'186,"-5"1"1,-6-2 1237,2-2 1,-4 6 589,-1-2-1437,-3 7-412,-1-6 0,0 10 1,-1-1 4,-3 3 0,-1 8-538,-2 2 0,-4-1 270,4 4 1,2-2 0,0-2 0,1 1-793,0-1 1,2-1 198,5-2 341,-1 2 0,8-9 1,-1 4-159,5 1 0,0-5 1,3 3 136,0-3 0,-1 0 20,0 3 0,-4-3 154,3 3 1,-2 1-1,-3 0 220,-2 2 0,-3 0-237,-5 5 1,0-5 755,0 1 0,-1 1-67,-3 6 1,-2-2 0,-7 2-143,-2-2 0,1-2-356,-5 0 1,5 1 0,-3-2-2282,1-2 1930,3 2 1,-9-9-1,5 4 1</inkml:trace>
  <inkml:trace contextRef="#ctx0" brushRef="#br0" timeOffset="59">14550 11147 8355,'-11'7'0,"-1"0"0,1-2 957,-1-3 0,5 3 0,3-1 443,7-1 0,2-3 0,14-3-1403,1-1 1,5-3-1,2 2 12,-2-2 1,3 1 122,-1-2 0,0 0 1,-5 4-784,1 1 0,-4-2 1,-1 1-3784,-1 2 3505,-2 1 1,-4 1-1,1 0 1</inkml:trace>
  <inkml:trace contextRef="#ctx0" brushRef="#br0" timeOffset="60">14596 11432 8355,'-15'17'0,"-1"-1"1540,2-2 0,7 1-925,3-7 0,4-3-227,4-1 0,7-3 37,8-1 0,4-4-563,4 1 0,-2-10 0,6 2-850,0-2 0,6-1 1,2 0-1329,2-1 1600,-4-6 0,7 4 0,-3-6 0</inkml:trace>
  <inkml:trace contextRef="#ctx0" brushRef="#br0" timeOffset="61">15293 11021 8355,'-12'-6'1277,"2"-6"-919,2 1 0,-2 0 0,3-5 434,-4 4 0,0-2 0,0 1-515,-1 3 0,1 6 0,-1 0 0,1 3-227,-1 1 1,5 6 0,-1 6 0,1 5-73,0 5 1,-2 2 0,6 2 0,0 0-5,2 0 0,1-2 1,0-1-1,1-2-100,3-2 0,-2-2 0,6-6 0,1-1 91,1-2 0,1 1 0,1-6 0,-1-1-389,1-5 0,3-3 1,0-6-1,0 0-55,2-3 1,-6-3 0,2-5 0,-4 0 261,0 0 0,0 2 0,0 0 0,-3 4 120,-1 0 1,-1-2 0,-4 4 860,0 1 0,0 5 325,0 1 0,0 7 0,0 1-833,0 6 1,0 10-1,0 4-70,0 5 1,1 1-193,3 4 1,-3 3 75,3 1 0,2 3 26,2-6 1,1 0 0,0 1-655,-2-1 0,2-6-1893,6 2 1,-2-3 1599,2-1 1,-2 5 0,-2 1 0</inkml:trace>
  <inkml:trace contextRef="#ctx0" brushRef="#br0" timeOffset="63">15772 10827 8355,'-1'-22'-492,"-3"3"0,-6 3 2080,-5 4 0,0-2-833,3 3 0,1-3-207,-1 7 0,1 1 0,-1 3-290,1 1 1,0 2-108,-1 0 0,1 2-152,-1 1 1,6 5 0,1 6-1,1 2-24,0 2 1,0 1-46,4 4 1,2 3 0,0-2 0,3-4-163,2-2 1,0-3-1,5-5 1,-1-1 59,1-1 1,0-6-1,2 2 1,1-4-250,-1-4 0,0-2 0,0-7 1,2-2-46,-2-4 1,-2 2 0,0 1 0,-1 1 489,0-1 1,-3-3 0,-2 4 414,0 1 1,1 8-4,-3 6 1,0 6 0,-4 9 383,0 4 1,1 3 0,2 2-649,0 3 1,1-2-1,-4 4-258,0-1 1,0 0-135,0-1 1,4-3-1,1 3-465,1-3 0,-2-3 442,4-2 0,-2 2-1222,2-6 1,7 5-1,-2-2 1</inkml:trace>
  <inkml:trace contextRef="#ctx0" brushRef="#br0" timeOffset="64">16206 10359 8355,'0'-7'0,"-4"7"0,1 8 3670,0 2-2871,2 7 1,1 5 0,0 10-520,0 5 0,0 7 0,0 8 0,0 3-404,0 3 1,0 3 0,0 0 0,0 3 108,0-1 1,1-29 0,2-1 0,0 31 0,0-2-396,-2-5 0,-1-4 1,0-4-1,0-1-632,0-4 0,0 1 0,0-7 0,0-1 332,0-2 0,4-3 139,0-6 0,0 0 351,-4-11 1,0-5 0,0-5 0</inkml:trace>
  <inkml:trace contextRef="#ctx0" brushRef="#br0" timeOffset="66">15966 10587 8355,'-11'-6'1011,"0"2"0,-1 3 1,2 2 230,2 3-975,-2 2 0,9 6 0,-3-1-99,3 0 1,2 1-1,3-1 1,4-1-186,2-2 1,1 1-1,1-5 1,0-2-184,3 0 1,-2-4 0,2-2 0,-2-3-253,-2-3 0,1-3 0,-2-1 0,-2-1-160,-5 1 1,-1 0 343,-2-1 1,0 2-1,-2-1 557,-1 5 1,-4-1 0,-4 4 370,-1-1 0,1 2 0,0 5-794,-1 0 0,1 5 1,1 3-1,1 3-999,1 5 1,6 1 591,-2 6 1,3 0-121,1 0 0,5 5 0,1 1 1</inkml:trace>
  <inkml:trace contextRef="#ctx0" brushRef="#br0" timeOffset="68">16343 11329 8355,'7'12'2980,"-1"-6"-1854,-2-2-877,2-8 0,2-3 1,-2-9-68,-1-3 0,3-2 0,-3-2 0,0 0-281,0 0 1,-1 0 0,-4 2 0,0 2 110,0 4 1,-5 7 0,-3 4 0,-2 3 40,-1 1 0,-1 1 0,1 4 0,-1 5-41,1 4 1,-1 7 0,2-4 3,3 1 0,2 0 0,6-4-1291,3 1 0,2-3 290,5-5 1,2-4-1204,2 1 1825,3-3 0,5-1 0,0 0 0</inkml:trace>
  <inkml:trace contextRef="#ctx0" brushRef="#br0" timeOffset="73">20066 13956 6758,'-11'-1'-213,"0"-3"0,-1-2 0,2-2 757,2 1 0,0 3-501,4-4 0,-5 6 0,1-2-2,-2 3 0,-1-3 443,-1 0 312,1 0-554,-1 4 1,5 0 498,-1 0-464,6 0-124,-3 0 1,6 0-1,1 1 81,2 3 1,4-1-96,-4 4 1,4-3-1,0 3 24,2-2 0,2 2 0,-1-3 37,1-1 0,-1 2 0,2-2-49,2 0 0,-1 0 0,4-1 0,-1 2-11,1-2 0,1 0 0,4-2 0,0 0-67,0 0 0,3 0-11,1 0 0,5 0 0,-2 0-34,3 0 1,1 0 0,2 0 21,2 0 0,-2 0 17,2 0 0,1 1-36,-1 3 0,5-3 0,-2 3-75,-1-3 1,6-1 88,0 0 1,1 0 0,5 1-29,-2 3 0,1-3-255,-1 3 1,2-1 229,5 1 0,0-3 1,1 3 10,3-3 0,1 0 1,-29 0-1,0 1-5,0 0 0,-1 0 0,2 0 0,-1-1 0,2 0 0,0 0-9,-1 1 0,-1-1 1,32 1 5,-33 0 1,1 0-1,0-1 1,0 0 0,27 2-27,-5 0 1,2 3 16,-3-3 0,0-1 0,1 1 4,-2-1 1,-3 1 8,3 1 0,-5 0 1,2-4-3,-3 0 1,-2 0-1,0 0 5,-3 0 1,-3 0-7,-5 0 1,-1 0-1,-1 0 42,-2 0 1,-4 0 0,0 0-3,-1 0 0,-3 0 5,1 0 1,0 0 0,0 0 138,0 0 0,-4 0 0,-1-1-178,-2-3 1,-1 3-3,-3-3 1,-5 3-183,1 1 1,-6-2 13,2-1 1,-8 1-1,-3 0 1,-3 4-1842,-2 6 1,-4 12 0,-2 4 0</inkml:trace>
  <inkml:trace contextRef="#ctx0" brushRef="#br0" timeOffset="75">8029 11901 8355,'-12'0'228,"1"0"237,0 0 1,0-2 0,3 0-103,0-2 0,4-1 1433,-3 1-1066,4 3 0,-2-6-495,5 4 1,0 0-91,0-5 1,5 5 0,3-4 52,2 2 0,1-4-251,1 2 0,-1-2 0,2 0-240,2 1 1,1 1 139,3-5 1,2-3-1,-5 0-573,2 1 1,-3 1-25,4 2 1,-5-1-1,1 1 15,-2 0 0,-1-1-103,-1 1 0,-3 4 467,-1 4 0,-4 6 0,2 4 0</inkml:trace>
  <inkml:trace contextRef="#ctx0" brushRef="#br0" timeOffset="79">8063 12003 8355,'-11'14'497,"-1"-1"0,1-4 2686,-1-3-2418,6-2 1,2-4-539,8 0 1,2 0-152,6 0 0,4-5 0,3-1 1,3-2-12,1 0 0,-4 1-238,0-5 0,-1 1 1,2-1-269,-1 1 0,-1 0 0,1-1-346,-4 1 1,2-1-1,-2 1 1,-1 0-1692,-2-1 2039,0 6 1,-6-4-1,-1 3 1</inkml:trace>
  <inkml:trace contextRef="#ctx0" brushRef="#br0" timeOffset="85">8394 11021 8355,'0'-11'-56,"0"-1"0,-1 1 382,-3-1 1,3 1 1312,-3 0-1075,3-1-127,1 6-174,0 1 1,0 6 0,0 3-1,0 3-156,0 4 1,0 5 0,0 3 0,1 3-36,3 1 0,-3 1 1,4 1-1,-1 3 2,0 1 0,1 2-136,-1 3 0,-2-5 0,5-1-73,-2 0 1,2-4 0,-2 1-43,2-4 1,-1-1 0,3-5-1,-1-1-482,1-1 1,-3-6 0,2 0-399,0-2 0,3-1 1,-1-6 735,-3-1 0,-2-9 0,-5-6 0</inkml:trace>
  <inkml:trace contextRef="#ctx0" brushRef="#br0" timeOffset="87">8634 11101 8355,'0'12'784,"0"-5"1,0 1 28,0 1-708,0 1 1,1 1-373,3 1 1,-1-2 281,4-3 1,-3 4-933,4-4 1,-1-1-191,5 2 664,-1-5 0,1 2 0,-1-5 0</inkml:trace>
  <inkml:trace contextRef="#ctx0" brushRef="#br0" timeOffset="94">8783 10930 8355,'0'-12'249,"0"5"220,0-1 0,0 4 417,0-3-246,0 4-512,0-2 0,3 6 0,1 3-127,-1 4 0,2 3-105,-1 4 1,1-1-10,-1 5 0,-3-3 0,4 1 3,0 0 0,-2-2 0,4-3 89,2-1 1,-3 0-1,2 1-124,1-1 1,-3-1 94,2-2 1,-1 1-139,5-5 0,-1 3-68,1-3 0,-1 0-48,1-4 638,-1 5 0,-6-2-316,-5 4 1,-5-1 0,-6 3 0,-1-1 122,1 1 0,1 1 0,1 1 1,1 0-487,-1-4 1,4 3 0,0-3-1304,0-1 1190,4-1 1,-9 0 0,3 2 0</inkml:trace>
  <inkml:trace contextRef="#ctx0" brushRef="#br0" timeOffset="96">8851 10918 8355,'0'-11'674,"1"-2"1,3 1-280,4 0-212,-3-2 0,6 8 0,0-4-13,2 2 0,4-1 1,-2 4-1,4 0-2343,3 0 1317,-4 1 1,3 9-1,-3 2 1</inkml:trace>
  <inkml:trace contextRef="#ctx0" brushRef="#br0" timeOffset="102">8543 11763 8355,'-12'0'-205,"5"0"1,-1 0 1735,-1 0-1203,-1 0 0,3 0 89,-1 0 0,5-1 195,0-3 1,6 2-189,5-6 1,6 2-137,1-2 1,5-2-49,-1 3 1,3-4-167,1 0 1,4 0-1,0-1 1,3 1 159,1-1 0,-1 1-164,0-1 1,0-3 0,5-1-211,-1-2 1,0 3 0,1-4-117,-1-2 0,0 4 1,-1-1-1,-1 0-578,-2 0 0,-4 3 242,0-4 0,-3 6 1,-4 1-15,-4 3 1,2 2 0,-2-1 34,-1 0 1,-5 5 0,-1 0 337,0 1 0,-2 2 0,-1 0 0</inkml:trace>
  <inkml:trace contextRef="#ctx0" brushRef="#br0" timeOffset="107">8828 11946 8355,'-7'0'454,"-1"0"1348,6 0-984,-9 5-696,10-3 0,-4 8 1,5-1 53,0 5 0,0 0-199,0 5 1,4-4-66,0 4 0,-1 0 94,-3 4 1,4 0-1,0-2 1,-1-1-112,-2-1 0,0-1 134,3 1 0,-3-1-20,3-3 0,-1-2-713,0 2 0,0-3 0,3-4-487,-1 0 0,4-5 65,-1 0 1009,-3-1 1,5-12 0,-4-3 0</inkml:trace>
  <inkml:trace contextRef="#ctx0" brushRef="#br0" timeOffset="113">8954 11969 8154,'5'11'73,"-4"1"0,6 3 1084,-4 0-1165,-1 1 1,8-5 83,-3 0 0,4 0 1,0-4-1,0-3-210,1-3 1,-1-1 100,1 0 0,-1-1 0,2-3-37,2-3 0,-3-7 0,0-3 46,-3-1 1,-3-1 148,2-4 1,-2 2-1,-3 1 48,1 1 0,0 5 1,-6-3 18,-2 1 1,2 3 0,-6-1-1,-1 4 277,-1 2 1,3 6 0,-1-3 0,-1 1-370,-1 0 1,-1 1 0,0 7 0,4 5-715,3 5 1,-1 0-1,1 5 1,2 1-563,0 2 0,6 1 543,0 0 0,10-1 0,-1 1 0</inkml:trace>
  <inkml:trace contextRef="#ctx0" brushRef="#br0" timeOffset="121">9308 11729 8355,'0'-11'-86,"0"3"211,0 1 0,-1 0 921,-3 0-5,3-4-753,-4 10 1,5-3 0,1 9 55,3 7 0,-2 1-138,6 6 0,-1 0-285,5 3 0,-5 1 0,1 0-25,1 0 0,-3-4 0,2-1-229,1-2 1,-3 0 207,2-5 0,-6-3-828,2-1 566,2-4 0,-3 2 255,5-5 0,-6-3 44,2-4 0,-3-2 0,-1-10 84,0-2 0,0 4 0,0-2 13,0-2 1,0 4 0,0-2 0,0-1 114,0 3 1,0-4 0,0 6 612,0 1-544,0 7 0,1 2 0,2 6 0,2 3-90,1 3 0,-2 3 1,4 2-1,1-1-55,1 1 0,-2-1 1,-1-1-1,1-1-192,-2-1 1,3-4 0,-4 2-207,1-1 1,-2 3-39,4-5 0,-2 0 259,2-7 0,-3 2 1,-4-6-20,3-1 0,-3-2 0,3-3-16,-3-2 0,3 0 1,0 2-1,-2-2 53,0-2 1,-2 3 0,0-3 0,1 3 244,3 4 1,-3 0-28,3 3 1,-2 3 0,1 3-1,2 3 34,1 3 1,-3 5-1,2-2 1,0 3 193,3 2 0,-2-2-304,2-2 1,-5 2-1,5-3-474,1 4 0,-3-4-332,2 1 1,-1-2 373,5 2 0,-4-2 252,-1-2 0,-4-3 0,2 4 0</inkml:trace>
  <inkml:trace contextRef="#ctx0" brushRef="#br0" timeOffset="127">9708 11409 8521,'-7'2'766,"4"2"0,3 3-513,3 8 0,0 3-195,5 5 1,-1 0 0,5 0-1,-2 1 1,-1 1-279,-2 2 0,0-2 0,1-5 0,0-2-20,1-1 0,-4-2 0,-1-4 1,-2 1-107,2-1 0,-3-3 270,3-1 0,-2-5 0,-2-2 121,0-7 1,0-3 0,0-2 0,-2-2 35,-2-2 1,3-3 0,-3 3-1,3-1-62,1 1 0,0-3 0,0 4 0,0 1 115,0 1 1,0 1-1,1 2 1,3 3 33,4 3 1,-2 3-1,2 1-82,1 0 0,0 5 0,-1 2 0,0 3-111,1 2 0,-4-1 1,0 1-1,-1-1 52,0 1 0,-1-1 1,-3 0-1,0 1 38,0-1 1,-1 1-1,-1-1-209,-2 1 0,-4-1-720,4 0 0,1-6-960,3-5 1649,0-5 1,-5-11 0,-2-2 0</inkml:trace>
  <inkml:trace contextRef="#ctx0" brushRef="#br0" timeOffset="129">9948 11375 8355,'6'0'1398,"3"9"-940,-5 2-246,4 9 1,-1-3-331,4 6 1,1 5 0,0 1 0,2 2-153,2-1 0,-1 1 0,-4 3 0,1 0 28,-1 0 1,-3-1 0,-2-1-1,0-3 140,1-1 1,-5 3 0,2-5-1,-1 0-148,0-2 1,-1-3-1,1-2-58,-1-3 0,3-9 0,1-2 0</inkml:trace>
  <inkml:trace contextRef="#ctx0" brushRef="#br0" timeOffset="132">9993 11398 8355,'0'-11'0,"-4"-1"1420,1 1-1093,-1-1 0,5 2 0,3 3 0,5 3 86,5 2 1,0 2-402,5 0 1,-4 0-393,4 0 1,-5 2 0,1 2 192,-2 3 0,-5 0 1,-2 0 32,-1 2 0,-1 1 89,-4 2 1,-2-1 0,-1 2 449,-5 2 1,-1-2-259,2 2 0,-2 1 0,4 0-480,-2-2 0,5-6 115,-2 0-730,3-5 157,6 2 1,1-5-1,5 0 1</inkml:trace>
  <inkml:trace contextRef="#ctx0" brushRef="#br0" timeOffset="135">10324 11261 8355,'0'-8'2144,"0"1"-1032,0 4 0,-1-2-318,-3 5-740,3 0 0,-8 5-391,5 3 0,-1 2 1,3 1-1,-2 2 351,1 2 1,2-2 0,1 3-1,0 0-466,0-1 1,0 0 0,0-3 0,1-1-107,3 0 1,3 1 0,4-2 490,0-2 0,-3 2 0,0-3 177,1 4 0,-4-4-138,-2 1 0,-1-1 0,-2 5 313,0-1 1,-4 1-226,0-1 1,-5 2 0,2 1 0,-4 1-306,0-1 1,0-5 0,-1-2 0,1 2-1619,-1 1 1604,1 2 1,0-1-1,-1 1 1</inkml:trace>
  <inkml:trace contextRef="#ctx0" brushRef="#br0" timeOffset="140">9228 11375 8355,'-8'4'475,"1"0"293,4 0-490,-2-4 0,6 0 0,3 0-41,4 0 0,6-4 0,1-1 0,0-2-26,2-2 1,1-2-1,4-3 1,3-2 31,1-2 1,2 4 0,4-3 0,-2 2-143,2 0 1,5-4-1,2 2 1,2 1-172,2-1 1,1-3 0,2 1 0,0-2-23,-1-2 1,1 4 9,0 0 1,2 3 0,-1-1-236,-3 0 1,-2-2 259,0 4 0,-3-4 0,-4 4-82,-1 1 0,-1-3 0,-3 2-341,-3 1 1,-3 1 0,-1 2 195,0-1 1,-4 5 0,-1-1 0,-2 1-192,-2 0 1,-1-2 0,-2 6-743,1 0 1032,-6-3 1,4 4 0,-4-3 0</inkml:trace>
  <inkml:trace contextRef="#ctx0" brushRef="#br0" timeOffset="150">9274 10930 8310,'0'11'97,"0"1"61,0-1 1,5 2-78,2 2 1,0 3-1,0 5 1,1-2-166,-2-2 1,5 3-1,-5-4 1,1-1 192,1-2 1,-5-2 0,2-3 0,-2-1-843,1-1 1,1-6 374,-1 2 0,-3-4 1,3-4 62,-2-3 0,-2-3 263,0-2 1,-4 1 0,0-1-36,1 1 1,-2-2 0,1-1 114,2-1 0,-3 0 122,1 3 1,-4 0 0,5-2-130,0-1 0,-2-1 266,1 5 674,0-1-68,4 1-735,0 5 0,2 2 0,2 8 79,3 3 0,3 3 0,2 2 0,-1-1-165,1 1 1,-1-1 0,0 1 0,1-1-104,-1 0 1,1 1 0,-1-2-120,0-2 284,1-3-304,-1-5 1,-1-2-53,-2-1 0,-2-4 0,-3-4 1,1-2 54,-2-2 0,0 2 0,-2-3 0,0 0 58,0 1 1,0-4 31,0 4 1,0 0 0,0 2-99,0-2 0,0 2 583,0-2-218,0 2 1,3 6 132,1-1 1,5 5-133,-1 0 1,-2 5 0,2 3 0,1 2-49,1 2 0,-3-3 0,1 1 1,1 2-88,1 2 1,1-4 0,0 1-1,-3-1-255,0 0 1,0 2 0,2-4 0,-1 0-256,-2 0 1,-3 2-1,2-2-661,0 2 1,-1-5-204,-2 2 1221,-1-3 0,3-11 0,-5-2 0</inkml:trace>
  <inkml:trace contextRef="#ctx0" brushRef="#br0" timeOffset="159">9696 10679 8196,'-3'-8'797,"-1"0"-14,0 6-678,4-3 1,0 10 0,0 2-1,1 5 150,3 3 0,-1-1 0,4 4 0,2 1-215,1 2 1,0-4 0,-1 4-1,-1-2-337,1-1 0,-3-4 0,0 1 0,-1-2-276,-2-1 1,-2-1-14,-1 0 480,0-4 0,0-4 1,0-6 38,0-5 1,0-2-1,0-1 1,0-1 57,0 1 0,0-5 0,0 1 88,0 1 0,0 2 1,2 0-83,1 1 1,2 3-1,4 2 1,-1 1 104,1 2 0,-3 2 0,2 2 1,1 2-59,1 0 1,-3 6 0,1-1-36,1 2 0,-4-2 0,-1-1 23,-3 2 0,-1-2 0,0 0-17,0 2 1,-1-3-36,-3 2 1,1-2-1,-3 3-65,1-1 1,-3-4-402,5 3 1,-2-4-163,1 1 71,2-3 422,-3-1 1,5-5-1,0-1 1</inkml:trace>
  <inkml:trace contextRef="#ctx0" brushRef="#br0" timeOffset="162">9902 10576 8135,'4'19'342,"0"0"0,4 0 0,0 4 0,2 0-701,2-1 1,-1 5 220,0 0 1,1-1 196,-1-3 0,-3-4 0,-1-1 1,1-2-287,-2-2 0,3 3 0,-4-3 1,0-3-460,1-2 330,-3-1 1,-3 3 0,0 1 0</inkml:trace>
  <inkml:trace contextRef="#ctx0" brushRef="#br0" timeOffset="167">9948 10621 8355,'0'-11'36,"0"0"0,0-1 359,0 1 0,0-1-52,0 1 1,5 3-1,2 2-38,3 1 0,3 0-285,2 1 1,-2 3 0,2-3-226,-2 3 1,-2 1 228,1 0 0,-5 0 198,1 0 0,-5 5-555,0 2 0,-1 3 166,-2 2 0,-5-1 0,-2 1 143,1-1 1,-4 1-1,2-1 1,-1 2-553,2 2 1,-2-2-1274,5 2 1597,5-8 0,6 4 0,4-5 1</inkml:trace>
  <inkml:trace contextRef="#ctx0" brushRef="#br0" timeOffset="174">10267 10416 8355,'7'-5'0,"-2"2"636,-5-4 0,0 3 437,0-4 1,-1 6-615,-3-2 0,1 4-689,-4 4 0,0 2 0,0 7 0,2 1 295,-1 1 1,5 0 0,-3-3 0,3-1-545,1 0 1,1 0 0,2-3 0,2-1 206,1-2 0,-2 2 1,4-2-1,1 2 182,1 2 0,1-4 1,1 0-1,-2 0 155,-3 3 1,4-2 0,-5 2 20,0 0 1,1 1-1,-5 0 1,2-1 173,-2 1 1,-5 1-1,-5 3 1,-2 0-49,-2 3 0,1-1 0,1-4 0,1 0-335,1-4 186,1 3 84,-5-8 0,6 1 0,2-6-1586,3-5 0,-4-7 0,-1-3 0</inkml:trace>
  <inkml:trace contextRef="#ctx0" brushRef="#br0" timeOffset="177">10770 10530 8355,'-6'0'1757,"2"0"-550,8 0 1,2-1-921,5-3 0,5-1 0,0-4 0,1 1-558,-1 0 0,3-3 0,-2 1 0,0 1-255,4 2 0,-5 0 0,-1 0 0,-2 3-663,-2 3 1,1-4 0,-1-2 0</inkml:trace>
  <inkml:trace contextRef="#ctx0" brushRef="#br0" timeOffset="179">10816 10713 8101,'5'6'726,"1"-1"0,5-6-221,1-3 0,3-1-202,0-3 0,6-2-628,-2 3 0,-2-5 0,2-2 1,0-1-2141,-1 1 2047,4 1 0,-10 2 0,5 0 1</inkml:trace>
  <inkml:trace contextRef="#ctx0" brushRef="#br0" timeOffset="186">11329 10062 8355,'-5'-12'627,"4"1"780,-3 0-219,3 4-920,1 2 0,0 6-127,0 3 0,0 8 1,1 7-100,3 2 0,-1 2 140,4 0 0,-3 0 1,2 0 120,0-1 0,1 1-1180,-3 0 0,4-1-12,-5-3 0,5 1-172,-4-5 1,3 0 434,-3-3 0,4-5 342,-4 1 0,5-5 0,-3 2 1</inkml:trace>
  <inkml:trace contextRef="#ctx0" brushRef="#br0" timeOffset="191">11626 9936 8355,'-6'0'2063,"-3"1"-1436,5 3 0,-3 3-123,3 4 0,0 0-385,4 1 0,0 1 1,0 0-1,0 4-528,0 1 0,1-3 296,3 4 0,-1-5 0,4 1 119,2-2 0,1-2 0,2 1-1067,-1-1 1,1-1 697,-1-2 0,-1-2 1,-1-3 114,-1 1 1,-4 1 654,3-2 311,-4-1-594,2 8 1,-6-5 0,-2 4-1,-2-2 63,-1 2 0,-2-2-115,-3 0 1,-1 1 0,1 3-414,-1 1 0,1-5 103,-1 1 1,1-2-382,0 2-273,-1-3 1,2-6 582,2-3 0,-2-7 0,4-7 0</inkml:trace>
  <inkml:trace contextRef="#ctx0" brushRef="#br0" timeOffset="194">11615 9959 8355,'5'-6'2735,"-2"-3"-2353,4 5-186,1 0 1,3 4-525,1 0 1,-1 0 0,2-1-1,1-2-719,1 0 103,0-1 1,2 4-1,0 0 1</inkml:trace>
  <inkml:trace contextRef="#ctx0" brushRef="#br0" timeOffset="202">12072 9651 8355,'-5'-12'774,"4"6"66,-5-4 309,6 8-882,0-8 0,0 10 1,0 0-81,0 7 0,0 8 0,2 5 1,0 6-259,2 4 0,0 12 0,-4 5 0,0 4-140,0 3 0,0-2 0,0 0 0,-1-1-252,-3-3 1,3 0 0,-3-1 0,1 0 137,-1-2 1,3-7 0,-4-1 0,1-6-122,0-4 0,-1-4 1,3-3-1,-3-2 178,-2-2 1,5-4 0,-3-6 241,0-1 1,3-2 0,-3-7 25,0-4 0,-1-12 0,-6-4 0</inkml:trace>
  <inkml:trace contextRef="#ctx0" brushRef="#br0" timeOffset="209">11866 9662 8476,'-10'11'0,"1"1"505,2-1 0,3-2-23,-4 3 1,6-3-219,-2 6 0,3-1 0,1 0-4,0 1 0,1 0 1,3-3-449,3-1 1,3-3 243,2-1 1,3-4-379,0 1 0,1-3 0,-5-2-213,0-3 1,1-3 422,-1-4 0,-4 0 28,-4-1 0,-1 1-33,-2-1 0,0 1 157,0-1 1,-5 1-1,-2 0 539,1-1 1,-4 5 0,2 0-370,-2 2 1,-1-2-1,-1 3-612,1 1 0,3 6 1,2 2-1,1 2-212,2 6 1,2 0 0,1 6 10,0 1 0,0 2 0,0 1 1</inkml:trace>
  <inkml:trace contextRef="#ctx0" brushRef="#br0" timeOffset="214">12163 10245 8355,'8'0'206,"-1"0"0,-3 0 1,4-2 382,1-2-458,1-2 0,-2-2-269,-1 1 1,1-1 119,3-3 1,-1-1 0,-2 1 0,-3 0-198,0-1 0,-4 5 133,3-1 1,-4 0-9,-4-3 1,-2 1-1,-5 1 33,-1 1 1,1 6 164,-1-2 387,1-2 0,-1 6-446,1 0 1,1 5-155,2 6 1,3 0 0,5 1-86,0-1 1,4 1-1181,0-1 893,5 1 0,-3-1 0,5 0 1</inkml:trace>
  <inkml:trace contextRef="#ctx0" brushRef="#br0" timeOffset="231">18913 8954 8355,'-11'-5'64,"-1"4"1,1-3 0,-1 3 547,1 1-201,-1-6 177,1 5-544,5-4 0,-1 4-133,4-3 0,1 2 105,-2-6 1,2 4 244,-2-4-165,-2 1 0,-2-3 0,2 1 69,1 1 0,-3 1-67,4-5 1,-3 5 0,2-1 44,-2-1 1,5-1 0,-2-2-28,3 1 1,-1-2-74,-1-2 0,1 2 0,-2-3 19,3-1 0,1 0 1,0-6-41,0 0 0,-1-1 0,-2-3 20,0-3 1,-1 1-1,4-2 1,0-3 0,0-5-89,0-2 0,0 3 0,0-3 96,0 2 1,0 0 0,0 2 51,0-1 1,1 0 0,2 3-19,0 1 0,5 0 0,-4 0 4,-2-1 1,5 0-22,0-3 0,0 1 1,0-5-4,2-1 1,5-1-50,1-2 1,2 0 0,-3-1 17,1-2 0,4 3-142,-4 0 0,1 1 131,-5 3 1,2-1 0,1-1-9,1 3 1,1 4 9,0-1 1,-4 0 0,5 1-14,-1 0 0,-2 5 46,5-2 1,-4 1 0,3 5-21,-1-1 0,3 4 0,-1-2-2,3 3 0,0 1-7,1 0 1,0 0-41,0 0 0,0 4 137,0 0 0,0 2 0,-1-4-112,1 2 0,0 5 1,0-1-74,0 2 0,-4-2 59,0 0 0,0 0 0,2 3-1,-2 1 0,2-1 0,-5 1 2,2 0 0,-3-1 3,4 1 1,-3 3 2,3 1 1,-6 0-5,3 0 0,0-4 1,-1 5-1,-1 0-16,-1 2 13,-1-2 1,-1 3-1,0-5 1,1 6-2,-1-2 1,-3-1 0,-1 1 1,1 0 0,3 4-43,1-5 21,-1 4 21,-4-4 159,-2 5-2265,-5 0 1470,-5 0-864,3 0 0,-8 10 0,4 3 1</inkml:trace>
  <inkml:trace contextRef="#ctx0" brushRef="#br0" timeOffset="237">19495 6464 8355,'-11'0'102,"5"-5"1,2-2 861,3-4 0,1 4-674,0-1 0,5 2 1,2-3-15,3 1 1,3 6 0,2-3-48,4 0 0,3 3-232,1-1 0,1 1 1,1 2-127,2 0 0,5 0 87,-2 0 0,3 0-127,1 0 1,1 0 0,-1 0-84,0 0 0,-3-4 188,-1 1 1,-2-5-1,0 4-18,-5 2-165,-3 0 1,-2-1 458,-3-1 105,-7 0 0,-5 5-1,-6 3 0,-5-1 1,-6 5-160,-1 5 1,-4-1-29,4 3 0,-6 3 1,2 2-467,-2 5 1,2-3-725,0 5 1,3-6-1,0 6 101,3-3 1,-1-1 581,7 0 0,-4-1 0,0 1 0</inkml:trace>
  <inkml:trace contextRef="#ctx0" brushRef="#br0" timeOffset="247">20032 6636 8355,'-6'0'637,"0"-2"573,2-2-669,2 3-217,-3-4-328,5 5 0,2 0 369,1 0-95,-1 5 1,7 2-210,-6 4 0,5 0-78,-4 1 0,0-1 134,-4 1 1,0-1 110,0 0-123,5 1 1,-4 1 0,3 1-109,-3 1 1,-1 0-1,0-2 82,0 2 0,0-2 0,0 3 1,0-1-1,0 2-123,0 1 0,-4-1 1,-1 4 28,-1-2 1,2 0 11,-4 4 1,2-4-1,-3 0-6,2 1 0,0 2 13,0 0 0,-4 0 22,4-3 0,0 3-22,0-3 0,-1 2 0,-3 2-45,-1 0 0,1 1 33,0 3 0,-1-3 1,1 4-1,-1 0 1,0-4-18,-4 2 0,4 2 0,-4-1-12,4-2 1,-3-1 0,-1-1 24,2 0 1,-2 0 2,1 0 1,-1 0 0,5-2-113,0-2 0,-5 7 0,1-4 78,1 2 0,1 2 1,1-1-52,-3 2 1,2 0-52,-2-5 1,-3 5 0,-1 1 85,-3 1 1,-1-3-1,1 1-22,-1 1 0,1-4 0,2 3 276,1-3 0,1-1 0,-2-1 68,1-3 1,3 2-236,-3-2 0,4 3 0,-3 1 9,2 0 0,-4-1 0,1 1-142,-3 0 0,3 0 133,0 0 1,4-4-21,-4 0 0,1 0-28,-1 4 1,-3-4-230,3 0 1,3-5 0,1 2-160,2 1 1,1-6 0,2 2-445,3-4-182,2-7 55,5 3 0,1-5 776,3 0 0,2-10 0,5-3 1</inkml:trace>
  <inkml:trace contextRef="#ctx0" brushRef="#br0" timeOffset="255">19233 8040 8355,'-17'0'0,"8"0"0,-2 0 0,1 0 0,3 0-83,0 0 0,4 2 1049,-1 1 0,3 4-864,1 4 1,0 4 0,-1 1-77,-3-2 0,3 0-56,-3 1 1,-2-1 0,-1 5 115,1 1 1,-4-2 0,2 1-87,-2 1 0,-1 2-50,-1 1 1,0 1 302,-4 2 0,4-2-97,-4 3 0,4-2 1,0 1-69,1 0 1,1 0-1,1-6 90,1-1-139,6-5 1,-7 3 16,5-6 0,0 0 43,4 1 1,0-4-9,0-1 1,5-4 0,3 0 253,2-1 0,3-2-8,2 0 1,7-5-1,5-4-35,3-5 1,-5 0 0,3-5-45,0-1 1,1-2-324,5-1 1,1 2 0,-2 0 224,-3 2 0,3 4-339,-3-4 0,2 9 1,0-2-3949,-2 2 2753,-4 5 1,2-5-1,-5 4 1</inkml:trace>
  <inkml:trace contextRef="#ctx0" brushRef="#br0" timeOffset="274">19907 7686 8355,'-12'0'49,"1"0"0,-1 0 0,1 0 334,-1 0 395,6-5 793,1 4-1285,5-4 0,1 5-97,3 0 1,6-4-253,5 0 0,5 0-3,-5 4 1,4 0 42,-4 0 1,4 0-1,-4 0 113,-1 0 0,-1 0 8,-2 0 1,-3 0 444,0 0-132,-1 5-199,0 2-104,-2 4 1,-10 2-152,-3 2 0,2-2 0,-2 3 79,-1 1 1,-1-3-1,-1 4 1,-1-2-1,1-1-594,-1 2 0,2-3 315,2 5 0,-4-5 0,3 1 56,0-2 0,0-2 0,-1 1 17,2-1 1,-1 0 182,6 1 0,-5-5-147,4 1 1,-1-5 185,1 0 1,4 2 48,0-1 1,2 0 0,5-4 0,2 0-53,1 0 0,3-4-73,2 0 1,-1-4-1,4 0-89,-2-2 0,5-2 0,-3 1 91,-1 0 0,4-1-170,-6 1 1,1 1 0,-2 1-696,1 1 1,1 0-1,-5-3 444,1 0 0,2 3 0,-2 0 0,-2-1 417,1-1 0,-5-5 0,1 0 1,1 0 25,-2-2 0,5 3 0,-5-4 0,2 2 0,-1 2 0,0-3 0,1 2 0,-1 0 108,-2-2 0,2 5 1,-3-3 244,-1 2 0,2 1 230,-1 1 0,-1 3 621,-3 1-815,0-1 0,-5 2-148,-2 2 1,0 7-1,0 2-70,-2 1 0,0 2 0,0 4-150,2 4 1,0-4-1,0 3-201,3-2 0,3-1-107,1-1 1,0 0-1,1 1 183,3-1 0,-2-3 1,6-2-29,1-1 1,-3 3 0,0-3 0,1 0-43,-1 0 0,-3 0 299,0-1 53,4-3 0,-5 8 98,6-5 1,-6 1-9,2-1 0,-3-2-174,-1 6 0,-1-4 1,-3 3-152,-3 2 0,0-2 0,1 0 0,0 1-135,-1-2 0,1 4-46,-2-2 1,2-3-1,4 0-1808,-2 0 599,0-4 1419,4 5 0,-5-17 0,-1-1 1</inkml:trace>
  <inkml:trace contextRef="#ctx0" brushRef="#br0" timeOffset="284">20352 7652 8606,'8'-1'1163,"-1"-3"1,1 3-1067,3-3 1,1-1-141,-1 1 1,1-4 159,-1 5 1,0-3-1,1 4 1,-2-3 76,-2-2 0,0 4-767,-4-5 1,4 4 271,-4-3 1,-1-1 189,-3-3 0,0 3 106,0 0 1,0 5 0,-1-4-86,-3 2 91,-2 1 1,-5 1 0,-1-1-99,1 1 0,-1 2-238,1 1 1,3 1 0,1 2 225,-2 1 0,0 4 48,1 0 0,-1 3 0,4 3 99,-1 2 0,2 0 0,-2-1-137,1 4 0,1-1 139,4 1 0,0-1 1,0 2 218,0-1 1,0-5 1,0 1 0,1-2 0,3-1-106,4-1 1,-2-1-109,2-2 1,-5-3 0,5-5-35,1 0 1,-3 0-1,2 0-49,1 0 1,-3 0-1,2-1 84,1-3 1,-1-3-193,0-4 0,2 1 1,-2 1-818,2 1 0,-2 1 246,-1-5 1,0-3 578,0 0 0,8 0 0,-2 3 0</inkml:trace>
  <inkml:trace contextRef="#ctx0" brushRef="#br0" timeOffset="297">20729 7424 8355,'5'-12'1863,"-5"1"-1537,0 4 0,-6 2 264,2 5-328,3 0 0,-8 5-37,5 3 1,-5 2 0,3 3 123,-1 2 1,-3-1-934,2 5 1,0-1 0,-1 2 361,1-1 0,4-4 93,-3 4 0,4-5 239,-1 2 1,3-4 0,1 0-8,0-1 1,0 1-148,0-1 0,5-1 0,3-2 0,2-4 0,1-3-144,1-1 1,-1 0 0,1-1 0,-1-3-47,0-4 0,3-2-54,-2-1 0,6-1 147,-7 1 1,3-2-1,-3-1-13,1-1 0,3-5 0,2 2 107,0 0 1,-3-4 0,3 3-110,-1-2 1,-3-2 0,2 1 20,-2 3 0,-6 2 0,0 3 921,-2-2-608,-1 1 53,-4 9 1,-5 2 500,-3 8 1,2 2-1,-1 6-496,2-1 0,-2 0-243,3 1 0,0-1 0,4 1-262,0-1 1,0 1-59,0-1 194,5 0 0,-2 1 9,4-1 1,-3-1 0,2-1-18,-1-1 1,3 0 344,-4 3 0,4 0 18,-5 1 1,2-1 525,-1 1-458,-3-1 0,3 0 0,-6 1-85,-2-1 0,-5 1 1,1-2-41,-2-3 1,-2 4-1,-2-4-55,-2 3 0,1 1-756,4-4 0,-1 0 426,1-4 1,1-3 201,2 0-1521,3-10 1,0-8-1,-1-4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7T17:49:41.924"/>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15864 16412 7536,'-7'0'-1802,"2"-1"1802,5-3 0,0 1 0,0-4 0,0 4 0,0-2 0,0 4 0,0-3 0,0 3 0,0-4 0,0 3 0,0-2 0,0 3 0,0-4 0,0 5 0,0-5 0,-1 4 0,-3-3 0,3 3 0,-4 1 509,5 0 1,0 5-221,0 2 0,-2 4-102,-1 0 1,1 0-1,-1 1-99,1-1 1,2 1 0,0-1-1,0 0-11,0 1 0,-3 3 1,-1 0-1,1-1 40,2-1 1,1-2 0,0 1 0,0-1-114,0 1 1,0-1 0,0 1 0,0-1 29,0 0 1,0-3 0,0 0-73,0 0 0,0-1 25,0 0 1,0-3 21,0 4 1,0-4 17,0 3 1,1-4 6,3 1 252,-3-3-187,4-1 1,-3 0-1,1 0-70,5 0 1,-2-1 0,2-2-20,1-1 0,-3 0 1,2 4-1,1-1 9,1-3 1,1 3 0,1-3 0,-1 3-56,1 1 0,-1 0 1,0 0-1,1 0 52,-1 0 1,6 0 0,0 1-1,4 2 48,2 1 0,-2-1 0,10-3 0,0 0 17,2 0 0,7 0 0,2 0 0,2 0-30,2 0 0,1 0 1,1 0 32,1 0 1,1 0-108,-4 0 1,3 0 0,0 0-35,0 0 0,-2-1 0,-2-1 0,1-2-37,0 1 0,-2 2 0,-2 1 1,-4-1 57,-2-3 1,-3 3 0,-3-4-1,-3 1 71,-3 0 1,-3 0-1,-3 3 46,-6-3 0,-1 3 370,-3-3-33,-3 3-138,0 1-1663,-5 0 575,-5 0 0,-2 0 497,-4 0 1,0 4 49,-1-1 1,1 6 0,-1-2-363,1-1 0,-2-1 623,-2-5 0,2 5 0,-3 1 0</inkml:trace>
  <inkml:trace contextRef="#ctx0" brushRef="#br1" timeOffset="3">17074 16503 8355,'-6'-5'-288,"-3"3"1,4-5 0,0 1-98,0 0 751,1 3 1,9-6-1,3 5-226,2 2 1,6 0-117,3 2 1,-1 2 177,1 2 0,-4-2-227,4 6 1,-1-1 0,2 5 35,-1-1 1,-3 1-1,1-1 0,0 0 1,2 5 0,-4 0-4,-1 2 0,3-4 0,-2 1 35,-1-2 0,-1 1 0,-2-2 0,-1-1 165,-2-1 1,1 0 148,-6 1 1,1 1-128,-4-1 1,-6 1 0,-4-2 0,-5-1-120,-3-2 1,-5 1 0,-5 2-200,-1-2 1,-2 2-1,-2-3-149,3 4 1,-2 0 260,6 0 0,-1 1-552,4-1 0,5 1 0,3 0-740,2 4 0,7-4 1022,2 3 1,8 3 0,2 0 0</inkml:trace>
  <inkml:trace contextRef="#ctx0" brushRef="#br1" timeOffset="4">17771 16674 8355,'0'-11'-557,"0"3"0,0 1-28,0-2 1,-1 4 606,-3 1 0,1 4 0,-4 5 0,-2 7 0,-1 5 0,-2 10 135,1 3 0,-2 5-125,-2 3 1,1-1-1,-4 3-15,2-1 1,0 0-1,5-4-184,0 3 0,-1-6 4,1 2 1,-1-6-1,2 1 126,3-1 0,-2-5 0,5-5 37,1-2 0,2 0 0,1-5 0,0 0 0</inkml:trace>
  <inkml:trace contextRef="#ctx0" brushRef="#br1" timeOffset="7">17634 16914 8355,'18'-35'-219,"-2"1"1,-3 8-267,2-1 0,-5 1 1,4 4-1,0 2 362,-1 1 1,-4 6 289,-2 2 1,1 1-1,3 5-27,1-2 1,-1 5-58,1-2 1,-1 3 0,2 1-60,2 0 1,1 3 2,3 1 1,3 5 10,-3-1 1,-1 1-49,1-2 0,-5 3 0,1-2-31,-2 2 1,-7 2 0,-1-1 24,0 0 0,-5 1 209,0-1 1,-5 1 0,-6-1-18,-1 1 1,-4-1 26,-3 0 0,-3 1 0,-1 0-41,0 4 0,-1-4-111,-2 4 0,2-4 0,-3 0 33,3-1 0,2 1 1,2-1-158,1 0 1,4-3-22,-4 0 0,5-5 1,-1 4 6,2-2 0,1 0 0,1-3-96,0 2 1,3 0 32,0-4 56,6 0 0,-2-4-59,8 0 0,3-1 0,9 3 129,3-2 1,2 0-31,2 4 1,0-4 0,0 1 16,0 0 1,-2 2-1,-1 2 27,0 3 0,-5 2 0,3 6 0,-3-1 29,-5 1 0,0 0-2,-6 3 0,3-1 1,-3 4-10,-1-1 0,-2-2 0,-2-4 161,-3 1 0,-2-1 28,-6 1 1,0-2-1,-4-1 99,-3-2 1,-1 0 0,-2 1-151,0 0 1,1-4-92,-5 3 1,-1 0-1,3 2 91,2-2 0,3-4 1,0 1-1334,4-3-568,2 4 1509,7-4 0,6-1 0,9-7-5,5-3 251,4-2 0,4 1 0,1-1 0</inkml:trace>
  <inkml:trace contextRef="#ctx0" brushRef="#br1" timeOffset="8">17999 17120 8355,'8'1'-1857,"-2"3"1506,-1 4 0,-1 2 381,-4 1 0,-1 2 0,-2 1 26,0 1 0,-3 4 0,4-2 120,-2 0 1,-1-3 0,2 1 0,0-2-156,0-1 0,2-1 0,2-1 0,3-1-39,4-1 1,3-6 47,4 2 0,2-4 0,3-4-5,-1-3 0,-1-5 0,2-2-14,-1-1 0,-5-4 0,0 2 0,-5 1 164,-5-1 0,-3-2 0,-1 4 0,0 0 135,0-2 0,-1 5 0,-3-2 0,-5 5-140,-5 5 1,1 3-213,-2 1 1,1 1 0,0 4-341,-1 7 0,1 0 0,5 7-83,2 2 0,4-1 0,-1 0 1,3-2 27,1-1 437,0-2 0,5 1 0,1 2 0</inkml:trace>
  <inkml:trace contextRef="#ctx0" brushRef="#br1" timeOffset="10">18479 16960 8355,'0'-11'-66,"4"-1"1,1 1 0,1-1 0,2 1-483,-2-1 0,4 2 0,-2 1 1101,2 2-471,1 4 0,-4 3 1,-3 9-27,-3 5 1,-2 9 0,-3 7-8,-4 3 1,-7 5-1,-3 2 1,-1-1 20,0 0 0,1 0-33,-1-5 0,3-4 0,3-1-36,-2-1 0,2-2 0,-2-6 42,2-1 1,2-4-15,-1 4 1,1-5 41,0 2 0,0-4 24,4 0 0,2-7-80,5-5 1,5-5 0,4-8-1,3-2-83,4-4 0,3-2 1,-3 1-1,2 1 33,2-1 1,-3 3 0,-1 2 0,0 4 25,-1 3 0,0 2 0,-4 3 0,1-1-16,-1 2 0,-1 2 1,-1 4-1,-2 3-114,-2 3 0,2 2 0,-3 0 134,-1 4 1,-3-6 0,-3 4 0,-2 0 145,-1-2 1,-3 1-1,-5-1 1,-1-1 79,1 0 0,-3 1 0,1-1 0,-2-1-139,-2-2 0,2 2 0,0-2 0,2 1-47,2-2 1,1 2-75,1-5 0,6 1-1353,2-1 807,3-3 1,6-5 128,3-7 1,-1-3 455,5 3 0,-2-5 0,9 0 0,1-2 0,2-1 0,1-4 0,0 0 0</inkml:trace>
  <inkml:trace contextRef="#ctx0" brushRef="#br1" timeOffset="11">18833 16994 8355,'6'-11'-655,"5"-1"1,-5 1 916,0 0 1,3 3 687,-5 0-967,0 6 0,-6 3-155,-1 10 0,0 2 1,-5 6-427,0 2 1,-3-4 325,0 2 1,1-3 146,2 3 0,-2 0 0,4 3 0</inkml:trace>
  <inkml:trace contextRef="#ctx0" brushRef="#br1" timeOffset="13">19141 17131 8355,'12'0'-1993,"-5"0"2536,1 0 1,-5 2-475,0 1 0,-3 0 0,-3 5 2,-5 0 1,-2 3 36,-2 0 1,1 0-143,0 1 1,-1-1 0,1 1 111,-1-1 0,1 1-63,-1-1 0,1 0 0,0 1-47,-1-1 1,5 1-1,0-1-15,2 0 0,0 0 0,3-3-22,-2 0 0,0 0 0,4 3-81,0 1 1,0-5 88,0 1 0,0-4 6,0 3 0,4-3 25,0 4 0,3-5 0,-2 4-9,2-2 1,-4 0 57,5-1 1,-4 1 55,3 2 0,-4 4 1,1-4 60,-3 3 0,-5-2 0,-1-2 0,0 1 71,0-1 1,-4-3 0,1 2 0,-2-2 0,-1 1 87,-1-1 0,1 3-427,0 2 1,-1-3 0,1-1 0,-1-3-359,1-1 0,3 0 1,1 0-113,-2 0 0,2 0 481,0 0 1,4-5-1,-2-2 1</inkml:trace>
  <inkml:trace contextRef="#ctx0" brushRef="#br1" timeOffset="19">19792 17405 8355,'0'-7'-185,"0"-1"1,0 1 0,0-5 0,0 1 0,2-1-1,0 0 1,2-2 0,-1-3 0,-1-1-139,2-2 508,-3 4 1,8-6 4,-5 3 0,5 1 0,-3-1-25,0-1 1,3 0-1,-4-1 175,2 2 0,-4 5 0,4-1 0,-2 2 1076,-3 2-435,5 0-982,-6 4 0,4 3 0,-5 9-108,0 7 1,0 6 133,0 8 1,-1 3 0,-3 6-13,-4-1 1,-2 2 0,-1 0-77,-1 2 1,1-1 0,0-6 0,0-3 27,4-1 1,-3-2 0,3 0 13,1-5 0,-3-3-3,5-6-14,1 1 50,3-1 1,0-6-23,0-5 1,5-6-1,2-9-57,3-5 0,2-2 1,-1-4-1,1-2 1,-1 0-25,0 1 0,1-1 0,-1 3 0,1 1 130,-1 3 1,1 2 0,-1 0 0,-1 4 6,-2 2 0,2 3 0,-4 1 0,2 2-28,-1 2 1,-3 2-1,3 4 1,-1 3 54,0 3 1,-3 7 0,1 3 0,-3 0 27,-1 4 0,0 0 0,0 2 0,-1 0-51,-3 0 1,3-2 0,-3-2 0,3-3-99,1-4 1,0 0-174,0-1 118,0 1 0,3-11 1,2-5-1,2-6-268,2-5 0,1 1 251,1-5 0,-1 0 0,-1-4 33,-1 0 1,-1 0 0,5 2 24,-1 2 0,-3-2 0,0 6-244,0 1 508,-3 6-110,6 3 1,-10 7 0,3 3-1,-3 6 29,-1 7 1,4 4 0,0 0 0,-2 1 69,-1 0 0,1-4 1,1 0-1,5 0-204,2-1 1,2-2 0,0-4 0,4-2-70,3-2 1,1-3 0,0-5 0,-1 0-90,2 0 0,-1-5 0,0-3 0,-2-2 119,-2-2 1,0 0 40,-5-4 1,-1 3 0,-1-5 261,-1 1 1,-6-2 0,3 3-85,0-2 0,-3 3 0,1-3 1,-1 1-37,-2 4 1,-2 1 0,-1 3-85,-5 2 1,-2 4 0,-1-1 0,-2 6-3,-2 5 1,2 2 0,-2 9 0,2 0 22,2-1 0,-1 1-47,1 1 0,4 1 0,4-4-347,1-2 0,2-2 270,0 0 0,5-2 0,3-3 0,2-3-394,2-2 1,3-2-1,1-2 1,1-2-271,-1-3 0,1-3 450,-2-2 0,-2-3 0,1 0 184,-5 1 1,1 1 375,-3 2 0,-2-1 793,-1 1-793,-3 5 1,-1 2-70,0 8 1,0 2 0,0 5 189,0 1 0,-3-1 1,-1 1-266,1-1 0,2 0 0,1 1-197,0-1 0,5 1 0,3-2-546,2-3 0,1-1 0,1-6-191,-1 0 0,4 0 432,1 0 1,-1-6 0,-4-1-27,1-3 1,-1-3 0,1-1 334,-1-1 0,0 0 101,1 3 0,-2 1 0,-1 1 750,-2 2-138,-4-2 1,6 10-219,-5 0 0,1 4 0,-3 5-358,2-2 1,0 1 0,-3 2-303,3-2 0,-2 2 170,6-3-821,0 3 1,3-3 0,1-2 0</inkml:trace>
  <inkml:trace contextRef="#ctx0" brushRef="#br1" timeOffset="20">20866 16949 8355,'-8'1'-173,"1"3"1,4-2 0,-1 6-191,3 1 1,1 2 17,0 4 0,0 3 0,0 5 1</inkml:trace>
  <inkml:trace contextRef="#ctx0" brushRef="#br1" timeOffset="21">21197 16834 8458,'0'-11'1064,"-5"5"-888,-1 6 0,-4 7 51,2 8 0,-6 4 0,3 8 0,-2 5 51,0 5 0,-2 3-183,0 6 0,-1 0 1,6-2-11,3-2 0,-2-1 0,4-6-45,-2-1 1,5-2 73,-2-9 0,3 0 0,2-2-367,3-2 0,-3-2 12,3-6 1,2-3 13,2-1 1,2-3-377,1 4 1,2-6 0,1 2-229,1-2 1,1-2 0,-5 0 0</inkml:trace>
  <inkml:trace contextRef="#ctx0" brushRef="#br1" timeOffset="22">21597 16823 8355,'6'-11'0,"-1"-1"-164,0 1 0,-3-1 1,3 2-1456,0 2 1748,-4-2 250,4 9 0,-5 6-182,0 10 0,-1 11 0,-3 5-85,-4 6 1,-3 4 0,-3 6 151,-1 2 0,-5 0 0,2 1-180,0-3 0,0-1 43,3-12 1,2 2 0,-1-10-302,5 0 1,1-3-94,4-4 0,-4-3-209,4-4 315,1-6 68,3-1 10,5-15 0,1-3 0,7-10-83,2 0 0,-1-1-24,5-2 0,-1 2 0,2-3 15,-1 3 0,-1 1 0,2 1 224,-1 3 0,-5 7-105,1 4 1,-2 4 0,-2-2-18,1 1 0,-2 6 1,-1 7 210,-2 2 1,-4 3-114,1 2 0,-3-3 0,-1 5 24,0-1 1,-1-3 62,-3 2 1,0-1 0,-6-1 233,-3-2 1,-2 6-160,0-9 0,1 4 1,-5-5 61,-1-1 1,2 3-1,0-4-64,2 1 1,0-3-195,5 1 0,-1-3-557,1-1 1,5-1 64,2-3 1,4 1 114,4-4 0,3-1 301,9-3 1,-4-1-1,5 1 1</inkml:trace>
  <inkml:trace contextRef="#ctx0" brushRef="#br1" timeOffset="24">21882 17086 7129,'0'11'-193,"-3"0"669,-1 1 0,-5 3-172,1 0 1,-2 6 0,0-4 0,2 2 166,5 0 0,-3-5-336,3 2 1,-1-4 0,4 0-169,0-1 1,5-3 0,3-2-353,2-1 0,5-1 196,0-4 1,5 0 0,-2-1-218,0-3 0,0-2 0,-4-6 123,1 1 1,-1-1 127,-6 1 0,0-4 0,-4-1 72,-1 3 1,-2-4 0,-1 2 442,0 1 1,-5 1-1,-3 3 1,-2 1 121,-1 1 1,-4 6-312,-1-2 1,-3 3-169,4 1 1,-4 0-1,4 0-109,1 0 0,1 1-558,2 3 1,4-2 134,4 6 0,3-5 0,3 0 421,5-1 1,7 3 0,3 1 0</inkml:trace>
  <inkml:trace contextRef="#ctx0" brushRef="#br1" timeOffset="25">22122 16994 8355,'8'-6'-224,"-1"2"1,1 3 0,3 2 778,1 3 1,-2 2-237,-2 6 1,2 4-240,-3 3 1,4 7 0,0 1 0,0 1-117,1 0 1,-1 3 138,1-5 1,3 1-1,0-4 114,-1 0 0,3 0-794,-2-1 0,4 0 0,-4-3-225,-1-4 0,3-2 389,-2-2 1,0-3-1,-4-2 382,1-1 0,-1-1 0,1-4 0</inkml:trace>
  <inkml:trace contextRef="#ctx0" brushRef="#br1" timeOffset="26">22613 17108 8355,'-1'-6'179,"-3"2"0,-2 3 1,-6 1-1,0 1 612,-3 3 1,-3 4-245,-5 7 0,-4-1-246,1 5 0,-7 0 0,0 4 0,-4 0 74,0 0 1,2-1-204,0 1 0,2 0-79,3 0 0,2-2 1,6 0-1,3-3-289,4-2 1,6-1-1,3-3-951,1-1 1,1 1 191,4-1 1,0 0-21,0 1 1,0-1-1,0 1 1</inkml:trace>
  <inkml:trace contextRef="#ctx0" brushRef="#br1" timeOffset="27">15692 16058 8355,'-6'-2'263,"2"-1"-84,3 1-134,1-3 1,1 5 162,3 0 0,-2 0-76,6 0 1,0 2 25,3 1 0,-3 0-72,-1 5 0,-3-2 1,2 3 11,0-2 1,1 1-9,-3 3 0,4 2-126,-5 2 1,2-2 0,-2 4 82,1-1 0,3-3 0,-1 2-35,0-2 1,-2 2 0,3 0 0,2-1 0,1-1 34,2-2 1,-1 1-1,1-1-144,-1 0 1,0-3 88,1 0 0,-5-2-24,1 2 1,-2-2 0,3-4-109,-1 2 1,-6 1 89,2-1 1,-1-3-496,1 3-13,-3-2 361,4-2-118,-5 0-903,-5 0 625,4 0 362,-4 0 1,-1-11 0,0-1 0</inkml:trace>
  <inkml:trace contextRef="#ctx0" brushRef="#br1" timeOffset="28">16023 16046 8355,'-6'0'1,"0"0"392,2 0-231,3 0 0,-8 2-107,5 1 0,-5 2 0,2 4 198,-4-1 0,0 0-104,0 3 0,-1 4 0,-1 0 97,-2-1 0,2 4-173,-2 1 1,-1-1-1,1 0-55,1-2 1,-3 3 39,2-3 1,-4 3 0,4-4-58,1-1 0,1-2 71,2 0 1,3-1 0,0 1-24,-1-1 1,3 1 26,-2-1 1,6-3 20,-2-1-149,3-4-277,1 2 0,0-4-791,0 3 638,0-3-428,0 4 0,0-5 0,0 0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3.145"/>
    </inkml:context>
    <inkml:brush xml:id="br0">
      <inkml:brushProperty name="width" value="0.09086" units="cm"/>
      <inkml:brushProperty name="height" value="0.09086" units="cm"/>
      <inkml:brushProperty name="color" value="#FF0000"/>
    </inkml:brush>
  </inkml:definitions>
  <inkml:trace contextRef="#ctx0" brushRef="#br0">18182 7138 8355,'6'-11'304,"-1"-1"1,-5 1 0,-1-1-1,-1 1 1050,-2 0-1026,0 4 0,5 2-110,3 5 0,-3 1-103,3 3 1,-3 4 0,-2 8 0,-3 7 121,-3 6 0,-8 4 0,-5 3 0,-1 2-97,-2 4 0,-4 1 0,0 0 0,-1-1 1,-3 0 2,-2-2 0,5 4 0,-5-6-59,4-2 0,2-1-40,5-5 0,0-2 1,3-6 17,4-3 1,3-3 0,3-4 78,2-1-261,4-5 1,1-2-14,9-8 1,2-3 0,12-10 91,3-6 1,4-10 0,7-11-1,2-5 38,-18 22 1,0 0 0,2-4 0,1 0-2,-1 2 0,0 1 1,1-3-1,-1 0 1,0 2-1,0 1 57,17-24 0,-2 5 1,-3 5 41,-3 4 0,-3 11 0,-8 6 0,-4 4 402,-2 7-291,-7-2 0,-1 12 9,-5 0 0,-6 12 0,-6 11-19,-5 6 0,-9 10-118,0 7 1,-6 5 0,1 6-288,15-29 1,-1 1 0,0 1-1,0 1 238,0-1 1,0 1 0,-1-1 0,-1 1 0,1-3 0,0 1-38,2-1 1,-1 1 0,-14 27-174,-4-3 0,6-4 1,4-7 20,5-4 1,-1-3-1,7-6-66,4-6 156,-1-6 53,10-5 1,-2-13 0,11-11-36,7-12 0,6-13 60,6-5 0,2-12 0,-11 24 0,0-1 0,1-2 0,0 0 32,2-2 0,0 1 1,-2 4-1,1 1 0,0 0 1,-1 1-1,0 0 0,0 1 1,18-24 5,-4 6 0,-4 5 0,-7 11 343,-3 6 0,-6 9 0,-7 9-343,-1 4 0,-7 5 1,-10 14-1,-6 7 403,-3 8 0,-6 9 0,-1 1 0,-1 5-201,-3 5 0,-1-2 1,0 0-1,2-2-269,0 1 1,5-3-1,-4-4 1,2 0-244,3-3 1,6-4 0,4-3 0,2-2-844,2-5 0,4-3 0,4-4 0,4-3-3195,6-4 3295,6-5 0,15-2 0,1-5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3.191"/>
    </inkml:context>
    <inkml:brush xml:id="br0">
      <inkml:brushProperty name="width" value="0.09071" units="cm"/>
      <inkml:brushProperty name="height" value="0.09071" units="cm"/>
      <inkml:brushProperty name="color" value="#FF0000"/>
    </inkml:brush>
  </inkml:definitions>
  <inkml:trace contextRef="#ctx0" brushRef="#br0">18650 13739 9854,'-11'-5'1450,"3"4"-995,1-3 1,4 2-90,-1-2 1,4 3-1,4-3 1,4 2-1,2 2-161,1 0 1,1 4 0,-1 0 0,1 0-123,-1 1 1,0-4-1,1 4 1,-1-1-1,1 0 1,-1-2 0,0 0-1,1-2-64,-1 0 0,2 0 1,1 0-1,1 0 34,-1 0 0,-1 0 0,-2 0 0,1 1 33,-1 3 1,1-3-1,-1 3 1,0-2 6,1 2 1,-5-1-23,1 4 1,-2-3-1,3 3 2,-1-2 1,-2 3 0,3 0-21,-1 2 1,-4-2 22,3-1 0,-4 2 0,0 5 9,-1 2 0,-2 0 0,0-1-34,0 4 1,0 3 0,0 1 0,-2-2-14,-1-2 1,0 3-1,-4-3 1,-1 1-21,2-1 0,-3 3 0,4-4 0,0 1-27,-1 0 1,-2-4 0,1 3 0,0-1-11,-1 1 1,4-3 0,-2 3 0,-1 0-9,1 0 0,0-4 0,-3 1 0,3-2 12,0-2 1,-1 0 0,3 1 8,2-1 1,-4-3 39,3 0 17,-1-6 0,5 3 0,3-6 50,4-3 1,2-2 22,1-6 0,1 1 0,0-2 24,3-2 1,-1 2 0,4-3-61,-1-1 1,3 5 0,-2-4 0,1 4 11,0 0 1,0 1 0,2-1-1,0 1-54,-2 0 1,-1 3-1,2 2 1,-2-1-54,-2 1 1,-1 3-1,-3-2 1,-1 1-92,1 1 1,-1-1 0,0 4 0,1-1-45,-1-3 1,-3 3-1,-1-3-12,2 2 0,-2 2 1,-1-1-197,-1-3 1,0 3-1592,-1-3 816,-3 3-1207,4 1 0,-1 1-1545,0 3 3787,0-3 0,-9 4 0,-2-5 0</inkml:trace>
  <inkml:trace contextRef="#ctx0" brushRef="#br0" timeOffset="3">18810 13785 8355,'-11'0'-1857,"-1"0"2073,1 0 1,-2-4 0,-1-1 866,-1-1 0,0 2-483,3-4 0,1 6-123,0-2 1,3 1 420,0 0-373,1 1 1,0-4 382,4 2-641,1 3 0,4-4 0,1 5-120,5 0 0,2 0 0,3 0 0,1 0 11,1 0 1,1 0-74,0 0 1,0 0-1,5 0-98,-2 0 0,-2 1 0,4 2-28,-2 0 0,-4 5 0,3-3 1,-2 2-42,-2 1 0,-1 4 1,-2 2-1,1 2 68,-1 2 0,-5-3 0,-1 4 0,-1 0-70,0-1 0,0 4 71,-4-3 1,0 1 0,0 0-9,0-1 1,-4-1 0,-1 2 20,-1-1 0,-1-3 0,-2 3 7,2 1 1,-2 2 4,-6 0 1,2-3 0,-2 1 33,2 0 0,2 0 0,1 0-13,2-1 1,-2-5-10,2 2 0,-1-4 0,0 0 33,2-1 0,4 1-50,-1-1-26,-2 0 0,5-3 69,-3 0 0,4-6 207,4 2 0,2-4-142,6-4 1,-4 2-1,3-6-64,1-1 0,2-1 0,-1-1 305,2-1 1,-1 1-160,5-1 0,-4-3 1,4 0-62,2 1 0,0 1 0,2 1-148,0-4 0,-1 4 0,-2-4-80,-1 4 1,-1 0 123,1 1 1,-3 1 0,-4 1-73,-1 1 1,0 4 0,1-2-373,-1 1 1,-3 1-1,-2 3-1087,-1-3 816,4 3 0,-6 1 0,3 7 0,-1 4-1127,-2 0 1,-2 6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2T18:00:40.518"/>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12780 2981 8377,'0'-12'437,"0"5"-125,0-1 1,0 4 0,-1-2 579,-3 1-404,3 1-226,-4 4 0,5 5-141,0 3 0,-2 3-176,-2 5 0,3 6 1,-3 9 211,3 2 0,1 6 1,0 4 47,0 5 1,0 1-53,0 4 1,0-1-434,0 1 1,0 3 402,0-3 1,1-6 28,3-1 1,1-4-1,3 0-106,-4-4 0,1-8-81,-1-3 0,3-8 1,-2-4 78,2-2 0,-1-2-153,2 1 0,2-6 4,-3-2 1,0-3-1,2-1 1,2 0-300,3 0 1,2-9 582,0-2 1,-4-8-239,4 0 0,-4-3-1024,0-1 1,-1-1 421,1-2 0,-2 2-211,-3-3 0,0 3 627,-4 1 1,-1 0-1,3 0 1</inkml:trace>
  <inkml:trace contextRef="#ctx0" brushRef="#br1" timeOffset="1">12449 3392 8355,'-12'0'1163,"1"0"1,5-1-255,2-3 0,8 1-619,3-4 0,8 3 0,6-2 0,4 1 106,6 2-482,2-3 1,1 4 0,0-3-1771,0 0 1,1 3 2008,-1-6 1,-1 6-617,-3-2 1,2-1 0,-5 0-331,-2-2 172,-1 5 1,-6-8-1,-2 3 1</inkml:trace>
  <inkml:trace contextRef="#ctx0" brushRef="#br1" timeOffset="4">12963 3266 7478,'0'12'346,"0"-1"0,0 1 82,0-1 1,-4 0-20,0 1 1,0-1-229,4 1 0,4-1 33,0 1 0,5-1-45,-2 0 0,4 0-173,0-4 1,5 3 0,2-3-1,0 0 18,-3 1 0,2-6-116,-2 2 0,4-2 79,-4-2 1,4-2-1,-4-2 68,-1-3 1,-1-5-8,-1-3 1,-1-1-1,-1-5 50,-2 2 1,1 0 0,-6-4 1,1 2 208,-4 2 0,0-1-193,0 4 0,0-3 0,-1 4-10,-3 1 89,-2 1-89,-6 2 1,1 5-1,0 2-22,-1 3 1,1 7-126,-1 5 0,-3 6 1,0 7 2,1 3 110,1 2 1,2 5 0,-1 0-5,1 1 1,1 3 0,2 0-1,4-3 44,3-3 1,1-3-100,0-2 0,0-7 1,1 2 33,3-5 0,2-1 0,6-6 0,1-3-346,2-3 0,3-2 1,4-4-1,1-2 1,0-4-141,0-6 1,0-4 0,0-6 0,-1-3 202,1-3 0,0 0 0,0-1 0,-1-4 264,-3-1 0,2-4 0,-3 4 0,0-3 304,-3 3 1,0 1 0,-2 5 132,-3 3 1,-2 8 0,-1 4 780,-3 2-434,-3 7-684,-1 1 0,-1 15 0,-2 5 1,-2 6-143,-1 1-72,-2 6 0,1-2 0,1 3 56,0-1 1,3 2-165,3-3 1,0 0 89,0-5 1,5-4 75,2-3 0,5-2 0,2-3-55,1-2 0,1 1 127,0-5 1,-2-1 0,3-3 44,0 0 0,2 0 0,-4 0 0,-1 0 19,-1 0 1,-6 0-64,1 0 1,-5 2-64,0 1 0,-6 1 1,-5 6-1,-2 3-184,-2 0 1,-3 3 0,0 0 0,1-3-1102,1 0 0,2-1 149,-1-1 1,5-5 563,-1-2 1,6-4 471,-2-4 0,3-7 0,1-7 0</inkml:trace>
  <inkml:trace contextRef="#ctx0" brushRef="#br1" timeOffset="5">13671 3095 8355,'11'-28'-1628,"1"4"2436,-1-3 0,2 3 1,1 3-1,0 2 442,-4 3 0,1 9-921,-3 3 0,1 14 0,-2 9 0,-3 12-162,-3 9 1,-1 2 0,0 9-7,0 0 0,2-4-135,1 2 1,-1-2-5,2-1 1,2-4 37,2-1 0,-2-5-244,1-2 0,0-1 0,2-7 0,-2-4-41,2-1 157,1-2 0,-2-1 0,0-4-842,0-6 1,3-2 473,0-6 0,0 0 53,1 0 1,-5-2 0,1-2-1,1-4-711,1-6 815,2 1 1,-5-9-1,0 3-128,-2-2 0,-2-2 1,-3 0 131,0 0 1,0-3 274,0-1 0,-5-5 0,-1 3 0</inkml:trace>
  <inkml:trace contextRef="#ctx0" brushRef="#br1" timeOffset="6">13728 3175 8355,'-12'0'0,"1"0"850,0 0 0,3-1-115,0-3 0,6 1 346,-2-4 1,4 4-726,4-1 1,6 2-287,5-2 1,4 3 31,-4-3 0,6 1-271,-2 0 0,1 1 163,-1-1 1,3-2-886,-3 1 1,-3 0-290,0 4 0,0-4 49,-1 0 1,6-5-1,-4 3 1</inkml:trace>
  <inkml:trace contextRef="#ctx0" brushRef="#br1" timeOffset="7">14345 3358 10714,'11'0'-1283,"-3"0"904,-1 0 1,-4 1 206,1 3 1,1-2-132,-2 6 1,1 0-196,-4 3 0,0 5 0,0 2 0</inkml:trace>
  <inkml:trace contextRef="#ctx0" brushRef="#br1" timeOffset="8">14322 3598 8355,'0'11'1483,"0"0"-534,0-4-626,0-2 84,0-5-857,5 0 1,-3 0 375,6 0 1,0 4-1036,3-1 202,0 6 0,1-2 0,-1 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3.204"/>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5653 6853 8355,'-11'0'167,"-1"0"242,1 0 0,5-2 0,3 0 0,6-2 0,3 0 0,7 3-213,2-3 0,3 3 38,5-3 1,-1 1-168,1 0 0,4 1 1,1-1-1,0 1 75,0 2 1,7 0 0,-1 0 0,3-1-233,3-3 0,-4 3 1,5-3-1,-2 3-2,-2 1 1,2 0 0,1 0 0,-1 0 59,1 0 0,-2 0 0,-3 0 1,2 0 89,1 0 0,0 0-1,-4 0 1,1 0 0,-1 0-36,0 0 1,0-4 0,1 0 99,-1 2 1,3 0-1,-1 1-30,1-3 0,-4 3 0,5-3 2,-2 3 0,2-3-36,0 0 0,1 1 0,-2 3 0,1-2-4,-1-2 1,0 3 0,1-4 0,3 1-14,-1 1 1,6-3-1,-2 4 1,4-2-29,1 2 1,-1-3 0,0-1 0,3 1-21,1 0 1,0-4-1,4 3 1,0-2 17,2 1 0,2 4 0,-3-2 0,0 1 39,0 1 0,0-1 0,0 3 0,2-2 16,1-1 1,-2 0 0,1 4 0,-2-1-27,2-3 1,-2 3-1,-5-3 1,-4 3 10,0 1 0,6-4 1,-2 0-1,-2 2-68,-4 1 0,0 1 1,-4 0-1,1 0-36,-1 0 0,-4 0 1,-7 0-1,-3-2-27,-4-2 1,2 3-1,-8-3-277,-1 3 1,0 1-815,-6 0 0,-6 0 1,-6 0-615,-9 0 1215,-12 0 1,-12 5 0,-7 2 0</inkml:trace>
  <inkml:trace contextRef="#ctx0" brushRef="#br1" timeOffset="1">2947 7778 8738,'-7'-5'702,"3"-3"-489,8-2 0,4-2 191,7 1 0,-1-4 1,6-1-1,4 3 307,6 0 1,4 1-383,4 1 0,8 0-229,7-1 0,9 5 1,-29 2-1,1 1 1,2-1-1,1-1-8,0 2 1,1-2 0,1-2 0,2-1-83,0 3 0,1 0 0,2-1 1,0 0-1,-2 1 0,1 1 0,-1-1 1,0 2-25,-2 0 1,1 0-1,2-1 1,-1 0-11,-4 1 1,0 0 0,0 0 0,-1-1-1,26-4 1,-6 3-111,-6 1 0,-9-3 54,-4 5 0,-5-1 0,-5 3 0,-6-2-430,-5-1 0,-1 0-181,-5 4 0,-3 0 0,-2 2 691,-1 1 0,-1 3 0,-4 1 0,0 0 0,0 1 0,0 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3.234"/>
    </inkml:context>
    <inkml:brush xml:id="br0">
      <inkml:brushProperty name="width" value="0.09071" units="cm"/>
      <inkml:brushProperty name="height" value="0.09071" units="cm"/>
      <inkml:brushProperty name="color" value="#FF0000"/>
    </inkml:brush>
  </inkml:definitions>
  <inkml:trace contextRef="#ctx0" brushRef="#br0">6316 7846 8355,'-2'-6'758,"-1"2"281,1-2-697,-8 4 1,9-4 356,-3 2-153,3 3-173,-4-4-10,4 5 0,-10 0-59,4 0 0,-3 0-146,-2 0 1,0 1-1,-4 3 1,2-2 0,-5 6 139,-1 1 1,0 1-130,1 2 0,-3 0-47,3 3 1,-3-2 0,1 2-1,1-2 92,1-1 1,5-1-77,-2 0 0,4 1-33,0-1 1,5 1-81,-1-1 0,6-3-84,-2-1 0,2-3 105,2 4 0,2-2 6,2 2 0,-1 1 0,7-4-205,3 1 0,6-2 27,0 3 1,3 0 107,1 0 0,-1 0 16,1-4 1,4 3 0,0 2-26,-2 0 0,-1 0 12,-1 3 0,-5-3 0,-2-1 15,1 2 0,-6 1 0,2 2 46,-4-1 1,-5 1 108,3-1 1,-4 0-1,0 1 226,-1-1 0,-9 2-264,-4 2 0,0-1 0,-6 4 153,1-2 1,-2 1 0,-5-3 186,0 1 1,0 4-267,0-4 0,1 1 1,-1-5-163,0 0 1,0 1 0,0-1-260,0 1 0,4-5-155,0 1 0,4-4 0,-3 2-209,2-1 0,1-1 0,3-4-39,1 0 161,-1 0-179,1 0 1,6-3-1583,5-4 0,10-1 0,8-8 0</inkml:trace>
  <inkml:trace contextRef="#ctx0" brushRef="#br0" timeOffset="4">6544 7972 8355,'7'1'-255,"-4"3"0,-1 2 782,-2 6 1,0 8-197,0 3 1,-2 6 13,-1-2 1,0 7 0,-3-2-1,1-2 44,2-1 1,-2 2 0,1-5 0,0-2-435,-1-3 0,4-5 1,-3-4-939,3-1 768,1-5 1,-1-2 84,-3-8 0,1-3-125,-4-8 1,4-3-1,-2-6-64,0-3 1,4 3 405,-3-3 1,-1 2 0,1 1-1,1 0 113,2 2 1,1 7 177,0 0 0,1 2-181,3 2 1,3 4-1,4 5 67,0 4 0,1 8 106,-1 6 1,1 4 0,-1 0-149,1 6 1,-1-2 0,0 2-164,1-2 0,-5-6 1,1-1-1,0-2 114,-2 0 26,4 0-87,-3-3 0,4-6-259,0-2 1,1-4-1,-2-5-275,-2-7 1,2-4 98,-3-7 0,2 0 0,0-1 194,-1-2 0,-4 1 1,2-3 81,-1 1 0,3 4 300,-5 0 0,5 5-267,-4 7 1,5-1 302,-2 1 1,0 5 17,0 2 0,1 8 0,2 3 19,-2 3 0,2 7-200,-3 2 1,2-1-88,-1 1 1,2-5 0,-2 1 70,2-3 0,-3 0 0,0-1-244,-2 1 0,2-1-78,-3 1 0,0-5-707,-4 1 1,1-2-2193,3 2 2113,-3 2 0,10-10 556,-4 0 0,-2-10 0,0-8 0</inkml:trace>
  <inkml:trace contextRef="#ctx0" brushRef="#br0" timeOffset="5">6978 7960 8355,'6'-5'454,"5"3"1,-4-5-107,3 2 0,2 2 1,-1 1-1,1 0-215,-1-2 0,6 0 0,0 4 0,2 0-21,0 0 1,-3-1-329,3-3 0,-2 3 0,4-3-255,-2 3 1,-5 1 0,1-2 42,-2-1 1,-2 1 0,1-1-103,-1 1 1,-5 1 209,-2-3 0,2 3 0,1-4 0</inkml:trace>
  <inkml:trace contextRef="#ctx0" brushRef="#br0" timeOffset="6">7287 7880 8355,'-12'12'149,"4"-5"0,1 1 0,-1 2 0,1 4 236,-1 5 1,5 3 0,0 1 0,1 1-200,2 2 0,0 0-121,0 4 1,0-1 83,0 2 1,0 1 0,0-6 167,0 0 0,0-2-631,0-1 0,0-2 1,0-2-775,0-4 0,2-2-734,1-2 1181,-1-4 449,8-2 1,-4-10-1,6-2 1</inkml:trace>
  <inkml:trace contextRef="#ctx0" brushRef="#br0" timeOffset="7">7446 7880 8355,'7'0'916,"-2"7"0,-5 4 0,0 8-225,0 7 0,0 3-418,0 5 0,4 4-199,-1 0 1,1 5 68,-4-1 0,4 3 1,0 0 39,-2 1 0,3-8-215,-1 0 0,4-5 0,-4 5-99,-2-2 0,3-6-424,-1 1 0,0-6 0,-3 2-160,3-3 0,-3-1 251,3-1 0,-1-4 0,-1-3-987,2-2 633,0-1 442,-4-6 0,0-1 0</inkml:trace>
  <inkml:trace contextRef="#ctx0" brushRef="#br0" timeOffset="8">7492 7983 8355,'8'-21'-244,"-1"2"1,1 2 530,-2 1 1,4 3 0,-2-1 0,2 4 540,2 2 1,0 2 0,2-2-1,3 3-415,1 0 1,-3 4-216,4-3 1,-1 3 0,2 2-20,-1 3 0,0 2-113,4 6 0,-4-1 0,-1 0 80,-2 1 0,-1-1-39,-3 1 0,-1 0 0,1 2 33,-1 2 0,-5-1-32,-2-4 0,-3 4 0,-1 2 56,0 1 1,-1-4 72,-3 1 1,-3 1 0,-9 0 190,-3-2 0,2 2 0,-2-1-233,-2-1 1,0-5-228,-2-1 0,4-4-349,0 3 0,5-4-78,-1 0 1,2-1 219,2-2-2219,4 0 0,-3 5 1,4 1-1</inkml:trace>
  <inkml:trace contextRef="#ctx0" brushRef="#br0" timeOffset="9">16800 8040 8696,'-8'-4'1084,"1"1"-436,-1-1-386,2 4 0,1 5-67,5 3 0,0 3 1,0 4-99,0 4 1,4 8 60,-1 3 1,5 3 30,-4 2 1,5-1 0,-3 1 33,0 3 0,3-1 8,-5 5 1,4 0-69,-4 4 1,3-1-152,-3 1 0,1-2 82,-1-2 0,-3 3 1,3-3 17,-3 2 0,3-3-99,0-3 1,0-3 0,-3-2-81,3-2 0,-3-3-295,3-6 1,1 1-180,-1 0 1,-1-5-1491,-3-3-177,6-2 1592,-5-7 1,8-2 0,-6-9 615,0-6 0,-6-6 0,0-6 0,0 0 0,2 0 0,1 1 0</inkml:trace>
  <inkml:trace contextRef="#ctx0" brushRef="#br0" timeOffset="11">16766 8200 8355,'0'-11'625,"0"-1"0,0-3 0,0-1 1,0-1 329,0 1 0,5 0-625,3 5 0,3 0-162,4-1 0,-1 6 0,5 2-220,1 3 0,2 2 57,1 3 1,0 2 5,0 6 0,-1-1 67,1 0 0,-4 1 0,-1-1-123,-1 1 0,2-1 67,-4 0 0,0 1 1,-5-1 183,-2 1 1,1-1 113,-6 1-214,1 4 0,-4-3 1,0 2 5,0-2 0,-5 2 0,-2 0-24,-4-1 0,-1-1-50,-3-2 0,2 1 0,-4-1-91,1 0 1,2 5 0,-4-1-223,2-1 0,-1-1-57,2-2 1,2 0 0,-2 1-231,2-1 1,2 1-1,-1-1-305,1 1 0,3-1-763,1 0 1,4 1 1220,-1-1 0,3 1 0,1-1 1</inkml:trace>
  <inkml:trace contextRef="#ctx0" brushRef="#br0" timeOffset="13">17440 8132 8720,'-8'0'364,"0"0"1,6 1-1,-2 4-364,3 6 460,1 1 1,0 11 0,0-2-283,0 5 0,0 8 0,1-4-277,3-2 1,-2 1 0,5-2-6,-2-2 1,4-5 0,-2-5 117,4-3 0,-4-1 49,1-4 0,-1-2-29,5-5 1,-1-1-14,1-3 1,-1-3-5,0-9 1,-3-1-1,0-6 37,1 0 1,-3 0 0,0 0 41,-1 0 1,-1-3-1,-4-1 1,0 2 193,0 1 1,0 5 0,-1 1-125,-3 1 0,-2 3 0,-6 5 149,1 2 1,-1 4-189,1 0 1,-4 3-1,0 5-246,1 6 0,2 2 1,3 6-488,2 1 1,4 2-1,-1 0-1004,3 1 1,2-4 796,3 0 1,3-5 0,4 3 0</inkml:trace>
  <inkml:trace contextRef="#ctx0" brushRef="#br0" timeOffset="14">17828 8052 8355,'5'-7'827,"-4"2"0,4 8 0,-3 4 0,1 9-351,5 4 0,-2 8-283,2 2 1,-2 7-133,2 1 1,2 5-1,-2-1 1,2 4 8,1 3 0,1-2-68,-1 3 1,-1 2-1,-1 1-166,-1 3 1,-4-6-1,2-4-118,-1-1 0,3 1 1,-3-7-1,0-1-510,0-3 0,4-3 181,-2-9 0,-2-1 0,1-3-1038,-1-4 1404,-4-7 1,9-3 0,-4-5 0</inkml:trace>
  <inkml:trace contextRef="#ctx0" brushRef="#br0" timeOffset="16">17931 8337 8355,'0'-30'334,"0"1"1,0 1 0,0 2 577,0 2 0,1 1 0,4 0 1,7 2-458,5 2 0,5 2-333,1 6 0,5 3 1,2 2-26,3 1 1,1 1 0,-1 4-1,-1 0 85,-1 0 1,-2 5-1,1 3-9,-3 2 0,-4 1 0,-4 1 0,-4 1 20,-2 2 0,-3-3 0,-1 5 1,-3-2-15,-1 0 1,-1 1-1,-4-5 1,-1 0 38,-3 1 1,-4 3-1,-6 0 1,-4-1-179,-3-1 1,1 2-1,-8 0 1,1-1-458,0-1 1,-3-2 0,2 1-1,0-2-442,0-2 0,5 1 1,6-4-1,0 1-2332,3 3 2087,6 1 0,-2 1 0,4 1 1</inkml:trace>
  <inkml:trace contextRef="#ctx0" brushRef="#br0" timeOffset="18">18685 8052 10495,'1'-7'1086,"3"4"1,-2 1-889,6 2 1,-1 0-134,5 0 0,-1 4 0,1 1 1,-1 2 78,0 1 1,1-1-86,-1 0 1,-1 1 0,-1 3-22,-1 1 0,-5 1 1,0 0-10,-1 3 0,-2 0 18,0-1 1,-4-2 27,0 2 1,-9 2-1,2-2 38,-2-1 0,-1 3 0,0-2-17,-1-1 1,-1 2-9,0-1 1,4-3 45,-4-5 0,4 1-90,0 3 1,5 0-17,-1-4-146,6 3 1,-2-8-11,8 1 1,3 3 0,8-3 54,4 0 0,3-1 0,1 1-10,0 1 1,-1 1 36,1-1 0,-1-2 0,-3 6 63,-4 1 0,-2-3 1,-2 2 89,1 1 0,-6 1 0,-2 1 18,-3 1 1,-1 0-14,0 3 1,-5-1 0,-3 5-152,-2 2 0,-6-3 0,-3-1 77,-3 0 1,3 2-1,1-4-390,2-1 0,-3-3-966,4-3 1,-2 1-439,2-5 1,1 0 1100,-5-4 0,0 0 0,-4 0 1</inkml:trace>
  <inkml:trace contextRef="#ctx0" brushRef="#br0" timeOffset="19">17017 9696 8355,'-8'-6'262,"2"1"481,1 0 0,1 2-339,4-4 0,3 0-106,4 0 0,2-2-166,10 5 1,2-4-1,4 3-358,2-1 0,3 3 0,-2 0-415,1 1 0,0-1 359,2-1 0,-3 0 0,-7 4-617,-2 0 0,2 0-127,-6 0 486,0 0 540,-9 0 0,-6 0 0,-6 0 0</inkml:trace>
  <inkml:trace contextRef="#ctx0" brushRef="#br0" timeOffset="20">17314 9605 8355,'-11'0'-142,"-1"1"117,1 3 1,-1-1-1,1 3 298,0-1 1,-1 4 0,2-2 0,2 4-37,5 0 1,-3 6-1,3 2 1,1 3-131,5 5 0,3 2 1,6 4-1,-1-1-414,1-2 1,-1 0-33,0 0 1,1 2 0,-1-6-395,1 0 1,-2-2 404,-3-1 1,2-5 0,-5-3-477,-1-3 804,-2 0 0,-1-1 0,0 1 0</inkml:trace>
  <inkml:trace contextRef="#ctx0" brushRef="#br0" timeOffset="21">17200 10142 7928,'-12'7'-71,"1"0"0,0-1 233,-1 0 0,-3 2 0,0 3 642,1 1 1,5-2 0,2-1-234,2-2 0,2-3-465,3 4 1,5-4 0,4 2-168,5-1 1,3 3 0,6-3-28,0 1 1,5-2 0,1 2-170,0-1 1,3-1 61,-5-4 0,4 0 0,-1-1-199,-1-3 0,2 2 0,-4-6-1385,-2-1 1301,0-6 0,3-3 0,1-5 0</inkml:trace>
  <inkml:trace contextRef="#ctx0" brushRef="#br0" timeOffset="22">17771 9594 8355,'5'-7'1333,"-5"3"1,-5 9-138,-7 7-718,6-1 0,1 12-130,5 0 1,0 6-513,0 9 1,1 3 0,2 3 17,1-2 1,3 3-1,-2-5-115,2 1 0,-5-3 0,3-6-515,0-2 1,-3-5 117,1 2 1,-1-8 0,-2-4-738,0-2 937,0-2 1,0-6 160,0-5 0,-2-8 297,-1-8 0,-4-9 0,-4 1 0</inkml:trace>
  <inkml:trace contextRef="#ctx0" brushRef="#br0" timeOffset="24">17759 9776 8355,'12'-21'0,"-1"2"353,1 3 1,-1 10-1,1 6 109,-1 6 0,0 10 0,2 3-92,2 2 1,-2 6-93,2 0 1,2 3-363,-2-3 1,0-1 69,-3-3 1,-1-5-1,0-2 1,0 0-216,-4-1 1,3-1-7,-2-7 0,-2-1 31,2-6 0,-4 0-102,3 0 0,0-7 0,2-4 54,-2-7 1,-4-5-1,2-4 130,0-3 0,-4-2 57,3 2 0,1-3 0,-1 4 189,-2-1 1,0 3 71,-2 4 1,5 1 722,2 3-497,3 8 1,2 8-1,-1 11 138,1 7 1,3 5-410,0 3 1,0 4 0,-3-1-78,-1 0 1,1 0 0,-1-1-78,1-4 1,-2-2 0,-1 2 180,-2-2 0,1-6-814,3 3 0,-3-4 0,-1 0 0,1-1-1204,-2 1 1,5-6 596,-4-2 1191,3-3 0,7-11 0,1-3 0</inkml:trace>
  <inkml:trace contextRef="#ctx0" brushRef="#br0" timeOffset="25">18570 9502 8355,'5'-11'1486,"-3"4"1,3 7 0,-5 9 0,0 5-1117,0 5 1,0 7-440,0 0 1,0 10-419,0-2 0,0 3 335,0-3 1,-2 0-624,-1 1 1,0-1 0,-3-1 53,1-3 1,1 2-32,4-5 0,-4-4 1,0-6-65,2 0 0,-1-3 755,-1-7 0,3-1 0,-4-6 0</inkml:trace>
  <inkml:trace contextRef="#ctx0" brushRef="#br0" timeOffset="26">18570 9559 8355,'7'-15'1290,"-4"0"0,0 2-470,1 4 0,2 0 1,6 6-1,-1 3-586,0 6 1,6 3-1,2 10-266,3 1 0,0 7-18,1 3 1,-1 3 0,-2 1-209,-1 1 1,-5 3-1,1 0-181,-2-1 0,-3-2 0,-1-1-7,-1 1 1,-6-1 41,2 0 0,1-5 1,-1-2-211,-2-3 1,0-2 116,-2-3 0,0-3-641,0-4-19,0-1 1090,-5-5 1,-7-11 0,-6-7 0</inkml:trace>
  <inkml:trace contextRef="#ctx0" brushRef="#br0" timeOffset="27">18742 10050 8355,'-17'-22'0,"-1"2"54,-4 1 1,0 4 0,3-1 338,4 3 0,2-3 972,2 8-966,4-5 0,2 11-300,5-6 0,5 6 1,4-2-204,5 2 0,0 1 0,5-1-575,1-2 1,2-4 452,1 4 0,-2-3-200,-2 3 0,-1-5 0,-4 3-81,1-1 0,2-3 1,-3 4-51,1 0 1,0-3 556,-3 5 0,-1-10 0,1 1 0</inkml:trace>
  <inkml:trace contextRef="#ctx0" brushRef="#br0" timeOffset="30">19004 9594 8355,'5'-7'1309,"-3"1"2073,1 2-1921,-1 3-1286,-2 6 1,0 4 0,0 10-20,0 1 0,5 3 2,2 4 1,0 2-218,0 5 0,1 4 1,2 1-203,-2 2 1,1 1 24,-6 4 1,5-1 86,-4 1 0,1-2 1,-3 0-54,2-3 1,0-3 0,-3 4 19,3 1 0,-1 1-55,4-3 0,-3 3 1,2-6-96,0-1 0,2 1-123,0-4 1,-2 1 0,2-8-238,1-2 1,-3 3 0,2-2-215,1-5 1,-4 1 180,-1-7 725,-3-5 0,-4-11 0,-3-12 0,-5-8 0,-5-6 0,1-3 0,2-7 0,-3 1 0,-1-3 0,3-7 0,-5-3 0,4-6 0,-3 3 356,2 0 1,1-8-444,3 3 0,2 2 745,3 1 0,-2 10 1,5-2 142,1 2 0,2 1-410,1 1 1,0 4 0,1 6-60,3 1 1,1 6 0,4-3-64,-1 0 1,-1 4-1,5-3-152,-1 3 0,1 5-35,-1 0 0,0 2 1,1-3 108,-1 5 1,4 3 0,2 1-203,1 4 0,-3 0 1,4 5 71,1-2 1,-2 2 0,1 5-48,1 5 1,-2 6 0,1 2 0,0 2 29,-1 3 1,-1 4 0,-6 3 0,0 0 25,1 0 1,-2 2 0,-2-2 0,-3 0 0,-2 0 84,1-3 0,-1 1 0,-7-1 0,-4 2 186,-2-2 1,-2-1 0,-2-2 0,-3-2 24,-1-1 1,-1-4 0,-4 3-1,1-1-145,-1-3 1,0-3 0,0-2 0,0-3-356,0-1 0,4 0 0,2-2 0,0 1-1380,3-2 0,6-2-905,5-4 1,1-2-1,2-5 1</inkml:trace>
  <inkml:trace contextRef="#ctx0" brushRef="#br0" timeOffset="32">16617 3712 8355,'-11'0'-94,"0"-4"1,-1-1 0,1 0 0,-2 0 0,-1 2 0,-1 2 0,0 0 402,-2-3 1,3 3 144,-5-3 0,5 3-117,-1 1 0,2 0 0,2 0 180,-1 0 0,5-4-382,-1 0 0,7-5 0,1 1 82,6-2 1,13-5-1,7-1 37,5-2 0,5-1-136,6-4 1,7 1 0,1 2 33,4 1 1,7 5-1,1-2 1,1 0-158,-1 1 1,-30 7 0,0 1-36,29-5 0,2 1 1,-4-2 81,2-2 1,-1 5-1,-6-4-72,0 0 1,-10 0 0,0 3 70,-3-1 1,-4 2 0,-5 1-185,-2 2 1,-6 0-1,-1-2-302,-7 2 0,-3 4 1,-1-1-415,-1 3 0,-5 2 0,-2 3 302,-3 4 0,-2 3 0,-4 3 0,-5 1 213,-4-1 1,-5 3 0,2-1 0,0 0 261,-4-4 0,-4 5 82,-2-10 0,-4 6 0,1-7 0</inkml:trace>
  <inkml:trace contextRef="#ctx0" brushRef="#br0" timeOffset="33">17188 3426 8099,'-11'0'-239,"0"0"0,-1-1 0,1-3 450,-1-3 1,5 0 0,0 0 391,2-2 0,1 2-188,4 0-543,0-1 306,0 2-804,0 1 1,6 11 243,1 5 0,2 1 0,0 3 0,-3-1 1,1-1 182,-1-2 1,-4 3-1,4-7 1</inkml:trace>
  <inkml:trace contextRef="#ctx0" brushRef="#br0" timeOffset="35">17188 3483 8355,'-5'-11'38,"4"0"1,-5 3 478,2 0 171,3 1-530,-4 0 0,6 6 1,3 10-1,3 10 426,3 8 1,3 6-368,2 20 1,-1-2-1,-4-17 1,-1 1-47,2 1 0,-1 1 1,-2 1-1,0 1 0,0-2 1,-1 0-1,0 0 1,0 1-273,1 0 0,0 1 0,-2 0 0,0 0 136,2-1 0,-1 0 0,0-1 0,-1-1 0,0-1 0,0-1-12,-1 0 0,1 0 0,0-1 0,-1-1-136,1 1 0,0-1 0,1 27 0,1 1-207,1-5 1,-3-6 0,2-7-221,1-4 0,-3-8-360,2-3 1,-1-8 0,5-5 899,-1-5 0,3 0 0,0-5 0,-2-2 0,-2-1 0,-3-1 0</inkml:trace>
  <inkml:trace contextRef="#ctx0" brushRef="#br0" timeOffset="39">17828 4340 8244,'5'6'-418,"3"-2"1,3-3 570,4-1 0,4 2 414,8 1 0,-2-1 0,6 3-326,1 0 1,-1-4-1,1 3 1,-2-3-154,2-1 0,-3-1 1,1-3-1,-3-3-34,-1-4 0,-3 0 1,-4-2-1,-4-2-23,-2-4 0,-3-3 0,-3 0 0,-3-1 65,-3 0 1,-1 4-1,-1 1 1,-3 0 57,-3 1 1,-5 3 0,-3-2-1,-4 5-78,-2 3 1,-4-1 0,0 6 0,-2 0 0,1 3 6,-2 4 0,2 4 0,-3 7-8,1 4 0,2 7 0,3 5 64,0 2 0,4 6 1,2 3 37,5 3 0,-1-4-130,9 1 0,0-5 1,7 1 21,5-2 0,1-7 0,10-3-204,1-1 1,7-8-118,3-1 0,3-9 0,2-3-89,4-3 1,-3-2 0,5-4-205,-2-6 0,3-7 165,-4-9 1,2 0-1,-5-6 180,-1-2 1,3-7 0,-8 1-75,1 1 0,-3-5 58,-4 4 0,-5-3 0,-3 1 422,-2 1 0,-2 2 0,1-2 260,-1 4 0,-4 11 349,-4 4 0,-1 8 106,-2 0 0,-2 7-750,-1 4 1,0 10 0,-5 4-102,0 4 0,-1 7 0,0 1-91,1 3 0,6 2 1,-2-6-1,3 0 13,1-2 1,1-1 0,3 1-1,3-4-132,3-3 0,6 0 1,0-1 35,2 1 1,0-1-1,2-1-44,-1-2 1,0 2 35,4-2 0,-5-2 1,-3 2-1,-2-1 115,-2 0 1,-1 3-1,-2-3 112,-4 4 1,-3 0 0,-1 0-133,0 1 1,-6 3 0,-6 1 155,-6 2 0,1 1 0,-2 4-126,-2 0 1,1 0 0,1-2 0,4-2-1462,2-3 1,5-7 676,1-2 0,5-6 0,2-1 273,7-6 1,3-9-1,1-3 1</inkml:trace>
  <inkml:trace contextRef="#ctx0" brushRef="#br0" timeOffset="40">18959 3837 8355,'5'-16'893,"-4"3"14,3-2 1,-3 10 0,0 9-540,3 10 1,1 11 0,4 7-335,-1 5 1,-2 6 0,3 4-168,-1-3 1,-2 3 176,2 3 0,2-5 1,-4-4 131,0-2 1,4-5-109,-2-3 0,2-6 1,2 2-275,-1-3 0,2-2 0,1-3 0,1-4-294,-1-2 0,2-3 0,1-1 0,-1-3 1,1-1-967,-3-2 1,2-3 1060,0-4 0,-1-8 0,-4-5 1</inkml:trace>
  <inkml:trace contextRef="#ctx0" brushRef="#br0" timeOffset="41">18913 4157 8355,'-23'0'638,"-2"0"356,2 0 0,3 0-364,8 0 1,7-1-1,6-3-236,10-3 1,11-7-373,13-2 1,4-4-1,7 1 33,-1-3 0,0 0 11,-3-1 0,-3 1 0,-5 2 2,0 1 1,-4 5 54,-4-1 1,-2 2-519,-1 2 0,0-1 1,0 2-1482,0 2 1,0 3-1,-1 5 1</inkml:trace>
  <inkml:trace contextRef="#ctx0" brushRef="#br0" timeOffset="42">19804 4214 8901,'0'-11'-1127,"0"5"0,0-1 1297,0 3 1,1 3-222,3-3 1,2 3-43,6 1 0,0 0 0,2 1 1,1 2-592,-1 1 659,-1 5 1,4-3-1,0 5 1</inkml:trace>
  <inkml:trace contextRef="#ctx0" brushRef="#br0" timeOffset="43">19884 4408 8355,'-5'7'-1257,"3"-2"1,-3-4 1212,5 3 0,7-2 34,4 6 7,0-5 1,11 12-1,-4-2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3.399"/>
    </inkml:context>
    <inkml:brush xml:id="br0">
      <inkml:brushProperty name="width" value="0.09071" units="cm"/>
      <inkml:brushProperty name="height" value="0.09071" units="cm"/>
      <inkml:brushProperty name="color" value="#FF0000"/>
    </inkml:brush>
  </inkml:definitions>
  <inkml:trace contextRef="#ctx0" brushRef="#br0">3461 12232 8484,'3'-12'-281,"2"2"1,2 3-655,2 3 1,2 2 1362,4 2 0,-2 0-235,2 0 0,-1 4 0,0 0-191,1-1 0,4-1 0,-2 1 82,1 1 1,1-1 23,4-3 0,-1 4 0,0 0 0,-2 0 0,-1 0 1,2-1-1,0 0 0,2-1 0,1 1 0,1 1-35,2-2 0,0 0 1,-4-1-1,-1 1-30,1 2 0,4 0 0,0-4 0,-2 0-4,-1 0 0,3 0 1,1 0-1,0 0-9,-1 0 1,4 0-1,-3 0 1,1 0-3,3 0 0,1 0 0,1 0 1,0 0 21,1 0 0,-1 0 0,0 0 37,0 0-72,6 0 0,-1 0 1,4 1-1,-1 2 1,1 1-1,2-2 1,2 1-1,1-1 41,1 2 1,2 0-1,-3-4 1,4 0-51,4 0 0,0 0 0,7 0 0,1 0 2,-1 0 0,-2 0 1,4 1-1,-33 0 1,1 1 10,30 1 1,-30 0-1,0-2 1,29-1 59,2 0-65,-5 5 1,-26-4 0,0 0 0,30 4 0,-1-2 0,1 1 0,-1-1 0,2-2 0,-1 0 20,-30 1 0,0 0 1,1-1-1,-1-1 1,2 2-1,-1 0 0,1-1 1,0 0-25,1-1 0,0 0 0,-2 0 0,-1 0 0,3 0 0,-1 0 0,2 0 0,-1 0-27,1 0 1,-1 0 0,-1 0 0,-1 0 0,1 0 0,1 0 0,0 0 0,-1 0 21,0 0 0,0 0 0,2 0 0,-1 0 0,0-1 0,-1 2 0,0-1 0,0 1-19,0 1 1,0 0 0,-2-2-1,0 1 1,3 1 0,-1 0-1,-1-1 1,-1 0 12,0 1 0,-1 0 0,0-1 0,1 1 1,1 1-1,0 0 0,1 0 0,-1-1 0,0-1 0,0 1 1,1 0-1,-1 1 0,0-1 1,-1 1-1,1-1 0,-1 1 1,2-1 1,-1 1 0,-1 0-1,1-1 1,3-1 0,1 0-1,-1 1 1,0 0-2,-2 0 1,1-1-1,-1 0 1,1 0 0,-1 1-1,1-1 1,0 1 0,-1 0-3,-1-1 0,-1 0 0,2 2 1,-1-1-1,29 2 0,-31-2 1,1 0-1,-1 1 1,1-1-1,26 1 1,3 3 0,-1-1-13,0-3 1,-2 4 0,-4-1-1,4 0 20,-1 0 1,4-1 0,-1-4 0,0 1 15,1 3 1,-3-3 0,2 3-1,-2-3-20,2-1 0,-5 1 0,4 2 0,-1 1 2,0-2 0,-1-1 0,-1-1 0,2 0-19,1 0 1,-1 0 0,2 0 0,-3 0-18,-1 0 1,-3 0 0,-1 0 0,1 0 15,2 0 0,1 0 0,0-1 0,1-1 35,-1-2 0,0-4 0,1 3 0,2 0 1,1 0 1,0-3-1,-4 3 1,0 0-5,0 0 0,4-2 0,0 1 0,-2 1-7,0 0 0,2-4 1,0 3-1,-1-2-8,3 1 1,-5 0 0,4-1 0,-1 0-1,0-1 0,-29 6 1,1 0-1,28-5 1,0 1-17,1 0 0,-4-2 1,4 4-78,0-1 0,-3 0 0,2-3 88,-3 1 0,3 4 9,0-3 0,0 3 0,-4-3-4,0 2 1,0-2 57,0 3 0,0-4 1,1 3-1,-3 0-45,-1 0 0,4 1 0,-3 4-13,-1 0 1,-3-3 0,1-1 0,0 1 7,0 2 0,0-3 0,3 0 0,-2 0 31,1-1 0,-2 4 0,2-4 0,0 1 9,2 0 1,1-3 0,0 2-26,0-2 0,2 5-13,2-2 1,-3-1 0,4 1-1,-1 0-2,0-1 0,1 3 0,-2-5 1,1 2 35,-1 3 0,2-3 0,0 1-22,1 1 1,-3-2 0,3 0-5,-29 2 0,-2 0 1,28 0-17,-28 1 1,1 1 0,-1-1 0,0 1 0,32-2-1,-32 1 1,1-1-13,-1 0 1,0 0-1,1 2 1,-1 0 0,2-1-1,1 0 16,-1 1 1,0 0-1,-1 0 1,-1-1-1,0 0 1,1 0-1,0 0 1,0 0 3,0-1 1,1 1 0,31 1 0,-33-1 0,0 0 0,1 1 0,0 1-18,1 0 0,0 0 0,30 0 0,1 0 1,-32 0-1,0 0-4,0 0 1,1 0 0,0 0 0,1 0 0,-1 0 0,0 0 0,0 0 0,-1 0 0,1 0 0,-2 0-3,33 0 0,-31 0 0,-1 0 0,2 0 0,0 0 1,-1-1 0,0 2 0,-2 1 0,0 1 1,1 0-1,0 0-15,0 0 1,-1 0 0,28 8 0,2-5-25,0 0 0,-4 4 33,3-2 1,-2 2 0,-2 2 15,0-1 1,0 0 0,0 0-10,0-4 1,-4 5 0,1-2-8,0 4 0,2 1 0,1-4 9,0 1 1,-3-1 0,-1 1 0,1-1 35,2 0 1,1 1 0,-1-1 2,-2 1 0,1-1-20,-1 1 0,2-1 0,-1 0 0,0 1-4,-2-1 0,1 1 1,1 0 0,-1 4 1,1-4-1,-2 2 1,0-2-20,0-1 1,0-2 0,5 5 0,-1-4 0,0-2-2,0 1 1,0 1 0,0 1 20,0 1 1,2-2 0,0-1-126,2-2 0,1 1 1,-1 2 124,-29-6 0,1 0 0,30 4-4,-30-6 0,-1 0 1,28 7-1,1-3 17,-3 1 0,-1 2 0,0-4 10,0 1 1,-3 0-3,-1 2 0,0 1 22,4-5 1,0 3 0,-1-3-44,-2-1 0,5 2 0,-2-1 10,2-2 1,-2 3 0,-3-1 0,0 0 37,0 1 0,-3-4 0,-2 3 0,-2-1-17,-1 0 0,-4-1 0,-1 3 0,-2-2 7,-2 1 1,-6 1 0,-1-2 0,-2 1-71,-3-2 1,-1 0 0,-2-2 0,-2 0-49,-1 0 0,-5 0 0,1 0-1600,-2 0 1671,-7 0 0,3 0 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3.400"/>
    </inkml:context>
    <inkml:brush xml:id="br0">
      <inkml:brushProperty name="width" value="0.09071" units="cm"/>
      <inkml:brushProperty name="height" value="0.09071" units="cm"/>
      <inkml:brushProperty name="color" value="#FF0000"/>
    </inkml:brush>
  </inkml:definitions>
  <inkml:trace contextRef="#ctx0" brushRef="#br0">4317 14733 8355,'-11'-4'266,"-1"0"0,1-5 0,-1 2 0,2-3 0,1-1 0,2 4 2733,-2 3-2887,-1 3 0,3 2 0,2 4 0,1 7 0,1 5-1,0 5 0,1 1 0,-1 0 91,-1-1 1,0 1 0,3 1-89,-3 3 0,2-3 0,-5 3 1,2-2-1,2 1 0,-2 0 1,-2 1 202,1 1 0,-3-4 0,5 3 0,0-5-262,-1-3 1,4-1 0,-3-4-202,3 1 0,1 1-159,0-5 1,5 0-1,1 1-180,1-1 1,3-3 0,-3 0 0,4 0-473,0 3 1,4-4 0,2-1-60,1 0 35,1 2 0,3-6 0,1 3 0</inkml:trace>
  <inkml:trace contextRef="#ctx0" brushRef="#br0" timeOffset="4">5071 14710 8641,'-12'-6'381,"1"-6"0,0 2 476,-1-4 1,1-1 0,-2 4-318,-2-1 0,2 2 1,-2 1-270,2 1 1,1 6 0,-2-2-131,-2 3 0,-4 2 0,2 3-105,1 4 1,-5 6 0,4 2-1,0 2-34,3 2 0,3 5 1,0 3-125,1 2 1,1-4-19,2 5 0,3-7 0,5-1 26,0-7 0,1-3 0,3-2 0,5-1-64,5-2 1,0-3-1,3-5 44,0 0 0,3-6 1,-2-4-45,0-4 1,2-3 0,-5 2 81,-1-4 1,-1-3 0,-2 1 0,1 0 58,-1 2 1,-4 4 0,-2-3 275,0 2 1,-4 1-1,3 3 71,-3 1 1,-1 3-168,0 1 1,0 5 0,0 4 0,0 8-86,0 7 0,0 10 0,1 5-13,3 5 1,2 3 0,6 7-129,-1 3 1,2 2 0,1 5-139,1 0 1,0-4 0,-3-2 45,-1-4 0,1 1 1,-2-7 50,-3-1 1,0-3-1,-5-4-42,2 3 0,0-3 0,-4-4 39,0-1 0,0-2 1,0-4 74,0-3 0,-4 1 0,-1-6 119,-1-3 0,-2-5 0,-3-6 1,-1 0 228,1 0 1,-4-3-221,-1-4 0,-3-2 1,3-11-1,-2-3 98,-2-3 0,0-4 0,-1 3-84,2 2 1,5-4-1,-1-1-15,2 1 1,3 1 0,1 5-28,2 1 1,4-1-1,-1 0-392,3 0 0,6 2 0,4 0 169,5 2 0,0 0 1,5-4-1366,1 0 1,3 1 723,4-1 0,-3 0 0,4 0 0</inkml:trace>
  <inkml:trace contextRef="#ctx0" brushRef="#br0" timeOffset="6">5288 14733 8355,'0'-8'755,"-1"2"-60,-3 1 1,3 6-1,-3 7-343,2 2 1,2 5-402,0 0 1,0 6 0,2-2 0,0 1 10,2-1 1,4 1 0,-3-3-1,0-1 67,0 1 0,4-3 1,-2-7-174,4-3 1,-4 1-1,1-1-109,1-1 0,0-3 140,-2-4 1,2-3-1,-5-4 183,-2 0 1,3-1 0,-1 1 83,-1-1 0,-2-3 0,-1 0 46,0 1 1,-5-3 0,-3 2-31,-2 1 1,3 2 0,-1 0-1,-1 2 279,-1 2 1,-1 3-259,-1 5 0,1 0-932,-1 0 0,2 5 90,3 3 1,1 2 0,6 2-1,2-1-583,2 0 0,3-3 903,8 0 0,-2-6 0,4 3 0</inkml:trace>
  <inkml:trace contextRef="#ctx0" brushRef="#br0" timeOffset="7">5608 14744 8355,'6'5'180,"-2"3"0,-3 2 1,-1 3-1,0 1 340,0 1 0,0 2-449,0-2 1,1-3-1,2 4 1,2-5-37,1-3 0,-2 2 0,4-4 11,1 1 1,-3-2 0,2-5-51,0 0 1,3-2 0,0-1 0,0-5-26,1-2 0,-1-5 0,-1-2 175,-2-1 0,1 1 0,-5-4 0,-2 2 240,0-1 0,-2 3 1,0 1 54,0-1 1,-6 9 0,-1-3-155,-3 5 0,-3 2 1,-1 4-336,-1 0 0,0 1 0,4 5 127,4 5 1,-2 2 0,5 4-899,2 0 1,0 3 0,2-2-747,0 0 0,7-2 751,4-4 1,6 4 0,5 2 0</inkml:trace>
  <inkml:trace contextRef="#ctx0" brushRef="#br0" timeOffset="10">6053 14847 8355,'11'-11'0,"0"-1"0,-4 1 925,-3-1 0,-3 1 0,-2 0 5,-3-1 0,-2 1 0,-6-1-488,1 1 1,0 3-358,-1 1 0,-3 4 1,0-1-1,1 3-3,1 1 1,2 0-45,-1 0 1,1 1 0,1 3-60,2 4 1,3 3 0,5 3-182,0 1 0,0 1 0,1-5-194,3 0 1,2 0 0,6-3-245,-1 0 1,4-5 0,2 0 194,1-1 1,-4-2 0,2-2 401,1-1 1,-5 0 0,2-5-47,-5 0 1,1 3 398,-2 1 253,-3-3 1,0 9-1,-5 0-116,0 8 1,0 6 0,0-1 0,0 5-309,0 5 1,4 1 0,0 6-214,-2 3 0,3 1 0,0 6 79,2 1 0,-5 1 0,3 0-105,1-2 1,-5-1 0,3-6-46,-3 0 0,0-2 0,2-8 0,0 3-100,0 1 1,-2-3 0,-1 0 100,0-2 0,-1-6 0,-3-3 0,-2-2 148,0-2 0,-8 0 0,2-4 152,-1-3 1,-4-3 0,-2-2 57,-3-3 0,3-3 0,1-7-35,2-2 0,1-8 1,3 1-328,1-1 0,1-5 1,2 0-170,4 0 0,3-3 142,1 5 0,5-3 0,3 3 0,2 2-260,1 1 0,2 5 0,2 0-283,4-2 0,3 0 0,2-2-172,2 0 0,0 0 703,4 1 0,1-6 0,3-2 1</inkml:trace>
  <inkml:trace contextRef="#ctx0" brushRef="#br0" timeOffset="12">6464 14676 8355,'0'-23'288,"0"-4"0,0-1 175,0-1 0,-1 4 0,-2-2 33,0 3 0,-1 6 1,4 3-1,0 2 801,0 2-1292,0 5 0,1 3 0,2 11 132,0 7 1,6 12-1,-2 7-42,-1 6 0,4 2 0,-2 3-85,2 2 1,-2-3-1,-2-2 1,0 0-1,-1-2-379,0-1 1,3-8 64,-4 0 1,3-2 0,-2 0-449,2-6 1,-3-1-1,2-7-594,-1-1 1,0-7 724,-1-3 0,1-4 1,3-5 575,-5-6 1,-1-6 0,-2-6 0</inkml:trace>
  <inkml:trace contextRef="#ctx0" brushRef="#br0" timeOffset="13">6601 14938 8355,'-6'-17'-580,"0"1"1,3 8 3372,-1 0-2363,0 0 0,9 2 0,3 2-320,2 3 1,3 1 0,1 0 62,1 0 1,4 0 0,-2 0-47,0 0 1,1 0 0,3-1-105,-2-3 1,-4 1-83,4-4 0,-5 3 0,1-4 0,-2-1 66,-2-1 1,-1-1 103,-2-1 1,1 5 0,-5-1 69,-2-1 1,-2 3-28,-4-2 1,-2 2 0,-5-2-12,-1 5 1,-1 1-87,-2 2 1,2 0 0,-2 2 0,3 1-24,0 5 1,1 3 26,-1 5 1,2 1-64,3 6 1,1 0 0,6 0-15,0 0 0,0 0 0,2-1-100,2 1 1,1-4 64,2 0 0,7-5 0,-2 2-358,0-4 1,1-2 0,0-1-10,2-1 1,-2-2-1,3 2 1,-1-4-2959,1-3 2933,-1-1 0,1 5 0,2 1 0</inkml:trace>
  <inkml:trace contextRef="#ctx0" brushRef="#br0" timeOffset="14">7172 15053 8355,'0'11'4089,"0"-5"-3435,0 0-2495,0-6 0,5 0 0,2 0 0</inkml:trace>
  <inkml:trace contextRef="#ctx0" brushRef="#br0" timeOffset="17">7549 14733 8355,'-5'-10'337,"-2"2"1,0-1 852,0 5-792,4 1 0,-7 4 0,2 3-390,-2 3 0,-1 5 1,-1 3 5,1 4 1,-1 6-1,2 3 73,3 2 1,-2 0 0,4 4 139,-2 0 0,5 1 37,-2-1 0,3-1 1,2-3-105,3-3 0,2-3-253,6-1 0,3-5 1,1-4-300,2-5 0,-3-4 201,4-5 1,-1-2-1,2-1-222,-1-5 1,-1-7 217,1-4 1,2-3 0,-6-1-1,0 1 1,0-1-28,0 0 0,-3 4 447,-5 0 116,1 5 0,0 5-91,-1 13 1,-4 3 0,1 11-93,-3-1 1,3 2 0,1-3-26,1 2 1,2-4-63,3 1 1,-3-2 0,-1-2-173,2 1 1,1-6-1,2-2-92,-1-3 1,1-1 0,-1-1 13,1-3 1,-1-2 0,0-7-9,1-2 0,-2-2 0,-2-3 153,-5 1 0,2 0 0,-1-4 301,-1 0 1,-7 0 0,-4 0-106,-2 1 0,-1 0 0,-1 2 137,1 1 1,-4 6 0,-2 0-22,-1 4 0,3 7 1,-3-1-186,2 6 0,-3 5 1,4 6-596,1 1 0,6 5 0,4-1-370,3 3 0,1-1 0,1 0 0,3-2-1418,4 1 2224,7-9 1,3 10-1,5-9 1</inkml:trace>
  <inkml:trace contextRef="#ctx0" brushRef="#br0" timeOffset="19">8120 14870 8355,'-1'29'-1024,"-3"-3"0,-3-5 1829,-4-2 1,4-4 0,0 3-409,2-1 1,2-2-474,3-4 0,0 1 1,0-1-1,0 1-1028,0-1 849,5-5 0,-3 3 160,6-5 0,-6-1 0,3-7 0,-1-5 49,0-5 1,1 0 0,-2-5 0,0-1 192,0-2 0,0 3 0,-1 1 101,2 2 1,1 0-1,-1 5 170,3 0 1,0 4-342,0 3 0,0 8 0,2 4-49,-2 2 0,-3 1 1,2 1-244,-1-1 1,3 1 0,-3 0-249,1 4 383,2-4 1,0 5 68,-1-6 1,-3-4-28,4-4 0,-5-5 0,5-4-70,1-5 0,1 1 0,0-9-73,-2-1 0,2-2 243,-2-1 1,1 2-9,-2 2 0,3-1 0,-2 3 335,2-1 0,-2 6 1,-2-1 1464,-1 4-1211,4 7 1,-6-4-89,4 6 1,-3 6 0,2 1-272,-1 3 1,4 3-373,-1 2 0,-2-2 0,1 3-376,-2 1 0,2-1 0,-2 5 1,0-2-2100,0 1 1635,4-3 1,-7 4-1,3-3 1</inkml:trace>
  <inkml:trace contextRef="#ctx0" brushRef="#br0" timeOffset="20">8783 15098 8355,'-9'12'0,"-3"-1"1712,0 1 1,0-3-1,5 1 1,3 4-1577,3 2 1,1 3-1,0 4-1200,0 0-1140,0 5 0,0 1 0,0 5 0</inkml:trace>
  <inkml:trace contextRef="#ctx0" brushRef="#br0" timeOffset="21">9571 14710 8355,'-12'5'-258,"2"3"0,1 1 557,2-2 1,0 5-1,-2-2 1,3 6-1,1 5 1,2 5 0,2 5-1,1 6 293,0 2 0,0-1-768,0 4 1,1-5 0,3 1-118,4-3 1,-2-6 0,2-2-174,1-3 0,-3-1 1,2 0-1091,1 0 1223,-4-6 1,5 5 0,-4-4 0</inkml:trace>
  <inkml:trace contextRef="#ctx0" brushRef="#br0" timeOffset="23">10050 14447 8486,'0'-16'131,"0"3"380,0-2 301,0 2 1,-1 3-369,-3 3 1,-2 8-1,-4 11-276,2 10 0,-2 12 0,2 12 1,-6 9-1,7-24 1,-1 2-70,1 3 0,0-1 1,1-2-1,0 0 1,0 4-1,0 0-11,0-3 0,1-1 0,-5 29 0,2 1 0,4-8 0,3-3 0,1-3 1,0-7-1,1-6-114,3-4 0,6-4 1,7-6-1,0-3-38,4-4 1,2-8-1,2-3 1,3-4-23,1-4 0,0-6 0,2-8 0,-5-2-11,-2-4 0,-1-6 0,-1-1 1,-3-1 191,-4 2 1,-6-2 0,-3 4 0,-1 0 48,-2 1 0,-7 0 0,-3 4 1,-5 0-37,-3 0 1,-3 4 0,-5 2 0,-1 1-161,-3 6 0,2 4 1,-4 6-1,1 0-123,3 0 0,1 10 0,1 4 0,1 4-458,3 1 1,3 0-1,5 4 1,4-2-557,3-2 0,3-2 276,1-6 0,6-1 362,5-2 1,6-3 471,6-5 0,0-5 0,0-1 0</inkml:trace>
  <inkml:trace contextRef="#ctx0" brushRef="#br0" timeOffset="25">10462 14756 8355,'17'-5'559,"-4"3"1,-5-3 0,0 2 0,3-1-97,0 1 1,4-2 0,2 1 0,-1 2-113,1 0 0,3 2 0,-1 2 1,3 2-324,1 3 0,-4 0-88,0 0 0,-4 1-17,4 3 1,-5 4 0,0 1-1,-5-1-197,-6 1 0,-1 2 0,-2 5 0,-2 0 93,-1 0 1,-9 1-1,-7 1 1,-2 2 102,-2-2 1,-1-1-19,-3-1 1,3-1 301,-3-3 0,3 1 0,1-5 0,2-1 639,2-1 1,-2-2-298,6 1 1,4-5-244,3 1 0,6-4 0,-1 2 17,6-1 0,3 3-347,5-4 0,6-1 8,2-3 1,2 0 0,4 0 0,0 0-425,2 0 0,1-3-376,-2-1 0,-2-4-736,3 4 1,-3-3 0,-1 2 684,0-2 1,0 5 0,-1-3 0</inkml:trace>
  <inkml:trace contextRef="#ctx0" brushRef="#br0" timeOffset="26">11101 15155 8355,'6'6'1649,"-2"1"1,-2 0-162,-2 0-1596,0-4 0,1 6 1,3-6-681,3 0-787,3 3 1,7 1 0,1 4 0</inkml:trace>
  <inkml:trace contextRef="#ctx0" brushRef="#br0" timeOffset="27">11684 14687 8920,'-12'0'2130,"6"-5"-1929,1-1 0,11-1 12,5 4 1,2 1-186,6 2 0,0 0 0,4 2-52,0 1 0,0 4 197,0 4 0,-2 1 1,-2-1-278,-4 0 1,-2 2-1,-3 1 1,-2 3 0,-4 0-189,-3 4 0,-4-4 1,-3 3-1,-7 0 247,-3 1 1,-2 5 0,-2-2 0,1-3 140,-2 1 0,1 0 0,0-1 0,2-2 105,2-4 1,0-2 0,5-3 0,1-1 288,2-1-457,3-6 0,10 3 0,4-5 1,5 0-402,5 0 0,4-1 0,4-3 0,3-2-396,3 0 1,1-5-1,1 4 1,0-3-1365,3-2 2128,-7 1 0,7-6 0,-9 0 0</inkml:trace>
  <inkml:trace contextRef="#ctx0" brushRef="#br0" timeOffset="28">12357 15007 9393,'0'11'441,"0"1"1,-1-1-425,-3 1 0,3-5 0,-3 1-571,3 1 1,7-3-319,6 2 1,-1-1-1,6 5 1</inkml:trace>
  <inkml:trace contextRef="#ctx0" brushRef="#br0" timeOffset="29">12746 14482 8355,'6'-2'941,"-2"-1"0,-2 1-279,2-1-315,-3 1 1,8 4 0,-5 1-19,-1 5 0,2 3 0,0 5 0,0 3-213,0 2 0,-1 6 0,-4 1 0,0 1-135,0 3 1,0-3 0,0 0-1,-1-1-113,-3-3 1,1-1 0,-4-1 0,-1-1-59,2-3 1,-3 1 0,5-5 122,1-1 0,2-5-520,1-1 171,0-6 1,9 3 225,2-5 0,7-1 0,-1-1 0,0-3-118,4-2 0,0 5 268,2-2 0,-1 3 0,-3 1 0,-4 0 81,-2 0 0,-2 5 0,-1 2 1,-2 5-34,-4 3 1,-3 1 0,-2 5-137,-3-2 0,-2 0 0,-7 4 0,-1 0 0,-1-1-335,1 1 0,1-1 0,2-2-670,-1-1 942,1-5 1,-1 8-1,1-5 1</inkml:trace>
  <inkml:trace contextRef="#ctx0" brushRef="#br0" timeOffset="30">13111 15121 8355,'6'0'4860,"0"0"-4947,-6 0 0,5 4-3502,2 0 2659,3 5 1,2-3-1,-1 5 1</inkml:trace>
  <inkml:trace contextRef="#ctx0" brushRef="#br0" timeOffset="31">14013 14619 8355,'-19'0'0,"0"1"0,-1 3 0,4 2 0,0 6 0,4-1 0,4 5 407,0 3 1,6 8 0,-2 4 336,3 2 1,2 3-583,3-1 0,2 0 1,7-9 87,2-5 0,-1-4 1,5-10-174,1-3 0,2-3-169,1-1 1,0-9 0,0-3-34,-1-5 1,0-6 120,-3-3 1,0-5-1,-6 3 1,-4-1-145,-3-3 1,-2 5 100,-4 0 0,-7-1 52,-4 1 0,-7 5 0,-7 2 1,-3 1-289,-1 2 1,2 4-1,-3 7 1,-1 1-382,2 2 1,-3 8 0,6 7 0,0 5 153,2 5 1,-4 1 0,-1 0 0</inkml:trace>
  <inkml:trace contextRef="#ctx0" brushRef="#br0" timeOffset="32">12506 14447 8224,'5'-11'540,"1"1"1,4 1-236,-2 1-233,7 6 1,-7-7-1,7 5 41,-2 2 1,-1-1 0,2 0-85,2 0 0,4 0 0,-2 8 1,1 5-1,-1 7-198,-2 4 0,-1 1 0,-3 8-156,-1 2 0,-1 1 0,-1 0 1,-3-1-1,1-2-878,-1 2 891,-3-4 1,2 0-1,-5-5 1</inkml:trace>
  <inkml:trace contextRef="#ctx0" brushRef="#br0" timeOffset="33">15041 14813 11589,'8'0'958,"0"0"0,-5 1-290,5 3-461,0 2 0,2 6 0,-1 0-78,-2 4 1,1 1 0,2 7-112,-2 3 1,2 1 0,-4 5-381,0 1 1,-1-1-1675,-5 9 1,0 0 857,0 4 0,0-1 0,0 1 1</inkml:trace>
  <inkml:trace contextRef="#ctx0" brushRef="#br0" timeOffset="34">16515 14322 8355,'0'-8'115,"0"1"0,0-4 633,0-3 0,0 2 0,-2-2 1,-2 5-177,-3 5 1,-3 13-1,-3 7 1,-1 10-370,-1 8 0,-7 7 1,1 9-90,-5 8 1,12-29 0,0 1-180,1 4 1,0 1 0,-11 23-1,10-26 1,1 0-28,1-2 0,0 0 1,-10 25-116,3-5 1,3-7-1,4-3-48,1 0 1,1-4 0,2-5 65,4-4 0,3-5-1576,1-3 0,0-2 751,0-6 1,5-6-1,2-6 887,-1-9 0,4-12 1,-4-7-1</inkml:trace>
  <inkml:trace contextRef="#ctx0" brushRef="#br0" timeOffset="35">16446 14253 8355,'11'-6'16,"1"2"0,-2 4 212,-2 4 0,2 4 1,-3 8 173,4 7 0,-3 6 0,3 9-33,1 4 1,2 4-1,-1 3-200,2 4 1,-2-2-1,2-1-156,-2-3 1,-2-3 0,1-2-370,-1-4 0,0-2 0,1-3 310,-1-3 0,-1 2-567,-2-6 1,1 1 0,-4-5-247,1-3 1,-3-3 0,1-4 543,-3-1 1,-6-5 314,-3-2 0,-7-8 0,-3-2 0</inkml:trace>
  <inkml:trace contextRef="#ctx0" brushRef="#br0" timeOffset="36">16252 14756 8355,'-22'0'209,"3"0"1,4 0 698,2 0 1,7-2-150,2-1 1,8 0-433,4-4 0,7 0-70,4 0 0,6 0-129,2 3 0,3 3 1,-2-3-341,1 3 1,-2 1 0,4 0-111,0 0 0,-1 4 0,-1 0 0,-1-1-521,-3 3 1,-1-1 0,-2 4-1,-3-3 183,-4-1 1,-2 4 0,-2-3 0</inkml:trace>
  <inkml:trace contextRef="#ctx0" brushRef="#br0" timeOffset="37">17131 14938 8355,'0'8'768,"0"0"17,0 1 0,4 1 1,0 1-881,-2 1 1,0 5 0,-1 6-2578,3 6 1974,-3 9 1,-1 3-1,-6 5 1</inkml:trace>
  <inkml:trace contextRef="#ctx0" brushRef="#br0" timeOffset="38">18125 14482 8355,'-4'-5'-208,"-1"5"0,0 7 620,0 7 1,-4 5 0,3 7-17,-1 0 1,-3 6 604,3-2 0,0 3-636,0 2 0,4-5-365,-1 1 1,-1-6-1,1 2-153,2-3 1,1-3 0,1 0-373,0-2 1,1-5 0,1 1-747,2-3-477,0-5 1356,1 3 1,0-10 0,4 0 204,-1-6 1,-1-10-1,5-1 1</inkml:trace>
  <inkml:trace contextRef="#ctx0" brushRef="#br0" timeOffset="39">18308 14642 8355,'0'22'15,"0"0"0,0-2 203,0-1 1,0 0 0,0 3 0,1-2 350,3-1 1,-2-5-552,6 1 1,-4-3 0,5-3-1,2-3 110,3-1 1,2-1 0,-2-4 0,2-1-553,-2-3 1,2-2-1,-1-6 1,1-1 130,0-2 0,-5-3 0,2-4 0,-5 0 189,-3 3 0,-1-3 0,-4 5 0,0-1 256,0 3 0,-5 2 1,-3 2-1,-2 0 77,-2 4 0,-3-2 0,-1 5 0,-1 2 31,1 0 1,0 4 0,5 0 0,0 3-116,-1 2 1,5-1 0,0 3 0,2-2-534,3 2 0,0 1 0,2 2-1213,0-1 1270,5-4 0,6 1 0,5-4 0,1-1-703,-1-2 1034,4-6 0,-2-1 0,5-6 0</inkml:trace>
  <inkml:trace contextRef="#ctx0" brushRef="#br0" timeOffset="41">18719 14539 8355,'6'11'102,"-1"1"1,-4 0 157,3 4 0,-2 1 0,1 5 0,-3-2 323,-3-1 1,1 0-351,-2 4 1,3-1 0,1-2-1,0-2 121,0-2 1,4-1-271,0-3 0,5-5 1,-2 0-1,3-2-438,2-3 1,-1 0-1,1-2 1,-1 0 184,1 0 1,-1-5 0,0-3 0,0-2-191,-4-2 0,2-3 0,-5 0 0,-2 0 284,0-2 1,-2 3 0,0-3-1,0-1 109,0 0 1,-5 4 0,-3-1 0,-2 2 164,-2 2 1,1 4 0,0 4-1,-1 1-127,1 2 0,-1 0 0,2 2 0,1 1-249,2 5 1,0 2 0,0 2 0,3-1-480,3 0 1,1 1 0,1-1-140,3 1 0,2-6 756,5-2 0,6-3 0,1-1 0</inkml:trace>
  <inkml:trace contextRef="#ctx0" brushRef="#br0" timeOffset="43">19073 14584 8355,'7'0'309,"1"2"1,0 2 132,-2 3 0,-1 3 1,-5 3-1,1 2-142,3 4 0,-3 3 1,3 1-1,-2-1-84,-2 1 0,0-1 0,1-3 0,1-3-217,2 1 0,5-6 0,-1 2 0,2-5-83,1-3 1,1-1 0,-1-4-1,2-2-71,2-2 1,-2-2 0,3-7 0,-1-2-43,1-4 1,-1-2 0,-4-4 0,1 0 128,-1-2 1,-5 3-1,-2 3 1,-2-3 220,-2 0 0,0 3 0,0 3 0,-2 2 91,-2 2 1,-2 1 0,-5 3 0,-2 3-336,-2 3 1,1 2-1,-4 4 1,2 3-829,2 6 0,-3 6 0,2 7 35,1 3 0,-4-3 0,0 4 0</inkml:trace>
  <inkml:trace contextRef="#ctx0" brushRef="#br0" timeOffset="44">20181 14482 8294,'-5'-12'-170,"-2"6"0,0-3 279,-1 5-1,-1 0 103,-6 4 0,-2 0 0,-3 0 0,2 2 0,1 0 0,0 3-59,1 2 0,0 0 0,6 5-181,3-1 1,-2-3-176,5-1 115,0 1 0,4 3 86,0 1 0,5-1-10,3 1 1,2-5-1,1 1 130,1 1 1,-1 1 0,2 1 8,2 1 0,-2 0 0,2 2-68,-2 2 0,-3 3 0,-1-4 66,-2-1 0,-4 2-32,1 0 1,-3-1 0,-1-4-9,0 1 0,-3-5 0,-3 1 66,-5 1 1,-5 0 0,1-2 0,-3 2 0,-4-4-72,-1 2 1,0-5 0,1 3-236,3 0 1,-1-4 0,5 2-1,1-4-245,1-3 1,3-5 0,2 1-1,5-3 158,1-4 0,6 1 1,2-4-1,3 0-2229,4 1 2300,1 3 1,2-8 0,2 4 0</inkml:trace>
  <inkml:trace contextRef="#ctx0" brushRef="#br0" timeOffset="46">20169 14607 8355,'12'5'-31,"3"-3"0,1 1 1,1-1-1,-1-2 1,0 0 471,0 0 0,-2 0 1,4 0-1,-2 0-279,-2 0 1,3 0 0,-2-2-341,-1-1 0,-5-2 64,-2-3 1,-3-2-1,3 2-113,-2-2 1,-1 1-1,-4-1 205,0-3 0,-6-1-109,-1 3 0,-3-1 0,-3 1-104,-2 0 0,2-1 0,-2 2 255,2 2 1,0 0 110,-2 4 1,3 0-65,-4 4 1,4 1 0,0 3 203,1 4 1,1 7-1,1 4-49,1 2 1,6 2 0,-2 0-121,3 0 0,1 4 0,0-1 0,1-2-83,3-3 0,2-1 0,5-5-154,1-1 1,0-2 50,4-5 1,-4 0-150,4-4 1,0-1 0,-1 1 0,1-1-415,0-2 1,-2 0 223,5 0 0,-4-2-83,4-1 1,-3-2 434,3-3 1,-5-2 70,1 2 0,3-7 0,-1-3 0</inkml:trace>
  <inkml:trace contextRef="#ctx0" brushRef="#br0" timeOffset="54">20717 14447 8458,'7'-11'806,"-3"0"-450,-3 4 1,-6 2-49,-3 5 0,2 0 0,-2 0-64,-1 0 1,0 5-23,2 3 1,-3 3-159,2 4 1,-2 2 0,0 3 30,2-1 0,-2 0 34,2 4 1,3 0-1,2-1-71,1-3 0,2-3 0,0-4-353,0-1 0,2 0 0,1 0 32,5-4 1,2-2 0,2-5 88,-1 0 1,0 0 0,1 0 16,-1 0 0,1-1 0,-1-3 8,0-3 0,1-4 62,-1 0 1,1 3 0,-1 1-157,1-2 0,-5 0 231,1 1 1,-4-1 142,3 6 0,1-1 558,3 4-415,-4 0 1,3 1 0,-4 3-4,0 4 1,5-2 0,-5 2-29,0 0 1,4-1-91,-2 0 0,-2-3 0,2 3 26,1-2 0,1-2-273,1-3 1,1 0 0,-1 0-176,1 0 0,-1-5 127,1-2 0,-2-3 1,-1-2-1,-3 1 56,-1-1 1,-1 1 0,-4-1-66,0 1 0,0 0 116,0-1 0,-5 1 54,-3-1 0,-2 2 0,-1 3 340,-1 3 1,1 2-135,-1 2 0,1 2 0,-1 0 0,1 3-120,0 2 1,3 0-1,2 5-99,1-1 0,1 4-532,4 1 1,0-1-193,0-4 0,1 1 0,3-2 48,3-3 0,4-1 0,0-8 196,0-2 0,5-2 0,-1-5 0,-1-2 443,-1-2 0,-2-2 1,0-2 30,1 4 0,-1 0 0,1 2 0,-1 3 0,0 2 0,1-1 0,-1 2 0,1 1 0,-1-2 375,1 4 0,-1 3 0,0 1 380,1 0 0,-1 1 0,-1 3-141,-2 4 1,1 5 0,-5 4-230,-2 1 0,1-3-334,1 4 1,-3-1 0,3 2 24,-3-1 1,-1-5 0,0 1-83,0-2 1,-1-3-1,-2-1 98,-1-1-429,1-6 1,3 1-11,0-11 0,0 0 1,0-8-146,0-1 0,3 1 0,2-4 161,2 1 0,-5 3 1,3-1 113,0 0 0,-3 2 1,2 3 51,-3 1-117,-1 5 1,1 1 578,3 5 0,-3 5 1,3 2 376,-3 3 0,0 2 1,3-1-326,4 1 0,2 3 0,1 0-155,1-1 1,-1-2-1,2-4-428,2 0 1,3-5 0,5 0 256,0-1 1,0-2-93,-1 0 1,2-2 0,2-1 0,1-5-240,-2-2 1,-1-5 0,-2-2 192,-3-1 1,-3 4 0,-4-1 114,-1 2 0,-1 2 19,-2 0 0,-3-1 104,-5 1 0,-5 1 0,-3 2 70,-2 4 0,-7 3-120,-2 1 1,2 5 0,-2 3-1,-2 3 399,0 4 0,2-1 0,1 5-208,1 2 0,2 0 1,5 2-1,2-1-78,5-3 0,1-2 1,2-3-213,0 2 0,5-1 1,3-5-144,2-2 1,2-3 0,0-5-147,4 0 0,-4 0 0,3-2-17,-2-1 0,2-4 0,2-5-139,1-4 1,-4-1 0,1-6-95,-2 0 0,2-1 0,0-2 225,-1 0 1,0-5 0,0 2 165,1-4 0,0 1 0,-2-7 0,0 1 165,-2 0 0,3 4 0,-8 4 1,1 4 125,-3 4 1,-3 1-1,-1 5 426,0 2 1,-1 7 1794,-3 3-1798,3 3 0,-8 11 0,5 5-138,1 5 1,-2 5 0,1 1-136,2 5 1,-3 2 0,1 1-45,1 0 0,2-1 0,0-1-392,-3-2 0,3 1 1,-3 3 146,3 0 1,1 4 0,1 0 131,3-1 0,-2-2-2042,6-5 0,0-2 0,3-5 1</inkml:trace>
  <inkml:trace contextRef="#ctx0" brushRef="#br0" timeOffset="56">22065 14390 5734,'-6'0'1752,"-4"0"0,3-1-899,1-3 1,-4 3-686,2-3 1,2 3-1,-1 2 1,1 2 0,0 0-1,-2 1-128,2 1 1,-4 0 0,3 4 0,0-1-120,-1 1 0,4 1 1,-2 1-329,1 1 1,1-1 93,4 1 1,0-1 129,0 0 0,5-3 0,1 0 0,3-1-41,3 0 0,-2-1 0,8-3 135,-2 0 0,5 5 0,-4-3 152,1 1 1,2-2-39,-4 4 0,-1-4 0,-4 2 149,1-1 1,-2 4-183,-3-1 1,0-2 241,-3 2 1,-3-5 0,1 5 0,-4 0 307,-6-2 0,-3 4-338,-4-2 1,1 1-152,-5-2 1,5 3-1,-3-3 56,1-1 1,2 3-405,-5-5 1,5-1-208,-2-3 1,4 0-1,2-1-83,2-3 0,3-2 0,5-7-50,0-2 1,5-3-1,1-4 1</inkml:trace>
  <inkml:trace contextRef="#ctx0" brushRef="#br0" timeOffset="57">22431 14082 8355,'12'11'25,"2"1"0,3 0 1,0 2-1,4 3 453,0 1 1,-2 6 0,0 5 0,0 1 45,-1 1 0,3 2-72,-6 1 1,0 3 0,-5-7 87,-2 3 0,1 3-411,-6 2 1,-1 0-1,-10 6-415,-7 3 0,-8 13 0,9-28 1,-1 1-1741,-2 3 0,0 1 1038,-6 5 0,-1 0 0,-2 4 0,0 0 1,-38 51-1</inkml:trace>
  <inkml:trace contextRef="#ctx0" brushRef="#br0" timeOffset="61">9594 14699 8355,'0'-7'0,"-4"-3"-58,0 3 1,0 0 0,4 0 406,0-2 31,0-1-127,0-2-77,0 6 0,0-1-85,0 4 130,0 1 287,0-8-403,0 9 0,0-3 1,0 8-1,1 4 0,2 3 1,1 4-1,-2 4 1,0 3-1,-2 2 133,0 3 0,0 7 0,0 8-18,0 2 0,0 6 7,0-1 0,0 6 0,0-3-39,0 0 1,0-4-257,0-10 0,0 0 74,0-7 1,0-4 93,0 0 1,0-3 0,0-1-182,0 0 1,0-5-1,0-3 1,0-2-706,0-2 519,0-5 235,0-1 0,0-6-23,0-3 0,0-6 25,0-5 1,0-5-1,0 1-48,0-3 1,0-1 0,0-1-121,0-3 1,0-2-1,0-5 1,1 0-29,3-1 1,-3 0 0,3-2 0,-2-2 66,2-2 0,-3 4 0,3-2 0,-1 1 22,0 0 1,-1 1 0,2 5 0,-3 3 164,-1 1 1,0 2 0,0 3 0,0 0 247,0 0 1,0 5 0,-1 3 0,-2 2 234,-1 2 1,0 0 124,4-1-512,0 6 0,0 2 0,0 9 1,0 5-153,0 4 1,-3 10 0,-1 0 0,1 4 162,2 4 0,1 2 0,0 3-14,0 1 0,0 7 0,0-1 88,0 4 0,-4 7 0,0-2-133,2 3 1,-1-1 0,1-5-20,-2-4 1,0-9-1,4-3 1,0-6-33,0-4 0,0-6 1,0-3 78,0-2-83,0-7 1,0-2 12,0-8 1,0-2 0,0-7-31,0-2 1,0-4-1,0-8 1,0-3-187,0-3 0,0-3 0,0-1 0,0-2-94,0-2 0,0-2 0,0-5 0,0 0-93,0 3 0,0 2 0,0 9 0,-1 5 51,-3 3 1,3 9 0,-3 1 961,3 4-86,1 5 0,0 4 1,0 6-310,0 5 1,0 7-1,0 6-28,0 4 1,0 5 0,0 10-229,0 5 1,3 6 66,1 6 0,4 3 1,-3 2-273,-2-30 0,0 1 0,0 6 1,1 0 211,0-1 0,-1 1 0,0 2 0,-1 1 0,-1 0 0,-2-1 0,1 0 0,0 0 0,0 2 0,0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3.535"/>
    </inkml:context>
    <inkml:brush xml:id="br0">
      <inkml:brushProperty name="width" value="0.09071" units="cm"/>
      <inkml:brushProperty name="height" value="0.09071" units="cm"/>
      <inkml:brushProperty name="color" value="#FF0000"/>
    </inkml:brush>
  </inkml:definitions>
  <inkml:trace contextRef="#ctx0" brushRef="#br0">11958 14596 8355,'-12'0'58,"1"0"107,-1 0 1,2-1-1,4-2 1,6-1 0,6 2-1,4 0 302,2 2 1,4-1 0,3-1-308,3-2 0,-3 0 62,0 4 0,0 0-160,4 0 1,-4 0-1,0 1 87,1 3 0,2-3 0,1 3 16,-1-3 1,3-1 0,0 0-95,2 0 1,3 0-5,-3 0 0,4 0 1,-1 0 30,-1 0 0,4 0 1,-4 0 45,0 0 1,0 0-96,-2 0 1,-3 0 0,3 0 3,-3 0 1,-1 4-1,0 0-3,-1-1 1,3-2-1,0-1 1,2 0-68,-2 0 1,4 0 0,2 0 32,2 0 1,1 0 0,0-1 4,0-3 1,4 1-27,1-4 1,4-2-1,-3-4 1,2 0 20,0 3 0,0 1 0,4-1 0,-1 3-48,1 3 0,0-1 0,1 0 14,2-2 0,-2 5 12,3-2 0,-4 3-13,0 1 0,0-2 1,0 0 4,-1-2 0,1 0 12,0 4 0,-1 0 0,1 0-3,0 0 1,-1-1 0,2-2 45,3 0 0,-3-1 0,2 4 0,-2 0 1,-2 0 0,-2 0 32,-1 0 1,-6 0 0,4 0 0,-2 1-9,0 3 1,0-2-37,-4 6 1,-1-4 0,-1 2 11,-2-1 1,1 3-15,3-4 0,2 1 1,-1-3 20,-1 2 0,7 0-38,-7-4 1,4 4-1,-1 0-10,1-2 1,0-1-1,-2 1-19,2 1 1,-3-1 0,3 1 20,-2-1 0,0-2 0,0 0-7,2 0 1,4 0-1,-4 0 1,-1 0-7,-1 0 0,2 0 0,0 0 1,-1 0 9,-2 0 0,-1 0 0,1 0 1,-2 0-35,-3 0 1,3 0 10,-2 0 0,-2 0 1,1 0 17,2 0 0,0 0 0,-1-2-42,0-1 1,-4 1 0,2-1 0,-1 1 30,-3 2 1,-5 0-5,-1 0 0,-3 0 0,1 0 42,0 0 0,-2 0 0,-4 0 183,1 0 1,-1 0-1,1 0-72,-1 0 0,1 0 112,-1 0 0,0 0-200,1 0 1,-5 0-41,1 0-630,-5 0 337,7 0 1,-9 5-1999,3 3 0,-13 7 0,-4 3 0</inkml:trace>
  <inkml:trace contextRef="#ctx0" brushRef="#br0" timeOffset="3">13305 15715 8355,'-5'-8'25,"-2"1"104,-4-2 0,1 3 147,3-2 1,-3 4 1,2-3 1,-2 4-17,-2-1 0,-4 3 16,-3 1 1,1 0-342,-1 0 1,0 5 19,-4 3 1,0 2 25,0 1 0,1 4 42,-1 1 1,4 4 0,1-1-1,1 4 1,4 4 0,0 2 0,3 2-1,1 2 34,1 3 1,6-3-26,-2-3 1,4 0 0,4 0-7,3-3 1,5-8-80,3-4 1,3-2-1,5-3-7,-1-3 0,1-1 1,0-8-1,0-2 1,0-3-320,0-3 363,-1-2 1,1-4-23,0-3 1,0-3-71,0-1 74,0-5-31,-1 4 1,1-7-110,0 4 1,-4-5-92,0 2 1,-4-5 221,4-3 1,-5 3 15,2-3 0,-4 0 125,0 3 1,-2 0-1,-1 8 1,-3 2 0,-1 2-1,-2 4 1,-1 4 0,1 2-1,1 4 331,-2 5 1,-4 16-1,-3 14 1,-2 6-225,-2 2 0,3 8 0,-2 2-43,0-1 1,-3 0-97,0 2 0,3-3 0,2-2-232,1-5 1,1 2 0,4-8-373,0 0 0,0-1 337,0-5 1,0 0 0,0-1-142,0-3 0,0-3 1,0-4-1008,0-1 1060,0-5 1,5 3-505,3-5 414,2 0 0,1-9 301,1-3 0,-1-7 0,1-3 1</inkml:trace>
  <inkml:trace contextRef="#ctx0" brushRef="#br0" timeOffset="4">13579 15921 8355,'5'-7'160,"-3"1"500,2 2 1,1 4-286,-2 0 1,5 1-214,-4 7 1,1 0 0,-3 3-283,2 1 0,0 3 0,-4 0 76,0-1 0,4-1 232,0-2 1,0 0 0,-4 1-868,0-1 1,0 1 0,0-1-178,0 1 0,0-1 0,0 0 0</inkml:trace>
  <inkml:trace contextRef="#ctx0" brushRef="#br0" timeOffset="5">13682 15624 8355,'-1'-10'1106,"-3"2"-844,3-2 0,-4 7 38,5-4 1,0 3-321,0-4-169,5 6 0,1-3 1,4 6-1,-1 3-1022,-1 3 0,-2 3 398,2 2 602,-3-1 1,0 6-1,1 1 1</inkml:trace>
  <inkml:trace contextRef="#ctx0" brushRef="#br0" timeOffset="10">13774 15772 8355,'0'12'0,"1"-1"0,3 0 0,-2 1 0,6-2 256,1-2 1,-3 2 0,2-4 0,2 2 319,4-1 0,0 0-404,5 0 0,-4 2 0,3-5-309,-2-1 1,5-2-1,-4-1-110,1 0 0,2-1 266,-4-3 1,-1 1 0,-4-4-155,1-2 1,-6-1 46,-2-2 1,-3 1 0,-1-1 169,0 1 0,-1-1-80,-3 1 0,-2 0 0,-7 0 41,-2 4 0,2 1 0,-3 3 13,-1-1 0,3 2 0,-4 7 12,2 6 1,1 2 11,3 6 1,1 0 0,1 5 17,2 3 1,-1-2 0,5 4-205,2-1 0,1 1 0,2-3-11,3-1 0,-2-5 0,6 3-82,1-6 1,5-5 0,1-1 0,0-3-10,2 0 0,-1-5 23,3 0 0,1-6 0,-3-5-132,1-2 0,-1-5 1,4-2-1,-4-1 116,0-2 0,-1-2 1,-2 0-1,2-1 216,-2 0 1,-2 0 0,0 0 0,-2 0 19,-3 1 0,4 4 1,-5 3 890,0 2 1,1 7-328,-4 2 1,-1 8-1,2 4-220,-3 6 0,-2 4 0,-2 5-339,-1 0 0,-3 0 0,2 0 61,-2-1 0,5-3 0,-2-1 0,3-1 29,1-3 1,0-2-1493,0 0 948,0-6 0,1-2 171,3-8 0,-2-4 0,6-5 1,1-4 59,1-1 0,1-5 0,1-3 9,-1 0 0,1 1 0,-1 0-41,0-2 1,-3 5 0,-2 7 725,-1 2 1,3 6-78,-4-1 0,1 7 0,-3 1 0,2 6 0,-1 6 117,-2 3 0,-1-1 1,1 5-441,3 1 1,-1-2 0,3 0 0,0-2 160,1-2 0,-1-1 0,3-3-881,-1-2 1,-1-3 0,5-5 108,-1 0 0,0 0 0,1-1 84,-1-3 0,1-3 0,-2-4 183,-3 0 0,4-6 1,-4-1 35,3 0 1,0-3-1,-1 2 21,-1-3 1,-2-2 0,3-1 96,-1-2 1,-6-3 0,3 3 425,1 2 1,-5 2 0,3 4-1,-3 4 1395,-1 2 0,-1 7-1097,-3 2 0,-1 9 1,-3 6-1,3 8-444,0 7 0,2 3 0,-3 5 0,1 0-208,2 1 0,2-1 1,1-1-1,1-3-589,3-3 1,3-3-1,4-2-304,0-3 0,1-3 0,-1-4 53,1-1 0,-1-1 573,1-2 0,-5-3-38,1-5 1,-2-1 0,2-3 11,-4-4 0,-3 2 0,-1-2 0,0-1 148,0-1 1,-5-2 151,-3-4 0,-2-1 0,-1-6 0</inkml:trace>
  <inkml:trace contextRef="#ctx0" brushRef="#br0" timeOffset="11">14447 15727 8355,'-17'0'2161,"0"0"-915,6 0 1,6-4 0,5-1-990,6-2 0,9 1 0,4-2 0,3 3-95,1 0 1,3 3 0,2-5 0,0 2-707,0 3 1,-5 0 0,-4 2-1,0 0-90,-1 0-1215,-2 0 1,-4 6 0,-1 0 0</inkml:trace>
  <inkml:trace contextRef="#ctx0" brushRef="#br0" timeOffset="16">18490 17303 8355,'-6'0'658,"1"-2"1,6 0-19,3-2 0,2-1-428,6 1 0,-1 2-41,1-6 0,-5 5 1,1-2 41,1 0 0,1 3-58,1-6 1,2 4 0,1-2-26,1 1 0,2-3-25,-2 4 0,3-3 18,5 3 1,1-5 0,1 3-34,2-1 1,2-3 0,0 4 71,5 0 0,3-5 8,-3 4 1,2 1 0,2-1-36,4 2 0,4 0 0,2 2 34,1 0 0,6-5-126,-2 4 0,8-3 0,-29 4 0,1 1-83,0-2 1,1 1 0,1 2 0,0 0 0,1-2 0,1 1 5,3-1 1,0 1 0,0 0-1,0 1 1,3-2 0,-1 0 21,1 0 1,-1 1-1,1-2 1,1 0 0,1 2-1,0 0 1,-1 0-1,1 0-19,-2 0 1,1-1-1,3 2 1,1 0-1,2-3 1,-1 0-275,0 0 1,-1-1 0,0 2 0,0 0 310,2-1 1,-1 0 0,-2 3 0,0 0 0,3-1-1,-1 0-9,-2 1 1,0 1-1,-1 0 1,-1 0-1,1 0 1,0 0-48,-1 0 0,1 0 0,0 0 0,-1 0 45,1 0 1,0 0-1,-3 0 1,0 0-1,-1 0 1,0 0-83,-1 0 1,-1 0 0,0 0 0,0 0-1,-1 0 1,1 0 79,-2 0 1,0 0-1,1 0 1,-1 0-1,-2 0 0,1 0 1,1 0-1,0 0 1,-2 0-1,0 0-17,0 0 1,-1 0-1,0 0 1,0 0 0,-1-1 1,0 2 0,0 0-1,0 1 1,-2 0 0,0 0-20,29 1 1,-10 2-1,-4 0-38,-3 1 1,3-3 72,-5 1 1,-1 1 4,1-1 1,-4 3 0,2-3-1,0 0 86,-3 1 0,2-4 1,-1 3-1,0-2-87,1 2 1,-3-1-1,2 3 1,-3-1 325,0-2 1,-5 2 0,-1 0 0,-1 0-331,-2 0 0,-6-1 1,-2-3-1,-2 2 155,-2 0 0,-1 1 0,-2-4 1,1 0-106,-1 0 0,-3 4 40,-1 0 1,-3 0 18,4-4 72,-6 0-46,3 0-191,-5 0 58,0-5 21,0 3-4,0-3-263,0 5 201,5 0 4,-3 0-59,3 0 36,-5 0 108,5 0-46,-4 0 5,4 0-15,-5 0 17,5 0 13,-3 0 20,3 0-23,-5 0 4,5 0-20,-4 0 1,5 0-4,-2 0 12,-3 0 0,6 0-1,-3 0 86,-3 0-83,4 0 636,-5 0-688,-5 0-212,4 0 0,-6-2-301,3 2 0,-2 4-1459,-5 11 1,-6 3 0,-1 4 0</inkml:trace>
  <inkml:trace contextRef="#ctx0" brushRef="#br0" timeOffset="19">11421 8954 8355,'-6'-15'0,"2"0"0,-1 3 181,1 4 0,-1 6 0,1-2 1127,-4 3-1059,-2 1 0,-1 5-1,-1 3 1,1 2-86,-1 1 1,0 6 0,-2 3-97,-1 5 1,-6-1 0,2 4-20,-2 0 1,-6 0 31,0 3 1,-1 2-1,2-3 0,0-1 0,-3 0 0,1-1 124,3-2 0,2-3 27,4-4 1,3-3-1,4-4 3,1-1-123,4-5 1,2 1-157,5-4 0,2-1 64,1 2 1,5-3 31,7-1 0,3-1-2,5-3 1,0 2 0,0-3 0,-1 2 27,1-1 0,1-4-32,3 4 0,-2-3 0,6 2 13,1-2 1,-3 1-1,1-3-169,2 1 1,0 2 91,-2-1 0,2-2 1,-6 4-72,0-2 1,-6 5 83,-1-2 1,-5-1-1,1 1 105,-2 1 0,-2 1-75,1-2 1,-4 3 0,-1-3 8,2 3 85,-4 1 1,1-4 473,-2 0-367,-2-5 1,3 3 0,-5-6 0,-2 0 62,-1-3 1,0 1-250,-5-5 1,1 0 91,-5-4 0,1 0-43,-1 0 1,1-4 0,0-1-1,-2-1-406,-2-2 1,1 3 123,-5 1 1,4 4-1,-3 3-315,1 1 1,1 5 0,2-1-1112,-1 2-1658,-1 7 2225,5 0 1,-1 17 0,1 1 0</inkml:trace>
  <inkml:trace contextRef="#ctx0" brushRef="#br0" timeOffset="20">22099 6898 8355,'0'7'100,"0"-1"1,0-2-1734,0 3 1254,0 3-110,0-3 408,0-2 1,5-5 0,2 0 0</inkml:trace>
  <inkml:trace contextRef="#ctx0" brushRef="#br0" timeOffset="21">22122 6910 8355,'0'6'-1700,"0"-1"2222,0-5-628,0-5 160,0 4 0,-1-4 0,-2 3 249,0-1-223,-1 1 0,4 2 71,0 8-74,0-3-122,0 5 1,1-9-53,3 3 93,-3-3 1,5-6-355,-2-2 341,-2 2-389,3 0 1,-10 5-1,-2 0 1</inkml:trace>
  <inkml:trace contextRef="#ctx0" brushRef="#br0" timeOffset="27">22568 6864 8193,'0'6'-717,"1"3"780,3-5-12,2 5 1,5-7 66,1 6 0,3-4 0,2 2 56,0-1 0,2-1 0,4-4 0,-1 0-205,-3 0 1,2-1 0,-3-3 0,0-2-45,-3-1 1,-2-3 45,-2 3 1,-1-4-27,-2 0 0,1 0 31,-5-1 0,-2 1 1,-4-1 149,-2 1 1,-9 1-59,2 2 0,-4-1 0,-1 4 52,-3-1 0,-1 3 123,1-1 0,-3 4-111,3 4 1,-2-1 0,-1 4 8,3 2 0,-1 5-43,5 1 1,-1 2 0,5-2-11,0 4 1,0-1-147,4 1 1,2-1 0,5 2-50,0-1 0,1 0 0,3 3-111,3-3 0,5 1 72,3-5 1,-1 2 0,4-5-17,-2 0 1,5 2 0,-2-8 0,2 2 4,2-1 0,1-4 0,2 0 0,0-5-93,0-2 0,2-4 1,-1-1-1,1-4 122,0-2 0,0-4 0,-2 2 0,0 1 83,0-1 0,-4-3 0,-1 2 1,-3-1-39,-2 0 1,3 4-1,-4-3 1,-2 0 288,-4 1 1,1 3-1,-4-2 1,1 2 15,-3-1 0,-3 6 0,-1-2 23,0 1 0,-1 3 1,-3 1-1,-4 1-56,-2 2 0,-3 7 0,-1 5 1,-1 4-135,1 2 1,-2 5 0,0-1-1,2 3-36,2 1 0,4 2 53,0-2 0,6 1 1,-2-9-240,3-1 0,1-1-93,0-2 0,5 0 173,3-4 1,3-2-1,4-5 21,4 0 1,-1-6-1,1-4-213,1-4 0,-2-7 1,1 2-1,0-2 128,-1-2 1,-2 0-1,-4-1 1,-2-1 129,-2-2 0,2-5 0,-4 2 0,2-4 24,-1-4 0,-3-3 0,4-6 1,-1-1-26,0-2 0,3 1 309,-2 3 1,-3 9 0,0 4 96,0 4 0,-4 8 1,3 5 188,-3 4-299,-1 5 1,-1 2-185,-3 5 0,1 7 0,-3 4 0,0 8 437,-1 6-378,0 5 1,-3 13-100,2 2 0,-2 7 0,2-1 33,-2 1 0,-1 0-349,-1 2 0,2-1 253,3-7 1,1 0 0,6-7-58,0-3 1,0-1 0,0-5 82,0-3 0,4-7 1,1-2-21,2-2 1,0-4-288,5-5 1,0-4 0,2 1-3,2-3 1,0-6 0,-2-4 0,3-5-24,0-5 0,-1-3 0,3 0 276,1-1 0,-4-5 1,0-1-1,-4-1-153,0 4 0,-1-2 0,1 1 83,-1 2 1,-3 2 0,-2 3 338,-1 1 0,-1 9 1,-3-2 611,3 2-372,-3 5-228,4 0 0,-5 6 42,0 3 1,0 6-141,0 5 0,0 6 0,0-2 23,0 2 0,0 6 1,0 1-1,0 0 77,0 0 1,0-2-1,0-4-203,0-3 1,0 1-33,0-5 0,5-1 0,3-6-135,2-4 0,2-3 0,-1-1 113,0 0 0,2-9 0,1-4 0,1-3-274,-1-4 1,-1-2 0,0-1 0,1-1 88,1-3 1,0 2 0,-4-4-1,1 1 172,-1 3 0,-1-2 0,-1 3 0,-2 4 96,-2 2 0,2 3 477,-3 3-90,0 6 0,-4 10 1,0 7-1,0 3-152,0 2 0,0 2 0,0 5 0,0 1-116,0 3 1,0-3 0,0 1 0,0-3-25,0-3 1,1-1 0,2 1 0,1-4-555,-2-2 1,-1 2-1,-1 0 1,0-1-45,0-1-1039,0 3 1,5 2-1,2 5 1</inkml:trace>
  <inkml:trace contextRef="#ctx0" brushRef="#br0" timeOffset="31">16343 8223 8319,'5'-10'101,"3"2"1,2 4 0,2 3 76,-1 1 1,0 1-1,1 2-474,-1 1 1,2 0 192,2-4 1,-2 0 0,3 0 130,1 0 1,-5 0-108,4 0 0,-2 0 75,1 0 1,-2 0-34,2 0 0,-2 0-252,-2 0 1,-5-2-367,-2-1 260,2 1 100,-4-3 198,-2 5 1,-7 0 162,-4 0-104,5 0 1,-3-1 0,4-2 7,-2 0 0,3-1 671,-3 4-511,4 0 1,-6 5 82,6 2 0,-2 5 0,2 2-23,-1 1 1,0 5-179,4-1 1,-3-1 55,-1 1 1,0-4-1,4 3 1,-1 0 65,-3 0 0,3-4-344,-3 1 0,3-2-17,1-2 0,-2 0-253,-2 1 137,3-1 0,-8 1 189,6-1 1,-5-3 0,3-2 96,-1-1 1,2-1 56,-4-4 0,0 0 0,-3 0 0,0 0 71,-1 0 0,5 0 216,-1 0 1,2-1-167,-2-3 0,2 3 1466,2-3-509,3 3-294,-4 1-740,15 0 0,-3 0 0,9 0-179,-4 0 1,1 0 185,2 0 1,2 0 0,3 0-458,-1 0 1,-5 0 243,1 0 1,2-2 0,-2 0 69,-1-2 1,-1 0 15,-2 4 0,0-1 0,1-2 0,-1 0-1734,1 0 1393,-1-3 0,0-1 417,1-4 0,-5 1 0,0 1 0,-2 1 0,3 1 0,-3-6 29,1-2 0,-4 2 1,4-2-74,-1 2 0,-4-2 89,3 0 0,-2-1 1,1 5 474,1 0 0,-1 3-80,-3 0 1,0 5 100,0-5-430,0 5 0,0 7 0,0 9 239,0 3 0,0 5-204,0 5 1,0 2-1,0 4 9,0-2 0,-3 1 0,-1 2-322,1-3 0,-2 2 0,1-5-65,2-2 1,1-1-1,1-2 19,0-3 0,0 1 0,0-5 0,0-1-97,0-1 0,0-2 91,0 1 0,1-6 1,1-3-149,2-6 1,1-1-1,-2-6 339,1-3 0,-1-11 0,-3 0 1</inkml:trace>
  <inkml:trace contextRef="#ctx0" brushRef="#br0" timeOffset="33">16743 8280 8355,'0'-11'125,"-4"-1"131,0 1 1,1 3-14,3 1 0,5 0 0,2 0 4,3 3 0,6 3 0,-1 1 0,-1 1-170,-1 3 0,2 2 0,0 5-288,-1 1 1,-1 3 115,-2 0 1,-3 2 0,-2-3 122,-1 1 1,-1 0 0,-4-3 0,0-1 82,0 0 0,-5-3 1,-3 0-1,-3 1-68,-4 1 0,1-3 0,-5 1 0,0 0 0,1-1-315,3 1 1,2-2-1,1 2 1,2-3-767,3 0 249,2-4 1,-1 9-1,0-3 1</inkml:trace>
  <inkml:trace contextRef="#ctx0" brushRef="#br0" timeOffset="34">17520 8303 8355,'-5'-17'0,"2"5"-5,-5-3 0,6-2 0,-3 2 96,0 1 0,0-3 1,-4 2-1,2 1 133,2 1 1,-4 3 0,3 1 0,-2 3-88,1 1 0,3 1 15,-4 4 0,2 5-46,-2 3 0,0 3 1,3 5-252,-2 3 0,1 6 0,-3 4 9,1 4 1,5-1 179,-5 6 1,4 1 0,-4-1-29,0-1 0,1 3 0,1-4-123,1-3 0,1 0 0,4-6 138,0-2 0,0-1-128,0-1 1,0-1 0,-1-3-157,-3-4 0,3-2 0,-3-2 121,3 1 0,1-1-105,0 0-95,-5-4 203,-2 3 1,-3-10 53,2 0 1,2-5-1,4-7-150,-2 1 1,0-5-1,3-3-75,-3-3 0,3-1 0,-3-1 252,3-3 48,1-2 0,-6-5 0,0 0 0</inkml:trace>
  <inkml:trace contextRef="#ctx0" brushRef="#br0" timeOffset="37">17223 8474 8355,'-4'-17'0,"-1"1"0,0 4 0,0 0 0,0 5 385,1-1 0,2 4 152,-1-3-353,1 4 0,7-2 0,3 5-162,2 0 0,5 0-207,1 0 1,3 0 0,-3 0 243,2 0 1,-3 0 0,4 1 36,2 3 0,-5-3-455,-1 3 0,-2 1 1,-2-1 126,1-2 1,-1 0 0,-1-1 98,-2 3 166,2-3 0,-7 4 71,4-5 0,-4 1-120,1 3 92,-3-2 0,-1 4 229,0-2 1,1 2-226,3 5 0,-1 0-114,4-4 1,1 0-93,3-4 0,4-1 0,1 1 1,-2-1 60,-2-2 1,0-2-1,-1 0 1,-1-3-129,-2-2 0,1 0 0,-5-5 185,-2 1 45,-1 0 0,-1-1 1,-1 2 27,-3 2 0,-2 0 0,-5 4 407,-1 1 0,1 2 0,-1 1-197,1 0 0,-1 0-239,1 0 1,3 0-1471,1 0 984,4 0 0,-1 0-40,8 0 1,3 0-1,5-1 303,4-3 0,1-3 0,6-4 0</inkml:trace>
  <inkml:trace contextRef="#ctx0" brushRef="#br0" timeOffset="38">17714 8257 8355,'11'0'-651,"1"0"0,-2 2 0,-3 1 1156,-3 5 0,-3 3 0,-1 3-86,0 2 0,0 3-248,0-4 1,0 5 0,0-2-157,0 0 1,0 2 0,0-5-53,0-1 1,0-1 0,0-2 269,0 1 1,0-5-803,0 1 472,0-6 0,0 2 0,0-8-75,0-3 1,0-3 103,0-2 1,2-3 0,0-1 277,2-2 1,4 4-162,-5-1 1,6-2 0,-2 2 258,-1 1 0,4 2 0,-3 4-58,-1 0 1,4 5-47,-2 0 1,2-2-663,1 1 0,1 0-1340,-1 4 1241,0 5 1,1 1-1,-1 6 1</inkml:trace>
  <inkml:trace contextRef="#ctx0" brushRef="#br0" timeOffset="44">18273 8326 8355,'0'-8'-459,"0"1"1152,0-2-333,0-1 0,0-2 296,0 1-598,0 4 1,-1 1-161,-3 2 0,-2 3 208,-5-3 1,3 4-1,0 3-373,-1 0 1,-1 6 0,-1 0 120,-1 5 1,2-1 119,3 2 0,-2 2 0,4-1 10,-2 2 1,5-4-1,-2 1-56,3-2 0,1-2-18,0 1 0,0-1 29,0 0 0,1-4 24,3-3 0,2-4 1,6-4 5,-1-4 0,-3-2 1,-1-3-1,2-1-113,1-1 1,2-4 0,-1 4 103,1 1 0,-5-3 0,1 2 69,1 1 0,-3 2 137,2 0 275,-1 1-387,0 4 1,-2 4 0,-5 8-1,0 5 99,0 4 0,0 6 1,0-1-1,-2 3-60,-1 0 0,1 0 1,-2-2-1,3-2-77,1-1 0,0-2 0,0-4 1,1-1 9,3-2 1,-1-3 0,4-5-82,2 0 1,1-1-346,2-3 0,-1-4 0,1-6 92,-1-1 1,1-5 0,-1 1 146,0-3 1,-3 1 109,0 2 0,-2-2 0,3 6 102,-1 1 1,-6 2 0,3 0-230,0 1 390,-4 4 287,5 2 1,-6 10 0,0 3-167,0 2 0,0 3-219,0 2 0,-4-1 1,0 4-96,1-2 0,2-1 0,1-3-43,0-1 1,0 1 69,0-1 0,5-4-399,3-4 0,2-3 70,1-3 1,1-5 0,-1-6-1,1-1 50,-1 1 1,-1 0 0,-1 0 0,-1-1 96,1 1 1,-3 1-1,0 2 1,1-1-75,-1 1 0,-2 4 810,3 4 1,-4 3 0,1 3-237,-3 5 0,-1 3 1,0 3-1,-1 2-220,-3-2 0,3 2 0,-3-1 0,3-1-2,1-1 0,0-2 0,0 1 0,1-2-457,3-2 0,-2 0-285,6-4 1,-1 0-1,5-5 218,-1-3 1,-3-2 0,0-6 4,0 1 0,3-6 1,0-1 326,0 1 0,1-5 50,-1 3 0,1-2 0,-1-2 0,0 0 0,1 0 0,-1 0 50,1 0 1,-2 6 58,-2 1 1,0 4-1,-4 0 770,-1 1 231,-2-1-874,-1 6 0,0 6 0,0 8 50,0 2 1,-1 6 0,-2 3-19,-1 3 1,-3 2 0,2 1-138,-2 2 1,4 4-1,-4-4 1,1 1-31,0 0 1,-1 3-1,0-5-83,3 0 1,1-3-1,1-4 1,-2-4 91,1-2 0,3-3-442,4-3 0,-1-2 0,4-5-403,2 0 0,-2-6 343,0-5 0,1-2 1,3-6 187,1-1 1,-5 2 0,0 0 5,-2 2 0,0-5 28,-1 2 1,-3 3 0,4-1 263,0 1 0,-4 3 0,3-2 144,-3 2 1,-1 6 30,0-1 207,0 5-236,0-2 1,0 7-120,0 1 0,0 4 25,0 4 0,0 1-194,0-1 1,0 0 0,0 1-148,0-1 0,0-3-696,0-1 426,0-4 1,0 2 0,0-5 0</inkml:trace>
  <inkml:trace contextRef="#ctx0" brushRef="#br0" timeOffset="48">19084 7983 8355,'0'-6'-486,"-1"1"529,-3 5 123,-2 10 1,-4-1-15,2 10 1,-2 1 0,2 7-103,-2 3 0,-1 3 0,-1 1 0,5 1 0,-1-1-18,-1 0 1,-1-3 0,0-2-152,2-1 0,-2 1 54,3-6 1,0 1 0,1-9 82,1-1-91,1-1-32,4-7 0,0-6 0,0-9 0,1-5 53,3-5 0,2 2 0,6-2 0,-2-2 17,-2 0 1,2-1 0,-3 3 0,3 3-14,2-1 1,-4 8 0,-1-1 252,2 4 0,-3 2 0,1 5-63,-2 3 1,2 6 0,-3 5-1,-1 1 65,-2 0 1,-1 1 0,0 3 0,0-2-72,0-2 1,0 3 0,0-4-1,0-1 93,0-1 1,4-2-377,0 1 1,1-6 0,-2-2-149,5-3 1,-2-2 0,2-2-1,1-2-27,1-1 1,2-5 0,-1-5 0,-1 2 41,-2 2 0,2-3 0,-3-1 1,4 2-12,0 2 1,-3 1 581,-1 4 294,-4-3-570,7 8 0,-9-1 495,3 6 1,-3 4-77,-1 4 0,0 1-135,0-1 1,2 0-328,1 1 1,0-6 0,5-2-156,0-3 1,3-1-58,0 0 0,-3-5 133,-1-2 1,-4 0-1,1 0 15,-3-2 1,-1-1 96,0-2 0,0 1 1,-1 1 347,-3 2 0,1 3-99,-4 5 0,-1 0-328,-3 0-570,-1 0-434,6 0 892,1 0 0,14-1-157,2-3 1,3-2 0,-3-6 0</inkml:trace>
  <inkml:trace contextRef="#ctx0" brushRef="#br0" timeOffset="51">19404 8189 8355,'6'0'-375,"-1"5"0,-5 2 1048,0 4-404,0 5 1,0 1 0,0 3-107,0-1 1,0-4 0,0 3 0,0 0-70,0-1 0,0-3 1,0 2 387,0-4-1176,0 0 493,0-6 1,2-6 0,0-9 0,2-3 59,-1-4 0,2 0 0,-1 2 0,-1-1 65,2 1 1,-2-2-1,3 4 1,-1 2-79,-2-1 1,3 6-104,2 2 1,-2 1 94,2 2 1,-4 2 83,3 1 0,1 2 0,3 4-7,1-1 0,-1-4 1,1 2-18,-1-1 1,-3-1 0,-1-4 288,2 0 485,1 0-174,2 0 288,-6 0-487,-1-5 1,-5 2 9,0-4 1,-5 4-16,-3-1 0,2 3-160,-2 1 0,2 1-88,-2 3 0,0 3 0,2 4-53,0 0 1,4 1-1,-2-1 88,3 1 0,1-1-290,0 0 1,0-3-1,1-2 134,3 0 0,-2 1 1,6-3-81,1-2 0,-3 0 0,2-4-448,0-1 0,1-4 0,0-4 236,-1-1 1,-1 1 0,4 0 265,-4-1 0,2 1 0,-4 1 503,2 2-362,-5-2 1,7 7 94,-5-4 759,0 4 0,-4 3-520,0 8 0,0 2-379,0 1 0,1 0 0,1-3-401,2 0 251,5-5 1,-3 5-1,6-4 8,-1-1 1,2-7 74,2-4 0,-2-2-368,2-1 0,-2-1 1,-1 1-1,2-2 232,2-2 1,-1 2 411,-4-2 0,-3 2 289,0 2-246,-1 0 175,-1 4 0,0 7 0,-6 8 148,0 2 0,0 1 1,0 1-490,0-1 0,-2 5 0,0 0-165,-2 2 0,0-3 0,4 3-431,0-2 1,0 3-236,0-3 0,0-1 278,0-4 0,0 1 284,0-1 1,5-5 0,2-1 0</inkml:trace>
  <inkml:trace contextRef="#ctx0" brushRef="#br0" timeOffset="52">19827 8257 9955,'11'0'14,"0"0"79,1 0 9,-1 0 0,5 0 109,-1 0 0,0 2 0,-4 0-1503,1 2 1,-1 5 0,1-3 0</inkml:trace>
  <inkml:trace contextRef="#ctx0" brushRef="#br0" timeOffset="55">20226 8371 6717,'0'-7'453,"0"-1"0,0 4 0,0-3-494,0-2 187,0 4 1,-1-4 122,-3 5 1,2-3-21,-6 3 0,1-4 0,-5 4-182,1 2 1,-2 1 49,-2 1 1,2 5-1,-3 2 14,-1 3 1,4 2 0,-2-1 0,2 1 0,2 3-27,0 0 1,3 0 0,2-3-3,1-1 1,1-3-343,4-1 1,1 0-136,3 0 1,-2-2 205,6-5 0,0 0 1,3 0-109,0 0 0,1-5 0,-1-2 11,1-3 0,-1-2 125,1 1 0,-1-1 0,0 1-15,1-1 0,-5 5 795,1-1 129,-5 6-594,2-3 1,-5 6 0,0 3 164,0 3 0,0 3-199,0 2 0,0-1 53,0 1 0,0-5-347,0 1 1,1-5-375,3 0 0,-2-1 53,6-2 1,-4 0 107,3 0 0,1 0 0,3-2-84,1-1 1,-5 0 0,1-5 314,1-1 1,1-1 134,1-1 0,0-4 0,-4-1 0,3-4 0,-2 1 0,2-2 0,2-2 0,-1 0 0,0 1 0,1 3 0,-5 3 0,1 4 0,-5 1 522,7 5 1,-9 2 0,3 8 174,-3 3 1,-5 8 0,-1 4 0,0 3-213,0 1 0,-4 0 1,3 1-416,-1 2 0,-1-1 0,4 0 0,0-3-670,-1-3 1,4-2 427,-3 2 1,3-2 0,1-6-379,0 1-707,0-6 0,3-2 598,1-8 0,4-2 659,-4-6 0,-1 1 0,-3-6 0,0 0 0</inkml:trace>
  <inkml:trace contextRef="#ctx0" brushRef="#br0" timeOffset="56">20306 8234 8355,'-5'-6'2070,"4"1"-1747,1 5 0,10 1-233,5 3 0,2-3 1,-3 4-1,2-1 1,1 0-862,-1-1 0,3 2 1,-2-2-1,-1 0 325,1-2 0,-2-1 0,-4 0 104,1 0 0,-1 0 0,1 0 0</inkml:trace>
  <inkml:trace contextRef="#ctx0" brushRef="#br0" timeOffset="57">20558 8257 8355,'6'5'0,"-1"-2"3,-5 5 0,0-5 0,0 5 265,0 1 0,0 1 16,0 1 1,0 1-237,0-1 1,0 1 0,0-1 167,0 0 0,0 1-82,0-1 0,0-3 1,0 0-993,0 0 0,0-1-244,0 0-342,0-4 1217,0 2 0,0-6 227,0-3 0,5-7 0,1-7 0</inkml:trace>
  <inkml:trace contextRef="#ctx0" brushRef="#br0" timeOffset="58">20683 8132 8355,'8'0'-397,"-1"0"1,-3 1-188,4 3 502,-6-3-504,3 9 328,-5-4 1,-1 5 196,-3-4 61,3 3 0,-9-8 0,4 3 0</inkml:trace>
  <inkml:trace contextRef="#ctx0" brushRef="#br0" timeOffset="60">20763 8166 8355,'0'11'0,"0"1"0,0-1 0,0 2 0,1 2 90,3 4 0,-3-1 0,3 1 176,-2 1 0,-1-2 1,1 0-112,2-2 1,0 1 0,-3-5 5,3 0 0,-3 2 185,3-7 1,1 4 20,-1 0 1,1-5-173,-1-2 1,-2-4 0,6-4-354,1-3 0,0-7 0,0-1 0,-3-1-113,-1 0 1,3 3 0,-3-3 0,0 0-22,0 1 0,0 0-1478,-1 4 846,-3-1 582,9 1 1,-3 4 526,4 4 1,0 1 0,1 4-103,-1 1 0,-3 2 0,0 4 0,0-2 339,3-2 0,0 4 0,0-2-204,1 3 1,-1-3 0,1-3 0,0-3-282,4-1 1,-4 0 18,3 0 0,-2 0 1,-1 0-332,-1 0 1,-3-1 192,-1-3 1,-4-3-201,1-4 1,-3 0-1,-2 0 43,-3 4 1,-4-3 403,-7 2 0,2 2 0,-3-1 0,1 2 48,-1 3 1,1 0 389,4 2 1,-1 2-1,2 2-204,2 3 0,0 3 0,4 3 114,1 2 1,2 3 20,1 5 1,1-2-1,2 0-775,1-2 0,4-2 0,0 3 279,2-5 0,3-4 1,1-3 172,1-4-1258,-5-3 0,0 4 0,-3 1 1</inkml:trace>
  <inkml:trace contextRef="#ctx0" brushRef="#br0" timeOffset="61">18639 8280 8062,'11'-6'174,"2"-1"75,2 4 0,-2 1 281,2-1 1,2 1-720,-2 2 1,4-4-113,-4 1 1,4-1-297,-4 4-25,1 0 1,0 5-1,2 1 1</inkml:trace>
  <inkml:trace contextRef="#ctx0" brushRef="#br0" timeOffset="62">21631 8212 8412,'-5'-7'467,"3"2"-78,-6 5-195,5 0 0,-6 5 0,6 4-131,0 5 0,1 4 1,-1 5-1,-1 0-39,2-1 0,-3 1 0,1-1 1,1-2-516,2-1 1,1-5 0,0 1-1038,0-2 840,5-2 1,-4-5 664,3-6 0,-3-6 0,-1-5 0</inkml:trace>
  <inkml:trace contextRef="#ctx0" brushRef="#br0" timeOffset="63">21574 8189 8355,'6'-18'-642,"1"-2"605,-3 4 1,-2 1 592,6 4 0,-1 3-275,5 1 1,0 4-194,4-1 1,-4 3 0,5 1 7,-1 0 1,-2 1-84,5 3 1,-3 4-1,1 6 72,0 1 1,-2 5-142,-4-1 0,0 3 131,-4 1 0,-2-1 0,-6 1 88,-3 0 0,-2-4 65,-6 0 1,-3-5 0,-1 3-91,-2-1 0,-1-3 0,-4 2-191,0-2 1,0-3 47,1-2 0,4 0 0,3-4-654,2-1-130,7-2 48,0-1 1,13-5 22,4-3 0,6-3 0,6-6 424,-1-5 1,5-4 293,0-8 0,4 2 0,-1-7 0</inkml:trace>
  <inkml:trace contextRef="#ctx0" brushRef="#br0" timeOffset="65">22019 8017 8355,'0'12'-250,"0"-1"1,0 2 426,0 2 0,-1 4 0,-4 8 118,-6 3 1,-1 3 0,-4 2 198,-1-1 0,5 0-415,-4 0 1,4-4 0,0-5-232,1-5 0,1 1-10,2-6 1,3 0-742,5-4 723,0-4 0,1-7 0,3-9-328,4-5 1,2-4-1,0-5 240,-2 0 0,2-1 0,-3-2 0,3-5 269,2-2 1,-4 3-1,-2 1 1,0 1 187,1 2 0,-1 7-109,2 4 0,2 4 304,-3 3 1,3 3 0,1 8-121,-4 4 1,3 2 0,-3 11-1,0 3 118,1 3 1,-2 1 0,3-1-1,-1 0-237,1 0 1,0-2 0,-1-2 0,0-2-76,1-1 0,-3-5 0,2 0 0,1-5 10,1-6 1,-2-1 17,-1-2 1,1-2 22,3-1 1,1-9-1,-1-7-70,0-2 1,-3-2 0,0-1-1,1-2-66,1 0 1,1-6 0,-1 1 0,-1-2-334,-1-1 0,-6 4 1,3 1-1,-1 2-582,0 5 1,0 1-1,-3 7 307,3 4 0,-2 3 0,6 7 604,1 0 1,1 5 0,1 2 0</inkml:trace>
  <inkml:trace contextRef="#ctx0" brushRef="#br0" timeOffset="66">22636 8086 8355,'6'-1'506,"-2"-3"1,-4 3 0,-4-3 0,-3 3 694,-3 1-1080,-2 0 0,0 0 0,-2 1-56,-2 3 1,-4-2 0,1 6 0,-2 2 8,-2 4 1,5-4 0,3 4 0,2 0-207,2-1 0,4-1 1,3 0-1,3 0-262,1 4 1,5-4-1,3 4 1,3-4 13,4 0 0,-2-1 1,2 1-1,-2-1 268,-1 0 0,-2 1 0,-1-2 0,-3-1-46,-1-2 1,-1 1 0,-4 3 489,0 1 1,-5-4 0,-3-2 0,-3-1 33,-5-3 0,2 4 1,-5-3-1,0 0-278,2-2 0,-4-1 0,5-1 0,-1-2-876,1 0 0,1-5 0,3 4 0,2-5 0,1 2 427,2-4 1,-1-5-1,-3-2 1</inkml:trace>
  <inkml:trace contextRef="#ctx0" brushRef="#br0" timeOffset="70">23538 8246 8355,'-10'-18'7,"1"4"1,3 3 126,1-1 0,-3 7 161,5-6 1,-6 2-1,1-1 118,-2 2 0,-2-1-183,1 5 1,2 1 0,-1 3-204,-3 0 1,-2 9 0,1 3-29,-1 5 0,-2-2 69,2 4 0,2 4 1,0 2-196,4-3 1,0-1-1,5-4-41,1 1 1,2-8-17,1 1 0,1-3 45,3-1 0,3-2 0,5-5-144,3 0 1,-1-5 199,5-2 0,-3-7 1,3-3-89,1 0 0,-3 1 0,-2-1-169,-3 0 0,0 2 331,-1 3 0,1 1 535,-1 0-1,-5 4-204,0 2 1,-6 10-1,0 3-104,0 2 0,0 5 0,0 0-83,0-1 1,0-1-113,0-1 0,0-1 1,1-1-239,3-2 1,2-3-151,5-5 1,5 0 0,0 0-173,2 0 0,-3-9 1,4-2 119,1-2 0,1-4 0,-1 1 0,-1-2 331,1-2 0,-3-2 1,-1-2 86,1-3 0,-4 2 0,3-5 49,1-2 0,-3-2 0,2-2-102,-3 2 0,1 6 800,-7 9 0,-2 9 295,-1-2 0,-4 10-545,-4 2 0,-3 10 0,-7 9-89,-1 3 0,-1 4 0,5 2 1,0 1-218,-1 3 1,1 0-1,1-1 1,1 0-26,1 1 1,5-4 0,0-3 0,1-4-15,2-1 0,2-7 0,1 3-2172,5-4 0,2-5 292,2-3 1300,-1-3 0,1-2-63,-1-3 0,-1-3 234,-2-4 1,2-6-1,-4 0 1</inkml:trace>
  <inkml:trace contextRef="#ctx0" brushRef="#br0" timeOffset="71">23664 8040 8355,'-18'0'3416,"12"0"-3103,17 0 227,8 5 0,11-3-382,-4 1 0,3-1 1,6-1-955,-1 3 1,-1-3 0,-1 4-481,-2 0 1,-2-2 0,0 3 851,-5-1 1,-3 4 0,3-3 0</inkml:trace>
  <inkml:trace contextRef="#ctx0" brushRef="#br0" timeOffset="77">18776 9171 8355,'-12'11'6,"1"1"1,0 0 44,-1 4 0,1-2 114,-1 5 0,2 0 0,3 4 42,3-1 0,-1 0 1,1-2 55,1-1 1,3-1-266,4 1 1,3-2 0,4-6-139,0 0 1,2 0-86,2-4 1,-1-2 0,5-6 44,2-3 0,-1-3 1,0-7 0,-1-2 0,-1-4 0,2 1 0,-2-2 69,-1-2 0,2-1 106,-4-3 0,0 3 0,-5-2 1,-1 5 56,-1 2 1,-6 5 0,2-1 605,-3 2-362,-1 2-50,0 4 1,0 3-121,0 8 0,0 3-14,0 4 0,0 5-124,0 3 1,-3 3 113,-1 1 1,0 0-11,4 0 1,0-1-152,0 1 1,0-4-1,0-1-41,0-1 1,1 0 0,2-4-221,1-3 0,4-2-53,0-1 1,2-2 0,2-5-21,-1 0 1,0-3-1,1-4 81,-1-3 1,2 1 190,2-6 0,-2-3 0,2 1 112,-2-1 0,-2-4 1,-1 3 7,-2-2 0,2-2 0,-2 1 0,2 3 124,1 4 0,-3 0 0,-2 2 71,-1 3 246,4 6 1,-6-1-124,4 5 0,-4 6 1,1 4-154,-3 4 1,-1 3 0,0-3-108,0 1 0,-1 4 0,-2-4-30,-1-1 1,1-1-1,1-2-134,-1 1 0,0-1-80,-5 1 43,6-6 1,-3-2-1,5-8-22,0-4 0,1-2 65,3-1 1,-2-4 0,5-2-22,-2-1 1,4 3-1,-2-3 20,3 2 1,-2 1-1,0 3 207,1 1 1,-3 4 249,1 4 1,-3 1-94,4 2 1,-4 2 0,2 3-65,-1 6 1,3 1-101,-4 3 0,3 1 1,-2 1 118,2 1 1,0-4-153,5 1 1,-5-3 0,1 0-4,1-1 1,1-3-146,1-1 0,1-4 1,-1 1-106,1-3 1,-1-1 44,0 0 1,1-1 0,-1-2-101,1-1 1,-1-4 0,1 0-1,-1-2-185,0-2 1,1 5 0,-2-1 195,-2-1 1,2-1 0,-4-1 0,2-1 226,-1 1 1,-3 1 0,2 1 0,1 1 3,-1-1 0,0-1 0,3 0 0,-1 1 0,1 2 0,-3 3 0,2-4 0,1-1 0,-3 4 0,0 0 557,-1 0 0,-1 2-81,-4-4 0,0 3 211,0-4 1,-1 6-74,-3-2 0,-2 3-274,-6 1 1,1 1-126,0 3 1,3 4 0,0 5-245,-1 3 0,3 4 0,0-1-9,1 3 1,-3-3 0,4 0 0,2 0-55,0-1 0,2-2 0,0-5-216,0 1 1,0-5-50,0 1 0,6-5 142,1 0 0,3-1 0,2-4 2,-1-1 1,-3-4-1,-1-4 13,2-1 0,-2 1 1,-1 0 149,-1-1 0,0-3 1,-2 0-81,0 1 0,1 1 0,-2 2 225,1-1 1,-1 5 652,1-1-404,-1 5 131,-2-2-126,0 5-236,0 5 0,0 2-38,0 4 0,0 1 0,0-1 11,0 0 1,0 1 30,0-1 0,0 2 0,0 1 27,0 1 1,1 2-1,1-3-27,2 1 0,1 0 1,-2-3-114,1-1 1,5-1 0,-3-1 0,2-3-312,-1-1 0,1-1-327,3-4 1,1 0-271,-1 0 1,-3-5-491,-1-2 855,-4 1 539,2-4 0,-10 4 0,-2-5 0</inkml:trace>
  <inkml:trace contextRef="#ctx0" brushRef="#br0" timeOffset="79">19084 9228 7637,'0'11'271,"0"1"-181,0-1 1,0 6 0,0 1 0,0 1-81,0 0 0,0-2 20,0 2 0,0 3 0,0-4-83,0 0 1,0-2 0,0-5-23,0 1 1,0-4 59,0-1 4,0-4 1,0 0 9,0-6 1,0-7 9,0-6 1,2 1-1,0 2 12,2-2 1,1 1-3,-1-5 0,-3 1 1,3-1 40,-3 4 1,3-1-20,0 0 0,3-3 1,-2 4-11,2 1 1,0 1 160,5 2 1,-1 1 0,-1 1-47,-2 1 0,2 6-42,-2-2 1,2 3-35,1 1 0,-3 0 1,-2 1 189,-1 3 1,3 2-213,-4 6 0,3-1 0,-2 2-38,2 2 1,-5-2-1,3 3 4,0 1 1,-3-5 0,3 4-514,0-4 0,-4 0-126,3-1 0,1 1 0,-1-1 150,-2 0 1,5 1-1,-1-1 1</inkml:trace>
  <inkml:trace contextRef="#ctx0" brushRef="#br0" timeOffset="81">19929 9239 8355,'0'-11'-1,"0"0"1,2 0 217,1 4 1,-1-3-9,2 2 0,-3 2-49,-1-2 0,0 4 188,0-3-73,0 4-308,0-2 1,-1 6-63,-3 3 1,-1 3 69,-3 4 1,-1 2-1,4 1 1,-1 1 53,-3-1 0,3 2-26,-2 0 0,5 3 5,0-4 0,1 0 0,2-4-36,0 1 1,0-1 0,2-1 0,1-2-174,5-4 0,2-3 0,2-1 23,-1 0 0,-3 0 0,-1 0 186,2 0 0,-4 1 188,-1 3 0,-4 3-96,-4 4 0,-2-1 1,-6-1 62,1-1 1,0-5-1,-1 4 1,1-1-343,-1 0 0,1-3 1,1 2-1,1-1-1546,1 0 469,1-1 1112,0-3 1,2-5 0,5-1 0</inkml:trace>
  <inkml:trace contextRef="#ctx0" brushRef="#br0" timeOffset="82">20181 9137 8355,'6'0'520,"-1"0"0,-14 1-225,-2 3 0,-2-2-216,5 6 0,-2 0 0,4 3-93,0 0 0,1-3 0,5 0-43,0 0 0,0 3 0,1 0-130,3 0 1,-2-3 0,6 0 42,1 1 0,1 1 1,0 1 162,-2 1 0,-2-6 0,-4-1 168,2 0 1,-1 1-1,-7 5-111,-4-4 1,-2 2 0,-1-4 0,-2 0-202,-2 0 1,2 3 0,-2-3-1376,2 1 915,2 2 1,5-2-1,0-1 1</inkml:trace>
  <inkml:trace contextRef="#ctx0" brushRef="#br0" timeOffset="83">20341 9342 8355,'6'5'-16,"3"-2"278,-5 4 1,3-3 194,-3 4 1,4-4-448,-5 3 0,3-3-710,-3 4 0,-1-4 33,1 3 1,4 1 0,-1 3 0</inkml:trace>
  <inkml:trace contextRef="#ctx0" brushRef="#br0" timeOffset="88">20569 9160 8355,'-11'0'147,"-1"0"477,1 0 0,4 1-373,4 3 1,5-2-1,3 4 87,2 0 1,4-3-210,4-3 1,5 0 0,-2 0-367,0 0 0,4 0-91,-3 0 0,1-1 1,0-1 232,-1-2 1,-5-4-193,1 4 0,-6-3 0,-2 2 68,-2-2 0,-1 3 1,-4-3 168,0-2 0,-6 3-6,-1-2 0,-3 4 0,-3-2 57,-2 1 0,-2 1 1,-3 4 233,1 0 0,1 0-147,-1 0 1,-1 5 0,5 3 0,1 3 309,1 4 1,2 2-257,-1 2 0,5 2-156,-1-2 1,5 7 90,0 1 1,3-1-1,3-4 1,6-2-46,5-1 0,1-5-424,8 1 0,-1-7 75,8-4 1,-4-3 115,0-1 0,2-5 46,-1-3 1,3-3 0,-3-3-1,-2-1 126,-1 1 1,-1-3-25,0 2 1,-4-4 0,-1 2 151,-2 0 1,-2 3 0,-5-3-123,-1 1 1,-6 3 192,2-2 211,-2 2 1,-4 3-176,-2 2 1,-2 3 0,-5 5 32,-1 0 1,-3 9-140,0 3 0,0 3-1,3 0 0,1 3 0,1 3-72,2-2 0,3 2 1,5-5-247,0 2 0,0-4 212,0 1 1,1-3-275,3-5 1,2 2 0,6-5-4,-1-2 1,4 0-1,2-5-143,1-4 1,-4-1 116,1-7 0,1-3 0,1-1 187,1-3 1,-4-1-1,1 1-49,-3-1 0,0-4 0,-1-1 315,1-1 0,-2-1 1,-1-6 47,-2-2 0,0-1 1,2-4-1,-3 3 130,-1 5 1,0 0 0,-2 13 0,0 4 926,0 4-996,-2 2 0,-6 7 0,-1 5 0,-2 8 51,1 6 1,-1 4-138,-3 4 1,-1 6 0,1 3-1,1 3-78,2 4 0,-1-1 1,4 4-1,0-3-176,0-5 1,1 1 0,4-5 0,0-1-111,0-5 0,4-2 0,1-5 0,1-4-233,3-3 1,3 0 162,3-5 0,-1-2 0,5-5 0,0-5-35,-1-2 1,3-5 0,-3-2 112,0-1 0,-1 3 0,-3-4 28,2-1 1,-1 0 260,-4 1 0,1 2 0,-2 6 0,-1-1 379,-2 1 68,-4 4 1,2 4-309,-5 6 0,0 5-43,0 7 0,0-1 0,0 5 265,0 2 1,0 0 0,0 1-168,0-3 1,4 1-385,0-5 1,1 0-38,-1-3 0,2-2 1,5-2-155,1-5 0,-1-1-11,1-2 0,0-5 0,2-4 0,1-4-24,-1-2 1,3-4 0,-2 2 0,0 0 42,2-4 0,-4 3 0,2-2 200,-3-4 1,0 1 0,-2-3 177,-2 1 0,2 8 0,-4 1 0,2 4 653,-1 0 1,-4 7-341,1 5 0,-3 7 0,-1 8 1,0 5 112,0 6 1,0 1-1,0 5 1,0-1-431,0 0 1,0 1-1,0-1 1,0-5-533,0-2 1,0-2-1,1-2 1,2-2-1155,1-2 0,4 5 0,-1-3 0</inkml:trace>
  <inkml:trace contextRef="#ctx0" brushRef="#br0" timeOffset="92">15921 13248 8355,'1'-6'-30,"3"2"1,2 3-1,6 1 1,-2 1-1,-1 2 1,-2 2-1,1 1 510,-2 3 0,6-1-250,-1 3 0,0-2-72,5 6 1,0-2-58,-1-2 0,6 4 30,-2 1 1,6 3-134,2-4 1,-1 1 0,-3-2-36,0 2 1,4 0 0,-1-2 83,0 1 0,-1 0-71,2-3 0,-2 3 1,4 0-25,-1-1 1,3 3 54,-5-2 0,6 4 0,-3-4 28,0-1 0,-1 3 8,-5-2 0,4 5-28,-1-1 1,-3-1 0,-4 1 10,2 1 1,0-2 0,2 1 23,0 2 0,-4-4 10,0 2 0,0 0 0,4 3 42,0-3 0,3 3-45,1-3 0,1 2 1,-3 2 82,2 0 1,3 0-53,-3 0 0,4-1 0,-4 1 0,1 0 38,0 0 0,0 0-37,-1 0 1,-2 3 26,6 1 1,-5 1 0,4-3 25,-3 2 0,5 1-75,-1-2 1,-2 0-1,1 3-11,2-1 0,-3 2 1,2-2-115,0 1 0,2 1 119,2 0 1,-1 2 0,-1-4-28,-3 1 0,3-4-246,-2 2 1,2-3 0,1-1 106,0 0 0,1 0-21,-1-1 1,1 0 0,1-2-532,-2-1 0,3-3 350,-7 3 1,0-4 0,-1 3 15,-1-2 1,-3-1 121,-6-3 0,3-2 0,-3-1 385,2-2 0,-3 0-112,-3 0 0,3 3 0,0-2-30,0 2 1,2 2 0,-4-1 30,2 0 0,-3 1 39,4-1 0,0 1 0,4 0-90,0 4 1,-4-4 0,0 5 0,0-2-24,-1 0 1,4 1 0,-5-5 0,1 0 53,-3 1 0,3-1 1,0 1-1,0-2-25,-3-3 1,1 2-1,0-4 1,-2 0 305,-2 1-294,0 2 1,-1-6 43,0 1 0,-4 0-1247,-3 1-474,-3-3 964,-1 4 1,-5-5-1,-4 0 221,-5 0 0,1-5 0,-3-1 0</inkml:trace>
  <inkml:trace contextRef="#ctx0" brushRef="#br0" timeOffset="94">18981 15053 8355,'0'-18'107,"2"7"97,2 7 0,-2 4 1,6 4-53,1 3 0,-3 8 0,2 4 0,-1 3 31,0 1 0,3 0 0,-4-1 0,2 3 77,-1 1 1,-4-3-1,2 2 1,-1-2-39,-1 1 0,1-2 0,-2-3 1,0 0-110,2-1 1,1 3-1,-3-2 1,2 3-109,-1 1 0,-1 3-156,2 1 0,-3 0 0,3-4-54,-2-1 0,-2 0 206,0-3 1,-2-2 186,-2-6 1,-7-5-3,-8-2 1,-3-3-1,-3-2-129,-5-3 1,-6-2-208,-10-5 0,-4-5-272,-4 1 0,23 5 1,-1-1-1,-4 0 1,0 0-950,-5-1 0,-1-1 1371,-4-3 0,-2 0 0,1 2 0,-1 1 0,-2-2 0,0-1 0,-1-1 0,1 2 0</inkml:trace>
  <inkml:trace contextRef="#ctx0" brushRef="#br0" timeOffset="96">16480 13294 8080,'-1'-6'-21,"-3"2"1,2 1-1,-6 1 1,-1-2 290,-1 1-129,-6 2 0,-2 1 0,-5 0 250,0 0 0,-7 0 1,-3 0-1,-2 1-222,-1 3 0,-6-1 1,1 3-1,-1 0-41,0 1 0,2-5-70,-2 2 1,3 1-1,6-1 106,2-2 1,3 4 0,5-3-196,0 0 1,6-2-1,3 0-100,5 3 271,4-3 0,5 6 63,0-3 1,5 2 0,2 7 78,4 2 0,6-2 0,5 3 0,3-1-132,1 1 1,5 4-3,0-1 1,6-1 0,-4 1 85,4 1 0,1 0-150,-4-1 0,0 3 0,-1-3-90,-2 3 0,0 0-77,-4 1 1,3-4 0,-3-1-24,-2-2 0,3 4 99,-1-5 0,-4 4 1,-4-4-628,1-1 0,-3 4-1273,-2 1 0,-2 7 0,-2 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3.691"/>
    </inkml:context>
    <inkml:brush xml:id="br0">
      <inkml:brushProperty name="width" value="0.09071" units="cm"/>
      <inkml:brushProperty name="height" value="0.09071" units="cm"/>
      <inkml:brushProperty name="color" value="#FF0000"/>
    </inkml:brush>
  </inkml:definitions>
  <inkml:trace contextRef="#ctx0" brushRef="#br0">14162 5585 8355,'-10'-28'35,"6"0"0,-8-2 92,2 3 0,0 4 0,-1 3 0,-1 2 0,1 1 0,-2 3 0,-2 2 0,-4 2-154,-3 2 0,0-2-139,-1 2 318,0 3-87,0-5 0,-4 5-66,1-3 0,-5-1 6,5 6 0,-6-1 54,1 4 1,-2 0 38,-1 0 1,-4 0-57,0 0 1,-1 0-224,1 0 0,1 4 66,-5-1 0,1 5 283,-1-4 0,-2 4-134,2-5 1,0 6-138,-3-1 0,1 3 146,-5 4 1,1-1 11,-2 5 0,-2 0-41,-5 4 1,1 4 62,3 0 1,-2 3-251,6-3 1,-4 1 126,3-2 1,-1-2-1,3 4 1,-1-1 35,0 0 1,-1 4 0,-1 0-1,0 2 1,-1 1 0,26-16 0,-1 1-1,-1 1 1,0 0 0,-1 3 0,1 0-1,0 1 1,0-1 0,1 1 0,0-1-5,0 0 0,2 0 0,-2 0 0,1 1 16,1 0 1,1 1-1,1 0 1,0 0 0,0 1-1,-1 1 3,3 0 0,-1-1 0,-18 21-1,19-18 1,0-1 0,-19 23 0,6 2-2,0 2 1,3-3 43,1 1 0,5 1-45,-2 3 1,3 1-1,12-28 1,1 1 1,0 1 1,-1 1 0,1-2-1,-1 0-2,1-1 0,-1 1 1,1 2-1,0 1 0,-1 0 1,1 1-20,-1-1 1,1 1 0,0 0 0,0 0-153,2-1 0,-1 1 0,-1-1 0,1 1 176,0 1 1,1 1-1,-1 0 1,-1 1-11,2 2 1,-1 0-1,0-1 1,0 0-1,2 0 1,1-2-4,0 0 1,0-1 0,-1 1 0,-1-1 0,2 0 0,-1-1-2,1-1 1,0 0-1,1 0 1,1 0 0,1-1 0,0-1 0,-1 1 0,1 0 14,2-1 0,0 1 0,-5 30 0,3-5-130,2 0 1,0 0 161,2-9 1,0 6 0,0-2-9,0 3 1,4-4 13,0-2 0,5-2 0,-2 0-1,4 2-27,5-1 1,-3 1-10,2-1 0,1 2-54,0-2 1,4 0 63,-1 4 0,3-5-24,0 2 0,1-2-9,0 1 0,1-2-11,3 3 0,-2-5 17,6-3 1,-5-1 1,5-3 0,-1 1 3,4 3 1,1-3-2,-1-4 0,2-4 62,2 4 0,-3-4-26,3 8 0,3-4 8,1-1 0,-2 2-27,2 2 0,0-3-268,4 4 0,1-4 280,2-1 1,-2-3-72,3-1 1,2-3 63,1 3 1,-1-4 1,1 0 0,1-3-176,3-4 1,0 2 152,0-6 0,4 1-7,0-1 1,0-2-7,-4 2 0,4-2 4,0-1 0,-29-7 1,0 1 22,29 5 0,-28-5 0,0 0 0,0-1 0,-1 1 0,1 0 0,0 0 0,0-1 0,1 1 0,0-1 0,-1 0 0,2 0 0,-1-1 0,0-1 0,0 0 0,1 1 0,-1-1 0,1-1 0,1 1 0,0 0 0,0-1 0,1-1 0,0 0 0,-1 0 0,-1 0 0,1-1 0,0 0 0,1 0 0,0 0 0,2 0 0,-1 0 0,1 0 1,0 0-1,0 0 0,0 0 0,0 0 0,0 0 0,0 0 0,1 0 38,0 0 0,-1 0 1,-2 0-1,0 0 1,3 0-1,0 0-59,-1 0 0,1 0 0,-1 0 0,0 0 0,2-1 1,0 0-1,0 0 0,0-1-5,1-2 1,0 0 0,0 0 0,0 0 0,-2 0 0,1-2 29,1 0 0,0 0 0,0-1 0,2 0 0,1 0 0,1 1 0,0-1 0,0-1-11,-1-2 1,1 1 0,0 0 0,1 0-1,-1 0 1,0-1 0,1-1 0,0 0-1,0-1 1,0-1 0,0 1 0,0 0-1,2-2 1,1 0 0,-2 0 0,0 1 8,1 0 0,-1 0 1,-3-3-1,0 0-136,3 1 1,-1-1 0,-2 0 0,0-1 0,3 0-1,-1 0 72,0 0 1,-1 0-1,-1-1 1,0 0 42,-1-1 1,0 0 0,-2 1 0,1-1-163,-3-1 0,0-1 1,0 0-1,0 0 168,0-2 1,0 0-1,-1-1 1,0-1-4,-1 0 1,0 0-1,-1 0 1,0-1 0,-3 2-1,-1-1-143,0-2 0,-1 1 0,1 0 0,0-1 147,-2 1 0,-1-1 1,-1 2-1,-1-1 20,-1-2 0,-1-1-27,-1 2 0,-2 0 1,3-4-1,-1 0 1,-2 2-1,-1 0 0,-1 1 1,-1-1-1,0 0 1,-1-1-28,-1-3 1,-1 1 0,0 2-1,-1-1 1,0-3 0,-1 0 28,-2 0 1,0 0 0,-1 1-1,0 0 0,0 1 1,-1 0 0,-1-4 0,-2-1 0,0 2 0,-1-1-17,0 0 0,-1-1 1,-1 0-1,0 0 19,-1 3 0,0-1 0,-1 1 0,-1-1 1,-2-1-1,0 1 35,0-1 1,0-1 0,-1 0 0,0 1 0,0 0 0,-1 1 5,-2-1 0,0-1 1,-3 0-1,-1-1-24,-2 0 1,1 0-14,1 0 0,-1 0 0,-1-4 1,-1-1-1,1 3 0,-1 0 0,0 1 1,-2 0-1,0-1 0,-2 1 2,1-1 1,-1 0 0,0 1 0,0 0-2,-2-2 1,-1-1 0,1 1 0,-1 2 0,0 0 0,-1 0 7,1 1 0,-2 0 0,-3 2 0,-1 0 0,1-2 0,-1 1-39,-1 0 1,-1 0 0,0 1 0,-1 0 31,-1 2 0,-1 0 0,0-1 0,1 1 0,-1 0 0,-1 0 9,0-1 1,0 1 0,-4-1 0,0 1 0,-2 1 0,0-1 7,0 2 0,1-1 0,-1 2 0,0-1-13,-2 1 0,-1 1 1,2-1-1,-2 0 1,-3-2-1,-1 1 5,1 1 1,-1 1 0,3 1 0,-1 1 1,-1 2 0,0-1 0,-2-2 0,-1 0-3,2 2 0,-1 0 0,-2-2 0,-1 0 0,3 3 1,-1 0-2,-1 0 1,-2 0-1,4 0 1,-2 0 6,-1 1 1,-1 0 0,1 2 0,-1-1-1,-3 0 1,1-1 11,0 1 0,1 1 0,-3 0 0,-1 1 0,3 1 0,-1-1-8,-1 1 0,0 0 0,1 2 0,-1 0 1,-2 0-1,-1-1 2,1 2 0,0 1 0,1-2 0,0 1 28,1 2 1,1 1-1,-2 1 1,-1-1 0,0 0-1,0 1-27,0 0 1,-1 0 0,1 1-1,-1 1 1,0 1 0,0 1-13,1 0 1,1 1-1,-1 2 1,-1 0-1,0 0 1,1-1-1,-1 2 0,1-1 1,-1 2-1,2-1 0,2 0 1,0 1-97,2-1 1,-1 0-1,0 0 1,-1 1 83,1-1 1,1 0-1,2 1 1,1 0 0,0 1-1,1 1-68,0 0 1,0 2 0,0 0 0,0 2-139,-1 0 0,0 2 0,1 0 0,0 2 0,1 3 0,1 2 1,1 2-1,1 2 206,2 1 0,1 1 0,2 2 0,2 1 0,2 3 0,2 2 0,-1-1 0,1-1 0,0 1 0,0 0 0</inkml:trace>
  <inkml:trace contextRef="#ctx0" brushRef="#br0" timeOffset="3">10599 4751 8355,'-12'0'160,"1"0"1,-1 0 0,0 0 0,-2 0-1,-3 1 1,1 3-9,-1 4 1,-2 2 50,4 1 0,-4 6-20,4 2 1,-4 2-1,2 4 1,1 1-224,-1 5 0,2-2 54,3 1 0,2-3 86,3 3 1,0 0 13,4 0 0,1-2 4,-2-5 0,4 0-428,4-1 0,3-4 219,4-3 0,6-3 1,2-4 154,2-5 1,6-1-713,-1-2 0,2-7 194,-1-4 1,-2-2 0,5-6 129,-3-1 1,0-6 138,-4 0 0,0-5 7,0 5 1,-2-5 223,-2 5 0,2-6-120,-6 1 1,4 0 15,-4 0 1,-4 2 0,-3 4 0,0-2 704,-2 2 0,-1 2-284,-5 4 0,0-2 33,0 6 0,0 0-78,0 4 1,-4 3-185,1 0 0,-6 6-11,1-2 1,-2 3 0,-3 3 0,-1 5 159,-1 4 1,0 8-88,3 0 0,1 3-428,0 1 1,0 1 165,4 2 0,-2-2 1,5 3-1,2-3-184,0-1 1,2-1 155,0-3 0,0-3 99,0-5 0,5 0-75,3-4 0,2-2 1,2-5-1,-1-1-624,0-3 310,6-7 1,-4-3 115,2-5 0,-3 0 0,0-3 202,-1 3 0,-3-1-12,0 5 0,-2-4 22,1 3 0,2 1 119,-5 4 0,5 4-157,-1 4 49,-3 1 1,4 7 0,-6 3 301,0 2 0,2 2-174,-1-1 0,5 0-156,-2 1 1,4-6 0,0-2-570,0-3 381,1-1 1,0-1 0,2-3 5,2-3 236,-1-9 0,1-1 0,2-6 0</inkml:trace>
  <inkml:trace contextRef="#ctx0" brushRef="#br0" timeOffset="7">11113 4546 8355,'-2'-7'0,"0"5"53,-2 4 0,-5 5 0,3 5 410,-1 3 0,-3 2-146,3 2 0,1 6 0,1-2-239,0 1 0,4 0 42,-3-1 1,3-4-319,1 0 1,1-5 179,3 1 1,-1-2 0,4-3 256,2-2 0,1-3-673,2-5 1,-1-1-1,2-3-480,2-4 0,-2-6 523,2-1 1,-2-5 198,-2 1 1,4-4 0,0-2 94,-1-2 0,-5-1 0,-1 3 57,1-2 1,0-3-77,-2 3 1,2-5 147,-5 2 0,0-3 0,-3-2 135,3 1 0,-3 1 0,3 1 70,-3 2 1,-1 6-189,0 1 0,-1 1 414,-3 7 41,3 0 1,-5 9-171,2 2 1,2 4-196,-1 4 0,-2 7 1,1 9-1,1 6 282,2 4 0,1 1-254,0 3 0,0-2-85,0 6 1,0 1-1,0 0 1,0 1 56,0-1 0,0-2 0,0-5-304,0-2 0,0-5 1,0 2 201,0-3 1,0-6 0,1-3-1327,3-2 326,-3-7 0,8-2 616,-5-8 0,4-3 344,-5-9 0,5-1-105,-4-6 0,1-5 0,-3-3 0,4 0-25,0 0 1,-2 0 52,3 4 1,-3 0 0,2 6 384,0 2 1,-1 2 176,-2 6 1,0 4 481,5 4-802,-1 1 1,1 9 171,-1 4 0,-3 4 1,3 7-45,-2 1 0,0-3 1,-3 5-2,2-4 1,0 0-47,-4-2 1,0-2-832,0-2 1,4-2-1,1-2-1765,1 1 1790,2-6 1,3-1 0,1-5 0</inkml:trace>
  <inkml:trace contextRef="#ctx0" brushRef="#br0" timeOffset="8">11558 4466 8355,'0'11'92,"1"0"0,3 0 428,4-4 1,-2 2-1,2-5 1,0-2-489,3 0 0,4-2-50,0 0 0,0-2-278,-3-1 1,3-5 0,0-6-1,-1-2 259,-1-2 0,-3 3 0,-1-5-218,-2 0 1,-4 2 0,1 1-1,-3 0-2,-1 3 0,-1 2 1,-2 0 534,-1 1 0,-4 4-133,0 4 0,-2 1 1,-2 2-1,1 3 109,0 4 1,-1 2-1,2 10-94,2 2 1,-1 0-1,6 3 1,0 2-43,2 0 0,1 1 1,0-4-1,0-2 0,1 0-153,3-2 1,1-5-1,4 0 1,-1-4-25,0-3 0,3-4 0,0 1 1,0-3 0,1-1 0,0 0 1,2-1-1049,2-3 1,-1-2 0,-4-6 0</inkml:trace>
  <inkml:trace contextRef="#ctx0" brushRef="#br0" timeOffset="12">10393 5699 8121,'0'13'0,"0"2"193,0 4-331,5-3 0,1 10 172,6-3 1,-2 3 0,-1 0-97,-2 0 1,0 1 0,2-4 193,-2 0 1,-4-6-114,1-1 1,1-4-844,-1 0 652,-1-6 0,-1-6 67,1-7 0,-1-9 58,2-3 1,-3-4 20,-1-3 0,4-3 0,-1-6-25,0 1 1,-2 0 0,-1 0-5,0-1 0,1 6 259,3 2 0,-2 7 80,1 1 1,4 6-158,0 2 1,0 6-76,0 9 1,-4 0 43,1 7 1,1-2 0,0 7-4,1 1 1,-3-1-15,0 3 0,0 3 0,0-4 69,0-1 1,1 0-67,-4-6 0,0 1-109,0-1 1,4 1-83,0-1 0,5-5-116,-2-2 0,0-4 134,0-4 0,1-2 0,2-7 0,-1-2-75,-2-4 0,-3-2 0,3-1-38,-2 3 0,2-1 0,-3 4-119,-1 2 584,3 2 1,0 2-1,5 3 111,-4 7 0,3 5-240,-2 7 0,-2 0 0,2 2 0,-1 2-10,0-2 1,3-2-1,-2 0 1,0-1-127,0 1 1,2-6 0,-2-2-106,2-3 1,1-2 0,0-3-68,-4-4 0,2-6 0,-5-1 0,-2 0 53,0-2 1,-1 1-1,1-4 1,2 2 11,-1 1 0,-2 2 0,-1 4 1,1-1 355,3 1 0,-1 4-129,4 4 0,1 3 1,2 3-44,-2 5 1,2-2 0,-3 2 24,4 1 1,-4-3-135,1 2 0,-4-6 94,3 2 0,-3-3 86,4-1-103,-6 0 0,7-5 0,-5-2-53,-2-3 1,0-2 0,-4 1-360,-1-1 227,-4 1 0,-4 1 130,-1 2 0,5 2-2,-1 2 0,1 3-32,-5-3 0,6 8 22,2 3 0,3 4-88,1 0 0,0 0 1,1 0-387,3-4 0,2-2 351,6-5 1,-1-5-1,0-2 1,2-4 143,2 0 1,3-6-1,5 0 1</inkml:trace>
  <inkml:trace contextRef="#ctx0" brushRef="#br0" timeOffset="14">11067 5493 8355,'18'-22'0,"-3"0"-146,-2 3 1,-2-1-1,-1 3 24,-2-1 1,1 4 402,-6-1 1,5 3-17,-4 0 0,1 2 211,-1 2-315,-3-2 0,4 10 1,-5 0-141,0 7 0,0 0 201,0 5 1,-4-4-139,0 8 1,1 0 0,3-1-230,0-1 1,0-1 0,0-2 0,0 1 147,0-1 0,5-1-10,2-2 1,3-3 0,2-5-165,-1 0 0,1 0 190,-1 0 1,1 0 0,-1 0 1,0 0 0,1 0-170,-1 0 1,-3 0 37,-1 0 386,-4 0-278,2 5 0,-5 2-131,0 4 1,-4-3 137,0-1 0,-3 1 0,2 2 1,0-1-175,0-1 1,0-6-1762,1 2 1567,2-3 0,-3-2 0,5-4 325,0-7 1,-5-4 0,-1-7 0</inkml:trace>
  <inkml:trace contextRef="#ctx0" brushRef="#br0" timeOffset="15">11318 5174 8355,'6'-12'0,"-1"2"0,-1 1 209,0 2 0,1 4 0,-2 1 581,1 4 1,3 6-522,-3 7 0,5 3 0,-3 4-252,1 1 1,3 1-1,-4 2-224,0 0 1,5 1-48,-4-4 0,2 0 0,0 0-95,-1-1 1,-5-4 0,5-3 213,1-2 0,-3-1 0,2-2-697,1-3 274,1-2 0,1-5 0,1 0 1</inkml:trace>
  <inkml:trace contextRef="#ctx0" brushRef="#br0" timeOffset="16">11375 5254 8355,'-11'0'446,"-1"0"542,1 0 1,6 0-1050,5 0 0,9 0 0,7 0-385,2 0 0,1 0 0,4 0 0,0 0-324,0 0 1,-1 0 0,1 0 0</inkml:trace>
  <inkml:trace contextRef="#ctx0" brushRef="#br0" timeOffset="18">12323 4637 8355,'-1'-6'-626,"-3"2"0,-2 2 1021,-6 2-178,1 0 0,3 0-175,1 0 0,3 6 1,-3 1 47,2 3 0,2 6-8,3-1 1,-4 5 0,0-1 0,1 3 7,2 1 0,2-1 0,2 0 0,1-2-99,-2-1 1,5-5 71,0 1 1,0-2 0,0-3-135,2-2 1,1-3 15,2-5 0,-1-4 1,1-2-1,-1-3-32,0-4 1,1-5 0,-2 2 0,-1-1 1,-2 1 1,0-3 0,2 2 0,-3 1 173,-1-1 1,3 2-77,-4 4 1,1 1-43,-2 2 0,0 3 140,5 5 0,-5 1-26,5 3 1,-4-1-1,2 4 221,-1 2 0,4 0-289,-1-1 1,1 2-1,-1-4-78,0 0 94,0 0 1,3-6-52,1 0 1,-1-2 43,0-2 1,-3-2-18,0-5 0,-6-2-156,2-2 0,1 2 155,-1-2 0,0-2 1,-4 2-1,-2 1 165,-1 1 0,-4 3-109,-4 3 0,-1-3-50,1 2 0,0 3 10,-1 1 0,-3 3 0,0 1 18,1 0 1,1 1 0,2 3-269,-1 3 0,5 4 0,0 1 1,2 2-590,3 1 1,0 1 449,2-5 1,2-1 0,1-2 0,5-6 336,2-4 0,2-4 0,-1-6 0</inkml:trace>
  <inkml:trace contextRef="#ctx0" brushRef="#br0" timeOffset="20">12586 4534 8355,'11'-11'-392,"-3"3"1,-1 2 631,2 1 1,0 2 0,0 7 176,-1 4 1,-4 2-186,3 1 1,-4 2-275,0 2 1,3-2 0,-3 2 3,0-2 1,2-2-33,-1 0 1,0 1-245,-4-1-326,5 1 475,-4-6 1,8-2-1,-5-8 6,-2-4 1,3-2 0,-1-2 0,0-4 0,0-1-24,-1-1 1,1-2-1,-2 3 1,0 1 619,2-1-397,0 2 0,-3 5 936,3 2-632,-3 3 1,8 8-91,-5 4 0,3 2 9,-3 10 0,1-6-130,-1-2 1,-3 1-136,3-5 0,-3 0 1,-1 0-1,2 1 140,1-2 1,-1 0-254,2-2 1,-3-1 0,0 3 12,3-1-3,-3-1 1,8-5-328,-5-3 0,3-2 1,-1-6-1,-1-1-132,0-2 1,2 1 419,-3-5 0,1 2 0,-2-4 0,2 3 268,1 2 0,-3 1-158,0 3 0,4 2 20,0 3 0,0 1 1539,0 6-1362,1 6 1,2 0-1,-2 5 1,-3 1-266,0-1 0,-3-3 102,6-1 0,-4 1-348,3 3 1,-4-3 110,1 0 0,1-1 67,-1 5-98,5-6 0,-3 4 0,5-3 0</inkml:trace>
  <inkml:trace contextRef="#ctx0" brushRef="#br0" timeOffset="22">13065 4329 8355,'0'7'-323,"0"1"196,0 1 0,2 2 1,0 3 584,2 1 1,0 0-294,-4-3 0,1-1-738,3 1 1,-3-1 66,3 1 1,-1-2 104,0-3-114,-1-2 484,3-5 0,-5-5 0,0-2 31,0-3 0,0-3 0,0-2 0,0 2 0,0-4 0,0 2 84,0 0 0,0-1 0,1 2 65,3-2 0,-3 1 455,3 4-321,2 4 1,1 2-132,4 5 0,-3 7 0,-2 3 0,0 5 112,1 3 0,-1 1-58,2 4 0,2-1 1,-4 1-1,2-1-222,-1-3 0,-3 1 0,4-5 0,-6 1 138,2-5-452,2-5 1,-3 0 288,5-6 0,-6-9-98,2-3 1,-3-6 0,0 2 0,2-2-375,1-2 1,0 0 575,-4 1 1,0-3-116,0 3 1,0 1-1,1 0 1,1 2 195,2 2 0,1 1 123,-1 2-257,-3 4 0,10-1 336,-4 4 0,0 5 0,0 7 77,2 2 1,-3 1-327,2 1 1,0 3 0,3 0 19,0-1 1,1 3-1,-1-2-86,1-1 0,-1-2 1,1 0-1,-2-1 86,-3 1 0,3-2 0,-2-1-1348,2-2 0,2-4 0,-1 2 1</inkml:trace>
  <inkml:trace contextRef="#ctx0" brushRef="#br0" timeOffset="24">13534 4260 8355,'5'6'-187,"-3"3"0,5-4 369,-2 2 91,4 0 0,-3 1 47,5-1 0,1-4 1,-1 1-529,1-3 0,-1-2 0,1-3 0,-2-4 16,-3-2 1,2-1 95,-5-1 1,4 1 0,-5 0 151,0-1 0,-2 1 1,-1-1 12,0 1 0,-5 5-68,-2 2 0,-4-1 119,0 1 1,0 0 0,-1 5 116,1 3 1,-1 2-1,1 6-96,-1-1 1,5 2-510,-1 2 0,6-2 141,-2 2 1,3-2 0,1-2-249,0 1 0,1-6 1,3-2 146,3-3 1,0-1 175,0 0 0,6-10 0,5-3 1</inkml:trace>
  <inkml:trace contextRef="#ctx0" brushRef="#br0" timeOffset="29">13705 4169 8355,'5'-17'-1229,"1"4"1,2-3 1064,0 5 817,-6 4 260,8 2 0,-5 6-559,3 3 1,-2 3-469,-2 4 1,-1 0 0,3 2 65,-1 2 1,-1-2 0,-3 3 110,3 1 1,-3-4 0,3 2 22,-3-2 0,1-3-163,1-3-809,-1-2 701,3-5 1,-5-1-1,0-4 86,0-6 0,1-1 35,3-3 1,-3-3-3,3-1 1,1 3-1,-1 0 1,0 4 74,1 0 0,-3 1-29,6 0 820,-6 4-514,9 2 1,-5 5-92,5 0 0,-3 5 0,0 3-115,0 2 0,-1-2 1,0-1-361,2 2 212,1-4 1,2 0 115,-1-5 0,-3 0 0,0-1-183,0-3 1,-1-3 0,0-7-399,2-2 0,-2-4 263,0 1 1,0-3 357,0 0 1,0-1-57,-4 0 0,-1 0 0,1 0 1,-1 0 201,-2 1 1,0-1-270,0 0 1,0 5 251,0 3 755,0 7-190,0 3-436,0 20 0,0-1-165,0 13 1,0-3 0,0-1 0,0 0-294,0 0 1,0-1 37,0 1 0,3-1 226,1-3 1,1-1-290,-1-3 0,-1-2 0,4 2 1,2-4-414,1-3 0,2-3 297,-1-5 0,-1-5 1,-1-3 40,-1-2 0,-1-3 0,5-2 72,-1-4 1,-3-1 0,-2 0 0,1 2 165,-1 1 1,-4-2 0,4 5-1,-3 3 724,1 2-708,0 6 302,1-2 1,-4 7 0,3 1-173,-3 5 0,1 1 1,0 0-138,2-2 0,1-3 94,-1 4 1,-3-4 0,4 2-700,0-1 0,-2 0 288,4-1 1,-3-2 0,4 5 167,1-2 0,-3-1 0,2-4 0,1 0-65,1 0 1,-3-5 117,1-3 1,-2 2 0,3-3-42,-1-4 1,-4 2-1,2-6 178,-1 1 0,3 3-107,-5-2 1,3-2 0,-3 2 1,-1 0-1,1 3 567,-1 1-298,3 0-192,1 4 1,6 7 0,-2 9 202,-3 5 1,3 4-1,-2 6 267,2 3 1,-2 3-382,-1 8 0,2-1 0,4 4-109,-2-2 0,3 4 1,-6-1 146,2 2 0,0-3-136,-2-3 1,1 0-1,-5-2 1,-1-3-245,3 0 0,-5-6 38,3 0 1,-4-3 0,-3-2 0,-2-3 209,-1-4 0,-2-7 33,-3-5 1,-1-1-1,1-2 1,-1-3-40,1-4 1,-1-2-1,2-12 1,1-1 17,2-4 0,3-4 0,-2 1 0,1-3-9,2-4 0,2 0 0,2 1 0,2 1-555,0 0 1,6-1 0,-1 2 0,1 2-400,-2 0 1,4 7 592,-4 1 0,2 6 316,-1 5 0,2 1 0,-4-1 0</inkml:trace>
  <inkml:trace contextRef="#ctx0" brushRef="#br0" timeOffset="31">10187 6704 8355,'-11'0'295,"1"5"1,2 3 53,4 2 1,3 6-88,1 3 1,1 4 4,3 4 0,3 2 0,4 5 1,0 1-158,1-1 0,-5-5-257,1-2 1,0-4 0,2-4 8,-3-4 1,4-8-75,-4-3 1,0-5 232,0-7 1,0-6-133,0-12 0,2-3 0,-5-6-237,-2 1 0,1-4 1,-1 0 149,2 1 1,0 2 239,-4 0 0,-1 6-91,-3 2 0,3 8 512,-3 4-429,3 3 1,1 6 0,0 6 108,0 7 1,1 8 215,3 4 0,2 6-92,5 2 1,-3 5-14,0-2 0,-1-2-320,5-1 1,-1-3-1,-1-1 1,-1 0-428,-1-1 1,-1 0 231,5-3 0,-1-2 112,1-6 1,-1-5 0,1-2 0,-1-3-2036,0-1 1955,-4-5 0,8-6 0,-2-7 1</inkml:trace>
  <inkml:trace contextRef="#ctx0" brushRef="#br0" timeOffset="32">10599 6567 8355,'0'-18'-1645,"0"3"2761,0 2 0,-2 8-759,-2 5 0,2 5 0,-4 8 0,-1 2-153,1 4 1,3 3 0,0 1 0,1-2 44,2-2 1,0 3-559,0-3 1,0-3 0,0 0 71,0-4 0,5 0 0,3-2 228,2-3 1,-1 2-40,2-5 1,-2 0-279,7-4 0,-4 0 0,1 0 114,2 0 1,-2 0 0,2 0 97,-2 0 1,-6 0 483,1 0-196,-5 0 0,2 1 1,-5 3-257,0 4 1,-5 2 43,-3 1 0,-2-3-216,-2-1 1,1 1 152,0 4 1,3-6 0,0-2-454,-1-3 1,-1-6 0,-1-1 0</inkml:trace>
  <inkml:trace contextRef="#ctx0" brushRef="#br0" timeOffset="36">10690 6704 8355,'8'-1'186,"-1"-3"1,1 3 104,3-3 1,-3-1 0,-1 1 0,5-5-168,3 2 1,0 0 80,-3 0 1,3-1-257,0-3 0,0 0 1,-3 2 220,-1 2 1,1-1-1,-1-3 13,1-1 1,-6 1-698,-2 0 0,-3-1 42,-1 1 257,0-1 0,-1 2 143,-3 3 1,-2-2 0,-6 5 30,1 1 1,-1 2 0,1 1-5,-1 0 1,1 1 27,0 3 1,-1 4-13,1 7 0,3 1 0,2 5 0,1-2 1,2 1-1,2 2 64,1 1 1,1-1-1,3 0 1,4-2-93,2-1 1,2-5 0,2 1 0,3-3-129,1-5 1,-3-1 170,4-6 0,-1 0 1,2-2-224,-1-2 0,-1-2 1,2-7 77,-1-2 1,-4 1 0,3-5 0,-1-1 198,-3-2 0,-3-4 0,-2-1 0,-3 0 239,-1 0 1,0 2-1,-2 0 1,1 3 140,-2 3 1,0 5 0,-2-1-12,0 3 0,-6 6-286,-1 6 0,2 6 0,0 6 0,1 2-198,0 1 0,0 6 1,4-2-1,0 1 72,0-1 1,0 1-1,0-4 1,0-2-70,0-2 0,4-4 0,1-2 0,1-1-405,3-2 1,-2-3 329,0-4 1,1 0 0,2-6 70,-2-3 1,2-6 0,-4-1-298,1-5 1,-1 1 132,-2-3 1,-3-1 0,4 0 90,0-1 0,-4-2 0,3-3 400,-3 0 0,-1-2 1,-1 0-1,-1-4 6,-2 0 1,-5-1 0,3 0 0,-2 7 185,0 6 1,6 9 515,-2 4-504,3 7 1,1 10 0,0 9 241,0 7 1,1 8-509,3 5 1,2 3 0,7 3 0,1 2-178,1 2 1,2-4-509,-2 1 1,-3-1 68,4 1 1,-2-7 0,0 4 0,2-4-936,2-1 1,0-6 639,1-5 1,-3 0 0,-4 4 0</inkml:trace>
  <inkml:trace contextRef="#ctx0" brushRef="#br0" timeOffset="37">12026 6202 8237,'-7'0'222,"0"1"96,2 3 1,1 2-283,4 5 0,4 6-92,0 2 1,4 2 159,-5 2 1,5 0 0,-4-1-69,-2-3 0,3 1-302,-1-5 0,0 1 157,-4-5 1,0 0 139,0 1-61,0-6 0,0 2-222,0-8 1,0-3-35,0-8 0,0-1 0,0 1-199,0 0 0,0-1-30,0 1 430,0 4 85,0 2 0,0 0 0,0-1 0</inkml:trace>
  <inkml:trace contextRef="#ctx0" brushRef="#br0" timeOffset="38">12015 6202 7864,'0'11'293,"0"0"1,0 2 0,0 4 11,0 5-179,5 6 0,1 7 1,6 0-21,-1 3 1,0 3 0,1 3 0,-1-1-95,1-1 0,-1-5-170,1 1 0,-1 0 25,0-4 1,1 2 0,-2-9-163,-2-2 0,0-5 286,-4-1 1,4-5-1,-4 2-460,-2-4 0,1-4-270,1-1 293,-3-4 0,4 1 322,-5-8 0,0-4 124,0-7 0,-5-8 0,-2-6 0</inkml:trace>
  <inkml:trace contextRef="#ctx0" brushRef="#br0" timeOffset="39">12026 6133 7708,'-5'-6'-1618,"3"-3"3551,-6 5-1166,5 0 1,0 4-748,6 0 1,1 0-32,8 0 1,0 0-1,9 0-153,-2 0 1,0 0 157,4 0 0,-4 0 1,-2 0 38,0 0 1,2-1 177,-4-3-67,0 3 0,-5-3 0,-1 7-55,-1 0 1,-5 6 0,0-1 32,-1 2 0,-4 5 15,-1 0 1,0 4 0,-5-2-110,-1 1 1,-4 1 0,-3 2-104,2-2 1,2 2-369,0-6 1,1-1-1233,-1-6 266,1 2 853,5-9 421,1-1 1,5-6 0,0-6 0</inkml:trace>
  <inkml:trace contextRef="#ctx0" brushRef="#br0" timeOffset="42">12380 6133 8355,'13'-11'0,"1"-1"0,-9 1 65,1-1 1,-3-3 0,1 0 323,-3 1 0,-1 5 668,0 1-817,0 1-361,0-5 0,-4 7 131,0 5 0,-5 2-26,2 5 1,0 5 0,0 4 104,-2 2 1,3 0-93,-2 1 1,5 1-1,0-4-42,1 2 1,2-3 15,0 4 1,0-5-119,0 2 1,0-7-201,0-2 1,2-4 156,1 1 0,4-3 0,3-4-14,-2-4 1,0-1 61,-4-7 1,4 1-1,-3-1 20,1-4 1,-2 2 0,2 2 10,0 2 0,-3 2 259,-3-1 1,4 5 124,0-1 0,1 6-30,-1-2 1,-3 4-123,3 4 0,1 2 1,-1 5-25,-2 1 0,5-1 29,0 1 1,0-1-210,0 0 0,-3-4 1,2-2-452,-1 0 0,4-4 159,-1 3 1,1-4 163,-2-4 1,2-2 0,-4-6 57,2 1 0,-5-4 1,3-2-1,-1 1 117,0-1 0,4-3 0,-5 2-95,0 0 1,2-2 59,-1 5 1,1 0 323,-1 3 1,-2 5 330,6-1 1,-4 6-163,3-2 0,-3 8-255,4 3 0,-4 3 0,2 2-1,-1-1 0,3 1-302,-5-1 1,5 4 0,-4 0 0,0-1-298,1-1 0,-4-2 173,3 1 0,-2-6-312,2-2 358,-3-3 1,4-1-1,-5 0 1</inkml:trace>
  <inkml:trace contextRef="#ctx0" brushRef="#br0" timeOffset="43">12654 5836 8355,'-5'-11'28,"-2"-1"1,-2 1-1,0-1 473,1 1 0,6 3-89,-2 1-1012,3 4 0,2 2-327,3 5 0,-2 3 660,6-3 1,-1 5-1,5-3 1</inkml:trace>
  <inkml:trace contextRef="#ctx0" brushRef="#br0" timeOffset="44">12746 5733 8355,'6'7'-1042,"0"2"1,-3-4 2563,1 1-1261,0 2 1,-1-1-1,2 1-169,2 1 0,-3 5 0,2 1-218,-1-1 1,3 0-49,-5 1 1,5-2 97,-4 2 0,1-2 34,-1-2 1,-3 0 190,3 1-514,-3-1 85,-1 1 155,0-6 1,0-6 93,0-8 0,0-2-161,0-1 1,0-2 92,0-2 1,0 2 21,0-2 0,0 2 1,0 1-20,0-4 1,4 4 100,0-4 1,1 8 164,-1 0 0,-3 4 32,3-3 48,2 4 0,-3-6-114,4 5 0,-3 1-137,4 3 1,-5 0-314,5 0 234,0 0-40,3-6-377,0 5 319,1-9 0,-5 9-258,1-3 436,-5 3 0,2-4 0,-5-2 0</inkml:trace>
  <inkml:trace contextRef="#ctx0" brushRef="#br0" timeOffset="46">13145 5608 8355,'0'-8'73,"-1"2"744,-3 1 1,2 1-510,-6 4 1,4 0-1,-2 1-97,1 3 1,-3 0-302,5 7 0,-6-2 0,2 7-54,1 1 1,-3-3 137,5 5 1,-3-5 0,3 2-88,1 1 148,2-4 0,1 3-157,0-4 0,5-6 0,3-2 1,-2 1 0,2-1 0,1-2 86,1-1 0,1-1-34,1 0 1,-1 0-91,0 0 1,1 0 65,-1 0 216,1 0 0,-2 2-94,-3 1 232,-1-1 1,-6 8-1,-2-3 678,-2 4 1,-2-4-564,-5 1-356,-1-1 0,5 5 0,-1-2-359,-1-2 1,-1 1 338,-1-6 1,3 5-893,0-4 0,6 1-497,-2-1 0,1-3-42,0 3 1121,1-3 0,-3 4 0,5 1 0</inkml:trace>
  <inkml:trace contextRef="#ctx0" brushRef="#br0" timeOffset="47">11684 6715 8604,'-12'6'296,"1"0"1,-1 5 0,0 1 0,-2 0-65,-2 4 1,-4 5-1,2 8-100,1 4 1,-6-1 0,1 6-111,-3-2 1,-3 2 61,1 0 0,3 0 176,-3-4 0,3 2-635,1 2 1,2-8 0,2 1-175,4-6 1,2-3-272,2-3 1,4-3 312,3-4 1,-2-6-1,0-1 1</inkml:trace>
  <inkml:trace contextRef="#ctx0" brushRef="#br0" timeOffset="48">11615 6910 8355,'28'0'-325,"-3"0"0,5-2 0,-1 0 698,0-2 0,1 0-56,5 4 1,3 4 189,0 0 0,9 5 1,0-2-144,3 3 1,-1 2-359,0-1 1,-6-3 0,-1 0-45,1 0 0,-3 1-156,-2-1 1,-4 1 197,-4-5 0,1 1 0,-7-3 1,-2 2-182,-1-1 1,-4-2 0,-2-1 0,-2 1-1877,-2 3 1529,0-3 1,-4 9-1,-2-3 1</inkml:trace>
  <inkml:trace contextRef="#ctx0" brushRef="#br0" timeOffset="55">11124 7675 8355,'-10'1'328,"2"3"0,3 4 0,5 7 1,0 5 78,0 5 1,0 6-356,0 7 0,4-1-116,0 5 0,1-7 1,-3 1-1,2-6-68,-1-2 1,-2-1 0,-1-6-1,0-2-72,0-3 0,-1-8 48,-3 0 0,1-5 102,-4 0 0,3-1 1,-2-5-1,0-3-78,4-6 0,-3-7 58,1 0 1,0-4 17,4-3 0,0 0 0,0-3 22,0 1 1,2-2 0,1 2 47,5-1 0,-2 7-66,2-1 1,0 8 232,3 0 0,-3 3 0,-1 5 88,2 3 1,1 3-234,2 1 0,-1 6 10,0 6 1,1 3-1,-2 5 98,-2-1 0,2 4-98,-3 4 0,0-1 0,0-3-51,2 0 1,-2-4 0,0-1-190,2-2 0,-3-2 0,2-5 0,1-3-241,1-1 1,1-1 240,1-4 0,3-5 1,0-4 93,-1-5 0,-1-2 1,-2-4-64,1 1 0,-1 0 235,1-4 0,-2 0 0,-1 0-11,-2 0 1,0 0 0,0 2 200,-3 2 1,-3-3-1,-1 4-65,0 1 1,-1 1-104,-3 9 1,2 2 0,-6 5 0,1 6 0,-5 5-4,1 7 1,1 4 0,1 1 0,1 1-7,-1 2 1,3 0-23,-2 4 0,6-6 0,-2 0-28,3-3 1,1-7 0,0 1 95,0-2-553,0-2 298,0-5 0,5-2 78,2-8 0,3-3 1,2-8-425,-1-5 0,1-2 229,-1-5 0,1 2 1,-1-5 220,0 3 1,-3 0 0,0 5 109,1 3 0,-3 0 504,1 8-290,-4-3-157,2 13 1,-1-3 0,0 8 0,-2 4-45,-1 6 1,3 4 0,0 5 0,0 0-149,1 0 1,-4 0-1,3-2 1,-1-2-520,0-4 324,-1 3 0,3-5 1,-4 1-506,3-5 458,-3-4 0,4-7 210,-5-1 1,4-4 0,0-4-87,-2 0 0,3-5 106,-1 1 1,4-5-1,-3 2 34,1 0 1,-3 0 0,2 4 110,0-1 0,-3 1 0,5 5 164,-2 2 1,0 4 276,-1-1-374,-3 3 0,8 6 0,-5 3 0,-2 3 12,0 5 0,-1-4-194,3 3 0,-3 2 94,3-2 1,-3 0 0,-1-3-225,0-1 129,0 1-133,-5-1 41,4-5 0,-4-6 1,5-7-1,0-5 6,0-3 1,1 1 0,1-4 0,3 1-181,2-1 0,-3 4 194,3-1 0,-3 2 718,4 2-319,-1 4 0,5 3 1,-2 8-209,-3 4 0,-2 2 1,-3 1-1,0 1-107,2-1 0,0 1 0,-4-1-150,0 1 0,4-1-587,0 0 458,-1-4 1,-3-3 144,0-8 1,0 1 0,0-4 95,0-2 1,0-1 0,2-2 0,0 1 14,2-1 0,0-3 72,-4 0 1,4 0 27,-1 3 0,5 1 381,-4-1-330,5 1 1,-7 5 47,6 2-75,-6 3 0,5 1 135,-3 0 1,-3 5-60,3 2 1,1 3-46,-2 2 1,5-1 0,-3-1-24,2-2 1,-4 2-75,5-2 0,0-2 0,3 0-50,0-1 1,1 3-18,-1-4 0,1 0 74,-1-4 0,0 0 0,1 0-8,-1 0 1,1-2-1,-1-1 2,1-5 0,-2-2-25,-3-2 1,4 0-1,-4-2-1,3-1 0,-2-6 1,-2 4 4,-1-1 1,0-3-1,-2 6 1,1 1-3,-2 2 0,0 0 98,-2 1 0,-6 4 0,0 6 1,-1 6 20,-1 7 1,2 7-1,-3 0 1,2 2 157,2 2 0,0 0-205,1 0 0,3 0 1,-3-2-1,4-1 22,4 0 1,-1-7-139,4 3 0,-3-4 1,4 0-80,1-1 0,1-3 0,1-2-94,1-1 1,-1-1-1,0-4-210,1 0 0,-5 0 0,1-1-1015,1-3 1329,1-2 0,1-6 0,1 1 0</inkml:trace>
  <inkml:trace contextRef="#ctx0" brushRef="#br0" timeOffset="56">12357 7686 8355,'8'0'131,"0"0"0,-5 0 1358,5 0 1,0 0-1557,3 0 1,0-1-38,1-3 0,-1 3 1,1-4-1,-1 0-378,1-3 0,0 2 0,2-2 0,1-1-365,-1-1 1,-1-1-1,-1-1 1</inkml:trace>
  <inkml:trace contextRef="#ctx0" brushRef="#br0" timeOffset="57">12689 7458 8847,'5'-12'1048,"1"2"-892,5 3 0,1-2-241,-1 5 1,1-1-154,-1 1 0,4 2 0,1-5 0,-1 2-203,1 3 0,-3-4 0,2 1-79,-2-1 1,-3 2 72,-2-3 127,-3-1 331,-5 2 0,-2-3 463,-1 5 0,0 0 394,-4 4-583,-1 0 1,2 1 234,2 3-432,2 3 0,2 4 0,0 2-176,0 2 1,0-1 0,0 4-165,0-2 0,2 3 46,2-4 0,-3 4 55,3-3 1,-3 3 0,0-4-350,3-1 0,-3-1 152,3-2 0,-3 0 302,-1 1 1,-1-5 45,-3 1 0,-2-5 0,-6 2 0</inkml:trace>
  <inkml:trace contextRef="#ctx0" brushRef="#br0" timeOffset="58">12826 7618 8355,'-8'1'-2457,"0"3"3319,1-3 1,0 5-125,4-2 0,-2-1-234,1 4-701,5-4 1,5 2-124,6-5 1,0 0 0,2-1 0,2-2 258,-2-1 1,-2-3 29,0 3 0,0-5-503,4 1 1,-4 2 255,4-2 1,-4 5-1,0-5 220,-1-1 0,1 3 58,-1-2 0,0 1 0,1-5 0</inkml:trace>
  <inkml:trace contextRef="#ctx0" brushRef="#br0" timeOffset="59">13100 7389 8355,'0'-17'48,"4"0"0,-1 6 412,0-1 0,-2 7-89,-1 5-243,0 10 0,0 8-159,0 5 1,4 1-1,0 3 1,0 3 5,1 3 0,-4 5 1,3 0-1,-2-1-237,2-1 1,-3-2-223,3 0 1,-3 0 215,-1 1 0,0-5-67,0 1 0,2-6 0,0 2 50,2-3 0,0-3 0,-4 0 128,0-2 157,5-5 0,-4 2 0,4-5 0</inkml:trace>
  <inkml:trace contextRef="#ctx0" brushRef="#br0" timeOffset="60">13077 7424 8355,'0'-12'32,"0"1"0,0-1 0,0 1 1,1-1 170,3 1 0,2 0 0,7-1 0,2 0-226,4-4 1,2 4-1,-1-4 1,-1 5-87,1 3 0,-2-1 1,1 4-1,0 0 234,-1 0 0,2 1 0,-5 6 0,-1 1 143,-1 5 0,-5 4 0,-2 1 1,-1 3 10,-2-2 1,-2 3 0,-1 1 0,-1 1 209,-3 0 1,1-4-325,-4 5 1,-5-7 0,-3 3 24,1-4 0,-2 0 1,-1-1-222,-1 1 0,4-6-565,-1-2 0,2-3-114,2-1 0,0-1 0,0-3-1263,4-4 1368,-3-2 0,3-1 0,-4-1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3.757"/>
    </inkml:context>
    <inkml:brush xml:id="br0">
      <inkml:brushProperty name="width" value="0.09071" units="cm"/>
      <inkml:brushProperty name="height" value="0.09071" units="cm"/>
      <inkml:brushProperty name="color" value="#FF0000"/>
    </inkml:brush>
  </inkml:definitions>
  <inkml:trace contextRef="#ctx0" brushRef="#br0">14881 11569 8355,'-11'4'-84,"0"0"0,3 0 1,0-4 1009,-1 0-538,4 0 118,0 0 177,5 0-513,0-5-234,0-2 1,0-5 156,0-4 0,0 2-102,0-5 1,0 0 0,0-3 62,0-1 0,0-1 0,0-3 76,0-4 0,0-2-68,0-1 0,0-1 3,0-3 0,0-3-18,0-5 0,-4 4 0,1-1 1,0-4 1,2 0 0,1-5-45,0 2 1,0-5-37,0 2 1,0 2 0,0-1 45,0-3 0,0 6 1,0-7-1,0 4 3,0 4 0,-4 2 0,-1 3 105,-1 1 1,2 2 0,-3-2 128,2 4 0,0 1-175,2-1 0,1 2 0,-2-3-11,3-1 1,1 4-13,0-6 0,0 4 1,0-4-40,0-1 0,0-2 1,1 0-16,3-1 1,-1-4 0,3 0 10,-1-2 0,3 3 12,-4 0 1,5-3-1,-3-1 6,0-3 1,4-1-203,-2 0 0,-2 2 196,2-2 0,0 2 0,2-4 0,-1 3 30,-2 3 1,1 4-59,3 0 1,-3 2 20,-1 1 0,-3 2 0,3 2-25,-2 4 0,2 1 0,-3 0 4,-1-1 0,2 0 18,-1 4 1,1 0 0,-3-1 0,2 2-6,-2 3 0,1-3 0,0 4 0,0 0 2,0 2 0,-2-1 44,-1 1 1,0 6 0,0 4 255,0 1 1,0 3-282,0-2 0,0 2-23,0 2 0,-1 1-28,-3 2 0,3 2-59,-3 2-28,-2 3 15,4-5 1,-8 6 0,3 0 1,0 0-16,0 0 1,0 6 83,0 1 1,-3 3-1,2 3 39,-2 2 0,-5 3 1,-1 6-13,2 3 0,-2 2 1,-1 6-2,0 4 0,-1 1 101,-1 6 1,-3 8 0,3 5-131,9-28 1,-1 0 0,-1 1 0,1 1 0,0 0 0,0 1 93,2-2 1,-1 1-1,0 0 1,0 0-1,-7 29-35,8-30 0,1-1 0,-8 29 41,-3 1 1,5-7 0,-1-3 70,2-4 1,2-4 0,1-10-144,2-2 1,-1-7-15,6-5 1,-1-9 35,4 1 0,0-6-298,0 3 132,0-5 0,-1 0-60,-3-6 0,2-4 0,-1-4 0,1-2-612,2-2 1,0-4 0,0-6-1,0-5 69,0-3 0,7 0 0,3-9 0,5-2 454,3-4 0,-3 1 0,4-4 0,0 3 295,-1 2 1,1 1 0,-6 9 0,-3 4 29,0 3 0,-4 4 0,1 4 0,-2 4 273,-3 0 0,0 2 0,-1 2 0,1-1 168,2-1 0,1 0 0,-1 3-228,4 1 1,2 1-1,1 2 1,1 3 388,-1 0 0,4 4 0,2-3-371,1 3 1,1 7 0,3 4 0,1 4 131,0 0 0,-4 4-321,0 1 0,-1 2 1,2 2-2,-1 0 1,-5-1-1,1-2-84,-2-1 0,-5-5 0,-1 1-2,2-2 0,-2-2-508,0 1 1,0-5-1017,0 1-697,-2-5 656,-5 2 1202,0-5 1,-5-5 0,-1-2 0</inkml:trace>
  <inkml:trace contextRef="#ctx0" brushRef="#br0" timeOffset="2">14916 8189 8355,'0'-12'-128,"0"1"-83,0-1 0,-2 5 974,-1-1 0,0 6-221,-5-2 1,5 3-205,-5 1 0,4 0 0,-3 2 200,-2 6-319,-1 4 0,-3 14-87,-2 4 0,-3 6 0,-5 10 11,0-1 1,-3 0 0,-2-1-72,-2 2 0,0-3-241,-4 6 0,3-7 0,2-2-290,1-1 1,1-5-1,5 0 159,-1-6 0,5-4 118,3-1 1,3-5-2227,5-3 1610,2-7 1,11-4 422,5-8 1,2-7 329,6-9 45,0-6 0,4-3 0,0-6 0</inkml:trace>
  <inkml:trace contextRef="#ctx0" brushRef="#br0" timeOffset="3">14744 8212 8355,'12'-23'-26,"-5"1"1,0 3 62,-2 4 1,-1 2 545,-4 2 1,0 3-205,0 1 1,5 4-132,2-1 1,0 9-1,2 5 142,3 4 1,0 7 0,4-2-23,1 2 1,-5 2-74,4 0 0,0 1-192,-1 3 0,4-2 0,-3 4-16,-3-1-35,0-1 1,2-6-145,1-1 1,-1 0 0,-4-5 51,1-1 0,-5-1-14,1-2 0,-4-1-704,3-2 486,-4 2 0,1-7 0,-8 4 0,-4 2-632,-2 1 0,-1-2 54,-1-1 0,-3 0 99,0 0 1,-2-2 316,2-5 0,1 0 401,-5 0 0,0-5 0,-4-1 1</inkml:trace>
  <inkml:trace contextRef="#ctx0" brushRef="#br0" timeOffset="4">14790 8337 7597,'-6'5'120,"1"2"0,5 9 0,0 3 190,0 3-229,0 6 0,0 1 0,0 5-273,0 0 1,0 4 0,0 2-360,0 0 1,0-3-1,0 3 1</inkml:trace>
  <inkml:trace contextRef="#ctx0" brushRef="#br0" timeOffset="9">15007 5962 8355,'-11'3'0,"0"3"-955,4 0 0,-3 0 1281,2 2-172,3-3 0,0-4 135,5 3-37,0-3-128,0 9 0,0-7 191,0 5-3,0-6 70,0 3-103,5-5-109,-4 0 1,8-1-85,-5-3 1,1-1 31,-1-3 0,-2 0-94,6 4 0,-5-5 46,0 1 1,2 2 127,-1-2-141,5 1 1,-6-1-173,4 0 135,-4 6 0,3-7-239,-2 5 128,-3 0 92,4 4 1,-3-3-19,1-1 42,-1 0 0,4 0-15,-2 0 1,-3-1-1,4 3 10,0-2 1,-2-4 0,3 3 25,-1-1 1,0 2-14,-1-3 0,-1 0 0,3-2-15,-1 2 1,3 3 10,-5-4 1,6 1 0,-2-5 12,-1 1 0,4 1 0,-2 1-12,2 1 1,-2 1 5,-1-5 0,1 1 1,3-2 12,1-2 1,0 2 0,2-2 18,1 2 0,1 0-28,-5-2 0,4 3-11,1-4 1,4 0 0,-2-1-10,-1 0 1,5 3 0,-3-3-58,3 1 1,-1 2 60,-2-5 1,3 5-1,-4-2-28,-1 4 1,4-3-1,-5-1-124,2 2 0,-3 2 1,3-1 85,-2-2 0,1 2 1,-3-2 37,1 2 1,0 2 0,-2-2-1,1-1 40,1-1 0,0 0 0,-2 2-16,2-2 1,-1 1 0,4-4-1,-1 1 1,-1-2 0,-1 3-14,4-2 0,-1 0 0,0-2 1,-2 2-8,-2 2 1,3-3 0,-1 2 0,1 0-11,-1-4 1,3 3-1,-2-1 1,1-1-1,1 0-13,-2 1 1,4-2 18,-6 6 0,4-4 1,-3 3 1,2-2 0,-3 3 2,4-4 1,-3 3 0,3-1 0,1 0 0,-2-2 1,1 3-1,1-1-38,2 1 1,-3-1 11,0 2 0,0 2 0,4-3 1,-1 1-73,1-1 0,-1 0 1,-2 2 36,-1-1 0,0-2 0,4 3 0,-1-1-32,-3 1 0,1 1 0,-5 2 36,-1-1 0,3 0 0,-1-2 42,2-1 0,1-6 1,4 2-15,0-2 1,3-3 0,1-2 0,-2 0-35,-1 0 0,-1 2 0,0 1 33,0 0 0,0 1 1,0-1-1,-2 1 1,-2 3 1,2-3 0,-5 5 0,1-2 8,-1 0 0,3 3 0,-2-3 0,-1 0 0,1 2 0,-2-4 1,-2 6-1,0 0 10,3-2 1,3 3 0,-4-3-1,0-1-7,2 0 1,-5 3 8,4-4 0,0 5 0,-1-1 12,-1 2 0,-1-2 1,-3-1-1,-1 3-1,-1 0 1,-1 3 0,5 1 21,-1 1 0,-3 1 0,-1-4-11,2 4 0,0-3 0,0 3 31,-1 1 0,-2-4 0,3 3 0,-2 0 39,2-1 0,-2 4 0,-1-3-9,-1-2 0,3 3 0,-3-1 155,1 2 1,-2-4-445,4 2 1,-6 0-809,2 0 1,-4 4 505,-4-1 1,-2 13 0,-6 4 0</inkml:trace>
  <inkml:trace contextRef="#ctx0" brushRef="#br0" timeOffset="11">16949 3598 7879,'-12'-8'-667,"1"0"667,4 6 0,2-5 1821,5 4-1384,0 1 1,5-3 0,3 5-127,2 0 1,3 0-129,2 0 1,3 0 0,5 0 54,0 0 0,-1 0 0,1-1 34,0-3 0,0 2-107,0-6 1,5 2 0,1-3 39,0 1 1,4 1-124,-3-5 1,2 1 0,-1-1-115,-5 1 1,1 1 0,-3 1-28,-2 1 0,-3 4 1,1-2-33,-1 1 1,-5 1 0,1 4-92,-2 0 0,-2 0 231,1 0 1,-1 0 3,1 0 1,-6 2 0,-2 1 11,-3 5 0,-1 2 0,0 3 141,0 2 0,-1 3-96,-3 5 1,-4 5 0,-6 3-42,-1 6 0,-4-1 0,3 3-153,-2 0 1,3-3-1,-4 2 0,5-3-165,-2 0 1,0-1 0,1 0 157,1 0 0,1-3 0,3-2-1736,2-1 0,-1-1 903,6-4 1,-6-1-1,2 1 1</inkml:trace>
  <inkml:trace contextRef="#ctx0" brushRef="#br0" timeOffset="12">19096 3689 6492,'-7'0'198,"2"-1"-37,5-3-198,0 3-177,-5-4 181,4 5-33,-4 0 48,5 0 94,-5 0 158,3 0-107,-3 0 1277,5 0-1221,0-6 110,0 5 49,0-4-242,0 0-23,0 4-212,0-4 679,0 5-611,0-5 167,0 3-18,0-3-1452,0 5 0,0 0 1</inkml:trace>
  <inkml:trace contextRef="#ctx0" brushRef="#br0" timeOffset="19">19039 3735 7115,'-8'-2'-688,"0"-1"764,6 1 0,-3-3 239,5 5 1,-2-4-103,-1 1 1,1-2 102,-1 1 196,1 2-139,2-3-89,0 5 163,5 0 42,-3 0 17,8 0-43,-4 0-24,1 0-128,-2 0-11,-5 0-374,5 0 220,-4 0-171,4 0 234,-5 0 0,4 2-108,0 1 85,-1-1 1,-3 4-2,0-2 0,0-2-59,0 6 1,0-4-60,0 3 1,0-3-23,0 4 1,0-4 8,0 3 0,2-3 57,1 4-77,-1-6 0,3 5 0,-4-5 29,3 2-20,-3 0 0,6 0 93,-4-1-24,-1 1-41,8 1 1,-8-2 38,6 4-46,-6-4 0,7 3 7,-5-2 1,4-1-45,-4 4 1,3-3-1,-2 2-12,2-1 76,-5-1-13,8 1-56,-3-3 0,4 6 67,0-4 1,-3 4-19,0-4 1,-2 5-42,2-2 0,1 0 1,-4 0-7,1 2 1,-2 1 0,2 2 0,-1-1 1,0-3 0,-2-1 0,2 2 2,1 1 0,-2 2 1,2-1-7,-1 1 1,3-5-1,-4 1 1,0 1-12,1 1 0,-4-3 0,4 1 0,-1 1-21,0 1 0,1 2 0,-1-1 20,3 0 0,0 1 0,-1-1 1,0 1-24,1-1 0,-4-3 0,5-1 28,1 2 1,-3 0 0,2 0 19,1-1 0,-3-2 29,2 1 0,-4 4-18,3-4 1,1 2 0,2 0-21,-3-1 1,4-2 0,-4 3 13,3-2 0,-2 0 0,0 2-37,1-2 0,-1-3 1,1 2-1,-1 1-3,1-1 0,0-2 1,0 2-1,-2 1 40,2-1 0,-3-2 0,2 2-27,1-1 1,-3 4-1,2-3 45,1 1 1,-3 2 0,0-4 33,0 1 1,1 2-62,-3 3 0,4 1 0,-3-2-32,1-3 1,0 3 0,3-2 16,-1 2 0,-4 2 1,3-1 19,2 1 0,1-1-52,2 0 1,-5-1-1,0-1 1,-1-2 21,0-2 0,-2 4-20,4-2 1,-2 3 0,3 2 10,-1-1 0,-2 1 0,3-2 0,-3-1 6,-1-2 1,4 1-1,-3 3 10,1 1 1,2-1 0,-4-1-1,0-1-4,0-1 0,0 0-13,-1 3 0,1 0 0,4 1-7,-2-1 1,-3-1-1,3-1 15,-2-1 0,0-4-33,-2 3 1,0 0-1,3 1 4,-1 0 1,1-4-1,-3 2 36,5-1 1,1 4 0,0-2 8,-2-1 0,1 3 0,3-4-17,1 1 1,-1-2 0,-1 4-2,-2 1 0,2 1 0,-2 1 44,2 0 1,1 1 2,1-1 0,-1 1 0,1-1-42,-1 1 0,0-5-16,1 1 0,-1-1 0,1 5 5,-1-1 1,1-3 0,-2 0 6,-3 0 0,3 3 1,-1-1-31,5-3 1,-2 3 0,2-2-70,-2 2 1,-7-2-1,7-1 45,-2 2 1,-1-2-1,0-1 11,-2-1 1,-3 4 0,4-3-120,1 1 0,-3 3 85,2-3 0,-5 0-67,5 0 0,-5-3-41,0 4 0,2-1 1,-1 5 49,-1-1 0,-1-3 0,1 0 56,1 0 1,3 3 0,-2-1-1,0-1-7,1-2 1,2 1 0,0 2-52,2-2 0,-3-2 1,-2-4-386,0 2 0,-3 4-1626,6-4 1121,-6-1 0,3-4 739,-5-3 1,0 2 0,0-6 0,-1 1-188,-3 0 0,2-2 1,-6 4 255,-1-1 1,-6-2-1,-3-3 1</inkml:trace>
  <inkml:trace contextRef="#ctx0" brushRef="#br0" timeOffset="21">20112 5356 8355,'-11'0'22,"-1"0"1,1 0 200,-1 0 0,5-1 1,-1-1 190,-1-2 0,4-1 1,0 2 388,0-1 275,4 1-784,-4 3 1,6 0 0,3 1 2,3 3 1,0 2-1,0 5 4,2 1 0,3-1 1,0 2-74,0 2 1,6-1-41,-7 5 0,3 0 1,-1 4 23,2 0 1,3 5 0,5 1-2,-1 0 1,1 4-80,0-2 0,0 0 1,1 0-153,3-5 1,-3-3-1,2-2-167,-1-2 0,1-2 191,1 2 0,-1-2 1,-3-6-41,0 1 0,0-2 36,0-2 0,-4 0 71,0-4 0,-5 0-36,1-4 1,-2 0 0,-2 0 63,1 0 1,-5-5 43,1-3 1,-2-3-1,2-4-94,-4-4 0,-2-4 3,2-4 1,-3-3-1,3-7-92,-3-1 1,-1-5 88,0 1 1,0-3-15,0 0 0,0-1 1,0 0 12,0 1 1,0 2 0,0-2 60,0-2 0,0-4 1,2 4-82,1 3 0,-1 3 0,3 2 94,0 5 0,-4 5 0,3 1 93,-3 5 1,3 8-118,0-1 0,0 4 460,-4 0-229,0 6-1356,0-4-159,0 9 0,0-3 383,0 8 0,-2 2 0,0 5-1411,-2 1 0,-4 4 1066,5 3 1,-6 3 0,2 1 0</inkml:trace>
  <inkml:trace contextRef="#ctx0" brushRef="#br0" timeOffset="25">20763 8109 8355,'-1'-10'-404,"-2"1"1,0 1 1212,0-1 150,2 4-665,1 0 1,0 6-389,0 3 0,0 4 25,0 7 1,0-2 188,0 2 0,0 1-7,0 0 0,0 0 0,0-2 24,0 1 1,0 4 0,0-2 48,0 1 0,0-4-35,0 1 0,-4 1 1,0 0 51,2-2 0,-4 3-72,3 2 1,-2-1-1,2 1 81,-1 1 0,-1 2-86,1 1 1,3 0 0,-3 0-49,3-1 1,0 1 0,-2 0 4,-1 0 1,1 0-1,3 0-91,0-1 1,0 1 0,0 0 53,0 0 0,0 0-4,0 0 0,0 1 0,0 1 10,0 2 0,-2-1-19,-1-3 0,1 0 1,-2 0 0,3 0 0,1 0 11,0-1 1,-4 3 0,1 0-29,0 2 0,2-1 0,1-3-54,0 0 0,0 0 30,0 0 1,0-1-1,0 1 2,0 0 0,0-1 1,0-2-11,0-1 1,0-4 15,0 4 1,0-1 11,0 1 0,-4 3 1,0-3 105,2 2 1,0 3-88,2 3 1,-1-3-1,-1 4-14,-2 0 1,0-3-10,4 6 1,0-6 0,0 2-22,0-3 0,0-1 0,0 0 41,0 0 1,0-1-15,0 1 1,0 0-75,0 0 0,0 0 0,0-2 8,0-2 1,0 2 15,0-6 0,0 0-182,0-3 54,0-6-34,0-1 0,-1-5-661,-3 0-7,3 0 386,-10 0 1,9 0 0,-4-1-1278,0-3 1336,-2-2 0,6-6 43,-1 1 1,-3 3 0,1 0-391,-1 0 767,3-3 0,-7-5 0,4-2 0</inkml:trace>
  <inkml:trace contextRef="#ctx0" brushRef="#br0" timeOffset="28">20443 9571 9217,'0'-7'1891,"0"2"-1527,0 5-28,5 0 0,-2 0 200,5 0 1,-2 5-244,2 3 1,0 2-1,-4 2-126,-1-1 0,2 0 1,-1 1-1,-2-1-3,-1 1 1,3-1 0,0 0 0,-1 2-101,-2 2 1,3-2 0,-1 2-1,1-1-36,1 1 0,-3-1 1,3 4-1,-1-1 11,-1-3 1,1 2-11,-4-1 0,1 1 0,2-5-19,1 0 0,0 2 1,-4 1-11,0 1 1,1 1-1,1-5 1,2 0-8,-1 1 1,-1-1 0,1 1 0,1-1-36,-2 1 1,-1-1-6,-1 0 0,4 1 2,0-1 0,1-3-147,-1-1 156,-3-4 0,4 3 13,-5-2 0,4-1 25,0 4-7,0-4 0,-3 2-5,3-5-50,-3 0 24,4 0 17,-5 0 17,5 0 1,-2 0 2,4 0 1,-4-5 0,6-2 0,-4-4 1,1 0 1,-3-1 0,2 1 4,0-1 1,0 1 47,3 0 1,2-5 0,-3 0-25,3-2 1,2-1 0,-1-4-9,1 0 1,3-1 0,1-1-38,2-2 1,-3-8-1,4 0 1,2-1-131,0-4 0,2 0 15,0-6 0,-4 4 0,0 1 0,1 2-116,2 2 0,-4 3 195,-3 4 0,-2 2 1,-2 5-27,0 0 0,0 1 1,-2 2-4,-2 1 1,-1 5-1,3-1 169,-1 2 1,-5 2-1,0-1-30,-1 1 1,1 3-58,1 1 1,0 3-732,-4-4-293,0 6 0,-4 2 0,-1 7-159,-1 4 1,2-1 622,-4-3 0,1 3 0,-5-3 1</inkml:trace>
  <inkml:trace contextRef="#ctx0" brushRef="#br0" timeOffset="33">20181 10210 8355,'0'12'0,"0"-6"-586,0 4 151,0-9 313,-5 5 171,3-6 27,-3 0 9,5 5 22,0-4 82,0 4 907,0-5-949,0-5-114,0 4 1,0-6 23,0 3 1,0 2-71,0-6 1,0 1 27,0-5 1,0 5 29,0-1 0,0 0 39,0-3 1,0 3 33,0 1 1,0-1-54,0-3 1,0 3-26,0 1 1,4-1 5,0-4 1,0 1 2,-4 0 1,0-1 0,0 1-7,0-1 1,0 1-1,0 0 29,0-1 1,0-1-21,0-2 1,0 1 0,0-4-18,0 2 1,0-1-17,0 2 1,0-1 0,0-5-33,0 2 1,0 0 49,0-3 1,3-1 0,1 0 3,-1 0 1,-2 0 0,-1 0 16,0 0 0,0 1 0,0-1 0,0-1 34,0-3 0,0 3 0,0-4 0,0 1 11,0 1 1,0-1-1,0 3 1,0-1-63,0-2 0,0 4 1,0 4-1,0 0 19,0 1 0,0-3 1,0 3-1,0-1-109,0 0 0,0 0 0,0-5 0,0-2 12,0 0 0,0-6 0,0 1 11,0-2 1,0-1 0,0 0 79,0 0 1,0-1-28,0 1 0,0-4 1,0 0 52,0 1 0,0 6 0,0 0 5,0-1 1,-4 1-58,0 0 0,1-2 0,3 4-16,0 0 1,0-4 0,0 4 13,0-1 1,0-1-24,0 4 0,0 0 1,0 5 34,0-1 0,0 0 0,0 1-9,0 3 1,0-1 0,0 5 1,0 1 0,-2-3 0,0 2 42,-2 1 0,0 1 1,4 2 83,0 0-11,0-1 1,-4 5-55,1-1 3,-1 5-44,4-2 0,-1 5 74,-3 0-119,2 0 1,-4 0 33,2 0 0,-1 5 1,-4 2 15,2-1 1,3 4-1,-2-2 31,1 2 1,-3 5 0,3 0-23,-2-1 1,4 0 0,-5 2-1,0 1 25,2 1 0,-4 4 1,2-2-1,-2 4-36,-1 3 0,-1 8 0,1-2 0,0 0-30,-1-1 0,1 2 0,-1 4 0,1 0-77,-1 2 0,2-9 0,1 2 1,2-3-92,-2-5 0,3-1 0,-1-2 0,2-3-73,3-4 0,0-6-24,2-2 0,0-5 1,0-2-855,0-7 1,5-9 172,3-7 0,1-1 1,0-7-1,-2-2-40,2-3 0,1-1 927,2-5 1,-5 6 0,0 1 34,-2 3 0,4 2 0,-3-5 0</inkml:trace>
  <inkml:trace contextRef="#ctx0" brushRef="#br0" timeOffset="34">20044 8120 8279,'6'0'1385,"-1"0"0,-4 0-939,3 0 198,2 0 0,6 0-277,-1 0 0,-3 4 0,0 1-111,0 1 0,1 2-105,-1 3 1,2 1 0,-2-1-3,2 1 1,1 0-14,1 4 1,-1-2 0,1 3 30,-1 0 1,3-2-1,0-2-147,0 2 1,-4-2-1,5 2 1,-2-1 0,-2 0-1,2 1 1,2-1 1,-2-1 0,2-2 0,-1 1-17,1-1 1,-2 0-1,2 0 1,-2-3 26,-2 0 1,-3-2 0,-2 3 0,1-2 183,-1-2 1,-3-1 10,2-4-1436,-5 0 1090,-5 0 0,-2-4-468,-4 0 0,3-4 1,1 3-829,-2-1 1,2 2 0,1-4 0,0 0 792,-1-3 0,0 0 0,-5 0 1</inkml:trace>
  <inkml:trace contextRef="#ctx0" brushRef="#br0" timeOffset="36">20055 5962 9475,'-5'-7'1221,"0"1"-878,-3 2 0,2 3 45,2-3-314,3 3 0,-5-3-15,2 0 1,2-1 6,-1 1 0,0 3 1,1-4-269,-2 0 156,0 4 0,0-9 91,0 2 1,-1-4 71,1-3-51,3 8 0,-8-9 0,5 9 69,2-3 1,-3-3 0,0-1 15,-2-1 0,4 1 0,-4 5-49,2 1 1,-2 1-27,3-5 0,-5 1 1,3-1-38,-1 1 0,-3 0 0,4-1 0,-2 2 18,0 2 1,1-6-19,-5 3 0,1-3-2104,0 3 1,-6-11 0,-1-2 0</inkml:trace>
  <inkml:trace contextRef="#ctx0" brushRef="#br0" timeOffset="40">19792 5551 10700,'-7'-12'962,"-1"1"1,1-1-1,-5 1-813,1-1 1,3 1-152,0 0 1,1 3 6,-5 0 1,5 1 0,-1-5 4,-1 1 0,-1-1 95,-1 1 0,-1-3-40,1 3 1,1-3 0,1 6-28,1-2 1,1-1-1,-4-1 1,3 1-15,0-1 0,4 1 0,-3 1 0,-1 1-2,2 1 0,-3 1 0,4-5 0,0 1 0,-1-1 0,-2 1-9,0-1 1,-1 1 0,0 0 10,2-1 0,3 2-35,-4 2 1,4-2 0,-2 3 2,1-3 0,-3-2 0,3 1 21,-1-1 0,2 1 1,-2-1-8,1 1 0,0 0 0,2-1-2,-1 1 0,-3-1 1,2 1-1,0-1 6,-1 1 1,-1 2-1,2-1-9,-2-3 0,0-1 0,-5 3 0,5 0 0,-1-1 10,-1 1 0,3-1-27,-2 1 0,1-1-54,-5 1 1,1 0 21,-1-1 0,1 2-23,0 2 1,-1-2 21,1 3 1,-1-2-1,2 0 14,3 1 0,-4 4 25,4-3 1,-3 3 0,-1-4 3,4 0 0,-3-3 0,3 0 26,1 0 1,-3 3 0,5 0 0,1-1-7,-3-1 1,4 0 0,-4 1-1,0 2-4,4-2 1,-3 2-1,1 0-7,2-2 1,-4 3-1,1-2-3,-1-1 1,2 0 1,-3 2 1,3-4 30,-4 4 1,2-3 0,-3 0 0,3 1 2,1 1 1,-3 4 0,3-2 24,-1 1 0,2 0 1,-4 1 1,4-1 23,-3-3-72,4 3-30,-2 5 98,5 0-64,0 5 14,0 2 0,0 4 1,0 2 91,0 2 0,1 3 0,2 5 1,2-1 22,1 1 0,-2 1 0,2 2-103,0 0 1,1 5-20,-3-5 1,4 5-1,-3-4-5,1-2 0,-2 2 1,2-2-1,0-1-34,1 1 0,-3-3 0,2-4 0,0-2-38,1-2 1,-5-1-1,2-2-134,-3 1 1,1-5-807,1 1 281,-1-5 426,3 2 0,-5-12 1,0-3-727,0-4 1,0-4-1,0 1-114,0-6 0,0-6 1,0 1 856,0-2 0,0-5 0,0-6 0</inkml:trace>
  <inkml:trace contextRef="#ctx0" brushRef="#br0" timeOffset="41">19073 4477 8355,'-5'-6'1237,"-2"1"-770,-4-1-194,0 5 0,3-4 2159,0 5-1757,1 0 0,0 1-449,4 3 1,6 3-59,5 4 1,3 2-1,5 1 108,3 1 0,2 0 0,3-3 0,2-1-104,0 0 0,6-1 1,-3-1-1,2-2-89,-1-2 0,-3 2 0,2-3-16,-1-1 1,-5-2-1,-5-1 76,-2 0 1,3 1-704,-4 3 50,1-3 1,-9 4-375,1-5 1,-7 2-955,-1 2 1,-5 1 556,-6 2 1,-1 8 0,1-2 0</inkml:trace>
  <inkml:trace contextRef="#ctx0" brushRef="#br0" timeOffset="44">17645 4408 8355,'4'-11'-545,"0"0"0,0 3 1133,-4 0 53,0 6-497,0-8 1,0 7 377,0-4 641,0 4-634,0-2-188,0 5 0,-5 0 3,-3 0-191,3 0 1,-5 0 55,2 0 1,-2 1 235,-1 3-323,-6 2 0,1 2 1,-3-2-54,3-1 0,4 3 0,-1-3-26,-2 1 1,1 2 0,-5 3 38,-2 1 1,4-1-83,-2 1 1,0 0 0,-4 2-9,0 2 0,-1 4 1,-2-2-19,0-1 0,-2 5 42,1-3 0,3 3-7,-3 0 1,-1 1 0,2 1-51,0 3 1,-3-3 39,-1 3 0,-2 2 1,0 0-14,2 0 0,-2 4 0,-5-1 3,-1 5 1,-9 0 4,2 5 1,-4-4-1,4 4-303,-1 1 0,2-4 314,2-1 1,2 0 0,7-4 29,3-4 0,1 0 1,3-1-34,0 0 0,-5 1 9,5-4 1,-2-4 16,1 4 0,3 0-21,-3 4 0,-1 2 1,2-4-23,0 1 1,-1-3 0,0 1-24,1 1 0,-1-4 26,0 3 0,-1-2 0,3 1 0,-2 1 0,2-2 0,-3 3 1,1-2 29,2 0 0,1-2 0,1-1 0,0 0 0,1-1 153,3 1 0,-1-4 1,3-1-1,1-1-161,-1-3 0,2-2 1,4 0 33,-1-1 1,1-1-171,0-2-226,4-3 1,3-5-440,8 0 0,3-1 0,4-2-283,0-1 0,-2-8 433,3 0 1,-3-6 0,6 2 299,-3-2 0,4-5 0,-1-3 300,-1 0 0,4-3 0,-1 0 0</inkml:trace>
  <inkml:trace contextRef="#ctx0" brushRef="#br0" timeOffset="47">15749 5630 8355,'5'-22'653,"-3"-1"-457,2 0 0,1 1-688,-2 3 1,2 3 0,-2 4 955,1 1 1,0 3 592,-4 1-312,5 4 0,-4-1-424,3 8 1,-3-1-156,-1 4 1,-1 2 0,-3 7 71,-4 3 1,-2 1 13,-1-1 0,-1 6 1,0-1-203,-4 4 1,2 3-19,-5 3 0,2-1 0,-4-1 37,2-2 0,4 1-12,-4 3 0,5-1-5,-1-3 1,3-2 0,4-6 5,0-3 1,4 2 0,-2-3-108,1 0 0,1-2 45,4-4 1,0-1-11,0 1 0,1-1 0,3-1 10,4-2 1,2-3 68,1-5 1,2 4 0,2 0 29,4-2 0,4-6 74,4-3 1,7-5-41,8-3 1,2-3-58,2-5 1,0-1 44,-1-2 1,5 0 0,-1-3 18,-1 1 1,2 2 0,-2 3-60,0 0 0,-3 1 0,3 2 0,-5 1 0,0 4 0,-6-3-37,-4 2 0,0 2 35,-6 6 0,-4-1-35,-4 5 1,-9-3-1,1 3 124,-1 1 32,-5 2 17,1 1 6,-6 0-365,-6 0 1,4 0-16,-6 0 0,4 0 0,-3 0-800,-2 0 1,-1 0-707,-2 0 0,2 1-271,3 3 886,-4-3 1,5 10 0,-5-5 0</inkml:trace>
  <inkml:trace contextRef="#ctx0" brushRef="#br0" timeOffset="51">15224 8371 7740,'-11'-6'1840,"4"6"-1696,3 8 0,2-1 3,-2 5 1,3-7 43,-3 6 1,3-2-86,1 3 0,0 3 1,0 1 20,0 2 1,0 0 0,0 2-88,0-1 1,0 0 23,0 4 1,0 4 28,0-1 1,0 1 0,0-4 8,0 0 0,0 3 1,0 1 71,0-2 1,0 5-96,0 0 0,0 2 0,0-1 1,0-1 101,0-2 1,0-1-106,0 0 1,0-3 0,0 4-45,0 0 1,0-4 0,0 4 40,0 0 1,4 0-1,-1 4 1,0-3-118,-2-1 0,0 1 23,3 1 1,-2 0-1,1 5 13,-1-3 0,-2-2 1,1 5-37,3-1 0,-3-4 84,3 1 1,-3-5-11,-1 5 1,0-2 0,0 3-18,0-2 1,0-4-1,0 2-2,0-1 0,0 1 6,0 3 0,0 2-27,0-3 1,4-1-1,0 2 10,-2 1 0,-1 1 0,-1 1-10,0 0 0,0 0 5,0 1 0,0 0 39,0 3 1,4-1-1,0 5-11,-1 1 1,-2-2 0,0 1-12,3 1 0,-2 1 20,6 2 1,-5 0 0,2-1-26,0 1 0,-4 0 1,4-1 8,0 1 0,-4-4-1,3 0 1,1-9 0,-1 0-34,-1-4 1,-1 1 15,2-3 0,-3-2 0,3-4 5,-3-2 0,1-4 3,1 4 1,-1-5-49,2 1 1,-3-6 0,-1-1-368,0 1 69,0 1 0,0-3-150,0 1 0,-1-6-180,-3 2 0,1-3 47,-4-1 1,3 0 347,-4 0 0,2-1 0,-3-3-295,1-3 0,5-8 109,-5-4 1,2-3-1,-3-1 299,1 0 162,0 0 0,-8-4 0,-2-3 0</inkml:trace>
  <inkml:trace contextRef="#ctx0" brushRef="#br0" timeOffset="53">15076 10758 7379,'-11'-1'-1121,"4"-3"1615,2 3 719,5-4 0,0 10 0,0 3-796,0 2 0,0-1 0,0 1 1,0 3-182,0-1 1,5 6 0,1 1-1,2 4 97,-1 4 0,0 0-193,0 4 1,3 2 0,-2-4-62,2 0 0,-2 4 0,-1-3-53,2-1 1,0 2 55,-1-4 1,1 4 0,-4-4-85,1 3 0,-2-5 0,2 2 0,-1-3 0,3-1 42,-4-1 1,3 0-1,-2-2 17,2-1 1,-1-1 0,3 2-8,-1-1 1,-2-5 0,3 3-1,-1-2 11,0 0 1,3-1-2,0-6 0,0 2-34,1-2 0,-1-3 1,1-1 18,-1-3 1,-3-2-20,-1-3 1,1-6-1,3-7 1,1-1 22,-1-2 1,-3-3 0,-1-3-33,2-5 0,-2-3 0,0-2 18,2 2 1,1-7-1,2 6 1,-1-3 103,1-1 1,3 0 0,1 5-1,1 0-40,-1 0 1,1 3 0,-3 2 0,1 1 101,-1 3 0,-1-3 1,-2 2-1,0 4-119,1 1 0,-5 4 1,0-3-1,-2 5-45,-3 3 1,3 0 96,-1 1-86,0-1 1,-5 6-831,-3 2 1,-2 3 0,-6 1-2340,1 0 2055,-1 0-462,1 5 0,-5-4 0,-2 4 1</inkml:trace>
  <inkml:trace contextRef="#ctx0" brushRef="#br0" timeOffset="56">16046 13705 8355,'-15'-29'80,"0"3"0,2 6 134,4 5 1,4 6 0,5 1 0,1 1 0,3 0-1,4 4 1,2 3 314,1 3 1,6 0 0,2 6-208,3 4 0,2-1 1,2 7 21,5 2 0,2 0-213,1 2 0,4 1 0,1 3-185,2 3 0,6 3-189,6 2 1,-25-18 0,0 1 248,0 1 0,1 0 0,2-1 1,0 0-75,2 1 1,-1 0 0,2-1 0,-1-1 8,2 1 1,-1-1 0,-1-2-1,0 0 1,0 0 0,1-1 36,1 0 0,0 0 0,1 1 0,-1 1 1,-1-3-1,1 0-6,-1 0 0,0 0 0,-1-1 0,-1 0-69,0-1 1,1 1-1,26 10 1,-28-10-1,0 0 103,1 2 1,-1-1 0,27 12-35,-28-10 1,1 1-1,0-1 1,0 2-1,-1 1 1,0 0-22,-2 2 0,-1-1 0,2-2 0,0 0 1,23 13-84,0 2 1,3 0-1,-1-2 77,2-3 1,-1 1 70,-1-2 1,2 1 0,-3-4 3,3 0 0,-3-2 105,0-2 1,-4 3 0,0-4-102,-2-1 1,-5 5-1,-2-3-12,0 3 0,-2 6 0,-4 2 8,0 3 1,1-3-1,-1 2-37,0 4 1,0-2 0,1 4-251,-1-2 0,-1-7 0,-3-3 0,-3-2 111,-3-1 0,-5-5 153,0-3 0,-5-2 0,0-2-693,-5 1 0,0-5 259,-5 1 0,0-7-22,-4-1 122,-6 0 0,-5-15 0,-7 2 1</inkml:trace>
  <inkml:trace contextRef="#ctx0" brushRef="#br0" timeOffset="58">18924 14893 8355,'-16'-23'281,"3"5"1,-2 4-1,4 4-260,3 2-14,3 6 0,10-3 0,4 6 490,5 3 0,5 6-44,7 5 1,0 6 0,4-2-205,2 2 0,0 3 1,-2 2-48,-3 0 1,1 5-66,-2-5 1,1 6 0,-4-1 97,0 2 1,-4 1-150,0 0 0,-4-3 0,3-2-143,-2-1 0,0 2 6,-5-3 1,0-1 64,1-3 0,-6-1 0,-2-2 28,-3-1 0,-1-4 0,-1 3 45,-3-1 1,-7-2-52,-8-4 1,-8 1 0,-6-1 9,-8 1 1,2-5 0,-10 0 24,-3-2 0,-7-2-40,-2-3 0,-3 0 0,1 0-458,0 0 1,2 0 230,-4 0 1,6-2 0,0-4-834,9-6 1,0-3 0,9 0-241,1-4 1269,6-3 0,2-5 0,3 1 0,-2 0 0,-1 2 0,2 1 0</inkml:trace>
  <inkml:trace contextRef="#ctx0" brushRef="#br0" timeOffset="59">16218 13499 8355,'11'-11'-1092,"0"0"618,1-1 1,6 5 0,3 0 445,5 2 1,10-4 0,0 3 0</inkml:trace>
  <inkml:trace contextRef="#ctx0" brushRef="#br0" timeOffset="61">16812 13420 8355,'11'-2'-758,"0"-2"1,-4 2 1742,-3-6-582,-3 1 1,-6-3-66,-3 2 1,-2 2-121,-1 2 1,-7 2 0,-5-1 67,-6 1 0,-11 2-289,-5 0 1,-6 5 0,-7 2 81,-3-1 1,1 4 0,27-6-1,0 0-65,-2 1 1,0 0 0,0 1 0,0 0-1,-2-1 1,0 1 64,0 0 1,0-1 0,2 1 0,1 1-2,2 1 0,0-1 1,-28 6-1,2 2 117,7-2 0,1-2 119,9 1-270,6-1 0,2-3 0,12-1 0,2 2 0,3 0 75,4-1 0,5 6 0,5-2-89,4 5 0,6 2 89,7 4 0,8 8 1,8 6-73,2 6 0,7 6 0,-18-21 0,1 1 0,1-1 0,1 1 13,1-1 0,0 1 0,-1 0 0,1 0 0,2 1 0,1 0-127,2 0 0,0 1 1,0 0-1,0-1 0,1-1 1,0-1 56,-1 1 0,0-1 0,2-2 0,0 0 0,-2-1 0,0-2 0,0-1 0,-1-1-73,-1-1 1,-1-2 0,22 15 0,-3-5 0,-7-6 143,-6-4 1,-7-3 0,0-5 0,-4-1-842,-4-1 0,-3-5 0,-4 5 780,-1 1 0,-1-1 0,-2 0 0,-4 1 0,-3-1 0</inkml:trace>
  <inkml:trace contextRef="#ctx0" brushRef="#br0" timeOffset="62">16126 7378 8489,'0'-6'286,"0"0"1,2 15-91,1 3 18,-1 2-1149,3-3 1,0 1-1,1-1 1</inkml:trace>
  <inkml:trace contextRef="#ctx0" brushRef="#br0" timeOffset="64">15589 7435 8355,'-16'-15'-72,"5"0"0,3-1 1,5 5 1059,0-1-832,4 6 1,5 1 29,6 5 0,2-4 0,3-1-36,6-1 0,9 2 1,2-2-44,7 1 0,3-3-48,2 4 1,6-5-1,4 3-37,3 0 1,-26 1 0,-1 1-1,32-1 1,-31 2 0,1 1-1,2-2 1,1 1 22,2 0 1,0 0 0,1 1-1,1 0 1,1-1 0,1-2-269,2 1 0,1 0 1,2-1-1,0-1 262,5 1 0,0-1 0,-2 0 0,1 1 0,5-1 0,0 0 6,0 0 0,-1 1 0,2-1 1,1 0-217,0 1 0,0-1 0,2 0 0,0 0 0,-2 1 0,1 0 160,0 2 0,1-1 0,-2-1 0,0 0 0,0 1 0,1 0-8,-2-1 0,-1 0 0,3 1 0,0 0 0,-5 1 0,-1 0 0,-2 0 0,-1 1-26,-4 1 0,-1-1 1,-1 0-1,-1-1 1,-3 1-1,-1 0 1,-1 1-1,-1 0 48,-3 0 1,1 1 0,-1-2 0,1 0 0,27-2-46,1 1 0,-6 1 20,-5-2 1,-6 3-1,0-3-58,-4 3 0,-7 1 0,-2 0 1,-6 0-300,-4 0 1,-2 0-689,-3 0 956,-3 0 1,-11 0-147,-5 0 0,-7 0 0,-12 0 0,-9 1 0,-8 3 257,-6 3 0,-6 2 0,-4-1 0,-1-4 0,-2-3 0,2-1 0</inkml:trace>
  <inkml:trace contextRef="#ctx0" brushRef="#br0" timeOffset="66">18262 6830 8260,'0'-23'-286,"6"1"420,6 3 0,9 7 0,11 5 226,5 2 1,5-2-29,7 3 1,10-1-483,-26 2 1,2 2 0,1 0 0,0 1 406,2-2 1,1 0 0,0 1 0,0 0-137,-1 1 0,0 0 0,2 1 0,-1 0 0,0 0 0,1 2-54,-2 0 0,0 1 0,-2 1 0,0 2 0,-3-1 0,0 2-8,0-1 0,-1 1 1,28 12-117,0-1 0,-2 3 1,-6-1-27,-7-2 0,-4 3 62,-7-3 0,-5-3 0,-3 1-45,-6-1 1,-5-3 0,-7 2 132,-4-2 0,-4-2 0,-5 1 0,-8 1 0,-10 0 87,-10 3 1,-16 3 0,-14-3 0,28-7 0,-2 0-236,-4 1 0,-2 0 0,-1-1 0,-2 0 0,-5 1 0,-2 0 0,-2 2 0,-2 0-333,16-2 1,-2 0-1,1 0 1,-2 1 0,-1 0-1,0 1 1,-1 1 0,-2 0-1,1 0 414,1 2 0,0 0 0,0 1 0,0 1 0,1 1 0,-1 0 0,0 2 0,1 0 0</inkml:trace>
  <inkml:trace contextRef="#ctx0" brushRef="#br0" timeOffset="81">16983 1473 8355,'-80'0'2,"40"0"1,1 0 0,1 0-1,1 0 1,2 0 0,1 0-1,-31 0 1,1 0 62,1 0 1,31 3-1,-1 1-10,-1 1 0,0 1 1,-3 2-1,0 1-540,-1 1 1,0 2 0,-2 2-1,0 2 427,-2 0 0,0 2 0,1 1 0,0 2 0,-2 4 0,-1 0 105,2 1 1,-1 1-1,2 2 1,0 1 1,3-2 0,0 1 0,-2 5 1,1 0-1,2-1 0,-1-1-70,1 2 1,-1 0 0,4-1 0,0 0-15,3 0 1,1-1 0,3 0 0,1 1 0,1 1-1,0 0 65,1 1 1,1-1 0,3-2 0,0 1-17,0-1 1,2 0 0,0 1-1,0-1 1,1 2 0,0 1-6,0-1 1,-1 0 0,1 3 0,0 0 10,0 1 1,0 0 0,0 3-1,1 0 0,1 1 0,0 0 1,-2 3-1,1 0 1,1 0-1,0-1 10,1 1 0,-1 0 1,1 2-1,0 0 1,3-3-1,1 0 8,0 1 1,1 0 0,-2-1 0,1-1-19,2 1 0,1 0 0,-1-3 0,1 0-24,1 1 0,0 0 0,2-1 0,1-1 1,-1 0 1,0 0-1,2 0 1,0 0 30,-1 0 0,-1 0-19,2 0 0,1 0 0,-1 1 1,-1-1-1,3 1 0,0 1 0,0 0 1,0 0-1,0-1 0,0 1 3,0 1 1,0-1-1,2-1 1,0 1 47,0 1 1,0 1-1,2 0 1,1 0 0,-2 1-1,1 0-26,1-1 1,0 0-1,-1-2 1,0 1-1,0-3 1,1 0-28,1-1 1,1 1 0,-2 2 0,1-1-47,1-1 1,1 0 0,1 1 0,0-1 0,0-3-1,0-2 61,-1 1 1,2 0-1,2-1 1,1-1-62,-2 1 1,1-1 0,0-2 0,1 1 0,-1-2 0,0 1-95,1-1 0,1 0 0,0 1 0,0 0 220,16 25 1,-13-27-1,-1-1 1,16 26-20,-14-25 0,1 0 0,-2-3 0,1 0 0,2 1 0,0 0-53,-1-2 1,1 0-1,16 24 60,2-5 1,4-4 0,2-3-54,4-3 0,3-2 0,-3-3 54,2-8 0,4 1-25,-1-4 1,3-6-166,1-2 0,4-6 1,2 2 153,0-2 1,0-1-10,2-4 1,-31 0 0,-1 0-1,32 0 33,-31 0 1,-1 0 0,3-1-1,1 0-37,-1 0 1,0-1-1,2 1 1,0-1 0,-1-1-1,0-2 6,0 1 0,1 0 0,-2 0 1,0 1-1,2-1 0,0-1 17,1-1 1,0 0 0,2 0-1,0 0-146,1-1 1,0-1 0,0 1 0,1 0 0,-2 0 0,0 0 83,1 0 1,0-1 0,2 0 0,1-1 0,-2 2 0,0 0 7,0 0 1,0-1 0,2 0-1,1 0 1,-3 1 0,1 0-8,1-1 0,0 1 1,-1-1-1,0 0 7,0 2 1,-1 1-1,0-1 1,1 0 0,0 1-1,0-1 3,0 0 0,0 1 1,-2-1-1,0 0-12,2 1 1,-1-1 0,-1 0 0,-1 0-1,1 1 1,0-1-74,-2 0 1,1 1 0,-1-1 0,0 0 89,0 0 1,0 1-1,0-2 1,0 1-1,0-1 1,0 0 2,0 0 0,-1-1 0,1-2 0,-1 0 40,-1 0 0,0 0 0,3 0 1,1 0-1,-2 0 0,0 0-28,0 0 0,1 1 0,-2 0 0,-1-1 1,0-1-1,-1 0-3,0 2 0,0-1 1,1-1-1,0 1 18,-2 0 1,0 1-1,2-1 1,-1-1-1,-1 1 1,-1 0 285,1 0 1,-1 1-262,-4 0 0,0-1 0,7-3 1,1-1-28,-5 1 1,0 0-1,2-1 1,0 0-1,0 1 1,0-1-1,0-1 1,1-2-1,0 0 1,1-1-66,1-1 0,-1 0 1,3-3-1,1 1-29,0 0 1,0 0 0,0-3 0,1-1 0,-3 1 0,1-1 68,-1 1 0,0 0 0,2 0 0,0 0 0,-3-1 0,2 1-45,2 0 0,0-1 0,-1-2 0,0 1 1,-2 0-1,0 1-40,-3-1 1,-1 0 0,1-1 0,-2 0 41,0-1 0,-1-1 0,1 3 0,0-1 0,-5 1 0,-1 0 131,0 1 1,-2-1 0,-1 1 0,-1-1 3,-4 2 1,0-1 0,22-23-1,-5-4 30,-1 1 1,-7 0-90,-3 2 1,-3-3 0,-1-5 151,0 0 0,-4-2 0,-1-2-174,-10 29 1,0-1 0,2 0 0,-1-1-5,-1 0 1,-1 0 0,1-2-1,0-1 1,-2 1 0,-1 0-7,1 0 1,-1 1 0,0 1 0,-2 1 0,0-1 0,0 0-65,0 0 0,-1-1 1,1-1-1,-2-1 63,0 1 0,-2 0 0,1 2 0,0-1 0,0 1 0,-1-1 0,0 2 1,-2 0-1,-1 0 1,-2 1-1,-2-2 1,0-1-67,-1 1 0,0 0 1,0 0-1,-1 1 7,-1 0 1,-1 1 0,1-3 0,-1-1 0,0 2 0,0-1-13,-1 0 0,-1 1 1,0 0-1,-1 2 0,-1 0 1,-1 0 59,2 1 1,0 0 0,-4 0 0,0 1 0,0 1 0,0 1 64,-3-1 1,0 1-1,0-1 1,-1-1-75,0 0 0,0 0 0,0 2 0,-1 0 0,0-2 0,-1 0 15,-2 0 1,0 0 0,0 0 0,-2 1-1,1 0 1,-2 1 36,0-1 1,-1 1 0,1-1 0,1 0-10,-4 1 0,1-1 1,0 1-1,-1 1 1,-1 0-1,0 0 1,-1 2 0,1 1 1,0 1-1,-1 0-9,1 2 0,0 0 1,-3-2-1,0-1 1,0 3-1,-2 0 19,0 1 0,0 1 1,-1 0-1,0 0 0,0 1 1,0-1-13,0 0 0,0 0 0,-1 1 0,0 2 0,0 0 0,0 1-32,-1-1 0,0 1 0,-1 0 0,-1 2 0,1-1 0,1 1 3,-1 1 1,-1 0 0,0 0 0,-2 1 16,1 0 1,-1-1-1,-1 1 1,0-1 0,3 1-1,0 1 1,0 0-1,0 1 20,0 1 1,0 1 0,-3-2 0,-1 1 0,2 0 0,-1 1-39,1 0 0,0 0 0,-6 1 1,1 1 17,3 1 0,1 0 0,-3-1 0,-1 1 0,3 2 0,-1 0-48,-2 1 0,-1 0 0,-3-2 1,1 1-1,0 0 0,1 0-56,0 0 1,1 1 0,0 0 0,1 1 0,-1 0-1,0 0 144,-2 0 1,0 0-1,-1 0 1,1 0-1,2 0 1,1 0-79,0 0 1,-1 0 0,2 0 0,0 0 0,0 0 0,-1 1 56,-1 1 0,0 0 1,-2 1-1,0 0 1,2 3-1,0 0 45,1 0 1,0-1-1,3 1 1,0 0 0,-1-1-1,0 1-56,1 0 0,0 0 0,2 1 0,0 1-36,2-1 0,1 1 0,-1 2 1,0 0-1,-1 0 0,-1-1-81,0 2 1,0 0 0,2 0-1,1 1 1,0 0 0,0 0-91,0 1 0,0 0 0,1 2 0,1 1-46,0 3 1,2 0 0,0-1 0,2 1 0,-1 1 0,1 2-1,0-1 1,0 1-147,1 0 0,1 0 1,3 3-1,1 0 374,2-1 0,1 1 0,2-1 0,2-1 0,-14 15 0,8-7 0,4-6 0</inkml:trace>
  <inkml:trace contextRef="#ctx0" brushRef="#br0" timeOffset="82">20946 1039 8355,'-10'-12'12,"1"-2"1,1-2 0,1 2 373,0 2 1,1 0-1,3 1 1,-2 0 1141,-1-1-1015,3 6-699,-2 1 23,0 5-251,4 0 329,-4 5-162,5-4 242,0 4 1168,0-5-1114,-5 0-3,4 0-64,-5-5 0,5 4-185,-3-3 1,3 1 160,-3 0-764,3 1 1,1-1-273,0 6 1,0 4-1,0 4 1</inkml:trace>
  <inkml:trace contextRef="#ctx0" brushRef="#br0" timeOffset="84">20946 982 8355,'-18'8'89,"2"-1"1,0 2-81,1 1 0,0 7 0,5 2 0,1 3 0,3 0 0,0 3 0,4 0 704,1 2 1,1-1-1,1-3-549,3 0 1,6-4 0,5-3-1,-1-3 0,4 0-286,1-9 1,-1-1-1,1-3-113,1 0 1,0-1 0,1-3 84,-2-3 1,0-9-19,3-3 0,-2-7 0,-3-5 87,0-2 1,-3-1 0,-5-1-28,-2-4 0,-4 4 215,1-3 1,-4 7 0,-5 5 340,-7 2 0,-1 2-116,-6 3 1,0 3-1,-4 5 297,1 4 0,-5 2-200,0 5 1,-3 5-362,3 2 1,1 5-1,3 3 75,0 4 1,5 6-1,3 2-65,2-1 0,7-2 0,5-2-399,7 1 0,7-1-841,9-3 0,6 0 0,3-8-181,2-4 1,2-5 765,3-2 0,-2-1 1,1-4 420,-5-7 156,-5 1 0,1-16 0,2 3 0</inkml:trace>
  <inkml:trace contextRef="#ctx0" brushRef="#br0" timeOffset="87">21334 914 8355,'7'-12'714,"3"6"32,-9 1 0,4 10 52,-5 3-587,-5 7 0,4 4 0,-4 7 0,0 5 0,-2 2 55,1 1 0,-1 0 0,5 1-293,-2-1 0,0-4-21,4 1 0,-1-5 0,-1 2 63,-2-3-748,0 0 338,4-12 0,1-2 182,3-7 1,-1-8 63,4-4 1,-3-8 0,4-6 0,-1-4-20,0-4 0,3-1 294,-3-7 1,0 2-183,0-2 0,0 6 1,1 3 296,0 1 1,-4 3 0,2 6-1,-1 4 1,-1 3 158,1 5 1,-2 2-1,3 6 26,-1 3 0,3 3-194,-4 8 0,1 3 0,-3 5-121,2 0 0,0 4 0,-3-1-103,3 0 1,-3 1-28,3 0 1,-3-4 0,0-5 58,3-2 0,-2-1 25,1-3 0,2-5-343,-1 1 1,5-5-62,-1 0 1,2-6 11,1-5 1,5-6-1,-1-2 36,-1-2 1,0-5-1,0-5 105,1-1 0,0 3 0,-3 0 0,0 2 131,3 1 0,-3 5 0,1 3 594,-5 2 28,0 7 0,2 2-339,-2 8 1,-3 2 0,-4 7-1,2 2 1,1 3-108,-2 0 1,-1 3 0,1-3 0,0 0-8,2-3 1,1 1-110,-1 0 0,-2-2 0,6-7-411,1-3 1,2-3-1,3-1-194,1 0 0,4-6 0,-2-4 132,1-4 1,-3-6-1,3 1 1,-2-3 241,-2-1 1,-1 4-1,-2 0 1,1 0-89,-1 1 0,-1 2 1,-1 4 2792,-1 1-1558,-6 5 0,5 1 1,-5 6-355,2 3 0,1 2-334,-1 5 1,-3 5-1,4-1-158,0-1 1,-3 2 0,3 1 111,0 1 0,-4-5-98,3 3 0,-2-4 1,1 0-265,1-1 1,0 1-1,-4-1-1111,0 1 700,0-1 1,3-3-1,1-1-1260,-1 2 0,-1-4 839,2-1 0,-3-4 544,3-4 463,-3-2 0,-1-16 0,0-2 0</inkml:trace>
  <inkml:trace contextRef="#ctx0" brushRef="#br0" timeOffset="88">22134 845 8355,'0'-11'565,"0"-1"246,0 1 0,0 3-123,0 1-422,0 4 1,0-1-978,0 8 0,0 2 1,0 6 135,0-1-256,0 1 1,0 4-1,0 2 1</inkml:trace>
  <inkml:trace contextRef="#ctx0" brushRef="#br0" timeOffset="90">22316 845 8355,'0'-11'-75,"0"3"1,2 2-15,1 1 1,0 1 479,5 4 0,-5 0 1,4 1-100,-2 3 0,2 4 0,-3 8-80,-1 7 1,-2 1-102,-1 6 0,0 5 0,0 3-77,0-1 0,0-1 0,0 0-90,0-2 0,0 2-6,0-10 0,4 1 1,1-5-308,1-3 1,-2-4-59,4-8 0,-1 2-34,5-5 0,-1-1 354,1-7 1,0-8 0,3-8-417,5-5 1,-3-9 249,2-8 0,-3-4 133,3-4 1,-5 2 172,1-5 1,-3 3 0,0 0 370,-1 3 0,-3 5 53,0 11 1,-6 5 0,2 7-275,-3 4 1,3 6 294,0 1 1,0 7 645,-4 1 0,-4 10 0,0 9-755,1 3 0,-2 7 0,0 4-240,-1 3 0,2 8-58,-3-2 1,4 1-1,-1 0-122,3-1 0,1-9 131,0 1 0,0-6 0,0 0-21,0-4 1,4 0-1,1-9-1077,1-1-1106,-3-1 0,7-7 1142,-3-2 1,-2-4-1,1-4 114,-1-3 868,-4-9 0,-1-6 0,-6-8 0</inkml:trace>
  <inkml:trace contextRef="#ctx0" brushRef="#br0" timeOffset="91">22271 834 8355,'-23'6'0,"1"-2"0,3-3 1172,4-1 1,6 0-354,2 0 0,5 4-373,2 0 1,8 1 0,10-3-84,4 2 1,9 1-324,-1-1 1,5-3 39,3 3 1,-5-3 0,4-1 117,-1 0 1,0 0-1029,-6 0 0,3 4 0,-4 0-3575,1-1 3781,-8-2 0,0 4 0,-4 1 0</inkml:trace>
  <inkml:trace contextRef="#ctx0" brushRef="#br0" timeOffset="95">22625 948 8355,'0'11'290,"5"0"0,1-3 1872,0 0-1702,5-5 1,-1 3-60,5-2 0,5-3-96,-1 3 1,3-3 0,2-1-232,3 0 1,-3 0 0,4 0-252,0 0 0,-4-5-107,2-3 1,-3 2 0,-2-2-356,-2 0 1,-5-3 267,1 0 0,-6 1 1,-3 1-107,-1 1 1,-1 1 224,-4-5 1,-5 1 0,-3 1 245,-2 2 1,-5 3 484,0 5 1,-6 0-279,2 0 0,-2 3 1,-2 3 440,0 5 1,5 7-410,3-3 0,2 9 1,3-1 113,3 1 1,1 0 0,8 1 41,2 1 1,6-2-440,5 3 1,9-7 0,0-2-284,4-1 0,-3-3 0,3-7-16,0-3 0,-2-3-40,4-1 1,1 0 0,3-2 152,0-6 1,-3 0 0,-1-8 0,2-1 56,1-2 1,1-2 0,-2-2-1,-4 0 394,-6 0 1,-2 0-1,-1 2 0,-4 2 0,-8-3 1,-3 3-24,-3-2 1,-2 2 0,-3 1 238,-3 1 1,-8 3-232,-4 7 1,-3 2-1,-1 6-56,0 3 1,0 3 149,1 9 1,3 1 0,2 6 66,4 0 1,1 0-218,8 0 1,1 0-132,7-1 0,2 0 0,7-3-229,2-4 1,3-2 0,5-3-85,0-2 0,0-3 228,0-5 1,-1 0 0,1-1-501,0-3 1,1-8-204,3-7 1,-3-2-1,4-2-150,0 0 1,-3-5 792,6-2 1,-2-8-1,1-3 255,-3 0 1,-3-7 0,-2 2-116,-3 0 1,-4-5 0,-8 1-1,-3 3 1,-2 5 365,-2 8 1,-6 5 0,-2 9 377,-6 4 0,0 3 0,-4 9-78,1 1 0,1 4 1,3 6-140,2 4 1,-3 9 0,7 5-153,1 8 1,1 3 0,5 9-267,0 2 0,0 1 0,1-2 0,3-2 0,4-1-320,2-1 1,1-6-1,1-1 289,-1-3 0,4-7 0,-1 2-1486,-4-3 1,2-1-1,-6-2-2919,1-2 3744,3 3 0,-9-9 0,4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3.890"/>
    </inkml:context>
    <inkml:brush xml:id="br0">
      <inkml:brushProperty name="width" value="0.09071" units="cm"/>
      <inkml:brushProperty name="height" value="0.09071" units="cm"/>
      <inkml:brushProperty name="color" value="#FF0000"/>
    </inkml:brush>
  </inkml:definitions>
  <inkml:trace contextRef="#ctx0" brushRef="#br0">21700 7538 8355,'-17'0'650,"-2"0"1,-1 0-1,1 0 1,4 0 0,2-1 569,1-3 1,18 1-1142,9-4 1,10 3 17,9-4 0,7 1 0,5-6 78,6-2 1,4 2-116,1-2-973,0-3 905,-5 10 1,7-7-1,-1 7 1,1 0-1,3-1 50,-30 5 0,1 0 0,1 1 0,1 0 0,1-1 0,0 0-49,2 2 0,0 0 1,1 0-1,-1-1 1,1 1-1,-1 0 0,-3 1 1,1 0-1,-3 0 1,1-1-14,-1 0 0,-1 1 1,25-1-1,-3-2 0,-7 3 11,-2 1 0,-10 0 0,-3 0 0,-5 0-208,-6 0 1,-4 0 0,0 0-190,0 0 0,-2 0-1818,-3 0 1925,-6 0 1,-2 0 0,-8 0-385,-4 0 0,-7 0 0,-4 1 0,-4 2 683,-3 1 0,-6 3 0,-5-3 0,3 1 0,1 4 0,2 4 0</inkml:trace>
  <inkml:trace contextRef="#ctx0" brushRef="#br0" timeOffset="2">22556 7435 8355,'-10'8'1464,"1"-2"-1074,2-1 0,4 0 0,-2-1 1,1 5 19,0 5 1,1 4-1,3 4 1,0 2-218,0 3 0,0 2 0,0 4 0,0 0-220,0 2 1,0-8 0,0 6 0,0-3-334,0-5 1,0-1-1,0-2 1,0-3-731,0-4 0,0-2 186,0-2 0,-2-1 425,-2-2 1,2-3-1,-6-5 98,-1 0 0,-1-1 270,-1-3 1,-1-2 0,0-6 110,-3 1 0,1-2 0,-4-1 28,1-1 1,2 0 0,4 3 0,-1 2 734,1 2 1,-1 5-256,1 6 0,5 9 1,2 7-1,3 2-154,1 2 1,3 1-1,1 2 1,0 0-41,1 0 1,-2-6 0,3-2 0,0 0-177,1-1 0,-5-6 0,3 0 1,-1-1 26,0 0 1,5-2-139,-2-1 0,3-4 0,2-2 0,-1-6-193,1-6 0,3-12 0,1-1 1,1-4-273,-1-4 0,3-1 0,-3 0 0,-2 1-1051,-2 2 0,4 6 1001,-1 1 0,0 5 0,-4 7 1</inkml:trace>
  <inkml:trace contextRef="#ctx0" brushRef="#br0" timeOffset="3">21643 8623 8355,'-8'7'2038,"0"1"-755,1-5-1076,5 2 1,5-5 0,13 0-53,7 0 1,5-2-1,6 0 1,2-5-30,2-3 0,-2 5 0,3-6 0,-2 2-415,-3 3 0,3-3-315,-7 5 1,-2-4 112,-1 4 0,-3-3 0,-2 3 0,-3 0-962,-4-1 1,-3 3 512,0-6 891,-6 5 1,-1-3 48,-5 2 0,-5 3 0,-1-4 0</inkml:trace>
  <inkml:trace contextRef="#ctx0" brushRef="#br0" timeOffset="4">21951 8611 8355,'-12'5'27,"2"-2"1,1 5 0,2 0 0,-1 3 425,2 0 0,0 2 0,3 2 0,-1 4-164,2 3 0,0 2 0,2 1 0,0 2-223,0-2 0,4 3 1,0-1-1,0-2-429,1-1 0,-4-1 0,4-1 0,-1-3-440,0-4 1,1-4 0,-3-2-1082,2-1 1662,5-6 222,-3 3 0,6-10 0,-1-1 0</inkml:trace>
  <inkml:trace contextRef="#ctx0" brushRef="#br0" timeOffset="5">22168 8783 8355,'0'11'64,"0"0"1,-1 1 0,-2-1-1,-1 1 404,2-1 0,-3 2 40,1 2 0,0-2-594,4 2 1,0-2 0,0-1 0,1 1-551,3-2 0,-1 3 0,4-6-14,2 2 0,-2-3 329,0-4 1,-4-6-1,2-4 1</inkml:trace>
  <inkml:trace contextRef="#ctx0" brushRef="#br0" timeOffset="6">22236 8634 9509,'-1'7'423,"-3"-4"-857,3 4 427,-4-1-506,5 5 1,0-3 0,1-2 0,2 1-773,1-1 1179,4-3 0,-1 2 0,4-5 1</inkml:trace>
  <inkml:trace contextRef="#ctx0" brushRef="#br0" timeOffset="8">22339 8794 8355,'0'18'0,"0"-2"35,0-4 1,0-1 0,0 1 0,-1-1 392,-3 0 0,3-3 27,-3 0-671,3-1 622,1 5-478,0-6 0,0-2-301,0-8 0,0-2 0,1-7 1,2-1-184,0-1 1,5-2 358,-4 2 0,3 2-67,-3-2 409,5 2 0,-3 3 606,6 3-501,-1 2 1,-1 6-14,-2 3 0,1 2 0,-5 5-70,-2 1 1,3-1 0,-1 1-128,-1-1 1,2 1 0,-1-1 0,-2 0-23,-1 1 1,3-1-1,0 1 1,-1-1 168,-2 1-526,4-6-52,-4 4 391,9-9 1,-5-1 0,4-7-88,-1-3 1,-4-6-1,3 0-424,2-2 1,-2 3 308,0-4 1,-3 5 0,2-1 244,-1 2-211,4 1-159,-2 1 145,4 5 851,-5 1 0,5 8 292,-4 1 0,0 5-738,0-1 0,-3 2 0,4 0 1,-1-1-301,-1-1 0,5-1 1,-5 5-1,2-2 92,-1-3 1,1 2 0,3-5-145,1-1 1,-1-2-1,1-1 1,-1 0 52,0 0 0,1-5 0,-1-3 0,1-3-92,-1-4 1,2 2-6,2-2 1,-6-2 129,2 2 0,-2-4 0,1 4 1,-1-1-80,-1 0 0,-6 3 0,2-2 107,-3 2 1,-1 6 221,0-1 1,-5 6-88,-2-2 1,-2 4-1,0 4 1,1 4 68,-1 6 1,1 4 0,-1 5 0,2 0-76,2 0 1,-2-3 0,3 2-1,1 0-133,2-1 0,1 0 1,0-6-1,1 1-3,3 0 1,2-4-1,6 0 1,1-4-144,2-3 1,-3 3 0,5-5 0,-1 0-220,4-2 1,-3-2 0,1-3 0,0-3-521,0-4 0,-4 0 759,1 0 1,3-6-1,-1-1 1</inkml:trace>
  <inkml:trace contextRef="#ctx0" brushRef="#br0" timeOffset="9">23287 8463 8355,'-6'0'1456,"2"0"-924,8 0 1,3 0-355,9 0 1,1-4-1,8 0 1,1 2-72,5 0 0,-2 1-306,1-3 1,-3 3-73,3-3 1,0 2 0,0-1-102,-3-1 0,-3 1 0,-3 3-81,-2 0 0,2-2 0,-6 0-1349,-1-2 1655,-1 0 1,-2-1 0,0-1 0</inkml:trace>
  <inkml:trace contextRef="#ctx0" brushRef="#br0" timeOffset="10">23573 8463 8355,'-5'11'0,"3"5"35,-1-1 1,-3 5 0,1-1 0,0 4 355,0 4 0,1-2 0,4 5 0,0 3-161,0 4 1,0-1-1,0 2 1,0-1 18,0 1 1,4-3-601,0 3 0,0-7 150,-4-5 1,0-2 0,1-3 0,2-5-523,0-4 0,3-5 0,-3 1 163,5-4 1,-2-8-1,2-4 460,1-2 1,1-6-1,1-2 1</inkml:trace>
  <inkml:trace contextRef="#ctx0" brushRef="#br0" timeOffset="11">23778 8863 8355,'8'11'36,"-2"0"218,-1 1 0,0-2 1,-2-1 52,1-1 1,1-6-1,-1 2-344,3-3 1,0-1 0,0-1 0,1-3-192,-2-4 1,4-2 272,-2-1 0,1-4-198,-2-1 0,2 0 1,-5 2-1,-1-1 15,-2 1 0,-1 1 0,0 2 0,-1-1 95,-3 1 0,-3 4 0,-4 4-37,0 1 0,-1 4-4,1 1 1,3 4-109,1 4 0,3-3-21,-4-1 1,6 1 54,-2 3 1,3 1 0,2-2-76,3-2 0,2 7 0,5-2 0</inkml:trace>
  <inkml:trace contextRef="#ctx0" brushRef="#br0" timeOffset="13">22602 9651 8355,'0'11'674,"0"0"-385,0 1 0,-4-1 0,0 2 351,2 2 1,0 4-283,2 8 0,0-2-261,0 6 1,0-2 0,0 3 0,0-3-44,0-1 1,0-2 220,0-3-62,6 0 0,-5-1-287,3-3 1,-3-3 0,-1-3-403,0 2 1,0-6 88,0 2 1,4-2 0,0 3-321,-2-1 642,4-5 0,-3 3 17,5-5 0,-5 0 1,5-4 93,1 0 0,1 0 0,1 0-66,1 0 0,-1 0 1,2-1 230,2-3 1,-2 1-160,2-4 0,-1 4 0,0-2-45,1 0 0,0 4 1,-3-3-146,-1 3 1,1 1-186,-1 0 0,-1 1-456,-2 3 290,2-3-163,-9 4 75,9-5 0,-3 0-158,4 0 735,-4 0 0,3-10 0,-4-3 0</inkml:trace>
  <inkml:trace contextRef="#ctx0" brushRef="#br0" timeOffset="14">23024 9948 8224,'0'7'-28,"0"1"0,-1-1 0,-1 1 59,-2 0 0,0-1 0,4 5 0,0-1 77,0 1 0,0-1 0,0 0 0,0 1-393,0-1 0,0 1 0,1-2-1152,3-3 1269,-3-2 1,10-5-1,-5 0 1</inkml:trace>
  <inkml:trace contextRef="#ctx0" brushRef="#br0" timeOffset="15">23047 9696 9144,'-11'0'730,"5"2"-692,2 1-121,2-1 1,2 4-1,2-3-1341,2 0 1109,2 6 1,1-7-1,1 3-76,1 0 1,1-4-1,2 4 1</inkml:trace>
  <inkml:trace contextRef="#ctx0" brushRef="#br0" timeOffset="16">23219 9833 8355,'1'19'-3,"1"-1"0,2 0 0,-1 0 269,-2 2 0,0-2 1,2 1-1,1 0 444,-2-1 0,1 2-635,1-5 0,-2 2 41,6-2 1,-5-6-200,5 2 1,-5-6-1,2 2 108,0-2 0,-3-2-87,6-3 0,-4 0 0,2-1-109,-1-3 1,3-2 49,-4-5 1,4-6 0,-1-2-105,-1-2 0,4 1 150,-2 1 1,-2 0 35,2-3 1,0 0 0,2 2-13,-3 1 1,3 3 55,-2-3 0,1 5 1,0 0-6,-2 6 0,-3-1-62,4 5-153,-6 0-580,9 4 347,-10 0 0,4 1-766,-5 3 1110,0-3 1,5 10 0,1-5 0</inkml:trace>
  <inkml:trace contextRef="#ctx0" brushRef="#br0" timeOffset="19">23584 9902 8355,'12'4'31,"-1"0"0,0-2 206,1-1 1,-1 3 0,1 0-1,-1-2 363,0 0 0,1-4-609,-1-1 0,1 0 0,-1-4-13,1-2 1,-1-2 0,0 0-231,1 0-64,-1-1 1,-1 1 212,-2-1 0,-2 1 1,-3 0-64,1-1 0,0 1 0,-4-2 54,0-2 1,-6 6 99,-1-3 1,-3 7-1,-3-1 30,-2 1 1,2 2 276,-2 7 1,-2 4 0,2 6 115,1 1 1,0 5-33,-1-1 1,4-1 0,-2 1-110,4 1 1,3-2 0,-2 1 0,3 0 154,0-1 0,4 2-577,-3-4 0,3 3 0,2-4 76,3-1 0,-2-1 1,6-2-101,1 0 1,1-4 0,1-3 0,2-3-24,2-1 0,-1 0 0,4 0 0,0-1-112,-1-3 0,-1 1 1,1-4-1,0-2-13,-3-1 1,2-2 0,0 1-1,-3-1-238,0 1 1,-1 3-1,-1 2 259,0 1 0,1-4 0,-1 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3.912"/>
    </inkml:context>
    <inkml:brush xml:id="br0">
      <inkml:brushProperty name="width" value="0.09071" units="cm"/>
      <inkml:brushProperty name="height" value="0.09071" units="cm"/>
      <inkml:brushProperty name="color" value="#FF0000"/>
    </inkml:brush>
  </inkml:definitions>
  <inkml:trace contextRef="#ctx0" brushRef="#br0">12277 10667 8355,'0'-11'291,"2"1"1,0 1 0,5 2-122,3 2 1,-1 0 0,6 3 0,-1-2-65,1 1 0,3-2 0,5 0 53,-1-1 1,1 2 0,0-2 50,0 1 1,1-1-163,3 3 1,-2 1 0,6-3 48,0 0 0,2 4 1,3-4 10,2 0 1,-1 2-24,5-4 0,-2 3 1,3-4 8,-1-1 0,1 3 0,6-2 37,0 0 1,2 1-48,-2 0 0,2 4 0,4-2-2,-2 0 1,0 4 0,4-4-63,0-1 0,1 5 0,-1-3 18,0 3 0,1 1 0,2-1-7,1-3 1,-28 3-1,0-1 1,-1 0-1,0-2 1,2 1-1,1 0-45,1-1 0,0 1 1,0 2-1,1-1 1,2-1-1,0-1 38,2 2 1,-1-1 0,0 1 0,-1-1-1,-1 2 1,-1 0-14,0-1 1,0 0 0,-3 0 0,0 0 0,30 2-21,-2 0 0,3 0 0,-6 0 4,-3 0 0,1-1 0,-5-2-23,0-1 0,-1 1 0,-5 3 4,-1 0 1,1-2 0,0 0 18,-1-2 1,1 0-1,0 4 5,-1 0 1,-3 0-1,-1 0 1,-2 0-27,-2 0 1,-7 0 0,-3 0-44,-3 0 1,2 0-1,-2 0-76,-3 0 1,-5 0-1,-1 0-150,-3 0 1,4 0-1,-1 0 21,-1 0 0,-5 0 0,-2 0 0,2 0-1471,1 0 1444,2 0 0,-5 0-188,1 0-44,-5 5 0,-3 2 0,-7 4 0</inkml:trace>
  <inkml:trace contextRef="#ctx0" brushRef="#br0" timeOffset="3">15658 10530 8484,'-11'-5'417,"3"4"-484,0-3 179,6 3 1,-8 4 0,2 4 8,-2 3 0,-3 0 1,-2 9-27,-4 1 0,0 2-59,-4 1 0,3 5 0,-7 1 82,3 0 1,1 3 0,-1-4-157,-3 1 1,3-4 100,-2 2 0,5-3 1,4-2 6,0-3 0,2-3 0,3-4 88,1-1-92,0 0 0,0-3-21,4 0 38,2-6 0,5 5 63,0-4 1,1-1 0,3 1-1,5-1 120,5-2 0,3 4 0,8-1 0,1 0-73,5-2 1,0-1 0,1 0 0,-1 0-185,0 0 0,-3 0 44,-1 0 1,-1 0-1,-1 0-48,-4 0 1,-2 0 0,2 0 27,-2 0 0,-5-4 0,2 1 0,-1 0-15,0 2 0,1 1 0,-5 0 48,1 0 1,-5 0 28,1 0 0,-6-5-58,2-3 0,-6-2 1,-4-3-1,0-1-53,-3-1 0,0-2 1,0 2-1,2-2-22,-2-1 1,-1-4 0,0 3 0,1-2-34,1-2 0,4 1 1,-2 2-23,1 1 1,-3 1-1,5-2-296,0 1 1,2 5 87,1-1 1,0 2-1,-2 3-849,-1 2 570,1 3-533,-8 5 1,4 10 0,-6 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3.928"/>
    </inkml:context>
    <inkml:brush xml:id="br0">
      <inkml:brushProperty name="width" value="0.09071" units="cm"/>
      <inkml:brushProperty name="height" value="0.09071" units="cm"/>
      <inkml:brushProperty name="color" value="#FF0000"/>
    </inkml:brush>
  </inkml:definitions>
  <inkml:trace contextRef="#ctx0" brushRef="#br0">12255 377 8355,'-7'6'-139,"-2"1"1,4-5 397,-1 2-164,-2 5 0,1-3 1,-1 6 120,-1-1 1,3 0-1,-2 1 1,1-1-166,0 1 0,1-1 0,3 1 0,-2-1 72,-1 0 0,3 1 0,0-1 0,0 1 69,-1-1 0,3 4-97,-3 0 0,2 5 0,-1-5 53,-1-1 0,1 2 0,3 1 58,0 0 0,0 1-68,0 1 1,0-1 29,0-3 0,0-2 0,0 2-16,0-2 1,5 2 3,2 0 0,-2 1-154,-1-5 0,2-1 75,2-2 0,-2 1 9,2-6 1,-4 5 0,2-3 0,1 0 29,-1 0 1,-2-1 92,3-4 1,-3 4-175,4 0 1,-4 1-130,3-1 0,-3-3-1007,4 3 1,-5 1 0,5-1-179,1-2 1,1 4 0,1 1 0</inkml:trace>
  <inkml:trace contextRef="#ctx0" brushRef="#br0" timeOffset="2">12734 411 8355,'-1'-7'173,"-3"-1"0,2 2 1,-5-3-1,2 1 0,1-1 1,1-1 559,-1-1 1,0-1-544,4 1 0,0 3 0,0 1 157,0-2 198,0 4-445,0-6 1,1 10-90,3-3 0,-3 8 118,3 4 1,-3 7 0,-1 4 0,0 4 191,0 4 1,0-1-265,0 8 0,0-4-58,0 8 0,0-5 0,0 5 0,0-3 46,0 0 0,-1-2-58,-3-3 0,3 0 61,-3-7 1,3 1 0,1-7-1,0-1-4,0 1 0,0-6-427,0-3 1,0 0-154,0 3 1,4-3 8,0-1 1,1-4-96,-2 1 484,4-3 1,4-2 0,2-5 0,1-4-805,1-4 0,-2-5 437,-2 4 0,-6-5 1,7 2 179,-2 0 1,-5-2 0,-1 3 324,-3 0 0,4-2 0,1-4 0</inkml:trace>
  <inkml:trace contextRef="#ctx0" brushRef="#br0" timeOffset="3">12563 548 8355,'-11'0'2361,"4"-5"-1959,2 4 1,10-8-257,3 5 1,6-3-41,1 3 0,5-4 0,-2 4 0,1 1-35,0-3 1,0 4 206,4-6 1,-4 4-445,0-3 0,-4 4 0,3-2 1,-1 1-1728,-3 1 1,-2-1 1276,0 4 0,-1-4-360,0 0 839,-4 0 0,3 4 0,-4 0 0</inkml:trace>
  <inkml:trace contextRef="#ctx0" brushRef="#br0" timeOffset="6">12803 571 8355,'0'8'-731,"1"-2"1754,3-1-738,2-1 0,6-4-39,-1 0 0,2 0-145,2 0 1,-1 0 0,4 0 0,-2 0 6,-2 0 0,3 0-52,-2 0 0,4 0 1,-4 0-1,-1-1-65,-1-3 1,-2 1-70,1-4 1,-5 0-240,1 0 241,-6-3 1,3 3 83,-5-4 0,-1 1-19,-3 2 0,2 2 30,-6 2 1,1 3-1,-5-3 37,1 3 1,-1 1-52,1 0 0,0 1 27,-1 3 0,1 2 1,1 5 31,2 1 1,-1 3-44,5 0 0,-3 4 0,3-4 157,1-1 0,2 3-88,1-2 0,0 0-49,0-3 0,0-1 0,1 1-66,3-1 0,2-1-208,6-2 0,-1 1 98,1-5 0,0-1 0,2-4 0,2-3-179,-2-3 1,3-3 226,2-2 0,-2-1-66,-2-2 1,2 1-1,-2-5 1,0-1-330,1-2 1,-3 3 562,2 0 1,-2 0 78,-1-4 0,-2 1 0,-1 0 1,-3 2 136,-1 1 1,3 5-126,-5-2 1,1 8-77,-4 0 1,3 5 801,-3 0-602,-3 11 1,-8 0-248,-1 7 0,5-1 1,-1 0-1,1 1 70,0-1 0,-2 3-81,5-2 0,1 0-3,3-3 1,0-1-1,0 1 1,1-2-78,3-3 94,2 4 1,6-6-134,-1 2 1,-3 2-1,-1-5 1,1 0-15,-2 1 1,4-4 155,-2 3 1,-2 1 0,1 0 75,-2 1 1,-2-2-1,-3 4 79,0 1 0,-1 1 0,-3 3-114,-3 2 1,-3-3-24,-2 4 1,1-2 0,1 0 0,1 1-797,1-1 0,4-3 70,-3-3 1,4-2-544,-1-2 1,3-4-259,1 0 1267,0-5 0,5-7 0,2 1 0</inkml:trace>
  <inkml:trace contextRef="#ctx0" brushRef="#br0" timeOffset="7">13340 411 8355,'6'-5'978,"-1"4"1,-5-3-770,0 8 1,0 3-45,0 9 1,0-2 4,0 5 0,-1 0 1,-2 4-138,-1-1 1,1 1 0,3 0-40,0 0 0,0-2 106,0-2 0,0-1-495,0-3 1,5-2-76,2 2 0,0-6 0,0-2 106,2-2 261,1-1 0,2-4-644,-1 0 1,1-2 0,-2-2-374,-3-3 1120,3-3 0,-3-2 0,4 1 0</inkml:trace>
  <inkml:trace contextRef="#ctx0" brushRef="#br0" timeOffset="8">13294 480 8355,'-12'0'1262,"1"0"-738,0 0-65,4 0 510,2 0-744,5 0 1,1 3 0,3 1-389,4-1 1,2-2 199,1-1 1,2 0-754,2 0 0,-2 0 353,2 0 1,-2 0 0,-2 0 0,0-1-683,-4-3 0,3 3 404,-2-3 478,-3 3 1,5-4-1,-3-2 1</inkml:trace>
  <inkml:trace contextRef="#ctx0" brushRef="#br0" timeOffset="9">13614 548 8355,'0'8'934,"0"-1"0,0-3-672,0 4 0,1-6-1918,3 2 816,-3 3 1,9-1 0,-3 5 0</inkml:trace>
  <inkml:trace contextRef="#ctx0" brushRef="#br0" timeOffset="11">13956 480 6719,'-5'-7'-751,"3"-3"945,-6 3 1,6 0-1,-4 1 96,1 1-182,4 1 1,-5 4-187,2 0 0,1 0 0,-3 1 138,1 3 0,-4 2 119,2 6 1,0 3 0,0 2-1,-2 0 130,-1 4 1,2-4-205,0 2 1,4-1-29,-3 1 1,4 2-1,0-6 1,1-1-60,2-2 1,0 0 9,0-1 1,4-3-175,0-1 0,5-3 0,-2 3 0,4-2-151,0-3 1,0 0 64,1-2 0,0-2 108,4-2 1,-4-2 0,5-5 0,-2-1-83,0 1 0,1 1-43,-5 2 0,0-1 209,1 5 1,-5-3 0,1 3 245,1 1 0,-4 3-71,-1 4 128,2 3 0,-1 4 0,3 0 50,-4 1 0,1-5-10,-1 1-202,4-5 1,-5 5-1,5-4 306,0-1-621,3-2 0,0-6 97,0-3 1,-3 1-1,0-2 1,-1-1-149,0 1 1,-1-1 223,-2-6 1,-3 4 61,3-3 0,-3 2 0,-1 1 0,0 1 124,0 0 0,-1-1-4,-3 1 0,2 1 1,-5 1-1,1 2 15,-1 2 1,0 2-62,-5 3 0,5 0-15,-1 0 1,1 5-185,-5 2 1,5 2-1,-1 0-94,-1-1 1,3-1 0,-1 5-217,2-1 1,2 0 109,3 1 0,0-1 0,0 1 0,1-2 271,3-3 1,7 4 0,7-5 0</inkml:trace>
  <inkml:trace contextRef="#ctx0" brushRef="#br0" timeOffset="13">14333 491 8355,'0'12'-1024,"0"-1"0,0 0 1136,0 1 1,0-1 201,0 1 0,0-1-199,0 0 0,0 1 1,0-1-1,0 1-57,0-1 0,0-3 124,0-1-491,0-4 212,0 2 1,0-6 0,0-4-163,0-7 0,4 1 1,0-4-1,0 1 223,1-2 0,-4 4 0,4-4 1,-1 4 371,0 0 1,1 5-1,-1 0 26,3 2 0,-2 0 1,0 3-155,0-2 0,2 4-71,4 4 1,-3 5-51,-1-2 1,-4 0 0,2 0 42,0 2 0,-4 1 0,3 2-39,-3-1 1,3-3 92,0-1-440,0 1-199,-4-2-476,0-1 419,0-5 1,1-5 254,3-2 0,1-7 0,4-2 110,-2 2 1,-3-3 0,3-1 46,-2 0 1,4 0 378,-2 3 0,0 2 1,0-2 98,2 3 1,1 5 0,2 3-59,-1 3 1,-3 1 0,-2 1-1,0 3-100,1 4 1,-4-2 0,4 2 0,-2 1-129,-3 1 0,4 1 0,-3 1 0,0-1-95,-2 1 1,-1-1-1,1 0 1,2 1-136,1-1 0,0 1 1,-4-1-667,0 0 0,0 1 0,0-1-888,0 1 1661,0-6 1,0 4-1,0-3 1</inkml:trace>
  <inkml:trace contextRef="#ctx0" brushRef="#br0" timeOffset="14">14881 708 8355,'0'6'18,"0"1"1,0-3 863,0 3 0,0 3-1102,0 2 1,0-1 0,0 2 0,0 1 0,0 1 0,-1 0-558,-3 2 0,-2 1 0,-5 4 1</inkml:trace>
  <inkml:trace contextRef="#ctx0" brushRef="#br0" timeOffset="15">15658 343 8355,'0'-12'803,"0"6"-676,0 1 1,-1 6-110,-3 3 1,3 3 0,-3 9 0,1 3-1,1 2 1,-2 3-120,1 3 0,-2-2 0,2 5 0,0-2-283,2-3 1,1-1 0,0-1 0,0-2-869,0-2 1101,0 3 1,5-9-1,1 3 1</inkml:trace>
  <inkml:trace contextRef="#ctx0" brushRef="#br0" timeOffset="17">15989 491 8355,'7'-11'-338,"-4"-1"187,-1 1 1,-2-1 0,0 1 183,0 0 703,0-1 1,0 1-243,0-1 1,-2 5-611,-1-1 0,-4 4 1,-4-2 182,-1 1 1,1 2 0,0 6 0,-1 2-112,1 1 0,-1 3 0,2 5 0,1 3-27,2 0 0,0-1 65,0 3 1,0-4 2,4 4 0,1-5-99,-2 1 1,3-2-1,2-3 32,3-2 0,-1-2 1,4-4-192,2 2 223,1 0 0,2-5-28,-1-3 0,1 1 1,-2-4-1,-1-2-83,-2-1 1,0-2 210,0 1 1,3 0-111,-2-1 1,-3 1-1,0 1 1,-1 1 312,0 1 0,0 4-69,-4-3 1,1 4-108,3-1 0,-3 4 83,3 4 0,-3 6 1,-1 7-1,0 0 112,0 4 0,0 0-320,0 2 1,0 0 24,0 0 1,0 0-1,0 0 1,0-1-253,0 1 0,-1-4 309,-3 0 1,3-5-384,-3 2 0,3-4-558,1 0 1,5-1-1,1 0 1</inkml:trace>
  <inkml:trace contextRef="#ctx0" brushRef="#br0" timeOffset="18">16195 377 8355,'5'-6'0,"-3"-3"151,6 5 0,-4-1 1,3 2-1,2-2 551,1-1 1,2 3-733,-1-1 0,1 3 85,-1 1 0,1 0 1,-1 0-1,0 1-79,1 3 1,-2-1 0,-1 3 0,-3 1 141,-1-1 0,-1 1 0,-4 5-385,0-1 0,0-3 0,0 0 0,-1 0 175,-3 3 1,-1 0 0,-4-1-1,1-1 91,0-1 0,-3-1 0,0 5 0,0-1 2,-1 1 1,1-2-51,-1-3 254,1 3 1,1-3 337,2 4 1,3-3-571,5-1 1,5-4 0,3 1 95,2-3 0,1-1 0,1 0 1,-1 0-276,1 0 1,0 0-1009,3 0 1,-2-5-1,4-1 1</inkml:trace>
  <inkml:trace contextRef="#ctx0" brushRef="#br0" timeOffset="19">16595 548 8840,'0'12'524,"0"-1"0,-2-3-1180,-2-1 565,3 1 0,-4-1 0,6 0-716,3-2 1,3-1 0,4-4 0</inkml:trace>
  <inkml:trace contextRef="#ctx0" brushRef="#br0" timeOffset="20">16971 286 8355,'0'-7'-156,"-5"2"1,-1 6 0,0 4 1810,2 7-1458,-3-1 1,6 11 0,-3-3-235,3 2 1,-3 2 0,1 0 0,-1 0 236,-1 0 1,3 0-1039,-1 0 1,-3-2 547,3-2 0,-1-2 1,4-6-240,0 0 0,0 1 0,0-1 1</inkml:trace>
  <inkml:trace contextRef="#ctx0" brushRef="#br0" timeOffset="21">17177 537 6717,'0'7'250,"0"1"1187,0 1 1,0 1-949,0 1 1,1 0-1762,3-4 0,-3-2 0,4-5 1</inkml:trace>
  <inkml:trace contextRef="#ctx0" brushRef="#br0" timeOffset="22">17485 297 8355,'-6'0'415,"1"0"0,6 0-291,3 0 1,4 0-116,7 0 1,-2 0 0,2 1 0,-3 2 76,0 1 0,2 1 0,-1-3 0,-3 3-360,0 2 1,-1-4 185,-2 5 1,-2-4 55,-5 3 1,0-3 0,0 4 0,0 1 72,0 1 1,-1-2 0,-3-1 0,-3 2 5,-3 1 0,-6 2 1,1-1-1,1 0 20,1 1 1,2-5-1,0 1 1,-1 1 65,1 1 0,1-2 0,1-2 0,2 0 182,2 1-324,2-5 1,3 5 56,0-4 1,5-1-1,2 2 1,3-3-104,2-1 1,-1 0-25,1 0 1,0 0-185,4 0 0,-4 0 185,3 0 0,-2 0-370,-1 0 0,-1 0 0,0-1 0,1-2-297,-1-1 0,-3 0 147,-1 4 540,1-5 58,-2 4 0,5-9 0,-5 4 0</inkml:trace>
  <inkml:trace contextRef="#ctx0" brushRef="#br0" timeOffset="23">17839 434 8355,'5'6'10,"-3"1"341,2-4 1,-3 0-119,-1 5 1,4-5-560,-1 5 10,6-5 1,-7 3 373,1-2-784,4-3 1,-6 9-1,4-3 1</inkml:trace>
  <inkml:trace contextRef="#ctx0" brushRef="#br0" timeOffset="24">18136 320 8355,'-10'5'542,"3"2"1,-2 4-248,5 0 0,-1 0-342,1 1 0,3 4 0,-3 2 0,3 1 0,2-1 0,1-2-109,2-2 0,5-1 0,-1-1 0,2-1 333,1 0 0,1-4-259,-1-3 1,1-3 1,-1-1 1,0-1-1,2-3 1,1-4 51,1-2 0,2-5 0,-3-2 0,1 1-92,-1-1 1,-1-2 124,-2 4 1,-3-4-24,-1 4 1,-4-2 0,1 3 0,-3-2 71,-1-2 1,-1 4 262,-3-1 0,-3 2-208,-4 2 1,-2 1-176,-2 2 0,2 3 0,-3 5 113,-1 0 0,4 1 0,-5 2-672,1 0 1,2 10 277,4-1 1,0 2-109,4-3 1,-3 5 0,3 2 0</inkml:trace>
  <inkml:trace contextRef="#ctx0" brushRef="#br0" timeOffset="25">18776 571 11147,'-6'11'173,"0"1"-641,6-1 1,-3 1 0,-2-1 0,0 2-463,-1 2 1,-8 3 0,2 5 0</inkml:trace>
  <inkml:trace contextRef="#ctx0" brushRef="#br0" timeOffset="26">19838 80 8355,'-8'-11'-93,"1"-1"1,0 1 0,-1-1-494,0 1 0,0 10 0,-3 2 0</inkml:trace>
  <inkml:trace contextRef="#ctx0" brushRef="#br0" timeOffset="27">19712 11 9251,'-11'16'125,"0"0"1,-2 20-1,-1 6 1,-1 5 36,1 1 0,-3-1 1,2-2-135,1 1 1,-4-4-34,-1 0 0,1-5 0,1 1-19,0-3 0,-2 2 0,4-1 54,1-3 1,1-7-11,2 1 1,1-8 0,2-4-90,4-2-611,-2-7 429,10-1 1,-3-14-1,12-3-85,2-5 0,-1-6 1,4-5-188,-2-1 0,3 3 251,-4-5 0,4 4 1,-3-2 156,-2 1 0,0 2 115,1 3 0,-6 0 0,2 0 0,-1 0 0,-1 0 81,-1 1 1,1-1 0,-4 1 28,1 3 0,-3-1 1,2 3 235,0 0 0,-4 1 0,4-1 140,0 0 1,-2-1-261,4-1 0,0 5-57,0-5 1,3 7-22,-2 4 0,-2 3 20,2 5 0,-2 5-76,2 3 0,2 4 1,-3 6 39,-1 5 1,4 2 0,-2-2 51,2 0 0,-3 1-87,1 3 1,0-3-1,3 4-65,0 0 0,1-4 0,-1 4-168,1 0 0,-5-4 0,1 2-24,1-1 1,-3-3 0,1 0-59,-2-3 1,2 1 0,-3-5-175,-1-1 1,2-1 0,-2-1-122,0-1 1,-2-3-1117,-1-1 1604,0-4 0,-5 2 0,-2-6 25,-4-3 0,5 2 0,-9-8 0,2 4 0</inkml:trace>
  <inkml:trace contextRef="#ctx0" brushRef="#br0" timeOffset="28">19655 548 7702,'-11'0'-566,"-1"0"1,2-1 1226,3-3 1,0 3 0,5-4-302,-2 0 1,0 2-1,5-3-350,3 1 0,-1 0-205,4 1 0,1 3 1,3-3 255,1 3 0,-1 1 0,1 0 0,0 0 8,4 0 0,-4 0 0,4 0 0,-4 0-11,0 0 1,-1 0 0,1 0 0,-1 0-199,0 0 0,1 0 0,-1 0 0,1 0-198,-1 0 1,-3 0-1,-1 1-259,2 3 1,0-2-1,0 4 231,-1 0 1,-6-1 365,2-2 0,2-1 0,1 3 0</inkml:trace>
  <inkml:trace contextRef="#ctx0" brushRef="#br0" timeOffset="29">20192 594 7700,'5'6'1055,"-4"-1"-152,5-5-497,-6 0-300,5 0 0,0 5 0,2 3 0,-3 2 2,-3 2 1,-1 0 0,0 3 0,0 3-1141,0 0 0,-1 7 0,-3-2 508,-3 1 1,-9 6 0,-1-1 0</inkml:trace>
  <inkml:trace contextRef="#ctx0" brushRef="#br0" timeOffset="30">20877 286 8355,'-5'-7'169,"3"-2"1,-6 4 1002,-1-1-1042,-1 3 0,4 0 1,2 8-11,3 6 1,1 2 0,0 6-11,0 1 1,0 2-1,-2 0 1,0 1-260,-2 0 1,0 0-1,4 0 1,0-2 0,0 0-445,0-2 0,0-4 0,0 3-173,0-2 1,2-2 169,1-6 1,0-3 574,4-5 0,1 0 0,3 0 0</inkml:trace>
  <inkml:trace contextRef="#ctx0" brushRef="#br0" timeOffset="31">21003 354 8355,'0'11'-64,"-1"1"0,-2-1 0,-2 1 0,0-1 1,0 1 435,2-1 1,2 4-1,1 0 1,0 1-216,0 0 1,1-3-1,3 2-78,4-2 1,2-6 0,1 0-1,1-2-226,-1-3 0,1 0 0,-1-2-30,0 0 1,1-5 0,-1-3-47,1-2 0,-5-3 1,1-1 110,1-1 1,-4-4 0,-1 4 218,-3 1 0,-1-3 0,0 2-107,0 1 1,0 1-1,-1 3 1,-3 1 210,-4 2 0,-2 0 0,-1 0 0,-1 3-136,1 3 0,3 1 1,1 0-1,-1 1-186,2 3 1,-3-2 0,5 6 0,0-1-266,-1 0 1,4 3 101,-3-2 0,4 2 1,4 0-344,4-3 1,2-1-1,1-6 545,0 0 0,-3 0 1,0-2 71,1-2 0,1 3 0,1-9 0,1 4 0</inkml:trace>
  <inkml:trace contextRef="#ctx0" brushRef="#br0" timeOffset="33">21197 354 8355,'12'0'-674,"-6"0"0,3 1 1,-5 3 2274,-2 4-1235,-1 2 1,-1 1 0,0 1-56,0-1 0,0 4 0,0 1-215,0-2 1,2-2 0,0 0-125,2-1 1,5 1 139,-2-1 0,0-5 1,-1-1-87,-1 0 0,4-3-305,-1 2 0,-2-4 1,0-4 4,0-4 0,2-2 1,-1-1 67,-1-1 0,3-3 0,-5-2 174,-2 0 0,0 3 1,-2-2 134,0 4 1,0 0 0,0 1 64,0-1 0,0 5 0,-2 1 217,-1 0-285,-4-2 1,-4 6-102,-1-2 1,5 4 0,0 4-331,2 4 1,-2-2-22,3 2 1,-1-1-63,1 5 0,3-1 0,-2-1-745,6-2 1128,-2-3 0,14 0 0,-2 2 1</inkml:trace>
  <inkml:trace contextRef="#ctx0" brushRef="#br0" timeOffset="35">21768 297 8355,'0'-11'302,"0"-1"0,-1 2 1,-2 1 214,0 1 0,-5 5-200,4-5 1,-5 5-230,2 0 1,0 1 0,0 2-110,-2 0 1,2 2-1,0 0 4,-2 2 1,0 5 114,1-1 1,-2-2 0,4 1-210,0 2 1,-3 2-21,5 0 1,-4 0 0,5 1-117,0-1 225,2 1 1,1-1-53,0 0 1,1-3-7,3 0 1,2-2 0,4 3-3,-2-1 1,2-5 27,-2 5 1,-2-4-1,2 2-20,0-1 0,-1 4 50,0-1 0,-4-2 15,1 2 1,-3-5 96,-1 5 1,-1 0 0,-2 3 21,-1 1 0,-4-5 1,0-1-85,-2 0 1,-2 1-1,1-2-115,0 2 0,-1-4 0,1 4-290,-1-2 1,5-1-1,-1-4-69,-1 0 1,4-5-553,1-3 1,4-2 944,4-2 0,-3 1 0,4 0 1</inkml:trace>
  <inkml:trace contextRef="#ctx0" brushRef="#br0" timeOffset="36">21997 183 8355,'11'0'459,"0"0"0,1 0 0,-1 2 144,1 6 1,-1 1-1,1 10 1,-1 1-219,0 2 0,5 1 1,-2 1-259,-4 2 1,1-2 0,-5 3-127,1-3 1,2-1-1,-5 0 43,-2 0 1,-1-2-471,-1-2 1,0 2 0,0-5-114,0 2 1,-5 0 0,-2 2-221,-4-1 0,0-4 1,0 3 178,-1-2 0,0 3 150,-4-3 1,-1 4 0,-6-2 0</inkml:trace>
  <inkml:trace contextRef="#ctx0" brushRef="#br0" timeOffset="38">12277 1371 8290,'-7'0'147,"-1"0"1,1 1 227,0 3 1,-2-2-138,6 6 1,-5-1-230,4 5 1,-3 0 0,1 2-125,0 2 0,2 4 0,-2-2 161,1-1 1,-4 6 113,1 0 0,2 1-57,-2 7 1,2-2 0,-3 1-1,3-2 181,1 0 1,-3-2-138,4 4 1,1-5-1,3 2 11,0-3 1,0-2 0,1-2-88,3-1 0,1-4 0,4 3 0,-2 0-36,2 0 1,-3-4-1,2 1 1,1-3-97,1 0 1,1-1 0,1-1-1,-2-1-329,-2-1 1,2-5-313,-3 0 269,-1-1-1001,4-2 705,-9 0 1,4 5 0,-5 1 0</inkml:trace>
  <inkml:trace contextRef="#ctx0" brushRef="#br0" timeOffset="39">12883 1302 8355,'0'-8'77,"0"1"0,0 3 0,0-4 0,0-1 0,-2 1 702,-1 0 1,0 8-514,-4 8 1,4 2-348,-1 1 0,-1 4 1,1 2-1,0 1 177,-1 2 0,4 2 0,-3 2 0,2 1-25,-2 2 1,3 1 0,-3-3 0,3 3-84,1 1 1,0-4-1,0 3 1,0-2-75,0-3 0,0 2 0,0-7 0,1 1-124,3 0 1,-3-5 0,4 0-1,0-4-165,3-3 1,-2-4 146,2 1 1,-1-3 117,5-1 0,-1 0 1,1-1-1,-1-3-347,0-4 1,1-2 221,-1-1 0,-1-4 0,-1-1-9,-1 2 1,-2 2 0,3 0 129,-1 1 1,-6-1 113,2 1 0,-3 0 0,4-1 0,2 1 0</inkml:trace>
  <inkml:trace contextRef="#ctx0" brushRef="#br0" timeOffset="40">12757 1416 8355,'-11'5'-20,"-1"-3"1,1 1 642,-1-1 365,1-2-896,5 0 0,6 0 1,7 0-1,3 0-65,2 0 0,-1 0 1,2 0-1,1 0-104,1 0 0,4 0 0,-2 0 0,-1 0-183,1 0 0,2 0 0,-3 0 1,1 0-236,-1 0 1,-1 0 0,-3 0 0,-1 0 157,1 0 0,-1 5 0,1 1 1</inkml:trace>
  <inkml:trace contextRef="#ctx0" brushRef="#br0" timeOffset="43">12997 1565 8355,'1'11'6,"3"1"0,-1-5 1,4-1 293,2 0 0,1-3-93,2-3 1,-1 4-168,0 0 1,1 0-1,-1-4 1,2 0-94,2 0 1,-1 0 0,4-2 0,-2 0 121,-2-2 1,3-5-305,-2 2 1,0-3 0,-3-1-29,-1 4 0,-3-2 0,-2 4-95,-1-2 1,-1 0 386,-4-5 1,-1 5 0,-3 0-1,-4 2 149,-2 3 1,-1 1-78,-1 1 0,1 0 0,0 0 35,-1 0 0,1 1 0,1 3 53,2 3 1,-5 3 0,4 3 0,0 2-43,-1 4 0,0 3 0,0-1 0,1 0-153,2-2 0,4-1 0,-1 2 0,3-2 16,1-2 1,0-1 0,0-3 0,1-2-49,3-2 0,-1-2 1,4-4-1,2 2-213,1-1 1,2-3-1,-1-4 1,2-2 78,2-1 1,-1-4 0,4 1 0,-2-4-4,-2 0 1,3-3 0,-1 1-1,1-1 47,-1 1 0,3-4 0,-2 0 1,-1 0 74,1 1 1,-1-2-1,-2 2 1,1-2 160,-1 2 1,-2 1 0,-3 6-1,-3-1 617,-1 3-505,-1 6 1,-5 0 0,-2 8 0,-2 4 75,-1 2 0,-1 1-162,0 1 1,-2-1 0,5 1-47,1-1 0,-2 0 1,1 1 68,2-1 0,2 1 0,2-1-331,2 1 0,5-2 1,-2-1-1,0-2-32,1 2 0,-1-3 193,5 2 0,-2 0 34,-2 3 0,-3-3 217,-5-1 0,-2 0 1,0 1-1,-3 0-91,-2 1 1,0-3-259,-5 2 0,5-2-96,-1 2 0,1 2-1027,-5-2-138,1-3 192,4 0 1094,2-5 0,5-5 0,0-2 0</inkml:trace>
  <inkml:trace contextRef="#ctx0" brushRef="#br0" timeOffset="44">13591 1382 8404,'-7'8'524,"4"-1"1,1 1-472,2 3 0,-3 1 172,-1-1 1,0 6-30,4 2 1,-4 1 0,0 0-1,2-1-199,1 2 1,1-4 0,0 2 0,0 0-205,0-1 1,0 0 101,0-3 0,1-2-629,3 2 1,2-2 187,5-2 1,-3-3-1,0-2 46,1-1 1,-3-1 172,1-4 327,-4 0 0,7-10 0,-3-3 0</inkml:trace>
  <inkml:trace contextRef="#ctx0" brushRef="#br0" timeOffset="45">13545 1508 8588,'-11'0'446,"-1"0"0,2-2 1630,3-2-1649,1 3 0,8-4-502,2 5 0,-1 0 158,9 0 0,-6 0 0,9 0-847,3 0-66,-3 0 1,2 1-19,-6 3 1,1-1 0,-1 3 394,1-1 1,-1 4-1,0-3 1</inkml:trace>
  <inkml:trace contextRef="#ctx0" brushRef="#br0" timeOffset="46">13762 1576 8355,'0'12'1830,"0"-5"-1550,0 1 1,1-6-55,3 2 0,-3-1-432,3 0 0,-2 0 0,-2 5 0,0 0-1797,0 3 1343,0-5 1,0 4 0,0-4 0</inkml:trace>
  <inkml:trace contextRef="#ctx0" brushRef="#br0" timeOffset="48">14230 1450 8355,'0'-7'-818,"-1"-1"163,-3-1 1,-2 0 882,-5 2 1,-1 2-1,1 5-165,-1 0 1,5 1 0,-1 3 0,-1 5 39,-1 5 1,-1 0-1,-1 5 1,1 1 82,-1 2 0,5-1-73,-1-2 1,4 1-87,-3-4 1,4 3 0,-1-4-64,3-1 0,5-5 1,1-3-93,1-1 1,2 3 102,3-4 1,1-1 42,-1-3 0,1 0 1,0-1-1,2-3-286,1-3 1,1-2 27,-5 1 1,1-2-67,-1 2 0,0 0 142,1 0 0,-1 3 196,1 5 1,-5 0-113,1 0 0,-6 1 195,2 3 0,1 2 0,0 4 30,2-2 0,-3 1 0,3-4-101,2 1 1,-3-3-1,2 1 1,1-3 45,1-1-133,1 0 0,1-4 72,-1 0 0,1-4-123,-1 0 1,1-2 0,-1-2 0,-1 1-85,-2 0 1,1-1 139,-6 1 1,5-1 46,-4 1 0,0-1 0,-4 1 0,0-2 75,0-2 1,-2 2 83,-1-2 0,0 4 1,-5 2 33,0 1 0,-3 6 0,0-2 0,0 3-211,-1 1 1,1 5-1,-1 2 1,1 3-221,-1 2 0,1 1 0,1 1 0,1 1-21,1-1 0,6-2 0,-2 0 72,3-1 178,6 1 0,1-1 0,6 1 0</inkml:trace>
  <inkml:trace contextRef="#ctx0" brushRef="#br0" timeOffset="51">14607 1405 6570,'-1'10'-418,"-3"-2"0,3 5 418,-3-1 0,2 3 310,-2 0 0,3-1-176,-3 5 1,1-3 0,1 1 0,-2 1-58,1 0 0,2-4-67,1 1-287,0-2 1,0-2-255,0 1 340,0-6 179,5-6 0,0-8 0,4-6 0,-3-1 12,-1 1 0,4-4 0,-2 1 0,0-1 14,1 3 0,-4-2 0,2 2 0,0 1 123,1 1 0,-3 3 0,2 1 0,0 3 71,1 1 0,-4 1-110,5 4 1,-2 5 0,2 3-35,-4 2 1,-2-3-43,2 1 0,-3 0 24,3 3 0,-3-3 0,-1-1 83,0 2-73,0-4-34,0 5-5,0-8-271,0 3 0,6-12 1,1-3 144,3-4 1,0-2 0,-1 2-1,-1-1 209,1 1 0,-3 1 0,1 2 1,-1 0 388,0 4 0,-2-2 50,4 5-410,-1 0 0,1 9-25,0 3 1,-5 2 0,4 2-1,-1-1-82,0 0 0,-3 1 0,1-1 0,-2 1-67,2-1 1,-3 1-1,3-1 1,-3 0 1,3-3 0,0 0-768,-1 1 1,-2-3-473,-1 1 1240,0-4 1,0 7-1,0-3 1</inkml:trace>
  <inkml:trace contextRef="#ctx0" brushRef="#br0" timeOffset="52">15178 1542 8088,'0'7'12,"-1"0"873,-3-2 0,3 4-870,-3-2 1,2 4 0,-1 1-438,-1 3 0,0 3 1,3 4-309,-3-3 1,-2 7-1,-5-1 1</inkml:trace>
  <inkml:trace contextRef="#ctx0" brushRef="#br0" timeOffset="59">16012 1416 8355,'-6'-7'169,"1"0"0,1 1 0,-1 1 0,-2-2 447,-1 1 1,1 4-322,0-2 0,3 3-335,-4 1 1,4 0-1,-3 0 216,-2 0 0,2 0 0,0 0-211,-2 0 1,-1 0-88,-2 0 0,1 0 138,0 0 0,-1 1 0,2 3 17,2 3 0,-2 5 0,4 3 0,-2 3 0,2 1 5,1 0 1,1 0-1,4 4 1,0-2 5,0-2 1,0-2-1,0-6 1,0 1-205,0-1 1,4-3 100,0-1 1,5-4 0,-2 0 41,3-1 0,2-2 0,-1 0-80,1 0 0,-1-2 1,0-1-1,2-5-84,2-2 0,-2-5 0,2-1 1,-2 1 94,-2-1 1,1-1 0,-1-3 0,-1 1-87,-2-1 0,2 2 0,-4-1 0,2-2 137,0 0 0,-6-3 1,2-2-1,-1 0 65,0 0 0,-1-2 0,1 2 0,-1 0 26,-2 2 0,0 2-67,0-1 0,0 4 0,0 1 84,0 1 0,0 2 1,0 2 245,0-2 0,0 6 468,0-2-679,0 7 1,-2 0-1,0 8-9,-2 4 0,-1 7 0,3 5 0,-4 6 93,0 4 0,4 4 0,-4 3 1,3 1 0,-1-1 0,-1-1 0,2-2 0,-1 0-42,2 0 0,1-1 1,1-2-1,0-5-36,0-1 0,0-4 0,0-1 1,0-2-109,0-1 0,1-2 1,1-4-1,4-1-227,0-2 1,-2-2-1,3-3 90,2 1 0,1 0 1,2-4-1,-1 0-48,1 0 1,-1-5-1,0-3 1,1-1 63,-1 1 0,-1-2 0,-1 3 1,-1-3-299,1-2 1,0-1 0,0-1 0,-2-1 97,2 1 0,-3 2 0,1 0 0,-2 1 122,-3-1 0,3-3 1,-1 0-1,-1 0 36,-2-2 1,3 3-1,0-4 1,-2 2 247,-1 2 1,-1 1 0,0 2 789,0-1 0,0 5-336,0-1 1,0 7-417,0 1 0,0 5 0,0 8 0,0 1 36,0 1 1,0 5 0,0-1 0,-1 3-53,-3 1 0,3-1 0,-3 0 0,3-2-79,1-1 0,0-3 0,0 1 1,0 0-205,0-3 0,0-1-214,0-2 299,0-5 0,1-1 0,2-6 1,1-3-35,-2-3 0,3-7 0,0-3 0,0-1 91,1-2 0,-1 2 0,-3 1 0,2-1 11,-2 0 0,4 0 1,-1-1-1,0 4-45,0 2 1,4 2-110,-2 0 1,0 3 175,0 0 1,0 11 0,0 1-1,-3 5 220,-3 2 0,-1 5 0,0 2 1,0 1 43,0 0 1,0-4-1,0 3 1,0 0-90,0 0 1,0-4-1,0 1 1,2-2 9,1-2 0,-1 1-490,1-1 0,2-3 0,1-2-35,0-1 1,0-3-1,3-4 1,-1-3 164,1-1 0,0-2 1,-1-3-1,-1-1-430,-2 1 0,4-1 1,-3 0-1,2-2 162,-1-2 0,0 1 0,2 2 0,-2-1 352,2-1 1,-3-1-1,2 2 1,0-3 84,-2 0 0,4 3 0,-4-2 0,2 4 62,0 0 0,-5 1 0,4-1 0,-1 2 205,0 3 1,-3 0 1527,1 3-98,2 3-1396,-5-4 0,3 9 0,-8 1 1,-2 1-184,0 3 1,-4 5 0,3 1 0,0-1-84,-1-1 0,4 0 0,-2 1-66,1 1 0,1 0 0,4-3-7,0-1 0,0 0 0,1 0 0,3-3-104,4 0 1,-2-4 0,2 2 0,1-1-194,1-2 1,1 2 0,1-1 384,-1-2 1,-3 3-1,-2 0 29,-1 2 1,3-3 0,-5 3-1,0 2-47,-2 1 1,-5-2-1,-1-1 1,-1 2 264,-3 2 1,0 0-1,0 0 1,2 1-484,-2-1 1,-1-1-1,-2-2-2158,1-4 1560,-1-3 0,1-1 0,0 0 1</inkml:trace>
  <inkml:trace contextRef="#ctx0" brushRef="#br0" timeOffset="60">16869 1610 8834,'-7'5'-290,"1"-2"254,2 5 0,3-1-649,-3 5 1,3 4-1,1 2 1</inkml:trace>
  <inkml:trace contextRef="#ctx0" brushRef="#br0" timeOffset="61">17200 1154 8805,'0'12'254,"0"3"0,0-1 0,-1 5 90,-3 2 1,2 4-587,-1 2 1,0-1 192,-1-3 0,3 4 1,-3 0-1,2-2 94,-2-1 0,3-2 45,-3-3 1,3 1-186,1-5 0,0 0 135,0-3 1,1-1 38,3 1 0,2-2-530,5-3 1,-3-1-1,0-6 1,1-2-41,1-2 1,0-2 0,-1-5 280,-2-1 0,1-3 0,2-1-51,-2-2 261,2 4 0,-9-8 0,4 4 0</inkml:trace>
  <inkml:trace contextRef="#ctx0" brushRef="#br0" timeOffset="64">17097 1302 8355,'-11'0'0,"-1"0"-359,1 0 0,-1 0 1452,1 0-1080,5 0 49,1 0 1,13 0 0,5 0-90,4 0 1,0 0-1,4-1 1,-2-2-292,1-1 1,2-5 0,0 2 0,1-2-63,0 1 0,-4-1 1,-1 6-1,-2-1 228,-2-1 1,-5 4 151,-1-3 0,-2 4 0,2 4 0,-4 3 0,-3 3 0,-2 2 0,-2-1 56,-1 1 1,-1-1-1,3 0 1,-2 1 238,1-1 0,2 1 0,1-1 161,0 1 0,0-1-235,0 0 0,1-1 395,3-2-565,8-3 1,4-5 0,3 0 0,-4 0-108,-2 0 0,-2-4 0,1-1 1,1-1-28,2-3 0,-3-1 0,4-3 1,-5-1 75,-3-1 1,1 0 0,-4 5-1,0 1-99,0 1 1,-1 1-1,-6-5 120,-1 1 1,0 4 0,-5 2 0,-1 1 21,-1 1 0,3-1 0,-1 4 0,-1 1 4,-1 3 0,-1 0 0,-1 6 0,1 3 6,-1-1 1,1 6 0,0 0 0,0 1-33,4 0 0,-2-1 0,5 2 1,2-2-48,0-2 0,2-1 1,0-3-1,2-1-74,1 1 1,1-5-1,6 0 1,3-2 34,0-3 0,1-2-26,1-4 1,-2-1-1,3-5-207,1-1 0,-3 1 0,3-8 258,0 1 1,2-2 0,-4 4 0,-1 0 10,-1-2 1,-2 5 0,1-3 0,-1 2 245,0 1 0,1 1-86,-1 0 806,-4 4-743,-2 2 0,-5 6 0,-2 3-108,-1 4 0,-2 2 0,-4 1 0,1 1-28,-1-1 0,3 1 1,-1-1 44,2 1 1,-2-1-51,3 0 0,0 1-101,4-1 0,1-3 1,3-2-1,4-1-146,2-2 0,-2 2 56,-1-1 1,1-1 0,3-3-1,1 0 105,-1 0 0,-3 0-34,-1 0 0,-3 4-113,4 0 263,-6 0 1,3 1 159,-5 3 0,-1 0-246,-3 0 0,-2 2 1,-6-2-163,1 2 1,0 1 0,-1 1 184,1-1-25,-1 1-494,1-1 1,0-5-1,-1 0 1</inkml:trace>
  <inkml:trace contextRef="#ctx0" brushRef="#br0" timeOffset="65">17817 1096 8355,'7'0'-1304,"0"2"1988,-2 1 0,-2 9-468,-3 7 1,0 3 0,-1 0-164,-3 1 1,2 4-101,-6-1 1,4 5 0,-2-4 132,1-2 0,0-1 0,2-1-13,0 0 0,-1-4-31,4 0 0,1-5 1,2 2-115,0 1 0,5-5 1,-3 2 130,1-5 1,2 1-419,3-2 1,1-3-119,-1-1 0,1-3 46,-1-1 184,0-5 0,1-1 0,-2-6-201,-2 1 1,-2 0 447,-2-1 0,-3 1 0,4-1 0</inkml:trace>
  <inkml:trace contextRef="#ctx0" brushRef="#br0" timeOffset="66">17691 1325 8355,'-12'0'-38,"1"5"1,6 0 0,6 4-172,9-2 197,2-4 0,6 2 1,-4-5-66,1 0 1,4-1-1,-4-2 1,0-2-1225,2-1 1136,-5-2 1,5 2-1,-6 1 1</inkml:trace>
  <inkml:trace contextRef="#ctx0" brushRef="#br0" timeOffset="67">18022 1462 8355,'5'6'-364,"-4"4"1,5-3 252,-1-1 1,-4 4-590,3-2 456,2-3 1,0 5 0,6-4 0</inkml:trace>
  <inkml:trace contextRef="#ctx0" brushRef="#br0" timeOffset="69">18365 1291 8355,'-5'-7'-584,"3"2"0,-4 1 931,2 1-167,3-1 1,-5 4 0,2 0 0,-4 1-86,-2 3 0,-1 2 1,-1 7 17,1 2 0,1 2 0,1 3 89,1-1 0,2 0-105,-2 4 1,-1-2 12,6-2 1,-1 3-124,4-3 1,0-3 0,0 0 91,0-4 0,1-1 23,3-4 0,-2 2 0,6-5-316,1-2 0,-3 0 0,2-2 64,1 0 1,2-4 0,3-1 68,1-2 0,2-4 0,-3-4 45,1 1 0,0 1 2,-3 2 1,-1-1 0,0 1 0,1-1 0,-1 2 1,-1 1 40,-2 2 1,-2 4 66,-2-1 1,-1-1-16,4 2 0,-4 0 282,1 7-316,2 2 1,-5 6 0,4-2 57,0-3 1,-2 2-4,5-5 0,-1 4-65,5-5 1,-5 1 0,1-5 33,1-3 1,-3 2-1,2-6-9,1-1 0,-3 0 1,0 0 1,-1 2 0,0-1-12,-1-3 0,-2-1 1,1 1 22,-1 0 1,-2-1-56,0 1 1,0-1-1,-2 1-22,-1-1 1,0 5 0,-5-1 93,-1-1 0,-1 3 0,-1 0-32,-1 1 1,1 1 0,0 5-32,-1 3 0,1 0 1,1 6-1,1 2-41,1 1 1,2 1 0,-2 0 0,4 1-530,3-1 1,2-1-1,3-2-171,4 1 1,2-6 0,1-1 0</inkml:trace>
  <inkml:trace contextRef="#ctx0" brushRef="#br0" timeOffset="72">18764 1199 8294,'11'1'-277,"-4"3"1,-2 4 327,-5 7 0,0 2 25,0 2 1,0 2-83,0-2 1,0 3 0,0-1 93,0-2 1,-3 2 86,-1-6 0,-1 0 0,2-3 51,-1-1 0,-1-1 1,3-1-23,-2-1-186,0-6-161,4 3 0,0-6 0,0-3-47,0-3 1,0-4 138,0 0 1,0-2 0,1-1 3,3-1 0,-3-4 23,3 4 1,3-4 0,-1 2-56,0 0 0,3 3 148,-5-2 1,4 8 261,-5 0 1,6 5-199,-1 0 0,-3 6-93,-1 5 1,-2 2 0,1 2-26,1-1 0,-1 0 0,-3 1 3,0-1 0,0 1 31,0-1 1,0 1 123,0-1 0,0-3 62,0-1 0,0-3 28,0 4-223,0-6 0,2 3-16,2-5 0,-2 0 51,6 0 0,-5-5 1,4-3-334,-2-2 0,2-2 0,-1-2-53,0-2 0,0-4 240,2 1 0,1 1 0,-4 1 97,1 0 1,1-2 0,1 4 214,0 1 0,-4 1-74,3 2-8,1 4 0,2 4 0,-1 6 0,-3 6 168,0 5 1,1 0 0,-3 4-280,-2-2 1,1 4-1,0-4-64,0 2 0,1-3 1,-4 3-162,0-2 1,0 1 0,0-3 66,0 1 1,0 1 0,0-2 0,0 2-2877,0-2 2422,0-2 0,5-5 0,2-2 0</inkml:trace>
  <inkml:trace contextRef="#ctx0" brushRef="#br0" timeOffset="73">17805 1359 8355,'-6'0'0,"1"-1"-430,5-3 231,0 3 90,0-4 623,0 5-304,0-5-44,0 3-45,0-3 1,5 5-84,2 0 0,4-4 1,0 1-42,0 0 1,1 2 0,-1 1-35,1 0 0,-1 0 0,0 0 1,1 0-181,-1 0 0,-3 0 0,0 0 0,0 0-311,3 0 1,0-5 0,0-2 0</inkml:trace>
  <inkml:trace contextRef="#ctx0" brushRef="#br0" timeOffset="74">19415 1508 8355,'-6'0'1487,"1"0"-1469,5 5 0,0-3 68,0 6 1,-1-2 0,-2 3 0,-1-1-346,2 1 1,-1 1 0,1 1 0,-3 1-607,-2-1 1,0 5-1,-5 2 1</inkml:trace>
  <inkml:trace contextRef="#ctx0" brushRef="#br0" timeOffset="76">19907 1154 8355,'0'-12'-60,"0"6"292,0 1 1,-2 6-85,-2 3 1,3 5 18,-3 10 0,-2 1-37,-2 10 0,2-3-7,-2 4 1,1-2-1,-5 1 0,2-2-45,3-5 0,-2-2-308,5-1 1,-4 0 144,5-5 1,-1 4 138,4-4 1,-4 1-833,0-5 101,0 0-262,4 1 248,0-6 510,0-1 1,0-7-49,0-6 0,4 0 170,0-7 0,4-3 79,-5-1 0,1 2-53,-4-2 1,4 0 32,0-4 0,3 1 0,-3 3 0,4-2 27,-4 2 1,5-3-56,-2-1 1,-1 5 27,2 3 0,-4-1 85,4 0 0,-5-3 320,5 4 0,-4 1-117,3 7 0,-3-2-44,4 5 0,-4-4-173,3 4 0,-3 2 37,4 6 0,-5 2 87,5 6 0,-4 8-70,3 3 0,0 6-1,0-3 1,4 5 14,-4-4 1,0 3 14,0-3 0,-3-1-54,4-3 0,-2-1-1,2-3 0,0-3-73,-4-4 1,4-1 96,-4 1 0,3-5-8,-3 1 1,1-6-26,-1 2 1,-2-3-24,6-1 0,-4 0 73,4 0 1,-5-1 181,5-3 0,-2-3-246,2-9 1,2 3-100,-2-7 0,2 1-50,1-3 1,1 3 117,-1 0 1,-3 0 50,-1-4 0,0 0-24,0 0 1,0 0-236,-4 0 0,-1 4-239,2 0-183,-3 5-143,-1-2-214,0 9-953,0 2 1310,0 5 1,0 5 195,0 3 389,0-3 0,0 5 0,0-3 0</inkml:trace>
  <inkml:trace contextRef="#ctx0" brushRef="#br0" timeOffset="78">20580 1165 8355,'0'-11'0,"0"-1"0,0 4 504,0 1-84,0-1 207,0 2-542,0 1 0,-1 5-113,-3 0 1,-2 0 0,-5 1-1,-1 2 88,1 0 0,-2 6 0,-1-2 43,-1-1 0,0 4 0,3-2 99,1 2-181,-1 1 0,2 1 0,3-1 17,3 1 1,3-5-1,1 1-76,0 1 0,5 1 1,2 0-1,3-1 42,2-1 1,-1-1 0,2 3 0,1-1-67,1-1 1,0-1 0,-3 5 0,-2-1 104,-3 1-1,4-1 1,-5 1-47,0-1 1,-1 0 0,-5 1 124,0-1 0,0 1 203,0-1 1,-1 0-215,-3 1 1,-2-2-1,-5-1 254,-1-1 0,1-1 0,-1 3-196,1-2 0,-1 1 0,1-5 1,0-1-91,-1 2 0,1-3 0,-1 2 1,1-3-1116,0-1 0,-1-1 621,1-3 0,4 1 1,4-4-824,1-2 1,7 2 0,3 1 961,2 1 1,2-4-1,-1 3 1</inkml:trace>
  <inkml:trace contextRef="#ctx0" brushRef="#br0" timeOffset="79">20992 1473 9977,'0'16'-607,"0"-1"1,-6 4-446,-1 4 1,-3-11 819,-2 11 0,-4 10 0,-2 9 1</inkml:trace>
  <inkml:trace contextRef="#ctx0" brushRef="#br0" timeOffset="80">21814 1154 8355,'-8'1'42,"1"1"27,-2 2 0,2 4 0,1-3 1,0 1-1,-1 4 0,0 3 1,-1 3-1,2 4 0,-1 2 182,1 4 0,4 4-307,-2-3 1,-1 3 0,1-2-91,1 1 1,2-3 0,1 0-260,0-1 0,0-8 1,1-1-53,3-4 78,2 0 0,11-6 0,1-1 1</inkml:trace>
  <inkml:trace contextRef="#ctx0" brushRef="#br0" timeOffset="81">22054 1222 8355,'-5'11'-34,"2"1"0,-3-1 9,1 1 0,-3 3 0,4 0 149,2-1 0,0 0 0,2 0 0,0 1-63,0-1 0,2-2 0,0-3 0,3-3-124,2-1 1,0-1-1,5-4 1,0 0 12,4 0 1,0-5 0,4-3 0,-2-3-87,-1-5 1,2 2 0,-4-5 0,-1 0 100,-1 2 0,-6-4 0,0 6 0,-2 1 195,-3 1 1,-1 2-1,-2 0-52,-3-1 0,-2 5 0,-5 0 0,-1 2-132,1 3 0,-2 0 0,-1 2 0,-1 2-126,1 1 0,-3 4 79,2 4 0,0 1-102,4-1 0,0 0 0,2 1-57,2-1 1,4 1 0,0-1-133,1 1 138,2-6 0,5 4 0,2-4 0</inkml:trace>
  <inkml:trace contextRef="#ctx0" brushRef="#br0" timeOffset="82">22442 1096 7880,'0'17'-358,"0"-3"1,0 4 0,0-1 773,0 1 0,-4 1 0,0 3-161,2-3 1,-3 1-1,1-5-135,1-1 1,2 3-13,1-2 1,1-1 0,2-5-220,1-2 1,5-4-22,-2 1 1,3-3 84,2-1 0,-1-5 1,1-3-140,-1-2 0,1-5 134,-1 0 0,0-2 1,1 3 9,-1-1 0,-4-4 46,-4 4 1,2 0 134,-1 3 1,0 1-71,-4-1 0,-1 1 1,-3 1-16,-4 2 0,-3-1-134,-4 5 1,6 1 0,-4 3 0,0 1-189,-1 3 1,3 1-1,5 4 1,-1-2-330,1 2 1,3-2 485,0 0 0,1 1 0,2 3 0</inkml:trace>
  <inkml:trace contextRef="#ctx0" brushRef="#br0" timeOffset="84">22887 994 10870,'-11'0'-63,"0"5"1,-1 2 0,1 3 0,-1 2 51,1-1 1,-1 1 8,1-1 0,3 1-85,1-1 0,4-3 1,-1-1-121,3 2 0,1 1 225,0 2 0,5-2 0,3-1 0,2-3-8,1-1 0,1 3 1,-1-3 15,1 1 0,-1 1-68,1 0 0,-5 2 71,1-5 1,-6 5 28,2-2 1,-3 0 368,-1 0-280,0 1 0,-1 2-53,-3-2 0,-2 2-116,-5-3 0,3 0 0,0-1-87,-1-1 1,-1 4 0,-1-3 0,-1 2 0,1 0-1069,0 1 1,-1-3-773,1 1 1840,4-4 0,-3 2 0,4-5 1</inkml:trace>
  <inkml:trace contextRef="#ctx0" brushRef="#br0" timeOffset="85">23047 925 8355,'8'0'23,"0"0"163,0 0 0,-1 0 1,-1 1 108,-1 3 0,4 4-164,-1 7 0,1-2-25,-2 2 0,2 3 0,-5-1 73,-2 1 1,3 4-1,-1-3-5,-1 2 0,-2 6-155,-1 0 0,0 2 0,-1-1-547,-3 2 1,-6 10-539,-5-6 1,-11 13 0,2 0 0</inkml:trace>
  <inkml:trace contextRef="#ctx0" brushRef="#br0" timeOffset="86">12289 2387 8387,'-12'1'67,"1"3"1,0-3-1,-1 4 1,1 0-1,-1 3 14,1 2 0,-2 2 1,-1 0 69,-1 4 1,0 0-141,3 3 0,1 3 92,0-3 0,-5 2 1,2 2-1,3 0-10,2 0 1,3 1-24,-2 3 1,2-3-21,2 2 0,3 4 1,-3 0-6,3 3 1,-3-1 0,0 1-116,1 2 1,2 1 74,1-6 1,4 2 0,1-5-46,1-2 0,2-2 1,3-4 36,1-4 0,1-6 22,2-1 1,-3-6-65,4 2 0,0-3 47,-1-1 0,2 0-85,-2 0 1,-2 0 0,2 0-170,-2 0 0,-2 0 88,1 0 1,-1 0 20,0 0 1,-3 0-84,0 0-249,-6 0 24,3 0 6,-5 0 0,-5 5 0,-1 2 1</inkml:trace>
  <inkml:trace contextRef="#ctx0" brushRef="#br0" timeOffset="87">12826 2364 7104,'0'8'178,"0"-1"0,0 1 0,0 3-28,0 1 0,-2-1-27,-1 1 0,1 3-61,-2 0 0,3 5 0,0-1 0,-2 3 24,0 1 1,-1 0 0,4 0 0,0-2-166,0-2 1,0-1 0,1-4 51,3 1 1,-2 0 0,5-3-1,-1-2-197,0-2 0,-2-2 0,4-4-59,1 2 1,-3 0 0,2-5 147,1-3 0,-3-2 1,0-6-1,1-1-511,-1-2 646,-3-3 0,7-4 0,-4-1 0</inkml:trace>
  <inkml:trace contextRef="#ctx0" brushRef="#br0" timeOffset="88">12677 2467 8355,'-11'0'-107,"6"0"0,5 0 0,7 0 250,7 0 1,0 0-83,5 0 0,-1-4-5,1 0 1,1-1-1,-3 3 1,-1-3-148,1-2 1,-1 3-1,-2-2 1,2 1-136,-3 2 0,0-3 0,-1 0-327,-1-1 1,0-1 192,1 4 1,-5-4 288,1 4 71,-5 1 0,7 8 0,-4 1 0</inkml:trace>
  <inkml:trace contextRef="#ctx0" brushRef="#br0" timeOffset="91">12986 2433 6883,'3'7'0,"2"1"-206,2 1 0,-3-3 206,3 2 242,1-6 1,3 7-1,1-5 1,-1 0-266,0 1 0,1-4 22,-1 3 0,1-3 56,-1-1 1,1-1-1,-1-2 26,0 0 1,1-6-102,-1 1 0,-3-1 1,-1 0-1,1 2-50,-2-2 0,1 0 38,-3 1 1,-3-2 20,3 3 1,-3 0-58,-1 0 1,-1 0 40,-3 0 0,1 2 1,-4 5 49,-2 0 0,-1 0 0,-2 0 39,1 0 1,1 1 192,2 3-222,-2 2 1,5 9 0,-4 0 0,3 1 15,1 0 0,1-2 1,4 4-1,0 0 54,0-1 1,0 1-143,0 1 0,0 2 87,0-6 0,1 0-149,3-4 1,1-3 5,2 0 0,4-6 0,-4 2 0,3-3 45,2-1 0,-1-4 13,1 1 1,-1-10-114,1 1 1,-1-5 47,0 2 0,1-5 0,-1 4 0,1-2 0,-1-1 0,0 0 81,1 0 0,-1 1 0,1-2 0,-1 2 115,1 2 0,-2-3 0,-1 4 0,-2 2 294,2 4-161,-4-1 1,0 10-21,-5 0 1,-1 5 0,-2 6 0,-2 1-188,-1-1 0,3 1 1,0-1-1,1 0-41,2 1 0,0-1 1,0 1 56,0-1 1,5 0-197,3 1 1,2-2 0,2-2 0,-2-3 115,-3 0 0,4-4 0,-5 4 0,2-1 73,-1 0 0,-3 1-8,4-1 1,-6 2 70,2 5 0,-7 1 0,0-1 0,-1-1 11,-1-2 0,0 2 0,-4-3 0,1 0-33,-1 1 1,3-4 0,-2 2-740,-1-1 1,3-1-208,-2-4 642,6 0 0,-3-5 0,5-2 0</inkml:trace>
  <inkml:trace contextRef="#ctx0" brushRef="#br0" timeOffset="92">13579 2273 8355,'2'-7'41,"1"4"1,-1 3 0,2 3 250,-3 5 0,-1 2-30,0 2 0,0 4-104,0 3 0,0 3 0,0 1 1,1-1-431,3 1 1,-3-1 0,3-2 0,-3-2 118,-1-2 0,4 3 1,0-3-1,0-1-62,1 1 1,-4-3 0,4 2-20,0-2 0,-2-3 165,4-2 0,-3-3-289,4-5 1,-4 0-376,3 0 686,1-5 0,-2-2 47,-2-4 0,-3 5 0,4-10 0,2 4 0</inkml:trace>
  <inkml:trace contextRef="#ctx0" brushRef="#br0" timeOffset="93">13511 2433 8115,'-12'0'158,"1"0"-57,5 0 1,2-4-23,8 0 1,2-1 0,5 2 0,1-2-150,-1-1 1,5 2 0,0-2 0,1-1-69,-1 1 1,-1 2-184,-3-3 0,0 4-108,4-1-54,-4-2 0,5 5 365,-6-3 0,1 3 0,-1 1 0</inkml:trace>
  <inkml:trace contextRef="#ctx0" brushRef="#br0" timeOffset="94">13842 2535 8355,'6'6'215,"0"-5"1,-6 5-196,0-2 0,0-2-585,0 6-67,5-5 0,-4 7 0,4-4 1</inkml:trace>
  <inkml:trace contextRef="#ctx0" brushRef="#br0" timeOffset="96">14196 2364 8355,'0'-7'0,"0"-1"-271,0-1 1,0-1 374,0-2 0,-4 5 321,1-1-243,-1 6 0,2-7-7,-1 5 1,0 0 139,-5 4-169,1 0 0,-5 5-41,1 3 1,1 2-1,1 3-153,1 2 1,1-1 0,-3 4 76,2-2 0,-1 3 58,5-4 1,-3 4-121,3-3 0,0 3 1,4-4-1,0 0 52,0 2 0,0-5 1,0 4-1,0-4 38,0 0 1,5-5-226,3 1 0,2-6 67,1 2 0,1-2 1,0-2-227,4 0 1,-4-2 0,5-2 29,-1-3 0,-2-7 159,5-1 1,-5-2 0,3 2 0,-2-3 11,0 0 0,-3-2 0,-5 5 0,1 1 362,-2 1 1,3 2 258,-5-1-333,0 6 1,-4 2 0,0 8-56,0 4 1,0 2-44,0 1 1,0 1 0,0-1 56,0 0 1,5 1-118,2-1 0,0-3 0,0-2 74,2-1-35,1-1 0,2-4-133,-1 0 1,-3-1-1,0-3 1,0-4 61,3-2 1,-1-2-14,-3-4 1,2 4 0,-5-4-77,-1 4 0,-2 0 0,-1 1 246,0 0 0,0-1-161,0 1 0,-5-1 86,-3 1 0,-2 1 0,-1 2 40,-1 4 0,1 3 1,-1 1 26,1 0 1,-1 1-185,1 3 1,3 2 0,2 6-492,1-1 0,-3 1-281,5-1 1,-1 1 695,4-1 0,5-5 0,1-1 0</inkml:trace>
  <inkml:trace contextRef="#ctx0" brushRef="#br0" timeOffset="99">14550 2296 8355,'0'7'7,"0"1"1,0 1 129,0 1 1,0 5 0,0 2 0,0 0-111,0 4 0,1-5 0,2 1 0,1-2-104,-2 0 0,1 0 0,-1-3 0,2-1 295,-1 1 89,-2-1-973,-1-5 430,0 5 1,1-10-1,2 1-21,1-4 0,1-8 209,-1-6 0,-2-4 1,4 2-1,1-1 8,-1 0 0,-2 4 0,2-3 0,1 0 30,-1 1 0,-4 7 768,2-2-458,3 3 1,-5 3-78,6 2 1,-6 4-137,2 4 0,-1 6-73,0 5 1,-1 1-1,2-5 1,-3 2 80,-1 2 1,1-2 0,2 2-247,0-3 1,1 0 128,-4-1-268,0-4 195,0-2 1,1-5 0,2-2 20,1-1 1,1-4 48,-1-4 1,-3-4-1,4-1-12,0 2 0,-2-2 0,4 1-4,2 1 1,-2 1 0,-1 2 0,0 1 235,1 2 0,-1 2 18,2 2 0,2 3-4,-3-3 0,2 4 0,0 4-111,-1 3 1,-5 3 6,5 2 1,-4-1-58,4 1 1,-5-1-174,5 0 1,-4 1-1,2-1-110,-1 1 0,0-1 61,-1 0 1,-1 1-377,4-1 0,-3 1 88,4-1 0,-6 1 0,3-1 1</inkml:trace>
  <inkml:trace contextRef="#ctx0" brushRef="#br0" timeOffset="100">15144 2433 8826,'0'7'-153,"0"1"0,0 1-620,0 1 1,0 1 510,0 1 0,0 4-32,0 3 0,0 4 261,0 4 1,-5 2 0,-1 5 0</inkml:trace>
  <inkml:trace contextRef="#ctx0" brushRef="#br0" timeOffset="101">15886 2216 8355,'0'-12'-347,"0"1"1,-3 3 620,-1 1-71,0-1 5,4 2 0,-5-3-166,-3 5 1,2 0-143,-2 4 184,1 0 0,-5 1 0,1 2 1,1 2-111,2 1 1,-2 2 0,2 5 0,-1 1-1,1 2 1,1 2 96,2 2 1,-2-2-26,3 1 0,-4-4 18,4 4 0,1-4 1,3 3 107,0-1-113,0-2-105,0-4 1,5-4 0,2-3 0,3-4 0,2-3 0,-1-2 0,-1-3-87,-2-4 1,2 0-54,-2-3 173,2 2-12,-4-3 0,4 2-21,-2-5 1,-3 5-33,-1-1 0,1-2-9,-1 2 1,3 0-7,-3 3 56,0 1 0,-3 1 39,3 2 0,-3 2-9,3 2 2,-3 3 1,-1 4 0,0 10-1,0 2 103,0 2 1,0-2-1,0-4 1,0 1-1,0-1 1,2 1-1,0-1 1,2 1-40,-1-1 1,-1 0 0,1 1-548,0-1 235,1-4 114,1 3 0,-3-8 67,1 6-180,4-6 1,-5 7-157,6-5 1,0 0 0,3-4 0</inkml:trace>
  <inkml:trace contextRef="#ctx0" brushRef="#br0" timeOffset="102">16081 2250 8355,'6'5'-289,"4"-4"1,-4 4 294,6-5 0,-5 0 218,1 0 1,-4 0 257,3 0-584,1 5 78,4-3-238,-1 3 1,-3-1-806,-1-1 749,-4 1 0,7-4 0,-4 0 1</inkml:trace>
  <inkml:trace contextRef="#ctx0" brushRef="#br0" timeOffset="103">16412 2147 8355,'-7'0'-938,"2"0"0,2 1 1463,-1 3-252,0 3 5,4 4-207,0 5-9,0 2 0,-4 3 63,0 1 0,1-5 0,3 6 0,0-3-27,0-2 0,0-2 0,0-4 0,0-1-83,0 1 1,0-5 125,0 1-312,0-6 116,0 3 0,0-6-59,0-3 0,0-2 0,0-5 1,1-1-9,3 1 80,-3-1 1,5 1 0,-3-1 0,2 1 0,0 0-125,0-1 190,4 1-12,-3-1 1,2 6-1,-2 1-32,-1 0 1,4 4-6,-1-3 1,-2 2-75,2 2 1,-4 0 87,3 0 1,-3 0-104,4 0-504,-6 0 399,8 0 1,-3 6 0,4 0 0</inkml:trace>
  <inkml:trace contextRef="#ctx0" brushRef="#br0" timeOffset="112">16583 2307 7857,'12'5'580,"-1"-4"-429,0 3 0,1-3-435,-1-1 1,1 0 241,-1 0 0,0 0 191,1 0 0,-1-1-374,1-3 0,-1 2-21,1-6 328,-6 6-253,4-8 0,-7 4 62,4-1 1,-4-3 85,1 2 0,-3 2-62,-1-2 1,-4 4 85,0-3 0,-5 4 1,2-1-1,-3 3 0,-2 1 1,1 0-1,-1 0 1,1 1 105,-1 3 0,5 1 156,-1 3 18,1 7-251,0-7 0,-2 8 34,6-4 0,-1-1 95,4 0-234,0 6 1,0-4 56,0 2 1,1-4-181,3-3 1,0 1 215,7-5 0,-2 1-41,6-2 1,2-1-78,-2 2 1,5-3 59,-1-1 1,2 0-36,-2 0 1,1 0 52,-5 0 1,4-1 11,-4-3 0,4-3-10,-3-4 0,-1 0 4,-4-1 1,1 1 42,-1-1 1,-3 1-52,-1-1 0,-4 1 65,1 0-62,-3-1 0,-1 1 0,0-1 0,-1 6 16,-3 2 0,1 2 164,-4-2 1,-1 3 0,-3-2-56,-1 6 0,1 3 40,-1 5 0,2 1-99,3-1 1,-2 1-64,5-1 1,-4 0 60,5 1 0,-1-5-64,4 1 1,0 0 0,1 2 0,3-3-189,3-3 1,4-2 52,0-2 1,-3-4 119,-1 0 0,-3 0 19,4 4 0,-5 0-73,5 0-21,-5 0 58,7 0 1,-8 4 197,6 0 1,-6 1-1,4-3-71,-1 2 1,-3 4 0,6-4-50,1-2 0,-3-1-130,2-1 0,-5 0 119,5 0 1,-4-5-2,3-2 0,-3 0-79,4 0 1,-4-1-172,3-3 0,-4-2 88,1-2 1,1 2 47,-1-2 0,3 1 146,-3-1 0,0-2-118,-4-2 0,0-2 147,0 2 1,0-3-124,0-1 1,0 2-13,0 2 544,0-3 0,0 12-301,0 2 1,-1 8-1,-2 13 1,-1 2-1,2 4 1,-1 3-29,-1 1 0,3-1-73,-3 1 0,3 0 1,1-1-1,0-2-41,0-1 0,0-5 0,1 2-65,3 1 1,1-4 135,3 2-454,2-8 0,-4 2 114,6-5 1,-1-1-13,0-7 1,1 1 108,-1-4 1,-3-1 21,0-3 1,-2-1-38,1 1 1,2-2 155,-5-2 0,4 1-33,-4-5 1,3 4-24,-3-4 0,4 0 18,-5-4 1,5 0-38,-4 0 1,1 0 125,-1 0 1,-3 1-102,3-1 1,-3 5-2,-1 3 1,4 2 629,0 2-89,0 4 0,-4 3-434,0 8 1,0 3 0,-2 4 0,0 0 0,-2 2 0,1 2 0,2 3-1,1 1 188,0 0 1,0 0-161,0 4 1,0 0-22,0 0 1,0 0-151,0-1 0,0-2 80,0-1 0,0-4-16,0 4 0,4-5-82,0 1 0,1-2 134,-1-2 1,-2-3-19,6-1 0,-4-4-18,3 1 0,1-3-140,3-1 1,-3-4-18,-1 0 1,1-8-224,3 0 0,1-3 103,-1 0 1,-3 1 157,0-5 1,-5 4 163,5-4 0,-6 5 8,2-2 0,1 4 0,-1 0-14,-1 1 1,-2 6 226,-1 5 0,0 5 2,0 6 1,0 1-163,0-1 0,0 0-97,0 1 0,0-1 0,0 1-48,5-1 0,-2-1 1,3-1 166,-1-1-134,4-6 0,-3 3-205,6-5 0,-5-5 41,1-2 1,-4-3-71,3-2 0,0 1 36,0-1 0,2-3 117,-5 0 0,4 0 156,-5 3 0,5 1-147,-4-1-31,0 1 0,-3 5-94,3 2 471,-3 3 0,4 2 3,-5 3 0,1 2 128,3 5 1,-3 6-272,3 2 0,-3 2 0,1 2 0,0 0 64,2 0 1,0 1-92,-4 3 1,1-3 8,3 3 1,-3 2-98,3 1 1,-3-2-162,-1-1 0,0 1 130,0-2 1,0-3 21,0-4 0,-4-1-13,1 1 0,-2-3-101,1-4 0,1-2 57,-4-2 0,3-3 0,-4-5 22,-1 0 1,-1-2 83,-1-1 1,3-1-1,1-6 1,-1-3 82,2 0 1,1-1-121,5-1 1,0 1 34,0-5 1,0 4-66,0-4 1,1 4 0,1-4 0,3 0-136,2 1 0,0-4 162,5 3 0,-2 3-175,-2 0 1,2 0-807,-3 1 0,0-2 156,0 2 690,-4 7 0,7-12 0,-4 7 1</inkml:trace>
  <inkml:trace contextRef="#ctx0" brushRef="#br0" timeOffset="113">17691 2227 8355,'11'0'-84,"-3"0"77,0 0 1,-5 0 206,5 0 0,0 0 95,3 0 0,0 0-33,1 0 0,-5 0 0,1 0 1,0 0-368,3 0 190,1 0-912,-1 0 0,-1 1 104,-2 3 1,2-3 0,-4 4 0</inkml:trace>
  <inkml:trace contextRef="#ctx0" brushRef="#br0" timeOffset="115">18022 2044 8355,'0'-7'-1228,"0"-1"1431,0 6 431,0-4-528,0 17 0,0-2-8,0 10 1,-4 0 0,1 3 0,-1 1 110,-1 0 0,3 4-86,-1-1 0,0 0-83,-1-7 0,3 2-5,-3-2 1,3-2 0,1-2 0,1-3-38,3-5 0,-2 2 0,6-5-97,1-2 1,1 0 0,2-2-432,-1 0 1,0-5 234,1-3 1,-1-2 135,1-2 0,-2 1 7,-3 0 1,4-1 127,-4 1 1,-2-1-93,-1 1 1,1 3-119,-1 1 132,5 4 0,-7-2 687,6 5-381,-5 0 0,3 1 21,-2 3 0,-3 2 217,3 6-378,-3-1 0,3 1 0,0-1 65,-2 1 1,5-6-40,0-2 1,-1-3 7,2-1 0,0 0-164,3 0 0,-3 0 81,-1 0 1,1-5-123,3-3 1,1-1 87,-1 2 0,1-7-115,-1 2 0,-3-2 107,-1 3 0,-3 0 13,4-1 1,-6 1-18,2-1 1,-3 1-15,-1 0 1,-1-1 131,-3 1 1,2 3-57,-6 0 0,0 6 100,-3-2 0,0 3 10,-1 1 0,1 0-64,-1 0 1,1 5-180,0 3 0,-1-2 143,1 2 0,-1-1 6,1 5 0,3-5-77,1 1-422,4-1 0,-2 1-17,5 0-27,0-6 1,5 3 291,3-5 1,2-5-1,1-1 1</inkml:trace>
  <inkml:trace contextRef="#ctx0" brushRef="#br0" timeOffset="120">18422 2090 8355,'6'5'-10,"-1"1"0,-5 6 0,2-1 0,0 2 0,2 1 479,-2 1 1,0 0-299,-2-3 0,1 3 0,2 0-256,0-1 1,1-1-185,-4-2 309,0-4-254,0 3 223,0-9 0,0 3 51,0-8 0,0 2-181,0-6 1,1-3 0,2-5 0,2 2-201,1 2 1,-2-4 283,4 1 1,-4 0 49,3 4 1,0-1-62,0 1 0,2 3 145,-5 0 1,1 6-121,-1-2 0,-2 3 22,6 1 1,-4 5 26,3 3 1,-3 2 218,4 1 1,-4 1-50,3-1 0,-1 0-115,2 1 1,2-2-22,-2-2 0,2 0 8,1-4 1,1 0-57,-1-4 0,-2 0 53,3 0 0,-4 0-5,8 0 0,-4-1-13,0-3 0,-1-2-150,1-6 0,-2 1 141,-3-1 1,4 1-7,-4 0 1,0-1-4,0 1 0,-4-1 19,0 1-69,4-1 1,-6 1 0,2 0 0,-6 0 0,-5 4 63,-2 3 0,-1 3-21,-1 1 1,1 1 11,0 3 0,-1 2 8,1 6 0,-1-1-129,1 0 1,5 1 126,2-1-313,3 1 241,1-1 1,1-5-84,3-2 1,2-2-256,5-2 0,0-2 106,-4-2 1,3-2 137,-2-5 1,1 3 106,-2 0 0,4 5-94,-4-5 0,0 6 179,0-2 0,-4 1-121,0-1-10,4 3 0,-6-3 11,3 8 1,-2 2 277,2 6 1,-2-1 5,1 1 1,2 4 1,-1 3 1,0 7-130,-4 0 0,4 2-39,0-1 0,1 2-28,-1 5 0,-3-1 23,3-2 0,-3 2 0,-1-3 0,0 2 39,0-2 1,-4 3 163,0-2 1,-5-3-123,2-2 1,0-3-1,0-2 1,-2-4 96,-1 0 0,-2-2-105,1-4 1,-1-3-140,1 0 0,-4-6 139,0 2 0,-1-3-9,5-1 0,-6-1-12,-2-3 0,2-2-262,-2-6 1,3 1-49,-3 0 1,2-1-194,-2 1 1,-3-2 202,3-2 1,-3 2-973,0-2 1,-1-3 0,0 0 0</inkml:trace>
  <inkml:trace contextRef="#ctx0" brushRef="#br0" timeOffset="121">19016 2193 6518,'0'-7'-84,"5"2"1,2 5 779,4 0-813,-5 0 1,4 0-434,-2 0 431,2 0 0,-3 0 46,1 0 0,0 5 0,3 2 0</inkml:trace>
  <inkml:trace contextRef="#ctx0" brushRef="#br0" timeOffset="129">19278 2067 7679,'0'-6'343,"0"1"36,0 5-340,-5 0 52,4 0 45,-4 0 284,5 0-448,-5 0 50,4 0-125,-4 0 1,5 1 94,0 3 1,0 2-3,0 6 1,-2-1 36,-1 0 1,1 6 0,-2 2 0,3 1-21,1-1 0,0 3 0,0-3 0,0 1-3,0-1 0,0 3 0,0-4 1,-1-1-97,-3-1 1,3-4 31,-3 0 0,3-5-154,1 1 78,0-6 0,0 2 1,0-8-1,0-3 1,1-5 48,3-3 0,-2 3 1,5-4-1,-2 4 107,-3 0 1,3-3-1,-1 0 1,0 1-8,1 1 1,-2 2 0,3-1-1,0 1-6,1-1 1,-4 1-21,5 0 0,-5 3 33,0 0 0,2 5-31,-1-5 15,5 5 28,-8-7-14,10 9 1,-9 0 37,6 4 1,-6 10 0,2 0 0,-1 3-31,0 5 0,-1-1 0,2 0 0,-2-1 0,1 0 0,0-1 0,1-1 0,0-2 0,1 0-172,1-1 100,-3-6 1,7 2-65,-2-3 0,2-2 1,1-1-1,1-2 7,-1-2 0,1-6 45,-1-1 1,0-3 81,1-2 1,-1 1-77,1-1 1,-1-3 107,1 0 0,-1 0-89,0 3 0,1 1 12,-1-1 0,-3 1 387,-1 0-293,-4-1 1,6 1-25,-5-1 1,-1 1-22,-3 0 1,0 3 9,0 0 1,-1 2 0,-3-3-1,-3 3 1,-3 1 0,-2 2-1,1 3 1,-1 4 0,1 4 0,0 3-1,-1 3 1,2 2 0,1 2-1,3 2 1,-1 1 0,2-1-1,0-2 1,3-2 0,0-2 0,2-1-1,2-2 1,1 0-51,5-4 0,2-2-38,2-5 0,-5-1-3,1-3 1,0 0-52,3-7 0,0 2 67,1-6 0,-2 1-53,-2-1 1,2 2 39,-3-2 1,0-2 93,0 2 0,-3 4-28,4 3 1,-6 0-1,2 0 1,-3 4 0,-1 8-1,0 4 1,0 4 111,0-1 0,0 2 0,0 1 0,0 1 0,0-1 0,0-1 0,0-2-93,0 1 1,2-1-150,1 0 0,0-4-90,5-3 1,-5-3 117,5-1 0,-4-1-66,3-3 1,1-1 94,3-3 0,-3-3-197,0-1 1,-1 1 120,5-4 1,-5 1 59,1-2 0,-4 4 88,3-4 1,0 0 0,2 1 130,-2 1 0,-3 2-102,4 5 40,-6 2 0,4 5 0,-3 1 46,1 3 1,0 2-1,-4 7 1,0 1-1,1 1 1,1-1-25,2-1 1,0-2-1,-4 0 1,0 1-139,0-1 0,0-3 104,0 0 1,0-5-154,0 5 162,0-5-113,0 2-176,0-5 1,0-5 0,0-4 128,0-5 0,4 1 0,0-2 0,-1 2 0,1 2 88,0-1 0,4 1 0,-3 1 48,1 2 0,-3 4-13,0 8 1,3-1 46,-3 4 1,1 1-73,-4 3 1,0-3 24,0-1 0,0-3 0,0 4 1,0 1-15,0 1 1,0-2 33,0-1-236,0-4 0,1 2 37,3-5-52,-3 0 0,6-4 112,-3 0 1,-3-5 0,4 2-1,-1-4 29,0 0 0,3-4 0,-3 0 0,0 1-40,1 1 1,-4 5 0,4 2 147,0 1 1,-2-3 350,4 5-363,-4-1 0,3 8 0,-3 1 50,1 1 0,1 2 1,-3 3 56,2 0 0,1 1-88,-1-1 1,-3-3-1,3-1 1,-1 2-1,0 1 19,5 2 1,-2-2-49,2-2 0,-4-2 0,3-3-1,2 0 0,-2 5 40,0-4-54,1 0 1,3-4-2,1 0 0,-5 0-32,1 0 0,0 0 0,3 0 0,0 0 0,1 0 0,-2-2 0,-1-1 1,-2-4-1,1 0 0,0-1 0,-1-1-299,2-1 0,-4-2 142,-1 1 1,1-2 77,-1-2 1,0 2 0,-4-2 0,0 3 0,0 0 0,0 1-188,0-1 199,0 1 0,-5 5 1,-3 2 187,-2 2 0,0 4 0,1 2 51,1 3 1,2 7 0,-2 1-86,5-1 0,-3-1 1,3-2-1,0 1 23,2-1 1,1 1-47,0-1 0,1-1-63,3-2 1,-2 2 0,6-4 0,1 2 0,0 0-1,0-1 1,-2 0 0,2-4-278,1-1 0,-2 1 135,0 1-159,-1 0 1,5-4-396,-1 0 520,0 0 1,-3 0 0,-2-1 143,-1-3 0,-1 3 0,-4-4 1</inkml:trace>
  <inkml:trace contextRef="#ctx0" brushRef="#br0" timeOffset="130">20443 2284 8355,'0'8'-197,"0"-1"15,0-4 0,-3 3-12,-1-2-273,0-3 1,4 10-1,0-5 1</inkml:trace>
  <inkml:trace contextRef="#ctx0" brushRef="#br0" timeOffset="131">20683 2044 8355,'7'-11'0,"-2"-1"0,-5 1-45,0 0 0,0-5 88,0 1 1,0 0 0,1 4-2,3-1 0,-3 5 312,3-1-326,-3 5 1,-1 0 25,0 6 0,0 4 0,0 5-1,0 4 1,0 1 0,0 6 20,0 0 0,0 4-21,0-1 0,-4 2 0,0-2-77,2 0 1,1 1-1,1-5-68,0-3 0,0 1-51,0-5 1,0 0 0,0-3-112,0-1 1,3-3-318,1-1 0,5-4 342,-1 1 0,1-4 0,-1-4 0,-1-4-41,-2-2 0,-1 3 270,-4-1 0,4 0 0,-1-3 0,1-1 0,-4 1 0,0 0 0,0-1 0</inkml:trace>
  <inkml:trace contextRef="#ctx0" brushRef="#br0" timeOffset="132">20615 1987 8355,'-8'0'-200,"0"0"1,6 1 308,-2 3 0,3-1 396,1 4-597,0-4 1,5 6-1,3-5 1,3-1-87,4 3 1,-2-5 0,3 3 0,0-3 177,-1-1 1,4-4-198,-4 0 1,4-1-244,-4 1 1,1 2 0,-5-4 279,0 0 160,1-2 0,-1 6 0,1-3 0</inkml:trace>
  <inkml:trace contextRef="#ctx0" brushRef="#br0" timeOffset="134">20854 2021 8355,'0'12'-1847,"0"-4"1945,0-1 1,4 1 0,1 2 0,0-1 185,1-2 0,2-3-177,0 4 0,-2-6 0,2 2-125,1-3 1,1 3 13,1 0 0,1 0 16,-1-4 1,1-1 0,-1-2-88,1-1 0,-5-3 1,0 2-32,-2-2 1,-2 0 51,-3-5 1,-1 1 65,-3-1 0,-2 5 0,-5 0 37,-1 2 1,1 1-1,-1 6 1,1 2 81,-1 3 0,1 3-104,0 2 1,-1-1 9,1 1 0,3 3 14,1 0 0,4 0 1,-1-2-41,3 2 1,1-2-1,1 2-38,3-2 0,-1-6 16,4 1 1,1-5-1,4 0-189,4-1 1,-4-2-1,5 0-58,-1 0 1,-3-5 152,2-3 1,2 2-1,-2-2 41,-1-1 0,0-5 32,1-1 1,-2 0 0,2 3-26,-2 1 1,-2-1-1,1 1 155,-1 0 0,-5 3 0,-1 2 56,1 1 1,-5-1 145,3 3-39,-3 1 1,-5 6-279,0 8 99,0 2-40,-1-3 1,4 0-16,-3 1 0,3-5 0,2 1-37,3 1 1,-3 1 39,3 2 1,1-5-51,-1 1 0,4-1-5,-5 5 1,3-1 40,-3 1 0,-1-1-2,1 0 0,-3-3-3,-3 0 1,0-2 97,-5 2 1,1 1-215,-5-6 1,1 5-1,0-4-279,-1-2 0,6-2 0,2-3 168,3-5 0,1-6 0,0-1 0,0 1 216,0 1 0,0 0 0,0-2 0,5 2 0,1-3 0</inkml:trace>
  <inkml:trace contextRef="#ctx0" brushRef="#br0" timeOffset="136">21323 1873 8355,'6'-5'70,"3"5"0,-5 0 109,-2 6 0,1 4-198,1 2 1,-3 3 0,4 2 0,-1 2 0,0 2 0,-2 2-119,-1-1 0,-1-2 100,0 3 1,0 0 20,0-1 0,0 1 0,0 0 0,0 0-72,0 0 1,0-4-1,2-1 1,0-2-201,2-2 0,0-1-405,-4-2 422,0-4 97,5-2 1,-3-5 0,5-2 78,-2-1 1,3-1 94,-5-8 0,6-2 0,-2-9 0</inkml:trace>
  <inkml:trace contextRef="#ctx0" brushRef="#br0" timeOffset="137">21311 2010 8355,'-11'0'-299,"6"0"1,5 0 243,6 0 48,4 0 1,2 0-1,-1 0-6,1 0 0,-1 0-124,0 0 0,1 0-199,-1 0 1,1 0-1,-1 0-271,1 0 589,-1 5 1,-3-4 17,-1 3 0,1 3 0,3-1 0</inkml:trace>
  <inkml:trace contextRef="#ctx0" brushRef="#br0" timeOffset="138">21540 2147 8355,'1'10'-387,"3"-2"1,-3-2 1112,3-2-931,-3 2 0,3 6-396,0-1 1,3-3 359,-3-1 0,0-4 0,-4 2 1</inkml:trace>
  <inkml:trace contextRef="#ctx0" brushRef="#br0" timeOffset="140">21985 2044 8355,'-5'-11'56,"-1"-1"95,-6 6 0,5-3-220,-1 5 0,4 1 0,-3 3 0,-2 1 124,-1 3 1,-2 2 0,2 5 0,1 1 90,2-1 0,-1 5 1,-3-1-132,-1 5 1,6-3-1,1 3 18,0-1 1,3-1 0,-1 1 22,1-4 1,2-2-48,0-2 0,2-1 1,0-1 28,2-1 0,5-2-103,-2 2 0,4-3 0,0-5 24,0 0 0,1 0-141,-1 0 1,1-5 0,-1-3 78,0-2 1,1 2 28,-1 1 0,1-1 26,-1-3 1,1-1 0,-2 1 49,-3-1 0,2 5 0,-4 0 120,2 2-56,-5 2 1,7 4-65,-5 3 1,0-2 51,-4 6 0,0-1 0,0 5 77,0-1 0,3-3 0,1-1-18,-1 2-92,3-4 0,1 4-170,4-5 1,0-1 42,1-7 1,-1-3 0,1-4 0,-2 0 28,-3-1 1,4 1 0,-5-1-1,0 1 35,-2 0 1,1-1 0,-1 1 0,-2-1 20,0 1 0,-2-1 0,0 1 0,-2 0 9,-1-1 1,0 1 0,-4 1-1,-2 1 68,-2 1 0,0 6 0,0-2 0,-1 2 51,1 2 0,3 6 0,1 0 1,-2 3-67,-1 2 0,2-2 1,2 6-1,0-2-787,4-2 257,1 1 1,1-1-27,0 1 1,5-6 480,2-2 0,0-3 0,0-2 0,2-3 34,1-4 0,2-2 0,-1-1 0,1-1 0,-1 1 0,0 0 0,1-1 0</inkml:trace>
  <inkml:trace contextRef="#ctx0" brushRef="#br0" timeOffset="142">22259 1999 8395,'0'11'143,"0"0"1,0 1 0,0 3-125,0 0 0,0 1 1,0-4-1,0 2-97,0 1 1,0 1-1,0-5 1,0 1 110,0-1 0,-1 0 0,-2 1 244,0-1-264,-1-4-95,4-2 1,4-7 0,-1-1 0,1-5-263,1-2 1,-2-3 263,4-2 0,-3 2 68,4-2 0,-6-2 0,4 1 114,-1-2 1,-3 4 216,6-1-87,-1 7 1,5 3-136,-1 5 1,-4 5 0,-2 4-64,0 5 0,-4-1-15,3 2 1,-3 2-1,0-2-177,3-1 1,-3-1 74,3-2 1,-3 0 45,-1 1 189,0-6-195,0 4 1,2-10-13,2 0 1,-3-5-1,4-6 1,-1-1-10,0 1 0,3-2 0,-2-1 0,0-1 54,0 1 1,4-2 0,-2 0 0,0 1 50,1-1 1,-4 4-1,2 0 1,0 4 84,1 3 1,0 1 38,5 4 0,-2 1 0,-1 3 0,-3 4-88,-1 2 1,3 1 0,-3 1 0,0-1 10,0 1 0,0-1 0,-1 0-109,3 1 0,-1-1 0,-1-1-397,0-2 0,-4 2-29,3-2 1,-3-2-1417,-1 2 1741,0-1 1,0 0-1,0-2 1</inkml:trace>
  <inkml:trace contextRef="#ctx0" brushRef="#br0" timeOffset="143">22796 2147 8355,'5'12'0,"-4"-5"-121,3 1 1,-3-4 0,-1 3 0,0 3 217,0 4 1,0 0-1,0 5 1,-1 2-1836,-3 0 1540,-2 2 0,-5 0 0,-1 0 0</inkml:trace>
  <inkml:trace contextRef="#ctx0" brushRef="#br0" timeOffset="146">23390 1850 8355,'-11'0'-88,"-1"0"1,1 0-1,-1 0 1,1 0 223,-1 0 0,1 0 1,-2 1 97,-2 3 0,2-1-278,-2 4 0,-1 0 85,0 0 1,-3 4 0,4-4 0,1 3 50,2 2 0,0-1 0,2 1 1,1 0-6,1 3 0,5-1 0,-4 4 1,2 0-43,3 0 1,0-3-1,2 4 1,2 0-55,1-1 0,4 2 1,3-5-1,-1-1-35,-2-1 1,1-2-1,4 0 1,0-4-299,3-3 0,-2-3 0,2-1 0,-1 0 24,2 0 0,-3-6 0,5-4 0,-1-4 30,-3 0 1,2-4 0,-1 0-1,-1-1 267,-1 0 0,-1 4 0,-1-4 0,0-1 18,1-2 1,-1-1 0,-1 0 0,-1 1 15,-1-1 1,-2 0-1,2 1 1,-3 3 320,0 4 1,-4 2 78,3 2 0,-3 6 0,-1 5-218,0 6 1,-1 6 0,-2 2 0,-2 2-92,-1 2 1,-2 1-1,-2 4 1,1 0-44,2-1 1,-1-3 0,-3-1 0,-1 0-78,1 0 0,3-4 0,1 1 0,-1-2-111,2-2 0,-1-1 1,5-1-366,-2-1 1,0-7 270,4-1 0,0-1 0,2-7 1,0-2-85,2-4 0,3 1 322,-3-2 0,1-1-59,-1 0 0,-1-3 0,3 3 113,-1-2 0,3 4 1,-3-1 231,1 2 0,-2 7 114,4 2 1,-2 4-270,2 4 1,0 3-1,-4 9 1,0 1-41,1 1 0,-2 2 0,3-4 0,-1-1-9,-2 1 0,2-5 0,0 1 0,0 0 67,0-3 0,0-6 1,-1 2-12,3 1 1,0-5-72,0 3 1,-3-3-1,3-2 0,-2-3 0,3-1 1,0-4-146,2 1 1,0 1 0,-1-5 0,-1-1-35,1-2 1,0 3-84,-2-4 1,2 0 0,-4 1-115,2 1 0,-5-3 0,2 2-42,-3 1 1,-1 1-1,0 2-910,0-1 1058,0 6 0,-5 1 0,-1 5 1</inkml:trace>
  <inkml:trace contextRef="#ctx0" brushRef="#br0" timeOffset="147">23790 1816 7724,'0'11'310,"-5"1"1,-2 0-116,1 4-86,-4-4 1,7 10-1,-4-3-32,-2 3 1,2-1 0,0-1 0,-1-1-273,2 2 0,-4-5 0,3 1 1,1-2-177,2 0 0,-1-3 0,1-5-671,2 2 531,0-4 511,2 0 0,0-15 0,0-3 0</inkml:trace>
  <inkml:trace contextRef="#ctx0" brushRef="#br0" timeOffset="148">23824 1804 8355,'6'-6'48,"3"4"0,-5 8 0,-2 7 0,1 3 374,1 4 0,-3 3-283,3 4 1,1-3-189,-1 3 0,1 1 0,-3-2 1,2 0 34,-1-2 1,-1-1-1,1-2 1,1-1-3,-2 0 0,-1-7 0,-1 3 0,0-4-331,0 0 1,0-5-1411,0 1 1391,0-5 0,-1-7 0,-3-8 291,-3 0 75,2-6 0,-5 5 0,3-3 0</inkml:trace>
  <inkml:trace contextRef="#ctx0" brushRef="#br0" timeOffset="149">23790 2021 8355,'-8'-6'-34,"0"2"1,5-1-70,-5 1 162,5 1-14,-2 3 0,7 0 40,1 0 1,4 0 0,4 0 0,1 0-389,-1 0 0,1 0 1,-1 0-1,0 0-376,1 0 0,-1 0 492,1 0 0,-1-4 187,0 0 0,1-10 0,-1 1 0</inkml:trace>
  <inkml:trace contextRef="#ctx0" brushRef="#br0" timeOffset="151">23995 1884 8075,'7'0'-466,"-2"2"961,-5 2-391,0 2 1,-2 7-29,-1 2 0,1-3 0,-3 5-31,0-1 0,4 1-85,-3 2 1,3 1 0,0-4-231,-3-3 0,2 0-246,-1-1-130,1-1-54,2-5 341,0-1 356,0-15 0,2 1 0,0-8 0,2 0 0,-1 2 0,-1 0 9,2-1 0,-3 1 0,4 3 0,-1-2 53,0-2 1,1 2 218,-1 7 0,-2-2-41,6 5 1,-4 0-1,2 6 57,-1 1 1,0 4-166,-1 4 1,1 2-1,4 1-7,-1 1 0,-5 4 0,4-2-18,-2 0 1,2-3 0,-3 1 0,0-2 115,1-1 1,-4-1-1,4-1-118,1-2 0,-4-3-103,6-5 1,-5-1 88,5-3 0,-4-3 1,4-4-354,0 0 0,-1-2 1,-1-1 72,-1-1 0,3-4 0,-4 2 0,-1 1 91,2-1 1,-2-2 0,3 3 0,-1-1 98,-2 1 1,-2 4-1,1 6 293,1 1-255,-1 1 0,4 5 1,-4 4 31,2 7 1,0 0 0,-4 8 121,0 0 0,4-2 1,0 1-1,-1 1-143,3 1 1,-5-1 0,3-3 0,-3 1-72,-1 0 0,0-3 0,0 3 0,0-2-283,0-2 1,1-5 0,2-1-247,1 1 0,1-4 64,-2-1 0,0-3 1,3-2 411,-1-3 1,4-8 0,-2-5 0</inkml:trace>
  <inkml:trace contextRef="#ctx0" brushRef="#br0" timeOffset="153">24418 1862 8037,'0'11'-549,"-1"2"1130,-3 2 1,1 3-465,-4 5 1,3 1 0,-4 1 0,1 3 20,0 1 1,-2-2 0,6 2 0,-1-1-97,-1-3 1,3-4 0,-1-4-1,1 0 79,2-3 0,0-2-47,0 0 0,2-1-37,1 1 1,0-6-1,3-1-100,-1 0 0,4-3 0,-1 1 0,2-1-201,1-2 1,-3 0 0,0-2 0,0 0-25,3-2 0,0-4-48,0 5 1,-3-6-1,0 1-55,1-2 0,-4-2 0,0 1 114,0 0 0,-4-2 277,3-2 0,2 2 0,1-3 0</inkml:trace>
  <inkml:trace contextRef="#ctx0" brushRef="#br0" timeOffset="154">24429 1862 8355,'-11'0'-487,"4"0"713,2 0 0,18 0 0,2 0 0,1 0-1310,-3 0 942,-1 0 1,-1 0 0,1 0-94,-1 0 0,-3 0 0,-1 0-503,2 0 716,-4 0 0,0 0 0,-5 0 1</inkml:trace>
  <inkml:trace contextRef="#ctx0" brushRef="#br0" timeOffset="155">24452 1964 8355,'-8'11'296,"1"-4"1,4 3 261,-1-2-376,3-3 0,2 1 0,3-3-318,4 1 1,2 3 0,1-3-336,1-1 0,-1 2 1,1-1 219,-1-2-312,1-1 1,-1-1 0,0 0 0</inkml:trace>
  <inkml:trace contextRef="#ctx0" brushRef="#br0" timeOffset="156">24635 2159 8355,'0'7'27,"0"1"1,0 1 288,0 1 1,0 1-1,0 1 1,-1-1-211,-3 0 1,2 5 0,-3 0-1173,0 2 1,-1 1-1,-5 4 1</inkml:trace>
  <inkml:trace contextRef="#ctx0" brushRef="#br0" timeOffset="157">24829 1907 8355,'0'-11'82,"0"-1"231,0 1 87,0 5-409,0 1 0,-4 10 0,-1 4-24,-1 5 1,2 2 74,-4 3 0,1 3 0,-3-3 148,2 2 0,-2 2-369,2 0 0,2-4-78,-2 0 0,6-5-444,-2 1-194,3-2 392,1-2 0,1-4 147,3-4 356,2-6 0,5-4 0,1-4 0</inkml:trace>
  <inkml:trace contextRef="#ctx0" brushRef="#br0" timeOffset="158">24863 1987 8355,'0'8'-333,"0"-1"0,0 1 0,0 3 217,0 1 204,5-1 1,-2-3-51,4 0 0,-3-6 1,4 2-15,1-3 1,1-2 0,0-3 0,-1-4-26,-1-2 1,-1 0 0,3 1-1,-1 2 84,-1-2 0,-4-1 0,2-2-13,-1 1 0,-1-1 1,-4 1-41,0 0 0,0 3-6,0 0 0,-4 5 1,-1-4-22,-1 2 0,2 1 1,-4 4-2,-1 0 1,-1 0-1,-1 2-30,-1 1 1,2 0 0,3 5 0,1 0-232,1 3 0,4-4-29,-3 1 0,3-1 47,1 5 1,1-6 34,3-2 1,2 2 0,6 1 0</inkml:trace>
  <inkml:trace contextRef="#ctx0" brushRef="#br0" timeOffset="159">25046 1907 8355,'0'12'-248,"0"-1"0,0 1 1,0-1-1,0 0 913,0 1-652,0-1 1,0 1 55,0-1 1,0 0 0,1 0-91,3-4 1,2-2-1,6-5 9,-1 0 0,-1-1 0,-1-3 0,-1-2 69,1 0 0,-3-5 1,2 5-1,-1-2-17,0 1 0,-2-1-8,-5-3 0,4-1-11,-1 1-100,1 0 0,-5 3-64,-3 0 0,-2 6-400,-6-2 213,1 3 1,1 6-153,2 2 1,3 0 429,5 0 1,-5-4-1,-1 2 1</inkml:trace>
  <inkml:trace contextRef="#ctx0" brushRef="#br0" timeOffset="160">25286 1816 8328,'6'-5'87,"-1"4"88,-15 6 0,6 2-298,-7 8 1,6-2 64,-3-1 1,1-1 0,-5 0 0,1 1 45,-1-1 1,5 1-1,0-1 101,2 1 1,1-1-50,4 0 0,2 0 1,2-3-94,3 0 0,3-5 67,2 0 0,-5 2 0,1-1-42,1-1 219,-4 3-112,5 0 1,-9 6-22,3-1 0,-4-1-35,-4-2 0,-2 1 0,-5-4-161,-1 1 0,1 1 1,-1 2-44,1-2 0,-1-3 1,1 2-362,0-1 1,3-1 0,0-4 369,-1 0 1,-1 0-1,-1 0 1</inkml:trace>
  <inkml:trace contextRef="#ctx0" brushRef="#br0" timeOffset="162">25160 1610 8098,'7'-1'68,"-4"-3"-196,-1 3 0,-1-4 242,3 5 1,-3 5-48,3 3 1,-2 2 0,1 1 82,1 1 0,-1-1-52,-3 0 1,4 1-26,0-1 0,1-3 0,-2 0 252,0 0-223,6 3 0,-4 0 6,3 0 0,-3-3-17,-5 0 1,5-1 118,3 5-168,-3-1 1,4 0 0,-5 1 16,-2-1 0,3-3 0,-1 0 145,-1 0-160,-2 3 0,-1 0 0,1 0 21,3 1 1,-3-1-35,3 1 0,-3-1 0,-1 1 0,1-1-16,3 0 0,-2-3 0,1 0-14,-1 0-2,-2 3 0,0 0 1,0 0 4,0 1 1,3-4 0,1-1 2,-1 2 1,-2-3-56,-1 2 60,5 0 0,-4 3 0,3 0-7,-3 1 1,1-1 0,0 1-7,2-1 1,0-3 0,-3-2-1,2 0-10,1 1 0,-1 0 12,-3 5 1,0-1-7,0 1 1,0-1 0,0 0 3,0 1 0,0-1 36,0 1 1,0-1-1,-1 1-4,-3-1 1,3 0 0,-4 1 10,0-1 1,2 5-28,-4-1 0,4 0 0,-2-4-25,0 1 1,2-1-1,-3 1 8,1-1 0,-4-3 0,3-1 1,-2 2-90,1 1 0,-1 2 0,-3-1 0,-1 1-442,1-1 0,1 0 1,1 1-1,2-1-1481,2 1 1717,-4-6 1,3 4-1,-5-3 1</inkml:trace>
  <inkml:trace contextRef="#ctx0" brushRef="#br0" timeOffset="163">12026 3289 8355,'-7'0'-327,"-1"0"1,-1 0-1,-1 1 568,-2 3 0,1 4-73,0 7 0,-5 3 0,0 6 0,-1 3 159,1 3 0,1 3-174,3 1 1,1 4-62,-1 1 0,2 1 0,3-3 0,3-3 79,3-1 1,1-2-140,0-9 1,1 0 0,1-3 0,3-4-164,2-2 1,2-2 148,6 1 0,-2-1-100,2 1 1,1-5 67,0 1 1,0-2-55,-1 2 1,-1-2-1,4-3-271,-1 1 0,2-1 0,-4-1-453,-1 1 1,2 0 113,-1 5 502,1-6 1,-5 8-1,1-3 1</inkml:trace>
  <inkml:trace contextRef="#ctx0" brushRef="#br0" timeOffset="164">12746 3289 8355,'-2'-11'405,"-1"-1"0,1 1 0,-3 0-168,0-1 0,4 11-165,-3 5 0,3 10 92,1 5 1,0 7 38,0 5 1,-1 2-72,-3 1 0,2-1 1,-1-1-254,1-2 0,2-1 54,0 2 1,-3-2 0,-1-4 15,1 2 1,2 0-1,1-4 1,0-1-119,0 1 0,1-4 55,3 0 0,-1-5 99,4 1 0,1-6-93,3-1 1,1-6 0,-1 2-519,1-2 1,0-4 263,3-2 1,-2-2-1,4-5 81,-1-1 0,-3-3 28,2 0 1,-2-2-1,-2 3 1,1-1 222,-1 1 1,-5-4-1,-1 1 1</inkml:trace>
  <inkml:trace contextRef="#ctx0" brushRef="#br0" timeOffset="165">12631 3438 8355,'-17'0'-35,"0"3"0,6 1 0,-1-1 1,6-3 840,2-4 1,8 1-479,4-4 1,7 3-356,4-4 1,2 5 0,2-4 0,0 1-27,0 0 0,0 2 104,0-4 0,0 4 26,-1-3 0,-3 3 1,0-2-1,0-1-820,-1 1 1,3 2 0,-6-2 0,-1 1-966,-2 2 1639,-5 2 0,3 1 0,-4 0 1</inkml:trace>
  <inkml:trace contextRef="#ctx0" brushRef="#br0" timeOffset="168">12871 3518 6742,'0'16'-806,"0"-7"1280,0 2 0,0-2 0,2 1 0,0-1 21,2-1 0,5-4 1,-2 2-383,4-1 0,0-1 0,0-4 1,2 0-211,2 0 1,-2-1 211,2-3 1,-1-2-225,1-6 0,-2-1 0,2 0 1,-2-3-95,-2 2 0,0 0 0,-2 0 0,-3-1 48,-1 1 1,-1 2-1,-4 0 114,0 1 1,-2-1 105,-1 1 1,-4 4 0,-4 4-1,-1 3-54,1 3 1,0 4-1,-1 6 1,1 0 221,-1 3 0,1 4-100,0-1 0,3 1-70,0-1 1,4 3 0,-2-4 0,1 1 70,3 0-74,0-5 1,2 2-151,0-4 1,5-5-1,3 0-56,2-2 1,2-1 0,-1-6 116,0-2 1,2-2-105,2-5 1,2-2-1,3-1 1,-2-2-51,-2-2 1,1 3 0,-3-3-1,1 1 160,-1 3 1,-1-2-1,-2 1 1,-1 1 84,-2 1 1,1 2 0,-4 0 0,0 2 4,0 2 451,-1 4 0,-5-2 0,-3 7-333,-4 1 0,-1 4 0,0 4 1,2 1-105,-2-1 0,4 0 0,1 1 1,3-1-51,1 1 1,0-5 72,0 1 1,1-2-150,3 2 0,-2-2 1,6-3-533,1 1 1,1-1 256,1-3 1,1 4 286,-1 0 1,1 0 0,-2-3 0,-1 2 69,-2 0-117,-4 6 1,2-2 49,-5 4 1,0 0 0,-1 1 446,-3-1 0,1 1-298,-4-1 0,-1 1 0,-3-1-262,-1 0 0,1 0-709,-1-4 548,1-2 189,5-5 1,1-6 0,5-6-404,0-5 0,5-5 0,1-1 0</inkml:trace>
  <inkml:trace contextRef="#ctx0" brushRef="#br0" timeOffset="170">13488 3198 8355,'6'5'301,"-2"3"1,-3 2 0,-2 2-56,-3 4 1,2 1-1,-4 7 1,-1 2-120,1 1 0,2 3 1,-2-3-1,1-1-18,2 2 0,2-5 0,1 2 0,0-3-247,0-2 1,0 3-1,1-8 1,3-1-193,3-1 0,0-3 0,0-1 0,2-3-249,1-1 0,-2-1 229,0-4 0,-1 0 155,5 0 0,-5-4 0,0-1-283,-2-1 0,0-2 431,-1-3 0,-3-6 0,4 0 0</inkml:trace>
  <inkml:trace contextRef="#ctx0" brushRef="#br0" timeOffset="171">13420 3392 8355,'-12'6'1596,"6"1"-800,2-4-649,8-1 0,6 3-615,5-5 1,0 0 0,-3 0 0,0 0 336,4 0 0,-4-1-746,4-3 1,-2 2 103,1-1 610,-3 1 1,5-3-1,-6-1 1</inkml:trace>
  <inkml:trace contextRef="#ctx0" brushRef="#br0" timeOffset="172">13682 3472 8355,'1'10'-350,"2"-1"574,1-1 0,0-5 0,-4 5-1817,0 1 1255,0 1 1,5 1-1,1 1 1</inkml:trace>
  <inkml:trace contextRef="#ctx0" brushRef="#br0" timeOffset="173">13979 3301 5816,'-11'0'1456,"-1"0"1,1 1-1060,-1 3 1,5 2-378,-1 5 0,2 2 18,-2 2 0,-1-2 0,6 4 0,0-2-19,2 0 0,1 4 0,0-2 0,0-1 60,0 1 0,0 2 1,1-4-1,3-1-378,3-2 0,0-1 249,0-4 0,1 2-162,3-5 1,1 0 0,-1-4-96,1 0 0,-1-5 117,1-3 0,-5-2 96,1-2 1,-2 1 0,3 0 0,-3-1-85,-1 1 1,1 1 210,-3 2 1,-1-2 149,1 2 426,4 3-422,-6 0 1,4 10-77,-5 3 1,0-2 0,0 2-30,0 1 1,4 1 0,1 1-188,1 1 1,-2-6 0,4-2 65,1-3 0,-3-1 1,2 0-38,0 0 1,-1 0 0,-1-1 0,0-2-144,1-1 0,-3-4 167,3 0 1,-4-2-39,1-2 1,1-3 0,-2 0 0,0 1-17,-2 1 1,-1 2 0,0-1 0,0 1 428,0 0 1,-5 0 28,-2 4 0,-4 2 1,0 5-202,0 0 0,0 5 0,3 2 0,1 4-332,2 0 1,-2 0 0,3 1-379,1-1 0,2 1-190,1-1 501,0-5 1,10 0 0,3-6 0</inkml:trace>
  <inkml:trace contextRef="#ctx0" brushRef="#br0" timeOffset="175">14265 3346 8355,'6'12'-194,"-2"-1"0,-3 1 0,-1 0 0,1 2 687,3 1 1,-3 4-497,3-3 1,-2-1 69,-2-4 1,0 1 0,1-1 0,1 1 8,2-1 1,0-3-374,-4-1 1,1-5-94,3-2 1,-3-6-1,4-6 240,0-3 1,-3 2 0,3-4-1,-1 2 133,-1 0 0,2 0 1,-2 3-1,2 1-85,1-1 1,-2 6 0,4 1 341,1 0 0,0 5 0,-1 0-27,0 6 0,-2 6 0,2 2 0,-4 1 120,-3-1 1,3 0 16,0 1-95,0-2-23,-4 3-298,0-9 1,0-4-163,0-6 1,3-8 0,2-5 0,1-1 78,-1 1 1,0-3 0,-3 2 0,3 1 37,2-1 1,-4 2 0,5 5-1,0 1 510,-2 2 0,4 4 244,-2-1 1,2 8-1,0 4-405,-2 2 0,-2-3 0,-3 1 0,0 1-26,0 1 1,-2 1-1,-1 1-223,0-1 1,4 1 0,0-1 0,-2 1-273,0-1 1,-2-3-1,0-1 1,0 2-520,0 1 1,3-2-1,2-2 236,2-1 1,0 4-1,5-3 1</inkml:trace>
  <inkml:trace contextRef="#ctx0" brushRef="#br0" timeOffset="176">14767 3495 8355,'7'5'193,"1"1"0,-4 6 74,-1-1 1,2 4 0,-1 2 0,-2 1 38,-1 2 0,-1 1-1479,0 2 1,-10 0-1,-2 0 1</inkml:trace>
  <inkml:trace contextRef="#ctx0" brushRef="#br0" timeOffset="181">15452 3232 8355,'0'-8'106,"0"1"1,-1 4 0,-1-2 0,-2 3-1,1 2 1,2 5 0,1 5 291,0 5 1,0 7-322,0 4 1,0 5-108,0-4 0,0 3 1,0-3-1,0-1 87,0 2 0,0-8-128,0 3 1,0-7 84,0-1 1,0-3 0,0 0 22,0-1-473,0 1 170,0-6 0,0-2 156,0-8 0,0-2 1,1-7 41,3-2 1,-1-4 88,4-8 0,-4 3-74,1-3 0,1-1 0,0 2 0,0 2-39,0 3 1,2 1 210,-3 5 0,5 1 0,-2 5 0,0 3-56,1 1 0,-2 0 0,3 2 0,-1-1-62,0 2 1,-1 2-1,-1 3 1,1 5 1,-1 2 0,-2 3 1,2 1-1,-1 2 77,-2 2 0,2 0 0,-1 2 0,-2-1 32,-1 2 1,-1-4-1,0 1 1,0-1-123,0-3 1,0-2 0,2 0 0,0-1-459,2 0 408,0-4 1,-3-2 0,2-6 0,0-3-217,0-4 1,2-3 161,-1-4 0,3 1 0,-2-4-24,2 1 0,-3-2 1,2 3 72,-1-2 1,4 4 0,-3-1 18,1 2 0,-1 7 249,-2 2 143,2 3 0,4 6-230,-2 2 1,-2 4 0,-3 1-69,1 3 1,3-2-1,-2 2-66,2-2 1,-4-1 0,4-1-1,-1 0 104,0 1 0,-2-2-119,4-2 1,-1 0-1,4-2-266,-4 0 1,3-4 0,-2 3 182,2 1 0,3-5 1,1 3-1,1-4 83,-1-4 0,-1 1 0,-2-4 0,1-3-11,-1-4 1,0 1 0,1-2 0,-1 2 199,1 2 0,-2-2 1,-1-1-1,-2-1 347,2 1 0,-2 1-313,0 2 1,-4 3 0,0 0-27,-1-1 0,2 3-11,-1-1 1,0 0-74,-7 0 1,2 1 0,-6 6-67,-1 0 1,-1 2-90,-2 2 0,2 2 0,1 5 0,2 1 11,-2-1 0,3 4 1,-1 1-1,2-1-28,3 1 0,0-3 0,2 4 14,0-1 1,0-3 0,2 2-51,1-2 0,0-7 1,5-2 16,0-3 1,3-2 0,-1-3 0,-1-4 30,-2-2 1,0-1 0,2-1-1,-3 1-15,-1 0 1,3-1-1,-5 1 1,1-1-174,1 1 695,-3 4-259,3 2 0,-5 10 0,0 3 0,0 2-48,0 2 0,3-1 1,1 1-1,-1-1-61,-2 0 1,3 1 0,0-1-1,-1-1 32,2-2 0,-2 2-366,5-2 0,-1-3 0,5-1-95,-1-3 0,-3-2 1,-1-3 114,2-4 1,-2-2 0,-1-1 0,-1-1 101,-2 1 0,-2-1 0,-1 1 1,1 1 125,3 2 0,-3-2 0,3 2 27,-3-2 0,-1-1 0,0-1 0</inkml:trace>
  <inkml:trace contextRef="#ctx0" brushRef="#br0" timeOffset="182">16298 3346 8355,'1'8'-2,"3"0"1,-3-1 0,3 5 0,-3 0 245,-1 3 0,1 3-647,3 5 0,-3-4-16,3 0 0,-3-5 0,-1 3 119,0-1 0,0-3 1,2 1 263,1-5 1,-1 1-1,3-4 1</inkml:trace>
  <inkml:trace contextRef="#ctx0" brushRef="#br0" timeOffset="183">16355 3152 8971,'0'12'-608,"0"-5"-848,0 1 1162,0-1 1,0 10 0,0 1 0</inkml:trace>
  <inkml:trace contextRef="#ctx0" brushRef="#br0" timeOffset="184">16606 3027 8355,'0'-7'-626,"0"2"1,0 6 779,0 3 0,-1 8-9,-3 7 1,3 2 0,-4 3-1,1 3-22,0 3 1,-1 2-1,2 1 1,-1-1 260,2 0 1,-3 2-175,1-7 0,0-1-93,4-3 0,0 0 1,0-2-1,0-2-303,0-3 1,4-4 0,1 0 0,0-1-161,0 1 0,3-5-26,-4 1 0,5-6 108,-2 2 0,0 1 1,0-1-132,2-1 1,1-2 89,2-1 217,-6 0 1,4 0-1,-4 0 1</inkml:trace>
  <inkml:trace contextRef="#ctx0" brushRef="#br0" timeOffset="185">16823 3449 8355,'6'1'-154,"-2"3"1,-3 3 0,-1 4-388,0 0 1,0 6 0,0 1 0</inkml:trace>
  <inkml:trace contextRef="#ctx0" brushRef="#br0" timeOffset="186">17154 3084 8355,'0'-12'-267,"0"1"0,0 6 1,0 5 437,0 6 0,0 9-97,0 4 0,-4 7-11,1 0 1,-1 6-1,4-3 1,0 0 56,0-2 0,-4-3 0,0-1 1,2-1-102,0-3 1,2 1-1,0-5 1,2-1-189,1-1 1,-1-6 211,1 1 0,3-4-328,-3 3 1,6-4-1,-1 1 1,1-4-79,-2-4 1,3 0 109,-2-7 1,2 2-1,2-8 1</inkml:trace>
  <inkml:trace contextRef="#ctx0" brushRef="#br0" timeOffset="187">17063 3209 8355,'-8'-1'320,"1"-3"0,5 2 0,2-5 1,7 2-530,3 3 0,1 0-171,1 2 1,3 0 54,0 0 0,4-3 1,-4-1-1,1 1-199,0 2 1,-3 1 428,2 0 0,-2 0 0,-2 0 1</inkml:trace>
  <inkml:trace contextRef="#ctx0" brushRef="#br0" timeOffset="188">17303 3301 8355,'3'7'-111,"1"1"0,1-6-33,-1 2 1,2-3 529,6-1-506,-1-5 0,1 0 0,-1-4 0,1 2-49,-1-2 1,-1-1 179,-2-2 1,2 1-1,-4 0 11,1-1 1,-1 4 0,-4 1-253,2-2 0,0-1 0,-5 0 152,-3 2 0,1-1 55,-4 5 1,3 1 0,-4 3 67,0 0 1,-3 5 0,1 2-36,3 3 1,-4 2-1,4 1 1,-3 0 55,-2 3 1,5 3 0,0-3 0,2 1 5,3-1 1,0 3-56,2-3 1,0-1 5,0-4 1,6-1 0,1-2 0,3-3-80,2 0 1,0-4 0,4 3 0,1-4 16,1-4 0,2-2 0,-3-5 0,-1-1-766,1 1 702,3-1 1,-2-4 0,5-2 0</inkml:trace>
  <inkml:trace contextRef="#ctx0" brushRef="#br0" timeOffset="189">17657 3209 8355,'6'-11'0,"-1"-1"0,-5 1 0,4 3 0,0 1 33,-1 4 0,-4-2 135,-3 5 0,2 1-174,-6 3 0,2 3 0,-3 4 53,1 0 1,6 1-1,-2-1-75,3 1 0,1-1 0,0 1 91,0-1 1,0 0 0,1 0 0,2-3-329,0 0 0,6-4 54,-1 3 1,-2 1 35,2 3 1,-4 0-1,2-2 95,-1-2 0,-1 1 1,-4 3 38,0 1 1,-4-1-1,-1 0 1,-1 1 41,-3-1 1,-1-1 0,0-1 0,1-1-87,1 1 1,0-4-186,-3-1 1,1-6 0,2-4-203,4-5 472,3-8 0,6 1 0,2-5 0</inkml:trace>
  <inkml:trace contextRef="#ctx0" brushRef="#br0" timeOffset="190">17805 3038 8355,'6'-5'163,"5"4"0,-10 1 1,3 8-1,-3 6 239,-1 5 1,0 4-254,0 4 1,0-2-147,0 6 0,-4-2 1,0 1-1,2-3-44,1-3 1,1-2 61,0-3 0,0 1 38,0-5 1,1 3-1,3-5-508,3-3 1,0-1-1,0 1-58,2-2 1,-3-3 137,2-5 1,0 0-745,3 0 1032,0 0 1,1-5 0,-1-2 0</inkml:trace>
  <inkml:trace contextRef="#ctx0" brushRef="#br0" timeOffset="191">17759 3198 8355,'-6'0'-385,"2"0"1,8-1 0,5-2 302,5-1 0,-1 0 33,2 4 1,3-3-119,1-1 1,-3 0-53,-1 4 1,3 0-1,0 0 1</inkml:trace>
  <inkml:trace contextRef="#ctx0" brushRef="#br0" timeOffset="192">18056 3335 8355,'0'11'510,"0"1"-1765,5-1 786,-3 1 0,8-6 0,-4-1 0</inkml:trace>
  <inkml:trace contextRef="#ctx0" brushRef="#br0" timeOffset="193">18502 3118 8355,'-5'-6'205,"-2"-5"0,-4 6 421,0-2-430,4 2 1,-3 6 0,2 3 14,-2 3 0,0 5 1,1 3-1,2 3-267,-2 0 1,-1 3 0,-2-2 0,1 3-30,-1 1 1,6-2 85,2-2 1,2 1-30,-2-4 1,3-1 0,-3-4 0,4 1-128,4-1 0,-2-1 0,6-2-6,1-4 0,1-3 0,2-1-91,4 0 0,-4-1 0,4-3 0,-4-4 83,0-2 1,-1-1 0,1-1 0,-1 1 27,0-1 1,-3 1 0,0 0-71,0-1 0,-1 5 753,0-1-231,-4 5 1,2 0-137,-5 6 1,0 4-1,1 4-80,3 1 0,-1-2 0,3-1-122,-1-2 0,0-4 1,-1 1-32,4-3 1,-2-1 0,2 0 40,0 0 1,1-5 0,0-3-1,-1-2 8,1-1 1,-4-1 12,-1 1 0,-2-1-2,2 1 1,-3 0-1,3-1 29,-3 1 0,-2 1 0,-2 1 1,-2 1-69,-1-1 0,2 4 0,-3 0-20,-2 0 1,-1 5-10,-2 0 1,6 1 0,1 6 0,1-1-592,0 0 0,0-2 380,4 4 1,5-1-1,2 5 1</inkml:trace>
  <inkml:trace contextRef="#ctx0" brushRef="#br0" timeOffset="194">18753 3152 8355,'6'12'-354,"1"-1"382,-3 0 1,-3 1 0,3-1 0,-3 1 294,-1-1 0,0 4-493,0 1 1,0-1 122,0-4-167,0 1 204,0-1-141,0-5 1,0-2 130,0-8 1,4-2 0,1-5 0,0-1-179,0 1 1,3-1-1,-3 0 1,1-2 133,3-2 0,-3 3 1,1 4-1,-1 2 279,0 2 0,-2 1-127,4 4 1,-2 2 0,3 0 0,-3 3 31,-1 2 0,-1 0-17,-4 5 0,1-1 4,3 1 0,-3-1 66,3 0-26,-2 1 61,-2-1-136,0 1 0,1-6-330,3-2 1,-3-4-1,4-4 86,0-4 1,0-2 0,4-2-1,-3-2 151,-1-2 0,3 1 0,-3 4 0,0-1-56,0 1 0,3 3 24,-4 1 1,1 4-1,-1-1 436,3 3 0,0 1 19,0 0 0,-1 1-298,2 3 0,1 2 0,-5 6-10,-2-1 1,1 1 0,-1-1-69,2 1 1,0-1 0,-4 0 0,1 1-89,3-1 0,-3 1 1,3-1-925,-3 0 1,1-3 641,1 0 1,4-1-1,4 5 1</inkml:trace>
  <inkml:trace contextRef="#ctx0" brushRef="#br0" timeOffset="195">19290 3289 8355,'7'1'-110,"0"3"1,-2 4 81,-3 2 1,0 3-560,-2 2 0,-5 8 0,-2 6 1</inkml:trace>
  <inkml:trace contextRef="#ctx0" brushRef="#br0" timeOffset="196">20089 2867 8355,'-7'-12'-7,"0"1"1,1-1 168,0 1 0,3 3-21,-1 1-68,3 4 1,1-1 0,0 9-200,0 7 0,-4 4 1,-1 8 50,-1 3 1,2 2 0,-2 4 0,-1 0-2,1 2 1,0-4 0,-3 6 0,2-5-78,2-6 0,2 2 1,3-1-1,0-3-107,0-4 1,0-3 0,0-6-586,0 1 823,0-6 1,5-6 0,1-6 0</inkml:trace>
  <inkml:trace contextRef="#ctx0" brushRef="#br0" timeOffset="198">20066 2958 8355,'0'-18'-403,"4"2"-111,0 4 0,0 1 925,-4-1-201,0 6 1,0 2-187,0 8 0,4 6-22,-1 6 0,5 8 1,-3 0 50,2 4 0,-4-2 0,4 3 1,-1-1-14,0-2 1,-2-3 0,3-3 0,-1-4-87,0-3 0,-2 1 7,4-6 1,-1-3-88,5-1 0,-1-4 59,1-4 0,-1-8 1,0-7-34,1-2 1,-5-2-1,0 0 104,-2 0 1,2 0 6,-3 1 1,0-1-1,-4 1 139,0 3 1,0 1-1,0 4-29,0-1 1,0 0 0,0 3 159,0 1-199,0 5 0,4 2 0,1 8 0,0 5-8,0 5 1,4 0 0,-1 5 0,0 0-52,0-2 1,2 5-1,-2-4 1,1 1 16,-2 0 0,2-4 0,-4 3 0,0 0-111,0-1 1,3-1-1,-3 1 1,0 0 7,0-3 0,0-2 1,-2 0-1,2-1-892,1 1 1,-2-6 676,4-2 0,-1 2 0,5 1 0</inkml:trace>
  <inkml:trace contextRef="#ctx0" brushRef="#br0" timeOffset="199">20500 2821 8355,'2'-6'-26,"2"2"1,2 3 0,5 2-1,1 4 13,-1 6 1,4 7 81,1 9 0,0 2-16,-1 5 1,-2-2 0,4 1-1,-2 1-24,0-2 1,0 1 0,-2-6 0,1-1-110,1 2 1,0-8-1,-3 3 1,-1-2-84,1-4 1,-1 4-1,0-6 1,1-1-485,-1-2 1,-3-1 294,-1-4 0,0-3 352,0-8 0,-2-2 0,-5-6 0</inkml:trace>
  <inkml:trace contextRef="#ctx0" brushRef="#br0" timeOffset="200">20912 2821 6090,'-4'-8'1511,"0"1"-715,-5 4 0,7-2-615,-6 5 0,2 3 0,-2 3 0,3 7-180,0 3 0,-2 3 0,-4 4 0,0 0 50,-1 0 1,1 1 0,-2 1 0,-1 3-75,-1 1 0,-4-3 0,2 0 0,0 0 21,-4 0 0,1-1 1,0 1-1,2-2-78,1-1 1,-2-1-1,4-3 1,3-4 9,3-2 0,0-2 0,4-1-1173,-2-2 362,5-3 1,-3-6 192,5-3 669,0-3 0,5-4 0,1 0 1</inkml:trace>
  <inkml:trace contextRef="#ctx0" brushRef="#br0" timeOffset="201">21049 3164 8468,'6'5'653,"0"-3"-375,-2 6 1,1-1-247,3 5 1,2 1 0,-4 2 0,2 3-513,0-1 0,-6 5-299,2-3 0,-3 8 0,-1 2 1</inkml:trace>
  <inkml:trace contextRef="#ctx0" brushRef="#br0" timeOffset="202">21802 2878 7864,'-11'0'-374,"3"0"0,1 0 559,-2 0 0,4 6 1,0 6-34,0 6 0,3 3-65,-1 2 0,1 4 0,2 1 1,0 1 0,0 1 0,-1 4-16,-3 1 0,3-5 0,-3 1 0,2-1 38,-2-1 1,3 3-1,-3-7-360,2-3 0,2 0 71,0-7 0,0 0 0,0-4-284,0 1 0,2-6 1,2-2-499,3-3 961,-2-6 0,10-6 0,-2-7 0</inkml:trace>
  <inkml:trace contextRef="#ctx0" brushRef="#br0" timeOffset="203">21917 3084 8210,'0'11'-167,"0"2"306,0 2 1,0-2-55,0 2 1,0 1 0,0 1-98,0 1 0,0-4-42,0 1 1,3-2 0,1-2-32,-1 0 38,-2 1 1,4-6 125,3-2 0,-2-3 0,2-2-133,1-3 0,-3-3-131,2-9 1,-2 0-6,2-3 0,0-3 148,-4 3 1,4-1-1,-4 0 19,-2 1 0,-1 5 0,-1-3 111,0 1 0,0 3-8,0-2 1,-1 6-1,-1 1 20,-2-1 1,-5 4-78,1 1 0,2-1 0,-2 1 21,-1 2-46,-1 6 1,-1 2-1,-1 6-121,1-1 0,3 0 40,1 1 1,3 0 0,-2 2-168,1 2 1,1-1-1,4-4-101,0 1 1,5-5 160,2 1 124,4-5 1,5 2-1,2-5 1</inkml:trace>
  <inkml:trace contextRef="#ctx0" brushRef="#br0" timeOffset="205">22168 2981 8355,'0'11'74,"0"1"90,0-1 1,0 1 0,0 0 91,0 3 1,0-1-307,0 5 0,1-3 0,2 1 77,1 0 0,3-2-157,-3-3 0,4-1 0,-3 0-19,1 1 0,-2-6 198,3-2 1,-3-3-106,4-1 1,-2-1 0,2-3 0,2-3 0,-2-7-87,2-2 0,-3 0 125,1 1 1,-4 2-1,2-2-26,-1 2 0,0 0 62,-1-2 1,-3 2 1,3-2 1,-3 3 81,-1 0 0,-3 1 0,-3 1-20,0 2 0,-1-2 8,-5 2 0,1 3-30,-1 1 1,1 3-1,1 2-183,2 3 0,-1-1 0,5 4-70,2 2 1,-3 1-387,1 2 0,1-1-449,7 1 949,3-1 0,4 0 0,0 1 0</inkml:trace>
  <inkml:trace contextRef="#ctx0" brushRef="#br0" timeOffset="206">22556 2924 8608,'7'-5'1629,"-2"3"-1513,-5-3-99,0 5 0,-2 5-113,-1 3 130,1 2 0,-7-2-149,6-1 0,-5 1 176,4 3 0,-3 1 1,1-1-180,0 1 1,4-5-8,-2 1 0,3 0 53,1 3 1,1-3 0,3-2-111,3-1 0,0 0 94,0-1 1,0-2-1,1 5-2,0-2 0,-4 0 34,3-1 0,-4-2-32,1 6-7,-3-6 0,-2 9 170,-3-4 1,1 0 151,-4 0 0,-1-3 0,-3 2-368,-1-1 0,5 3 1,-1-4-412,-1-2-6,-1 0 1,-1-2 200,-1 0 1,6 0-1,1 0 1</inkml:trace>
  <inkml:trace contextRef="#ctx0" brushRef="#br0" timeOffset="207">22659 2730 8355,'6'-5'89,"4"2"0,-2-3 0,2-1 0,3 2 195,2 0 1,-2 3 0,2 5 0,-1 5-17,1 2 0,-2 7-59,2 2 0,2 4-11,-2 3 1,0 2 0,-5 4-101,-2-2 0,1 5 58,-5 3 1,-1 1-181,-3-1 1,0-1 0,0 3-533,0 0 1,-1 4-1,-1 1-554,-2 3 1,-10 6-1,1-2 1</inkml:trace>
  <inkml:trace contextRef="#ctx0" brushRef="#br0" timeOffset="210">10896 46 8105,'0'-12'192,"0"1"0,-2 4 0,0 5 0,-2 6 0,0 8 1067,-1 10 0,4 3-879,-3 10 0,-1-4-186,1 7 1,0-2 0,3-2 0,-2 2-26,0 2 1,-2-1 0,2 3 0,-2 2 49,-1 3 0,2-1-130,-4 9 1,4 4-72,-3 4 1,5-26 0,0 0 0,-1-1-1,0 1 1,-1 0 0,1 2 23,0 1 0,0 1 0,1 0 0,0 0-267,-2 4 0,0 1 1,3-2-1,-1 0 226,-2 2 1,0 0 0,3 0 0,0 0 0,-2 4 0,0 0-1,1 1 1,1 1-16,-1 0 0,0 1 0,0-1 0,0-1 0,2-1 0,0 1 1,0-2-1,0 1-110,0-1 1,0 0 0,0-4 0,0 0 0,0 3 0,0-1-1,0 0 1,0-1 65,0-1 1,0 0-1,0 4 1,0-1-1,0 0 1,0 1-1,0 2 1,1 2 18,1 1 0,0 0 0,-1-1 0,1 0 0,1 1 0,0 1 0,0-2 0,0 1-35,0-1 0,1 0 1,-1-5-1,0 0 1,1 1-1,0 1 0,-2-2 1,1-1 30,-1 1 1,1-2 0,-2-2-1,0-1 1,2-2 0,1-1-1,-2-1 1,1-1 157,-2-2 0,0-1 0,4 23 0,-1-4 1,-1-7-135,-2-3 1,-1-6-1,0-1 1,0-4 19,0-3 1,0-3 0,0-6 0,0-2-62,0-1 0,-4-7 0,0 2 0,2 0-355,1-1 1,-3-3 0,0 1-240,1 1 1,1-4-1527,-2-1 2180,-6 1 0,6-1 0,-1-2 0,-4-1 0,-4-1 0</inkml:trace>
  <inkml:trace contextRef="#ctx0" brushRef="#br0" timeOffset="211">6373 251 8355,'-10'-5'-54,"2"-2"1,-2 0 0,2 1-1,-1 0 1,1 0 2105,0 1-1228,5 2-566,-2 3 0,7-2 0,3-2 164,6-3 0,6-3-160,5-2 0,6 0-124,3-4 0,6 0 0,2-3 1,2 5-95,2 5 0,-3 0 0,1 5 0,-2 2-88,-2 1 1,-3 1 0,-2 1 0,-3 1-67,-1 2 1,0 0-133,-1-4 1,-3 0 42,2 0 0,-1 0 0,-4 0 0,-1 0-99,-1 0 0,-5 0 1,2 0-1,-4 0-936,0 0 1,-5 0 353,1 0 0,-5 1 437,0 3 1,-5 2 410,-2 6 0,-10 4 0,1 2 1</inkml:trace>
  <inkml:trace contextRef="#ctx0" brushRef="#br0" timeOffset="212">6715 228 8081,'0'18'469,"0"5"0,0 7 1,0 11 112,0 5 0,-1 8-255,-3 3 1,3 1-81,-3 2 1,-1 1 0,0-2 0,0-5 170,0-2 0,0-3-168,1-8 0,3 1-230,-3-7 0,2 0 1,-1-8-1,-1-2-161,2-1 1,0-2-490,2-3 0,0 1 230,0-5 0,-3 1 0,-1-5-759,1 0 1,2-3 607,1 0 1,1-7 0,3-2-1,4-9-171,2-8 722,-4-4 0,9-11 0,-2-2 0</inkml:trace>
  <inkml:trace contextRef="#ctx0" brushRef="#br0" timeOffset="216">6932 765 8355,'12'0'-354,"1"0"1,1 1 143,1 3 1,1-2-1,-1 1 1,5 0 791,1 1 1,-2-3 0,0 3-1,0-2-407,-1 2 0,2-3 0,-5 3 0,1-3-96,0-1 0,-3 0 0,2 0 0,-2 0-98,-2 0 1,1-3 83,-1-1 1,1-5-175,-1 1 0,-3-2 0,-2-1 0,0-1-278,1 1 327,-5 0 0,3-1 28,-5 1 1,-5 1 3,-2 2 1,-4-1 0,0 4 0,0 0 68,-1 0 1,-3 1-58,0 4 0,-2 0 35,2 0 0,1 1 1,-4 2 45,2 1 1,0 8-1,5 1 121,0 3 0,-5 4-83,1 2 1,4 2-79,3 3 0,2-2 0,-2 5 1,3-1 11,0 0 0,4-4 0,-3 1 1,4-5-62,4-2 0,2-5 0,6 2 0,-1-4-146,0 0 0,2-2 0,1-3 1,3-3-115,0-2 0,2-2 1,4 0-1,0-2 32,0-2 1,0-6 0,0-6-1,-1-2 35,1-2 0,-4-2 0,0-1 0,0 1 38,-1-1 0,2 0 0,-3 0 0,-1 0 212,1 0 0,-1 0 1,-2 1-1,2-1 147,-2 0 1,-6 5 0,0 2 0,0 0 383,-2 1 1,3 4 177,-5 3-538,-1 6 1,-4 2 0,-1 7 0,-3 3-135,-2 2 1,5-1-1,-3 1 1,1-1-60,0 1 0,0-1 1,4 0-1,1 0-4,3-4 0,-1 3 0,4-3 0,1 0-98,-2 1 0,5-4 1,-4 2-1,3 0-156,2 1 1,-1-4-1,1 5 215,-1 1 1,-3 0 0,-2 0 0,-1-2 136,-2 2 0,-2 1 0,-1 2 1,0-1 97,0 1 1,-1-1 0,-3 1 0,-4-1-48,-2 0 0,-1 1 1,-1-1-1,1 1-133,-1-1 1,1 0 0,-1 1 0,0-2-246,-3-2 1,6-3-1,-3-4-258,2 3 1,4-4-1,-1 0-64,2-7 1,2-3-1,4-2 311,3-4 1,2-1 0,5-6 0</inkml:trace>
  <inkml:trace contextRef="#ctx0" brushRef="#br0" timeOffset="218">7755 525 7687,'4'-11'-341,"1"1"1,0 1 401,0 1 0,0 6 0,-3-1 489,2 6 0,1 3 0,-2 8 0,1 4-33,-2 5 1,-1 7-250,-1 1 1,0 2-72,0 1 0,0 4 0,0 1 0,0 1-337,0-1 0,0-2 0,0-6 1,0-1 69,0-2 0,4 1 0,1-5 0,0-3-148,0 1 1,4-6 0,-2 0 0,0-4-256,1 0 1,0-1-1,3-1-34,0-2 1,1-3 0,-1-5 221,1 0 0,-5-5 0,1-1 1,0-2 226,-2 0 0,4-4 0,-4-6 1</inkml:trace>
  <inkml:trace contextRef="#ctx0" brushRef="#br0" timeOffset="219">7595 857 8591,'11'0'1083,"1"0"-805,-1 0 1,2-2-188,2-2 1,3 3-1,5-3 1,0 3 294,-1 1 1,1-4-125,0 1 0,4-5-827,-1 4 0,1 0-693,-4 4 1,0 0-1,0 0 1</inkml:trace>
  <inkml:trace contextRef="#ctx0" brushRef="#br0" timeOffset="220">8531 777 6925,'11'7'202,"-4"1"1,-1-4-8,-2 3 0,-1-4-814,4 1 337,1 2 0,3-4 81,1 6 0,-1 0 0,1 3 1</inkml:trace>
  <inkml:trace contextRef="#ctx0" brushRef="#br0" timeOffset="221">8509 1085 8355,'0'11'-19,"0"-4"1,1 2 137,3-6 0,2 1-225,5-4 1,1 5 0,-1 2-1,-1 0-494,-2 1 0,7 0 0,-2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2T18:00:40.357"/>
    </inkml:context>
    <inkml:brush xml:id="br0">
      <inkml:brushProperty name="width" value="0.09071" units="cm"/>
      <inkml:brushProperty name="height" value="0.09071" units="cm"/>
      <inkml:brushProperty name="color" value="#FF0000"/>
    </inkml:brush>
  </inkml:definitions>
  <inkml:trace contextRef="#ctx0" brushRef="#br0">3289 10370 8355,'-7'0'-128,"-1"0"304,-1 0 1,3 0 0,-2 0-1,1 1 1,0 3 0,2 4-1,1 2 1530,0 1-1439,1-4 0,4 3 4,3-2 1,2 0 8,6 0 1,-1 1-50,0-5 0,1 1 0,-1-3-44,1 2 1,-1 1-28,0-1 0,1-1-66,-1 4 0,5-3 1,-1 2 42,-1-1 0,2 0-33,-1-1 1,4-1 0,-2 3 50,1-1 0,-4 0-65,1-1 0,1-1 1,1 3 11,1-1 1,-4-1 0,2-4 42,1 0 0,-5 4-133,4-1 0,0 1 29,-1-4 1,4 0 0,-2 0 43,1 0 0,-1 0-46,2 0 0,3 0 0,-3 0 11,3 0 1,0-1 0,1-2 23,0 0 1,0-1-120,0 4 0,1 0 0,1-1 51,2-3 1,0 3-1,-5-3 46,1 2 0,0 1-71,0-3 0,0 3 0,1-3-37,3 3 0,-3-3 70,2 0 1,-2-1-1,-1 3 163,0-2-167,0 0 0,0 0 0,0 1 51,-1 0 1,1-2 0,0 1-46,0 2 0,0 0 15,0 2 0,0 0 1,-1 0 7,1 0 0,0-1 0,0-1-5,0-2 0,-3 0 4,3 4 0,-3 0 1,7 0 35,-3 0 0,-1 0 0,0 0-18,-1 0 0,1-4-54,0 0 0,0 1 37,0 3 1,0-2 0,-1 0 19,1-2 0,1 0-11,3 4 0,-3 0 1,3 0-33,-3 0 0,3-4-12,-1 0 0,2 1 0,-2 3-40,0 0 0,5 0 30,-5 0 1,2 0 0,-2 0 11,0 0 1,1 0-15,-4 0 1,3 0 7,1 0 1,1 0-1,-3 1-6,2 3 1,0-3 0,-5 3 9,1-3 0,0-1 18,0 0 0,0 0 1,0 0 21,0 0 1,-1 0 0,1 0-27,0 0 0,-4 4-26,0 0 1,0 0 0,4-4-2,0 0 1,0 1 0,0 1 3,-1 2 1,1 0-28,0-4 0,1 0 1,2 0 24,0 0 0,2 0 0,-3 0 47,2 0 0,0 0-36,-4 0 0,3 0 0,1 0 12,-2 0 1,-1 0 0,-1 0-13,0 0 0,0 0 4,0 0 1,1 0-11,3 0 0,-3 1 0,2 2 13,-2 1 0,-1-1 25,0-3 1,0 0-11,0 0 1,0 0 0,1 0 40,2 0 1,-2 0-1,4 0-58,0 0 1,-4 0-1,4 2-15,0 1 1,-2-1-56,4 2 1,-5-3 0,3 0 28,0 3 1,-2-3 0,3 3 19,-1-3 1,0-1 10,-2 0 1,-2 0 0,4 0 54,0 0 1,-2 0 0,3 0 115,-1 0 0,2 0-46,-3 0 0,3 0-115,-3 0 0,0 0 0,-4 0 0,-1-1 54,1-3 0,0 3-130,0-3 1,-4 3 74,0 1 1,-5-1-1,1-2 21,-2-1 1,-2 0-863,1 4 0,-5 0-1903,1 0 396,-6 0 580,4 0 0,-17 0 0,-1 0 1</inkml:trace>
  <inkml:trace contextRef="#ctx0" brushRef="#br0" timeOffset="6">3175 17314 8355,'11'0'107,"1"0"1,4-5 0,3-1 0,3-2 0,2 0 674,3-1 0,3 3 0,8-1-477,4-2 0,9-1-183,6-2 1,5 1-1,-28 5 1,1 2-364,-1 0 0,0 0 0,5-3 0,0 0 335,0 1 1,2 1 0,2-2-1,1 0-64,0 1 0,0 0 0,2 0 0,0 1-24,0-1 0,0 0 1,5 1-1,0-1 1,-1 0-1,-1 0-86,3 1 0,-1-1 0,2 0 0,0 1 35,0-1 1,0 0 0,0 2-1,1 1 1,2-1 0,2 1-1,1 0 1,0 1 17,0 1 1,1 0 0,3 0 0,0 0 0,-1 1 0,0 0-1,2 1 1,0 0 0,-20-1 0,0 1 0,0 0 58,2 0 1,1 0 0,-1 1 0,-1 1 0,-1 0 0,1 0 0,3-1 0,1 1 0,-1-1 0,-1 1 0,-1 0 0,0 0-65,0 0 1,0-1-1,0 1 1,2 0 0,1 0-1,-1 0 1,2-1 0,-1-1-1,1 1 1,0 0-1,0-1 1,1 1 66,0 0 1,0-1-1,0 1 1,0 0-1,0 0 1,0-1 0,1 0-1,0 0 1,0 0-1,-1 0 1,1 0 0,0 0-13,0 0 1,1 0-1,0 0 1,-1 1-1,1-1 1,-2 1-1,0 0 1,0-1-1,0 0 1,-2 0 0,0 0-1,0-1-18,-2 1 1,0-1 0,0 1-1,2 0 1,1 0 0,-1 1-1,-2-1 1,-1 0 0,0 0-1,-1 1 1,0-1 0,0 0-4,0 1 1,-1 0-1,-1-1 1,20 0-1,0-1 1,-20 2 0,1-1-1,0 0 1,20 0-1,0 0-10,-2-1 0,0 0 0,-3 0 0,0 0-10,0 0 1,0 0 0,-4-1 0,-1 0 0,-2 0 0,-1 0-29,-2-1 1,-1 0 0,-3-2 0,0 0-203,-3 2 0,-1 1 0,-1-2 0,-2 2 0,25 1-398,-6 0 0,-10-2-444,-9-1 1,-7 1 1089,-5-1 0,-5 1 0,-2 2 0,-1 0 0,-4 0 0,-4 0 0</inkml:trace>
  <inkml:trace contextRef="#ctx0" brushRef="#br0" timeOffset="11">11969 16526 8355,'-11'-15'292,"-1"0"0,-3-1 0,0 4 0,1-2 525,1-2 1,0 1-342,-2 4 1,3 3-272,-4 1 1,4 0-157,0 0 0,-1 2 62,-2 5 1,3 0 0,-5 0 169,1 0 1,-1 5-215,-2 2 1,1 5 0,4 2 0,-1 3-30,1 5 0,3 0 1,3 8 4,4 2 0,3 2 0,1 3-60,0 1 0,1-1 11,3-7 0,6-2 71,5-5 1,6-4-229,-2 0 1,-1-9 0,1 0-4,1-3 1,1-4 0,2-4-296,0-3 1,0-7 140,0-8 1,-4-4-1,-1-4 191,-2-3 1,-1-9 83,-3-7 0,-2 0 0,-1-6 4,-2-2 0,-4 0-202,1-7 1,-2 29-1,1 0 215,-1-3 0,0 1 1,0 2-1,-1-1 1,0 0-1,-2-1 176,1-29 1,-3 3-1,-1 8 349,1 6 0,1 8 244,-2 12-401,3-1 0,-9 16 1,3 0-15,1 10-233,-4 11 1,8 9 44,-1 8 1,1 5-1,2 10-47,0 7 0,0 6 33,0 2 0,0 5 128,0 3 1,5-2-240,-1-31 1,0 1-1,2 30 1,-2-30-1,0-1-112,5 29 0,5-5 1,1-6-9,-1-4 1,3-13-1,-1-2 1,1-6 0,0-3-1,0-5-76,-1-5 1,3-6 0,-2-7 0,-1-4-215,1-7 1,2-5 43,-4-10 0,4-7-109,-4-8 0,1-6 195,-5-2 0,0-5 0,0 3 0,-3 0 408,0 3 0,-5 3-152,0 4 1,-1 3 1025,-2 5 0,0 8 124,0 4-583,0 6 1,0 6-313,0 10 0,0 10 0,0 11-36,0 4 1,0 3-145,0 2 1,1 3-1,1-3 24,2-1 1,4 2-172,-4-4 1,3 0 0,-3-4-86,-1-1 1,2 1 79,-1 0 0,3-5-155,-3-3-352,0-2 36,-4-7-33,0-1 285,0-20 1,0 1 183,0-13 1,0 2 0,-1 0 0,-2-3 121,-1-1 0,0 3 238,4 0 1,0 3-142,0 4 0,4 1 0,1 5 195,2 2 1,-4-3-1,5 7-120,1 1 1,-3 1 0,2 5-1,1 0 21,1 0 0,3 1-241,2 3 1,-2-1-1,2 3 1,-3 0-394,0 1 1,-1 0 305,1 5 1,-1-1 0,1 1-742,-1-1 0,0-3-1018,1-1 0,-1-4 750,1 1 926,-1-3 0,6-6 0,0-2 1</inkml:trace>
  <inkml:trace contextRef="#ctx0" brushRef="#br0" timeOffset="19">12769 16252 8355,'-2'-8'790,"-2"1"1,-3-2 0,-3 0-86,-2 1 0,-3-1 0,-1 6-127,-2 0 0,8 2-490,-2 1 1,3 6-1,-2 6 0,5 0 0,0 7 0,3 2-11,-1 0 0,0 6 0,4-1 1,0 0-183,0-2 1,0-1-61,0 0 1,1-6-1,2-1-202,1-4 0,5-2 42,-2-2 0,0-3-49,0-5 0,1 0 153,3 0 0,-1-5 29,-2-3 1,2-5 0,-2-4 10,2-1 0,-3 3 93,1-4 1,-4 4 267,3-4 0,-4 5 1,2 0 728,0 5-199,-4-1-326,10 8 1,-9-1-173,6 6 1,-4 4-155,3 4 0,-3 1 1,2-1-101,-1 1 1,0-1-51,-1 0 1,-1 0-142,4-4 1,-3 2-692,4-5 190,-1 0 285,5-4 1,-2-5-1,-1-4-78,-1-5 0,-2 0 283,2-5 0,-2 3 1,-4-1 343,2 0 0,1-2 19,-1 4 0,-1 0 1,4 5 588,2 2 0,-3 3 1,2 6-341,1 3 0,0 2 1,0 7-1,-2 1-264,2 1 1,-2 0 0,-1-3 0,0 1-164,1 2 1,-4-6-1,4 2 1,-1-2-37,0-3 1,-2 3-186,4-5 0,-6-1 0,2-7 0,-1-4-255,1-2 1,-3-3 281,3-2 0,-3 1 0,0-5 97,3-1 1,-3 2 0,3 0 353,-3 2 0,3 4-6,0 5 1,4 3-1,-3-2 155,1 0 1,-2 3-1,3 4-44,2 3 1,1 2-41,2 5 0,-1 1 0,1-1-54,-1 1 1,-3-2-76,-1-3 1,1 2 0,2-4-31,-2 2 0,-2-5 32,-2 2 1,-2-3 27,6-1 0,-5-5-86,0-2 1,2-3 0,-1-2 52,-1 1-39,3-1 0,-3 1-112,4-1 0,-4 5-22,1-1 0,-2 6 0,1-3-123,1 0 1,1 3-1,-3-3-182,2 0 1,1 3 0,-2-6-96,0-1 1,1-1-1,-4-1 1,0-1-621,0 1 313,0-1 1,-1 2-1105,-3 2 966,-2 3 814,-6 5 0,1 5 0,-1 2 1</inkml:trace>
  <inkml:trace contextRef="#ctx0" brushRef="#br0" timeOffset="21">13545 15944 8355,'-6'-23'0,"-3"4"0,4 0 65,-2-2 1,4-4 252,-5-2 1,6 2 108,-2 6 1,-1-1 489,1 4-690,0 6 0,4 8 17,0 9 0,0 7 0,0 13 0,0 5 223,0 4 1,0 4-287,0 2 1,-1 2-86,-3-2 1,3-3-174,-3-1 0,3-6 0,1-3-129,0-1 0,0-2 0,0-6 239,0-1 1,0-9 30,0 1-472,0-2 1,0-4 28,0-5 0,3-8 359,1-8 0,0-8-46,-4 1 1,1-3 184,3-1 1,-1 3 0,3-3-30,-1 3 1,4 3 149,-1 2 1,-1 3-214,5 9 0,-4-2 0,8 5 74,-4 1-241,0 2 1,1 6 26,2 3 0,-3 2 1,2 1-36,-5 1 0,1 3 20,-2 0 1,-3 2 118,-1-2 0,-3-2 0,-1 3 202,0 1 0,-5-5 1,-2 4 143,-4-4 0,-1 0-273,-4-1 1,0 1-1,-4-2 78,1-3 1,1 2-41,-1-5 1,-2 0-1,5-4-688,-2 0 303,4 0-349,-2 0 1,9-1-1,5-2-221,4-1 0,7-5 0,9 2-241,5-3 1,6-2 1053,-2 1 1,4-1 0,-1 1 0</inkml:trace>
  <inkml:trace contextRef="#ctx0" brushRef="#br0" timeOffset="25">13922 16138 8355,'6'-5'556,"-1"2"239,-5-5 0,0 1 0,-1-5-222,-3 1 1,2 3 0,-6 2-1,-1 0-400,-1-1 1,3 4-217,-1-5 1,0 5 42,-3 0 0,0 1 0,-1 2 1,1 0-126,-1 0 1,1 5 55,-1 3 0,1 2 66,0 2 0,0 4-137,4 3 0,-2 6 1,5 2-35,2-1 1,0-6 0,2-1-106,0 1 0,2-3 157,1-2 1,4-4-419,4-3 0,1-3 175,-1-5 0,0-1 0,2-3-52,2-4 1,-2-3-1,4-4 74,-1-4 1,-3-2 488,2 2 0,-4-1-124,-3 5 0,2 0 0,-4 3 507,1 1 0,2 3 4,-6 0 1,5 11-1,-4 1 1,-2 6 191,0 5 1,-2-2-478,0 2 0,1 2-376,3-2 0,-3 0 0,4-4-843,0 1 757,2-1 0,4-4 70,0-4 1,-3-1 0,0-2-1,1 0-878,1 0 1,5-5 579,0-3 0,0-6 0,-3-2 209,-1-2 0,4 0 1,1-1 153,-2 4 1,-6-2-166,0 2 1,-2-4 916,2 4 0,-3 0 1296,-5 3 1,0 5-1019,0-1 0,-1 5-549,-3 0 1,-1 8-61,-3 6 0,-2 2-178,3 6 1,0-4-1,1 5-68,1 4 0,1-1 0,4 4-29,0-3 1,0-2-132,0-3 1,4 2 0,1-3-390,1 0 0,2-2 236,3-4 0,1-2 0,-1-1-61,1-2 0,-1-4-425,0 1 0,1-3 228,-1-1 1,1-1-91,-1-3 0,1 0 0,-1-6 1,0-3 1,1-5-1,-2 2-87,-2-2 0,0-1 534,-4-4 1,4-1 0,-4-2 108,-2-5 1,3 2 0,-1-2 51,-1 0 1,-2-1 0,0 0 0,2 4 1166,0 4 0,5 0-153,-4 9 1,0 0 1860,-4 3-2612,5 6 1,-3 6-235,6 8 0,-6 4 0,2 6-16,-2 5 1,1 6-1,1-1-16,-1 1 1,-2 2 0,0 3-1,2-1 1,1-1-698,-2-2 0,-1-5 0,-1 3 1,2-2-301,1-3 1,-1 1 0,3-8 0,-1 1-1419,-1-1 2161,6-1 213,-2-8 0,4-12 0,0-8 0</inkml:trace>
  <inkml:trace contextRef="#ctx0" brushRef="#br0" timeOffset="27">14676 15978 8355,'6'-17'1313,"-1"5"1,-10-4 0,-2 9-782,-4 3 1,0 4-468,0 4 0,-5 3-601,1 9 1,-1-4-1,2 5 1,-2-1-152,2 3 1,-2-1 412,1 1 1,-1-4 453,5 4 0,0-3-77,-1 3 1,6-5-1,2 1 329,3-2 1,1-6 0,0 1-97,0 1 1,5-4 0,4-1 0,5-3 349,5-1 0,-1 0-581,1 0 0,0-1-134,3-3 1,1 1 0,0-3 0,-1-1-912,-3 1 0,1 2-569,-5-3 0,4 4 613,-3-1 1,-6 3 0,-5 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4.152"/>
    </inkml:context>
    <inkml:brush xml:id="br0">
      <inkml:brushProperty name="width" value="0.09071" units="cm"/>
      <inkml:brushProperty name="height" value="0.09071" units="cm"/>
      <inkml:brushProperty name="color" value="#FF0000"/>
    </inkml:brush>
  </inkml:definitions>
  <inkml:trace contextRef="#ctx0" brushRef="#br0">4763 6019 8355,'-22'-13'0,"3"-2"0,2 2 400,6-2 0,3 6 0,1 1 1788,-2 0-1904,-1-3 1,10 1-73,7 3 0,10-3 0,9 2-85,5-2 1,11-2 0,3 0 0,2-4 29,0-3 0,4-1 0,2 0 0,2 2-263,-2 2 0,-2-4 0,-7 5 1,0 0-376,-2-1 1,-7 4 0,1-1 207,-5 5 0,-7 1 0,-1 0 128,-6 3 1,-5 2 0,-1 4-6,-4 2 0,-2 3 12,-5 8 1,-9 4 582,-2 8 1,-12 2-1,-1 6-126,-4-1 1,-4 5 0,-4 3-64,-2 2 1,-6 3-278,24-22 1,-2 0-1,0-1 1,-1 0 40,-2 3 1,0-1-1,0 1 1,-2 0-1,-1 1 1,0 1-1,1-1 1,0 1 59,0 0 1,1-1-1,3-2 1,1 0-25,-1-1 0,0 0 0,-15 20-158,0-3 0,9-6 0,5-8 78,4-4 1,10-4-74,-2-9-155,8-4 0,4-10 0,9-13 12,5-14 1,9-10 0,6-12 171,0-5 0,-14 26 1,0 1-1,-3 0 0,1-1-13,1-1 1,-1-1-1,-1-1 1,-2 0 0,0-2-1,0-1 77,0 0 1,0-2 0,-1 0 0,0 0-1,0-2 1,1 0 38,0-1 1,0 1 0,1-1-1,-1 1 1,1-1 0,0-1 2,-1 2 0,-1 1 0,0 4 0,0 1 0,5-22 138,1 6 1,0 10-1,-3 8 1,-2 8 113,-3 5 0,4 9 1,-4 1-285,3 4 1,-2 3-1,0 9 10,1 5 1,-3 11 0,1 11 38,2 7 0,1 8 0,1 15-54,-7-30 0,-1 2 0,2 2 0,-1 1 1,-1 3-1,-1 0 2,1 1 1,1 0-1,-3 0 1,1-1-1,1-2 1,1-1-1,-1-1 1,0 0-1,0-2 1,-1-1-107,3 30 0,0-10 80,-1-4 0,-3-8 73,3-4 0,-3-4 1,-1-3 113,0-5 1,-5-7 0,-2-3-127,-3-4 0,-2-2 0,-1-2 254,-2-4 1,-3-3-1,-6-1-7,-2 0 1,-3-10-1,-6-7 111,1-7 0,-4-10 1,0-8-380,1-2 1,-2-7-1,19 24 1,2-1 4,-1-1 0,1-1 1,-1 0-1,0 0 0,1-1 1,0-1-499,2 0 1,-1 1 0,-13-23 0,-1 8 213,5 7 1,5 10-1,5 6 1,2 8-864,4 6 0,6 5 1125,0 8 0,-1 5 0,1 5 0,2 0 0,1 3 0,1 4 0</inkml:trace>
  <inkml:trace contextRef="#ctx0" brushRef="#br0" timeOffset="2">10758 6738 8355,'-3'-11'-88,"-1"-1"1,0 1 0,3 0 0,-3-1-68,-4 1 0,2 1 0,0 1 381,1 1 1,-4 6 1,1-2 0,3 1 245,1-1-68,-2 3-233,5-4 0,-3 5-149,8 0 1,-2 0 166,6 0 1,-1 4 0,5 0 6,-1-2 1,4 3-78,1-1 1,4 4-1,-1-3 42,3 1 0,5-3 0,4 2 49,2 0 0,2-4-103,4 3 0,1-3 0,6-1 1,1 0-95,2 0 0,-6 0 0,2 0 1,-5 0-92,-3 0 1,-1 4 0,-3 0 0,-3-2 107,-3 0 1,1 1 0,-3 1 0,-2-1 2,-3-2 0,-6-1 1,3 0-1,-2 0 248,0 0 1,0-1-274,-3-3 1,-2-2-246,-2-6 1,-2 6-2316,-2 2 1461,-3-2 304,-1 20 1,-11 0-1,-7 20 1</inkml:trace>
  <inkml:trace contextRef="#ctx0" brushRef="#br0" timeOffset="4">13157 6727 8355,'0'-12'-160,"0"1"0,0 0 1,-1 0 286,-3 4 1,2 1 373,-1 2-2,1 2-90,2-8-221,0 9 0,2-4 0,1 5 34,5 0 0,6 0 0,4 0-10,3 0 0,2 0 0,10 0-18,3 0 1,2 0 0,0-1 21,4-3 1,3 1-1,5-3-116,3 1 0,-1-3 1,0 3 64,-1-1 0,0 2 0,-3-2 0,2 1-121,-2 2 0,-3-2 8,-3 1 0,-1-1 0,-4 3 0,1-2 1,-1 0 0,-6 4-28,0 0 1,-2 0 0,1-1-5,-3-3 0,0 3 0,-3-3 19,-3 3 0,-2-3 0,0 0-2,-3 1 0,-4 2 54,0 1 18,-1-5-357,-4 4-522,-2-4 1,-7 5-498,-1 0 1,-10 5-1,-10 5 459,-6 8 1,-14 6 0,-4 10 0</inkml:trace>
  <inkml:trace contextRef="#ctx0" brushRef="#br0" timeOffset="5">15567 6624 8355,'-11'-8'0,"3"1"-44,0-2 1,4 3 0,-3-1 0,-1 1-1,0 1 1183,1 0-638,-1 1-125,2 4-66,1 0 1,14 0-1,3 0-56,5 0 1,7 0 0,8 0 0,6 0 33,7 0 0,2 0 0,7-1-50,0-3 1,2 3-225,1-3 1,0 3 0,0 1-133,0 0 0,-3 0 142,-1 0 0,-5 3 0,2 2-8,-3 2 0,-7-3 1,-2 2 13,-2-1 0,-7 3 0,-2-5-154,-3 0 1,-3 0-1,-2-1 58,-3 2 1,-4 0 0,0-4-193,-1 0 1,-3 0-87,-1 0 1,1-2 0,3 0-786,1-2 1,-5-5-549,1 2 1256,0 1 0,-2-4 0,-1 4 0</inkml:trace>
  <inkml:trace contextRef="#ctx0" brushRef="#br0" timeOffset="7">17645 6658 8355,'-18'0'-960,"2"0"737,5 0 0,-1-3 0,1-1 1025,-1 1-120,1 2 291,5 1-466,0 0 1,8 0-242,2 0 1,7 0-1,8 0 1,5 0 325,7 0 0,5 0-232,14 0 1,2 0 0,5 0-142,0 0 0,4-4 1,0-1-62,-1-1 0,-3 2 1,-4-2-1,-4-1 71,-2 1 0,-5 2-132,0-4 1,-9 6-1,0-2 38,-4 3 0,2-3-71,-5 0 1,0-1 0,-7 3-8,-4-2 0,2-1 0,-2 2 39,-1-1 1,-2-1 0,0 3-53,-1-2 1,-3-1-360,0 1 1,-6 2-1242,2-6-611,-3 5 1,-1-2-1,0 5 1</inkml:trace>
  <inkml:trace contextRef="#ctx0" brushRef="#br0" timeOffset="9">6533 9890 8355,'-12'-11'-369,"1"3"1,1 1 0,1-2-1,1-1 392,-1-2 1,3 5 0,-2-1 44,0-1 0,1 3 116,0-2 0,3 6 1,-3-3 725,2 0-559,2 3-330,3-3 148,0 5-29,5 0 0,-3 0-132,6 0 0,-1 2 0,5 0 78,-1 2 0,2 0 1,2-3 65,4 3 0,4-3-49,4 3 1,2-3 0,6-1 1,3 0 1,4 0-1,8-1-23,3-3 0,3 1-50,1-4 1,4 1 0,1-3-101,2 1 0,-4 0 0,-27 3 0,-1-1 137,1 0 0,0 1 1,31-3-77,-32 4 0,0 0 0,29-2 0,3-2-22,-2 5 0,-30 0 0,1 1 0,28-2-1,-2 1 0,3 2 12,-1 1 0,-28-1 1,0 1-1,31-3 1,-32 1-1,0 0-49,1 1 1,-1 0-1,0-2 1,1 1 43,1 0 1,0 0-1,1-1 1,-1 1 0,0 0-1,-1 1 1,0-1 0,-1 0-49,29 0 1,-8-3 0,-5 1-1,-6 1-21,-8 2 0,-2 1 1,-8 0-1,-3 0 72,-4 0 1,-1 0 0,-5 0 65,0 0 0,-3 0-300,0 0 1,-5 0-328,5 0 1,-5 1-1,-1 5 581,-4 5 0,-2 2 0,-5 6 0,0 1 0,1 2 0</inkml:trace>
  <inkml:trace contextRef="#ctx0" brushRef="#br0" timeOffset="12">6807 10770 8355,'-7'-5'-470,"-3"2"-391,3-4 0,0 3 1713,0-4 147,4 6-764,-2-8 0,14 8 0,4-3-98,3 0 1,3 4 0,4-4-1,1 1 106,3 0 0,-2-3-102,6 3 0,-5-1 0,4 2-8,-3-1 0,5-1 1,-1 1-45,2-3 0,1 0 1,1 1-1,3 0-13,4-1 0,3 1 0,2-3 0,2 2-74,5-2 1,1 2 0,2 0-1,2-1-1,2 2 1,-3-3 0,2 5 25,-6 2 0,6 0 1,-3 2-281,1 0 0,6-1 275,-32-1 1,1 0 0,31 1 0,-30-1 0,0-1-1,0 1 1,1 0-24,0 0 1,0 0-1,0-2 1,0 1-1,-1 1 1,-1 0-1,0 0 1,0 0-34,0-1 1,-1 1 0,31 1 0,-30-1 0,-1 0 0,29-1 12,-3 0 0,-4 1 0,-1-2 0,2 3-84,0 1 1,1-1 0,-4-2-1,-5 0 142,-4 0 1,-2-2-1,0 1 1,-6 2 13,-3 0 0,-6 2 0,4 0 0,-2 0 20,-3 0 0,3 0 0,-3 0 1,-2-1-9,-3-3 1,-6 3-1,2-3 1,-4 3 423,0 1 1,-5 0-379,1 0-1073,0 0-1097,-2 0 1185,-1 0 1,-15 5-1,-3 1 1</inkml:trace>
  <inkml:trace contextRef="#ctx0" brushRef="#br0" timeOffset="18">22739 286 8355,'-1'-8'89,"-3"0"1,1 6 0,-4-2 0,-2 3 0,-1 1 0,0 1 425,2 3 0,-2 1-518,2 2 0,-2 4 1,-1-4 18,-1 3 0,5 2 0,-1-1 0,-1 1 5,-1-1 0,2 0 0,1 1 0,-2 1 24,-1 2 1,-2-3 0,1 4 0,1-2-26,2 1 0,-2-6 0,4 2 1,-2-2 106,0-3-96,6 5-55,-3-10 1,6 4-1,3-5 20,3 0 0,4 0 28,0 0 1,2-5-1,1-1 0,1-1 1,5-3 0,-1 4 0,3-1 7,1 4 1,-4-3 0,0 3-11,1 0 0,-2 2 0,-1 1 0,1 0 45,0 0 1,-3 0-1,3 0 1,-1-1 39,-4-3 1,0 2 37,-1-1 1,-1 1-55,0 2 1,0-1 252,-4-3 60,3 3-329,-8-4 1,3 4-128,-5-3 1,-5-2 0,-3-6-97,-2 1 0,2-1 0,1 1-24,-2-1 0,2 1 158,0 0 1,-1-1 0,-3 1-26,-1-1 0,5 1 36,-1 0 1,0-1 30,-3 1 1,5 3-1,1 2 13,0 1 76,3-4 1,-4 7 65,2-1-121,3 1 1,-9 2-61,2 0 0,2 5 0,-1 3 0,1 2-44,0 2 1,2-1 41,-4 1 0,4-1 1,-2 0-30,1 1 1,-3-5 0,3 1 19,-1 1 0,2-3 0,-2 2 1,0-1-31,-1 0 1,3 2-1,-2-4-69,1 1 0,-3 2 0,3 2 98,-1-3 24,3-1 1,-2-5 211,5 3-154,0-3 6,0 4 1,5-5-1,3 0-41,2 0 0,5-1 0,1-2 0,-2-1-41,-2 2 1,1-1-1,2-1 0,-1 3 0,4-3 0,0 3-14,-1 1 1,-1-4 0,1 1-1,0-1 20,-3-1 1,-1 3-1,-2-1-163,0 1 1,1-1 102,-1-1 1,-3-1 34,-1 1 1,-3-3 31,4-4 0,-6 0 0,2-1 0,-4 2-50,-4 2 0,-1-2 0,-4 3 1,3-3 17,1-2 0,-3 1 0,3 1 0,0 1 3,0 1 1,0 0-1,1-3 24,-3 0 1,2-1 0,0 2-1,1 1 155,0 2 0,-1 3-145,1-4 1,2 6-66,-6-2 1,4 5-1,-3 7 0,3 1 0,-4 8 0,-1 1 15,-1 0 1,-1 1 0,0 2 0,3 0 86,0-2 0,-2-1 0,-3 1 0,3-4 42,0-3 1,0-1-1,0-2 1,1-2 110,1 2-16,5-4-300,-7 0 54,9-5 1,-3 0 0,8 0 52,4 0 1,2-1-11,1-3 0,1 2 0,-1-5 143,1 2 0,3-2 0,1 1-100,2 0 1,-3 2-1,3-2-56,-1 1 0,-1 0 0,-2 2 4,1-1 1,0-3 0,-4 2-20,-4-2 0,3 4 0,-2-5 1,1 4 23,-2-3 26,-1 4 81,-6-7 1,0 4 18,0-6 1,-2 1 0,0-1-1,-3 1-230,-2-1 1,3 1 0,-3-2-50,-2-2 1,3 1 0,-1-4 11,2 2 1,0 1 0,1 2 45,-3-2 1,2 2-1,0-1 1,1 4-71,0 2 1,-4 1-44,5-5-923,-6 1 1,2 10 0,-4 2 0</inkml:trace>
  <inkml:trace contextRef="#ctx0" brushRef="#br0" timeOffset="21">22796 23 8355,'-8'1'331,"2"4"0,0 5 0,1 6 167,0 1 1,-4 2-1,2 4-444,1 0 0,-4-1 0,2-2-6,-2-1 0,2-4 0,1 3-11,-2-2 0,0 0 1,0-5-28,2 1 0,3-2 11,-4-3 1,6 3-1,-3-3 16,-1-1 0,5 0-1,-3-2-98,3-2 51,1 3 21,5-5 1,2 0-1,4 0 53,0 0 1,2-4-1,1-1 1,3-2 23,0-1 1,1 1-77,1 0 0,1-1 0,-3-2-32,1 2 1,-3-2 0,3 4 0,-2-2-54,-2 0 0,-1 5-4,-2-5 57,1 5 0,-5-5 17,1 4 0,-6-1 0,2 1 115,-2-4 1,-4-2 0,0-1-153,-2-1 0,-5 1 0,3-1 0,-2 1-53,0 0 0,2-1 0,-3 1 1,2-1-32,-2 1 0,2-4 0,0-1-20,-2 3-1119,4 0 0,-10 12 0,2 2 0</inkml:trace>
  <inkml:trace contextRef="#ctx0" brushRef="#br0" timeOffset="22">22762 23 8355,'-8'1'398,"2"4"1,-1 5-1,2 6 1,-1 1-158,0 4 1,2 4-1,-4 0-241,-1-3 0,3 0 0,0-7 0,1-1 0,-3-2 0,4 0 0,-5-2 0,3-1 0,0-2 27,2 2 0,1-4 0,1 1-10,-2-1 0,0-3-53,4 6 5,0-6-6,0 3 34,0 0 1,1-3 139,3 2 1,3-3-1,4-1-53,0 0 1,2 0-48,2 0 1,2-4 0,3 0-37,-1 2 0,-1-3 1,2-1 6,-1 0 1,-3 4 0,1-3-86,0-1 1,-2 5 0,-4-3 41,1 3 0,-5-3-8,1 0 0,-4 1 180,3 3 352,-4-5-360,2-2 0,-10-4-133,-3-1 1,2 1-1,-2 0 1,1-1-1,-1 1-161,1-1 0,0-4 37,0-3 1,-2 1 0,4 0 60,-2 2 0,4-5 1,-4 4-1244,2-1 1,-4 12-1,3 7 1</inkml:trace>
  <inkml:trace contextRef="#ctx0" brushRef="#br0" timeOffset="24">22807 23 8355,'-7'6'345,"-1"6"0,1 5 0,-1 6 0,0 4-13,0 3 1,1-2 0,0-2-1,-2-5-324,-1-2 1,-1-4 0,2 3 0,2-1 25,-2-3 0,4-5 0,0-3 26,0-1 1,3 0-57,-1-1-86,1-3 64,2 4 0,2-5 1,1 0 82,5 0 0,2 0 0,3 0 1,1 0-41,1 0 1,4-1-1,-2-2-9,0 0 0,1-5 1,1 3-13,-4-1 1,2 2-1,-2-3-49,-1 2 0,1 0-19,-3 1 0,6 3 105,-7-3 0,-1 2 24,-2-2 0,-4 3 877,3-3 93,-4 3-847,2 1 0,-5-2-23,0-1 1,-1 1-323,-3-1 0,1 1 0,-3 1-599,1-3 0,-4 3-1769,1-3 1518,3 3 0,-5 1 0,4 0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4.210"/>
    </inkml:context>
    <inkml:brush xml:id="br0">
      <inkml:brushProperty name="width" value="0.09071" units="cm"/>
      <inkml:brushProperty name="height" value="0.09071" units="cm"/>
      <inkml:brushProperty name="color" value="#FF0000"/>
    </inkml:brush>
  </inkml:definitions>
  <inkml:trace contextRef="#ctx0" brushRef="#br0">12711 7412 8019,'-11'0'-480,"1"-1"1,1-3 0,1-2 55,-1-1 1,3-2 639,-1 6 390,4-1 0,-2 5-351,5 3 1,0-2-85,0 6 1,1 0 0,3 2-87,4-3 1,6 0 0,1-5 0,0 3-21,1 2 0,2-3 0,5 2 0,0-1 43,0-2 1,0-2 0,1-1-23,2 0 1,0 0 0,3 0-52,-1 0 0,2 0 0,-2 0 1,1 0 1,-2 1 0,2 2-7,-1 0 1,0 3 0,-3-4 0,2 3-4,-1 1 1,-1-3 0,0 2 0,3-1 17,1 0 0,1 0 0,1-4 0,0 0 22,0 0 0,4 0 0,2 0 0,2 0-3,1 0 1,-3 0 0,1 0 0,-1 0-67,1 0 1,-1 0 0,4 0 51,-2 0 1,-1 0 0,-2 0-74,2 0 1,-3 0-1,5-2 0,-1-2 0,-2 3 33,5-3 0,-2 3 0,3 1-1,-1 0 1,-4-4 0,3 0-10,-2 2 1,-1 1-1,-4 1-7,1 0 1,-1 0 7,0 0 0,1 3 0,0 3-12,3 0 1,-1-4-1,5 4-25,1-1 0,0-4 0,0 3 23,-1-3 1,-1 3 1,1 0 1,-1 1 0,-5-3 16,-3 2 0,0 1 13,5-1 1,-6-3-1,2 3 0,-6 1 0,2-1 0,1-2 37,-2 0 0,3-1-2,-6 3 1,6-3-37,-1 3 1,-2-3 36,1-1 1,1 0 0,2 0-9,-3 0 1,7 0-5,-3 0 0,3 0-5,-3 0 1,1 0-1,-1 0 1,0 0 0,-1-1 0,-1-2-8,-2-1 1,-1 1-1,2 3 1,-4 0-1,-3 0 0,-1 0 0,-1 0 1,0 0-1,-2 0 3,-1 0 0,-3 0 0,1 0 0,0 0 7,-3 0 0,-2 0 0,0 0 41,-1 0 0,-3 0 107,-1 0-269,-4 0-2124,2 0 646,-5 0 882,0 10 0,-10 2 0,-3 11 0</inkml:trace>
  <inkml:trace contextRef="#ctx0" brushRef="#br0" timeOffset="5">3540 15921 8355,'-11'-2'0,"0"-1"-186,-1-5 1,1 2-1,-1-1 1,2 1-1,1 1 1,3-1 0,1-1 729,2-2-489,2 4 1,2 0 0,3 5 72,4 0 1,-2 0-1,3 0-16,4 0 0,-2 0 0,6 0-17,-1 0 1,-2 0 0,5 0 36,1 0 0,3 0-52,4 0 0,2 0 1,5-1-1,2-2 58,2 0 0,4-3-60,7 3 0,0-4 0,5-4 29,4-1 0,5 1-177,-29 5 0,0 1 0,2-1 0,1 0 0,-1 1 0,0-1 115,-1 0 1,1 0 0,-1 1 0,0-1-1,-1 0 1,0 1-19,0-1 1,1 0 0,-1 1 0,0 0 0,1 0 0,-1 1-71,0 0 0,0 0 0,1 3 0,-1 0 0,0-2 0,-1 1 0,0 0 0,0 0 0,0 0 0,-1 0 0,0 0 0,1-1 38,1 1 1,0 0-1,0 2 1,-1-1-1,0-1 1,-1 0-1,29 0 20,-3-2 0,3 1-4,0-4 0,-29 5 1,1 0-1,29-4 4,2 1 0,-5-3 1,2 4-46,-3 2 0,3-3 1,-1 1 65,-4 1 0,1 2 1,-5 1-33,0 0 0,-1 0 0,-6 1-14,1 3 1,-1-3 0,-2 4 0,-1-1 6,1 0 1,4 0 0,1-4 6,0 0 0,-4 0 1,7 0-1,0 0 84,2 0 1,1 0-57,3 0 0,0-4 0,-24 1 0,1 1 0,0-1 0,1 1 16,-2-1 1,0 1 0,-1-2-1,0 0-12,29 0 0,-2-3 1,2 3-1,-2 0 6,2-1 0,-3 2 0,5-3 10,-1 1 1,-1-3 0,-28 6-1,1-1-70,1 0 0,0 0 1,-1 2-1,0-1 25,1 1 0,-1-1 0,28-3 0,-28 3 0,1 0 0,-2 0 1,-1 0-8,32-3 1,-30 4 0,-1 1 3,0-2 1,-1 0 0,31-1-1,1 1 11,-2-2 1,-1 0-1,-4 4 75,0 0 1,0 0 0,-1 0-42,-3 0 0,2 0-5,-6 0 0,1 0 0,-6 0 3,-2 0 1,3 0 0,-6 0-51,-2 0 1,3 0 0,-8 0 75,0 0 0,-4 0 0,0 0 0,-3-1 75,-3-3 1,-7 1-139,0-4 0,-2 1 0,-3-3 0,-1 1-53,-2-1 0,-3 3-534,4-2 1,-6 4 0,1-2-811,-6 1 611,-8 1 0,-12 4 0,-6 0 0</inkml:trace>
  <inkml:trace contextRef="#ctx0" brushRef="#br0" timeOffset="8">6773 15772 8355,'0'-11'0,"0"-1"0,0 1-141,0 0 0,0-1 0,0 1 1,0-1-1,1 1 0,1-1 1,2 1-1,-1-2 427,-2-2 1,3 2 0,0-2 180,-2 2-348,4 2 1,-3 0 107,5-1 1,-5 6-31,5 2 1,-5 4-1,2 3 1,-2 3-83,1 4 1,0 4 0,-4 9 0,0 1 8,0 3 1,-1 2-1,-2 5 1,-1 0-9,2 1 1,-3 3 0,0 0 0,0-1-86,0-2 0,1-1 0,4-1 1,0-1-49,0-1 1,0-6 0,0 0 0,0-3 14,0-3 0,0-1 1,0 1-1,0-4 50,0-2 1,0-6 0,0 1 37,0 1-147,5-4 1,-4-1-149,3-8 0,-3-3 0,-1-4 0,0-2-239,0-2 0,-1 1 1,-2-5-1,-2 0 103,-1 1 0,-2-2 1,-3 5-1,0 1 7,-1 1 0,1 2 0,-1-1 0,1 1 217,-1-1 1,5 5 0,-1 1-1,-1 0 173,-1 4 0,3-3 0,-1 1 417,-1 1-191,4-3 1,0 6-157,5 0 0,0 5 0,0 8 0,0 1 208,0 1 0,1 4 1,2-2-1,2-1-48,1 1 0,1 2 1,1-4-1,0 0-12,1 2 0,0-5 1,0 5-1,-2-2-55,2 0 0,1-1 1,2-5-1,-1-1-21,1 1 0,3-4 0,0-2 0,0-1 2,2-2 0,-1-5 1,5-3-1,-1-3-112,4-5 1,-1-1 0,3-6 0,-3 0-48,-4 0 0,-1 2 0,-5 0 0,-1 3-568,-1 2 1,-4-3 0,1 2-1,-4 1 237,-3-1 1,-1 6-1072,0 3 0,-10 6 0,-3-3 1</inkml:trace>
  <inkml:trace contextRef="#ctx0" brushRef="#br0" timeOffset="12">4466 16812 8209,'0'-7'-1642,"0"12"1920,0 10 1,0 7-21,0 5 1,0 1-128,0 2 0,0 3 0,1-2-79,3 2 0,-3-3 0,3-1 5,-3-1 1,3-5 0,1-5-145,1-2 0,-2-1 1,4-4-45,1-4 0,-3 2 0,1-5 0,2-3-69,2-3 0,0-2 0,2-6 60,2-3 0,-2-6 0,2-1 32,-3-6 1,0-3-1,-1-5-27,1 0 0,-1-2 134,1-2 1,-5-1 0,1-5 86,1 3 0,1 0-41,1-1 0,-3 7 0,-2 7 462,-1 4 37,4 3-396,-8 10 1,5 10-76,-6 4 1,0 11-1,-2 5 114,-2 3 0,2 2-76,-6 3 0,4 2 0,-3 5-55,-2 0 0,3-2-43,-2 2 0,0-3 1,-2 4-42,3-3 1,-2-8-1,5 0-28,1-3 132,2-7-298,1 2 0,1-11-137,3-5 1,-1-5 299,4-6 0,-3-2 0,4-1-42,1-1 1,-4-2 0,0 5 209,0 0-151,-4-2 51,4 13 0,-3 1 0,0 8 351,2 2 1,1 6 0,-1 2-213,3 0 1,4-2-1,0-3-79,0 2 1,2-6 0,1 1-1,2-4-63,2-3 1,0-2 0,2-1 0,-1-1-9,2-3 0,-4-2 0,1-6 0,-1 1 0,-3-2-223,-2-2 0,-2 2 1,-1-3-1,-2 1 130,-2-1 0,-1-3 0,-6 3 0,0-2-45,-2-2 0,-5 3 1,1 2-1,-2 2 51,-1 2 0,-1 5 0,1 2 0,0 3 403,-1 1 0,1 5 0,1 4 0,2 5-13,4 5 1,3-2 0,1 2 0,0 2-319,0 0 0,6 6 0,4 0 0,4-2-63,0-1 0,4-2 0,0-2 0,1-2-102,0-2 0,-5-1 0,2-4 1,0-3-403,-1 0 1,0-5 0,-3 2 0</inkml:trace>
  <inkml:trace contextRef="#ctx0" brushRef="#br0" timeOffset="13">4180 17006 8355,'-18'0'-272,"7"0"1,7 0 0,9 0 199,7 0 1,0-4 440,7 0 1,5 0-341,7 4 1,3 0 0,2 0-208,-2 0 0,6 0 1,-5 0-830,0 0 769,6 0 0,-6 0 0,5 0 0</inkml:trace>
  <inkml:trace contextRef="#ctx0" brushRef="#br0" timeOffset="14">5425 16823 8355,'0'-6'227,"0"2"-319,0 8 1,1 3 143,3 8 0,-1 3-48,4 5 0,-4 4 1,0 1-1,-1 1-65,-2 3 0,4-5 0,-1 1 99,0 0 1,-2-7-1,-1 0-220,0-3 1,0-3 0,0-3-222,0-1 240,0-5 1,0-2 71,0-8 0,0-3 0,0-9 0,0-3 31,0-2 1,0-2 0,0 1 0,0 1 195,0-2 1,0 4-1,0-5 47,0 4 1,1 4 0,3-1-110,4 0 1,2 3 0,1 5-15,1 2 0,-1 4 1,1-1-7,-1 3 1,4-3 0,1 0-401,-2 2-161,-2 1 0,5 6 0,0 1 0</inkml:trace>
  <inkml:trace contextRef="#ctx0" brushRef="#br0" timeOffset="17">5676 16960 8355,'1'10'322,"3"-2"-175,4-4 1,2-3 0,1-1-1,1 0-70,-1 0 0,2 0 0,1 0-180,1 0 0,5-4 205,-1 0 1,-2-5 0,-1 2-206,1-3 0,-6 2 0,2 0-462,-4-1 1,-6 3 299,0-2 0,-1 5 0,-4-5 131,-1-1 0,-4 3 0,-4-1 155,-1 2 0,-3 2 0,-1 3 81,-2 0 0,3 2-148,-4 6 0,1 1 0,-2 10 239,0 1 1,7 5 0,-1 2 311,5-2 1,4 3-188,5-1 0,0 0 0,1-6-385,3-2 0,2 2-31,5-6 1,6-4 0,2-4-224,3-2 1,-3-2-1,0-3 108,1 0 1,1-6 0,1-4-297,-3-4 1,1-6 0,-3 1 389,1-3 0,-3-1 1,3-1 131,-2-3 0,1 2 0,-3-4 84,1 1 0,-4-3 0,-3 5 101,1 0 0,-3 4-189,2 3 0,-6 2 470,2 6 31,-3 4 0,-2 9 0,-1 9-67,-2 7 1,-4 5-315,4 3 1,-5 7 0,3 7 26,0 0 1,-4 2 0,3 5-110,1 3 0,-4-2 0,3 4 129,1-1 1,-3-2-661,5-3 0,-3-2 1,2-2 41,-2-4 1,3-6 0,-2-4 173,1-4 1,-3 0 61,5-9 0,-2 0-1,1-3 0,3-3 55,-3-5 0,2-11 1,2-12 68,0-2 1,6-11 0,0-2 43,0-2 0,4-5 0,-3 1 1</inkml:trace>
  <inkml:trace contextRef="#ctx0" brushRef="#br0" timeOffset="18">5996 16914 8355,'18'-17'-73,"-3"1"0,-2 4 25,-2 0 0,4 2 0,1 2 0,-1 5 218,1 1 1,-3 2 0,2 2-14,-2 1 0,-3 4-231,-2 4 0,0 6 0,-4 2 19,-1 2 1,-3 2 0,-3 0 0,-2 0 204,-1 0 1,-6-4 0,-3-2-103,1 0 1,-2-1 0,-1-2-87,0 2 1,3-1 0,-2-4-338,4 1 0,1-5-559,4 1 644,2-6-6,5 4 1,5-17-1,1-1 1</inkml:trace>
  <inkml:trace contextRef="#ctx0" brushRef="#br0" timeOffset="22">6259 16640 8355,'0'-11'-27,"1"1"0,3 1 276,3 1 0,-2 7 0,0 1 36,1 6 1,-5 11 0,3 6-1,-3 6 84,-1 4 0,0 5-204,0 0 1,-4 4-1,0-3-34,2 2 1,-1-6-1,1 1 1,-2-7-257,1-5 1,2 0 0,2-9-1,2-1-185,1-1 0,1-7 0,-1-2-180,3-3 1,3-2 215,2-3 0,-1-3 0,1-7 100,-1-1 0,0-6 0,0 2 31,-4-2 1,3-3 0,-2-2 0,1 1-28,-2 3 1,2 1 367,-5 5 1,4 5 182,-4 3 1,-1 7-245,-3 1 1,0 6-1,0 10-18,0 3 0,0-2 1,0 1 176,0-1 0,0 2 0,0-4-302,0-1 1,0-5 34,0-2 0,2-3 0,1 3-135,5-2 1,-2-1 2,2-4 0,0-4 0,2-1-132,-3-2 1,4 0-1,-4-6 17,3-2 1,-2 1 12,0-5 1,-2 4-1,3-3 157,-2 1 1,-3-2 0,3 4 23,-2 1 65,3 1 0,-6 6 0,3 0 378,0 2 0,-4 3 0,3 6-243,-3 3 1,3 5-1,0 3 99,-2 4 0,0 4 0,-2 3-201,0 5 1,0 3 0,0 4-1,0 5-125,0 6 1,-4-3 0,-1 4 0,0-3-110,0-1 1,0-6 0,2-3 153,-1-5 0,-3-1 0,2-4-123,-2-2 1,3-2 191,-3-4 1,-1 2 0,-3-6 0,-1-2 105,1-5 1,-1 1 0,1-5 0,0-1-19,-1-2 0,2-7 0,1-6 0,3-6-87,1-3 0,-3-7 0,4-3 0,2-3 0,2-3-108,4-1 1,3 0 0,7 4-123,1 0 1,4 5 0,-2 1 0,1 2-2,2 3 1,-2-2-1,0 7 1,-1 1-977,1 1 1,-3 5 590,4 3 1,0-2-1,4 4 1</inkml:trace>
  <inkml:trace contextRef="#ctx0" brushRef="#br0" timeOffset="23">7264 16834 8355,'5'-11'-1172,"-3"5"648,6 2 1,0 3 615,3 1 1,-3 8 0,-2 5 334,-1 4 0,-1 2-227,-4 3 0,0 3 0,0 0-184,0 2 0,0-2 0,0-5 0,-1-2-175,-3-1 1,2-2 0,-1-4-1,1 1-386,2-1 0,-1-5 426,-3-2 1,3-3-1,-4-1 1</inkml:trace>
  <inkml:trace contextRef="#ctx0" brushRef="#br0" timeOffset="24">7355 16640 8355,'6'-11'0,"-1"3"0,-5 1 0,2 4 250,2-1 0,-2 4-895,6 4 1,-5 4 186,5 7 0,0 3 0,3 4 0</inkml:trace>
  <inkml:trace contextRef="#ctx0" brushRef="#br0" timeOffset="25">7732 16709 8355,'6'-5'-80,"1"3"0,-5-3 80,2 0 1581,0 4-1124,-4-4 0,-5 5 0,-3 1-432,-2 3 0,0 2 1,1 6-150,1-1 1,2 1 11,-2-1 0,3 0 1,5 1 3,0-1 1,0 1 168,0-1 1,5 1-134,3-1 0,6 0 1,1 1-102,-1-1 0,-1 1 0,-1-2 1,2-1-1,0-2 53,-3 2 0,-1-3 0,-5 2 147,1 1 0,-3-3 132,0 2 0,-6-2 1,-5 3-163,-2-1 1,-7-1-1,-2 4 378,-2-4 0,-3 3 0,-2-2 232,0 2 1,0-2-1,6-2-321,1-1 1,4-1-993,-4-4 0,5 0-544,-2 0 1,9-1 727,3-3-225,13-8 0,4-5 0,9-6 1</inkml:trace>
  <inkml:trace contextRef="#ctx0" brushRef="#br0" timeOffset="29">8349 16435 8355,'5'-23'0,"-4"1"0,3 3-96,-3 4 0,-1 2 866,0 2-637,0-1 1,0 7-1,-1 5-16,-3 7 1,1 8 0,-3 5-1,0 6 91,-1 4 1,0 6 0,-5 4-42,1 6 0,0 7 0,-2 0 0,-1 5-31,-1 2 0,7-28 1,0 0-234,3 2 1,-1 0 0,-1 0 0,-1 0 0,1-2 0,0 0-41,-3 29 1,0-9 0,4-5 0,1-6 23,0-6 0,1-3 0,4-10 0,0-3-145,0-4 1,0-2-545,0-2 463,0-5 0,-5-2 1,-2-6 27,-3-2 0,-2-9 1,1 1-1,-1-5 110,1-3 0,3-3 0,1-4 0,-2-4 246,-1-6 1,-2-3-1,1-3 1,-1 1-34,1-1 0,3 0 1,2 1-1,0 4 148,-1 3 1,5 5 0,-2 4 294,3 2 0,1 2 0,0 3-247,0 4 1,0 1 0,1 1 169,3 2 0,3-6 0,9 8-3,3 1 0,4 0 1,3-1-1,5 3-206,2 1 1,1 1-1,0 4-240,0 0 1,-3 1 0,-2 3-264,-1 3 1,-1 0 0,-5-1 165,1-1 0,-1 3 1,-3-4-325,-4-2 0,-2-1 1,-2-1 187,1 0 0,-5 0 303,1 0 1,-6-1 343,2-3 0,-2 2 37,-2-6 0,-6 6-241,-1-2 1,1 3-87,-2 1 1,5 1-1,0 4 1,1 6 1,2 1-1,0 4-53,0 1 0,0-3 1,2 4-1,0-1-222,2 1 0,1-4 48,-1 1 1,-2-2 129,6-2 1,-6 1-212,2-1-252,-2-4 486,-2-2 1,-2-7 30,-2-1 1,3 0-1,-4-5 1,1 0 58,1-3 1,-1 0 0,4 0 64,0-1 1,0 1 0,1-1 0,2 1-16,0-1 0,6 2 1,-1 1-175,2 2 0,1 4 1,0-2-208,-4 0 1,3 4 4,-2-3 1,2 3 126,1 1 0,1 0-184,-1 0 0,1 1-84,-1 3 1,-3-3-1,-1 3 325,2-3 0,-2-2 72,0-3 0,1 3 0,3-4 0</inkml:trace>
  <inkml:trace contextRef="#ctx0" brushRef="#br0" timeOffset="30">8703 16697 8299,'4'-7'83,"-1"-1"161,1 6-167,-4-4 0,0 12 1,0 1-38,0 3 1,0 2 0,0-1 0,0 1-89,0-1 0,1-3 1,2-1 100,1 2 0,5 0 1,-2-1-231,3-5 0,2-1 1,-1-2-1,1 0-252,-1 0 0,0-5 0,1-2 0,-1 0 365,1-1 0,-6 0 0,-2-3 1,-3 0 224,-1-1 0,0 5 1,0-1-1,-1-1-96,-3-1 0,-2 0 1,-6 2-1,1 3 457,-1 0 0,-3 4 0,0-3 0,1 3-173,1 1 1,6 5 0,0 2-735,2 3 1,2 2 0,3-1 0,1-1-572,3-2 412,2 2 0,5-9 0,1 5 0</inkml:trace>
  <inkml:trace contextRef="#ctx0" brushRef="#br0" timeOffset="32">9022 16606 8234,'0'11'-15,"0"2"0,0 2 291,0 4 1,-1-2-1,-1-1 1,-3 0 81,-2-1 0,5 4 0,-2-4 0,3-1 4,1-1 0,0-6-1682,0 1 969,0-6 0,1 2 1,1-8 140,2-3 0,4-3 0,-3-2 1,1 0-7,3-4 0,-2 4 0,0-5 1,1 2 220,-2 0 0,3 3 0,-4 6 642,1 1 0,1 2-314,0 7 1,2 2 0,-5 6-163,-1-1 1,-1 1 0,1-1 277,0 1 1,1-5 109,-4 1-376,0-1 0,2 0-1019,1-3 430,-1-3 0,8-1 0,-3-1-232,4-3 0,0-3 366,0-4 0,5 0 0,-1-2-4,-1-2 0,0 2 0,0-1 0,1 4 132,-1 2 1,-5 6 0,-2-3 651,2 0 0,-2 3 0,-1 0 308,-1 4 0,3 5-514,-5 4 0,5 0 0,-4 1 88,-2-1 1,3-3-1,1 0-169,0 0 1,-4 3-1,2 0-815,-2 0-889,-2 1 1,-6 4-1,0 2 1</inkml:trace>
  <inkml:trace contextRef="#ctx0" brushRef="#br0" timeOffset="37">3906 18445 8355,'0'-18'-39,"0"1"1,0 6 48,0 0 0,0-6 1,0-1 244,0 1 0,0-5 1,0 3-1,0-3-14,0 0 0,0 3 0,0 1 0,0 0-34,0 0 1,0 4-1,-1 0 1,-2 4-135,-1 3 0,-5 4 0,2-1 0,-3 3-137,-2 1 0,1 9 0,-2 3 0,-1 5 39,-1 3 1,-2 7 0,3 3 15,-1 3 1,0-1 0,4 0 109,-1 0 1,2 3-51,2-4 0,3-4 0,5 1-53,0 0 0,2-9-165,1 0 1,8-6 0,5-5-118,2-5 1,-3-3 101,4-3 1,0-5-86,4-7 1,-4-3 0,0-6 75,1-3 0,-3 2 0,-2-4-15,-2 1 0,-3 0 97,-2 1 1,0 4 0,-4-1 223,-1 4 1,-2 6-1,-1-1 49,0 2 0,0 6 84,0-1 0,-4 7 0,-1 1 5,-1 6 0,3 5 0,-2 5 0,1 1-102,1 1 1,-1 4 0,4-3 0,1 1-153,3-1 1,-2 1 0,6-4-1,0-2-186,-2-2 1,4-2-1,-2-2 1,2-4-100,1-3 0,2-1 1,1 0-1,1-1-27,-1-3 1,-1-2-1,-2-6 1,1 0 119,-1-4 0,1 2 0,-2-3 0,-1-1 134,-2 0 0,-3 0 0,2-1 0,-1 3 133,-2-1 0,2 5 0,-1-4 750,-2 4-498,0 5 0,-2 4-195,0 6 1,-4 5 34,0 7 0,0 2 0,4 3 264,0-1 1,0 0-294,0 4 1,0-2 0,1 0-232,3-2 1,-1-5-1,4 0-83,2-5 0,5 0-124,1-6 0,2 1 0,-3-5 97,1-3 1,4-4-1,-2-7-372,0-4 1,-3-2 0,2-2 206,-4 0 0,0 0 294,-1 0 0,-1-3 164,-2-1 1,-3 2-61,-5 6 0,0-2 0,0 6 972,0 1-811,0 6 1,-1 5 0,-2 6 246,-1 5 1,-3 3 0,3 5 0,1 3 0,2 2-19,1 2 1,0 0-366,0 0 1,0-4-1,0-1-425,0-2 0,1 3 228,3-4 1,1 1 0,4-6 5,-1-3 0,-4 2 0,3-5-726,2-1 1,1 3-1,2 0 1</inkml:trace>
  <inkml:trace contextRef="#ctx0" brushRef="#br0" timeOffset="38">4728 18102 7393,'-6'1'-190,"2"3"1,-1 4 0,0 6 905,-1 1-632,3 5 0,-6 2 103,5 4 1,-1 2 0,3-2 149,-2 0 1,0 1-389,4-4 0,0-4 0,1-1-60,3-2 1,-1-1 0,4-4-198,2-4 1,1-2 0,2-5 4,-1 0 0,1-5 198,-1-2 1,1-5-1,-1-2-85,0-1 1,1-4 19,-1 4 1,1-6 0,-1 2 169,0-2 0,1-6 0,-2-1 0,-2-1 0,2-1 0,-4-5 0</inkml:trace>
  <inkml:trace contextRef="#ctx0" brushRef="#br0" timeOffset="41">4911 18034 8355,'8'-33'0,"-1"2"0,1 6-31,-2 4 0,-1 5-13,-5 4 1,4 7 161,0 5 0,0 8 0,-6 10-12,-1 5 1,1 7-34,-1 1 1,-4 5 0,1 4 10,-1 0 1,-3-3-1,4 0 109,0-5 1,-3 1-215,5-3 0,-5-2 0,3-1-6,-1-3 0,1-6 123,2-3 0,3-3-232,-3 0 1,2-6-118,-2-2 1,3-4 30,-3-4 0,2-2 188,2-6 0,4-4-79,0-3 1,5-3 0,-1-1-80,2 1 1,-3-1-1,1 1 1,1 2-1,0 2 106,-2 2 0,2 0 0,-4 6 304,2 3 0,-4-2-165,5 5 0,-4 5 0,2 8 85,-1 5 0,0 0 0,-2 5 395,1 1 1,1 2 0,-3 0-315,2-3 0,4 1-76,-4-5 1,4 0 0,-1-3-238,-1-1 0,4-4 0,-2-4-106,2-1 1,1-2 0,1 0 0,-1-2-102,1-1 1,-1-5 0,1-6-168,-1-1 1,0-4 0,0 3 309,-4 2 1,2-2 0,-5 1 222,-2 1 1,3 5 283,-1 1-310,0 1 1,-4 2 0,0 5-1,0 6 405,0 4 1,1 2 0,2-1-283,1 0 0,3 1 0,-2-1-133,2 1 0,0-5 0,5 0-130,-1-2 0,1 2 1,-1-3 38,0-1 1,1-3 0,-1-4 41,1-4 0,-1 2 0,1-3-238,-1-4 0,0 2 0,0-4 198,-4 2 0,-2 0 0,-5-1 94,0-1 1,0 0 0,0 3-1,-1 2 211,-3 3 1,-2-2 0,-6 5-161,1 1 0,0 2 0,-1 1-12,1 0 1,1 1 0,1 3-70,1 4 0,2 2 0,-2 1-388,4 1 1,3-1 0,1 1-1048,0-1 1284,0 1 1,5-1-1,1 0 1</inkml:trace>
  <inkml:trace contextRef="#ctx0" brushRef="#br0" timeOffset="43">5608 18113 8355,'-7'-6'-4,"2"1"-13,5 5 1,0 5 152,0 3 1,0 2 0,0 3 0,0 2-154,0 4 1,1 2 0,2 1 0,1-2-8,-2-1 1,0-3 0,-2 1 0,1 0 5,3-3 0,-3-2 0,3 0-154,-3-1 195,-1-4-204,0-2-38,0-5 1,0-5 0,0-4 80,0-5 1,1 1 118,3-2 0,-1-2 0,3 1 0,-1-1-1,-2 1 1,2 1 0,0 3 0,0 1-23,0-1 0,4 1 0,-2 1 265,4 2 0,0-1 0,0 6-151,1 0 1,-1 2-168,1 1 0,-1 0-147,1 0 1,-2 1-1,-1 2 176,-2 0 1,1 5 29,3-4-242,-4 0 0,3 1 0,-4 1 0</inkml:trace>
  <inkml:trace contextRef="#ctx0" brushRef="#br0" timeOffset="45">5905 18193 8355,'6'-1'-47,"-1"-3"1,-1-3-132,0-3 1,1 2 0,-3 0 0,2-1 293,-1-1 0,-2 3 1,-2 0 64,-3 2 1,1 1-22,-4 4 1,-1 2 0,-3 2-28,-1 3 1,2 3 0,1 2-67,2-1 1,0 4-1,-2 1-83,2-2 0,0 2 0,0 1-11,3 0 1,-1-3-1,1 2 0,0 0 0,4-1 46,0-1 0,1-5-1,3-1 0,3-6-177,4 2 0,0-3 0,1-1-21,-1 0 0,2-5-55,2-2 0,-2-4 0,2-1-62,-2-3 0,-2 2 1,1-2 101,-1 2 1,-3 0 58,-1-2 0,-4 2 0,1-2 51,-3 2 0,3 6 1411,0-1-556,-1 6-470,-8-3 1,4 6 25,-3 3 0,3 2 0,1 5-10,0 1 1,0-3-120,0 2 1,0-2 0,1 6 321,3-2-1436,-3-2 1,9 1 507,-2-1 1,-2-1-956,2-2 985,0 2 0,3-9 0,0 4 1</inkml:trace>
  <inkml:trace contextRef="#ctx0" brushRef="#br0" timeOffset="46">5973 18216 8355,'-5'-6'-933,"2"-3"932,-4 5 0,3 0 648,-4 4-454,6 0 1,-3 2 0,4 0-43,-3 2 1,3 5 0,-3-1 0,2 2-84,2 1 0,-3 1 0,-1 0 84,1 3 0,-2 2-48,1 2 1,-1 3 0,3-5-47,-2 1 0,0 2 0,4-3 0,0-1 35,0 1 1,0-2-1,1-3-184,3-1 1,-1-5-1,6-2 1,2-3-160,3-1 0,3-1 0,-4-3 1,3-3-106,-2-3 0,-2-2 0,0 1 1,-1-2-565,1-2 1,-1 2 858,0-2 1,-4-3-1,-2 0 1</inkml:trace>
  <inkml:trace contextRef="#ctx0" brushRef="#br0" timeOffset="47">5973 17976 8318,'-6'-11'1525,"1"0"-1432,5-1 0,5 7-7,2 5 0,2 5 1,0 8-1,-1 1-1274,1 1 1,0 4 620,-2-4 1,3 6 0,-3-4 0</inkml:trace>
  <inkml:trace contextRef="#ctx0" brushRef="#br0" timeOffset="48">4546 18353 8355,'-4'-7'0,"0"-1"0,0 6 0,4-5-15,0 3 1,0 2 201,0-6 0,1 4 53,3-3 1,4 4-193,7-1 1,-1-1-1,5 0-70,1-1 0,-1 3 182,4 0 0,-3-2-132,7 1 1,1-4-245,-1 4 1,4 1-363,0 3 0,1 0-7,-2 0 1,3-6-1,-4 0 1</inkml:trace>
  <inkml:trace contextRef="#ctx0" brushRef="#br0" timeOffset="49">6281 18125 8355,'0'-8'-56,"0"1"181,0-2 0,0 5-4,0 4 1,-1 10-10,-3 9 1,2 3-44,-6 1 1,2 8 0,-3 4-1,3 0 18,1 1 0,-4 2 0,2 0-36,1-1 1,-3-2 0,5-2 0,2-4 0,1-5-181,1-3 1,0-7-277,0 1 1,1-7 143,3-5 0,-2-6 0,6-6 0,1-4-109,1-2 1,0-4 0,-1 2 0,-3 1 245,-1-1 1,-1-3-1,-4 2 1</inkml:trace>
  <inkml:trace contextRef="#ctx0" brushRef="#br0" timeOffset="52">6179 18285 8355,'-12'-7'-482,"1"2"0,-1 2 520,1-1 1,5-1 506,2 1-552,3 3 1,6-4-4,2 5 0,3 0 0,2 0-81,-1 0 0,4 3-15,1 1 1,4 4-56,-1-4 0,1 3 1,1-3 34,-2-1 0,-2-1 0,4 1 34,-2 0 1,-5 1 0,1-5 51,-2-3 1,2 2-1,0-6 1,-1-1 9,-1-1 0,-6 2 164,1 1 0,-4 0 1,2-1 237,-1 0 0,-1 4-83,-4-4 1,-1 6 0,-3-3-70,-4 0 0,-2 5 0,-1-1-81,-1 3 1,1 7-1,1 0 9,2 5 0,-2 0-103,2 5 0,2 1 1,-2 5-1,1 3-26,0 2 0,2-5 1,5 0-89,0-4 1,0-1 11,0-5 1,2-1-1,1-5-132,5-1 1,-2-6-1,2 2 1,1-4-69,1-4 1,2-2 133,-1-6 0,3 0 0,-1-4 0,-3-1-152,0-1 0,0-4 258,1 3 0,-4-2 1,-2-1-1,-1 3 81,0 4 0,-1 2 0,-3 2 82,0-1 0,0 5 551,0-1-505,-5 6 0,0 2 0,-2 7-79,3 3 0,2 2 0,2 0 0,0 2 0,0 3-7,0 1 0,2-4-374,2 1 1,2-2-1,5-2-284,1 0 1,-1-4 311,1-3 1,3-3-1,1-1 1,2-1-245,2-3 0,-2-4 437,1-7 1,-5 2 0,1-2 46,-2 2 0,1-2 0,-1-1 0,-3-2 0,0-2 0,-4 2 0,1-1 121,-2-2 1,-1 0-1,-4-1 31,0 3 0,3-1 131,1 5 0,0-4 0,-5 5 44,-3 4 1,1 3 0,-4 10 91,-2 4 1,3 2 0,-1 10 0,2 2-156,3 0 0,0 2 1,1 1-1,-1 2-422,-2 0 0,0 2 1,4-3-1,0 2 1,1-3-404,3-3 1,-3-1-1,3-5 83,-3-1 1,4-6 47,3-5 1,-2-1 120,2-2 0,-6-2 0,2-1 284,-2-5 25,-2 3 0,0-10 0,0 2 0</inkml:trace>
  <inkml:trace contextRef="#ctx0" brushRef="#br0" timeOffset="53">6658 18251 8355,'-6'-6'381,"-4"5"-244,9-9 0,-3 8-46,8-6 0,2 5-344,5 0 1,1 1 182,-1 2 1,4 0 0,2 0-2,1 0 1,-4 0-1,2 0-563,1 0 1,-5 5 0,5 2 0</inkml:trace>
  <inkml:trace contextRef="#ctx0" brushRef="#br0" timeOffset="54">6887 18171 8355,'0'7'-250,"0"1"0,4-4 0,1 3 1650,1 2-1170,-3 1 0,3 6-155,-2-1 0,-2 5 0,5-2-194,-2 0 1,0 3-1,-3-2-76,2 3 1,0-3-146,-4 0 0,1-5 0,2 1-265,0-2 1,3-6-237,-3 1 805,-1-6 1,8-2 0,-4-6 0</inkml:trace>
  <inkml:trace contextRef="#ctx0" brushRef="#br0" timeOffset="55">7081 17965 8355,'0'-6'-1351,"0"2"1345,0 8 82,0 2 1,0 7-350,0 2 0,0-2 55,0 2 0,5 3 0,1-1 1</inkml:trace>
  <inkml:trace contextRef="#ctx0" brushRef="#br0" timeOffset="57">7149 18056 8355,'0'12'-19,"0"-1"1,0 6-1,0 2 245,0 2 1,0 2 35,0 0 1,0 4-34,0-1 0,0 1-131,0-4 1,4 0 0,0-1 111,-1 1 1,2-1 0,0-3-100,1-4 0,-2 0 0,2-2 0,1-3-263,-1 0 120,2-5 1,3 1 0,0-6 56,1 0 0,-1-6 1,1-2-73,-1-6 0,1 0 67,-1-5 0,-2 0 15,2-4 0,-6 4 0,7 0-169,-2-2 1,-4 4 0,1-1-206,-2 1 1,2-3 50,-3 1 0,0 3 0,-4 0-346,0 4 1,4 0-620,-1 1 897,1 4 1,-4 4 314,0 6 0,0 4 41,0 4 0,0-3 86,0-1 0,0-3-61,0 4 261,0-1 1,5 5 0,3-2 110,2-2 1,3 1-190,2-6 1,-2 1 0,2-4-14,-2 0 1,2 0 0,1 0-69,2 0 1,-3-1 0,3-3-1,0-4-108,0-2 1,-4 3 0,1-1-197,-2-1 146,-2-1 1,-1-1-361,-2-1 360,-3 1 0,-10 1 0,-3 1 14,-2 1 1,-1 6-1,-2-2 7,-2 2 0,2 4 0,-2 0 0,1 3 210,-1 2 0,2 4 0,-1 6-9,5 0 1,0-1-63,5 3 0,1 0 0,3 4-128,0-1 0,0-4 1,1-1-1,3-2-101,3 0 0,3-1 0,3-5-9,2-1 1,3-6-5,5 2 0,0-3 0,0-1-449,-1 0 0,1-1 7,0-3 1,0-2 0,0-6 0</inkml:trace>
  <inkml:trace contextRef="#ctx0" brushRef="#br0" timeOffset="65">8200 18136 8355,'0'-7'-863,"0"-1"964,0 6 0,0 7 0,0 6 1,0 11-1,0-1 22,0 3 0,-1 3 0,-2-2 1,0 2-60,0-2 0,2-1 0,-1-2-30,-1-3 1,1-2-26,-1-6 0,1-3 96,2-1-206,0-4 1,0 1 81,0-8 0,0-3-123,0-4 1,2-4-1,0-2-57,2 0 1,5-3-1,-2-4 100,4-2 0,-4 2 0,0-3 1,-1 3 37,0 1 1,-2 1 0,2 3 0,1 5 213,-1 6 0,-2-1 0,4 5 43,0 1 0,-3 7 1,1 5-1,-3 5-12,1 5 0,1 3 0,-2 0 0,2 1-156,1 0 0,-2 0 0,2 0 1,1 0-69,-1-1 0,2-4 0,3-1 0,2-3-208,2-3 0,-1 2 0,4-9 1,-1-3 8,1-4 0,0-3 0,2-7 0,-1-1 135,2-1 1,-5-5-1,1 1 1,-2-2 79,0 2 1,-3-2 0,-5 2 0,2-1-20,1 1 1,-3-2-1,-4 5 1,-1-1 484,-2 1 0,0 0 1,-2 6-176,-1 3 0,0 2 0,-5 5 0,-1 1-60,-1 3 1,-1 3-1,-1 9 1,1 3-80,0 2 1,-1 2-1,1 0 1,1 0 0,2 0 0,-1 1 1,4 1-1,0 2-182,0-2 1,1-5-1,4-2 1,0-1-239,0-3 1,5-6 0,3-1 58,2-2 0,5-6 0,0-8 1,1-4-10,0-2 0,-3-5 0,3 0 0,0-1 34,-1-2 1,0 4-1,-4 0 88,1-1 0,-5 2 1,0 0-76,-2 2 1,-1 0 870,-4 5-241,0 5 0,0 2 1,0 8-151,0 3 0,0 7 0,0 3 1,0-1-122,0 1 1,0 3 0,0-2 0,0 0-204,0-3 1,1 1 0,3 0-145,3-3 0,0-5 0,0-4 1,2-3-95,1-1 1,-2-1 0,0-3 0,0-4-52,3-2 0,0-5 1,0 0-1,1 0 97,-1-2 0,1 3 0,-2-4 154,-2 2 1,2-3 0,-4 2 74,0 0 1,3 3 298,-5-2 0,1 8 6,-1 0 1,-3 7 0,3 1 0,-3 6-30,-1 4 0,0 5 0,0 2 0,0-1-162,0 1 1,0-1-1,0-2-14,0 2 1,0-1 0,0-4-29,0 1 0,0-5-305,0 1 181,0-1 1,0 1-86,0 0 11,0-6 1,0 2-17,0-8 0,5-2 1,2-6 103,-1 1 0,4-4-280,-2 0 1,2-2 0,1 3 44,1-1 0,-1-2 1,1 3 151,-1-1 0,-3 4 156,-1 3 0,-3 6 115,4-2 1,-6 4 0,2 4 281,-3 3-1,-1 3-270,0 2 0,-3 3 1,-1 2-1,0-1 163,-1 1 1,4-2-28,-3-4 0,2 1-211,2-1-248,0-5 1,0-2-1,2-6 39,2-2 0,-3-5 0,4 1 1,-1-3-129,0-4 0,3 2 0,-2-2 0,0 2 37,0 2 1,3-5 0,-3 1 0,0 1 186,0 2 1,0 1-1,-2 3 230,1 0 0,1 5-107,-1 0 1,-2 1-1,4 4 1,-1 1-84,-2 5 1,2-2 0,0 2 0,0 1 19,0 1 0,0 1 0,-2 1 0,1-1 99,-2 1 0,3-1 0,-1 2 1,-1 1-10,-2 1 0,3 0 1,1-3-8,1-1 1,2-1-1,3-2-101,1-4 1,-1-3-1,0-1 1,2-1-74,2-3 1,-2-3 0,4-4-1,-2 0-21,0-1 0,4-3 0,-4-1 3,-1-2 1,3 3 0,-2-5-87,-1 0 1,-3 2-1,-3 1 54,-4 0 1,1 1 115,-1 0 1,-6 8-1,-5-3 1,-5 5 208,-3 3 0,1 7 1,-4 5-1,1 5 114,-1 5 1,4-1 0,-1 1 0,2 0 39,2-1 0,4 2 0,3-3 0,3-1-335,1 1 0,0-1 0,1-3 0,3-1-135,4-1 1,2-4-1,1 2 1,1-3-332,-1 0 1,6-3 0,2-3 0,2 0-231,2 0 1,-1-3 0,-2-1 273,-1 1 0,0-8 0,4-2 0</inkml:trace>
  <inkml:trace contextRef="#ctx0" brushRef="#br0" timeOffset="67">10085 18171 8355,'-12'-7'-288,"1"3"1,-1 3-1,1 1 560,0 0 1,-1 0 0,1 0-1,-1 1-15,1 3 0,-1-1 0,2 4 0,1 1-229,2-2 0,3 5 0,-2-4-107,1 3 1,1 2 0,4-1 0,1 1-1,2-1 34,0 0 0,5 1 0,-3-1-143,1 1 0,2-1 0,2 0 74,-2 1 1,2-1 88,-2 1 1,-2-1 9,1 1 0,-4-1 187,1 0-144,-3 1 0,-1-1 43,0 1 0,-5-2 0,-3-1 361,-2-2 0,-1 0-317,-1 0 1,1 3 0,-2-2-62,-2 2 1,2 0-193,-2-2 0,2 2 8,2-2 0,3-2-1205,1 2-290,4-6 1418,-2 3 0,0-10 0,-1-1 0</inkml:trace>
  <inkml:trace contextRef="#ctx0" brushRef="#br0" timeOffset="71">10039 18376 8355,'11'-7'-69,"1"-1"1,0 0-1,4 1 313,3-1 1,-1 2 0,2-3 0,3 1-168,2-1 1,2 3 0,-6-2 0,0 1-251,-2 0 1,-2-3 0,2 4-449,-3 0 585,-4-5 0,-2 9-83,-2-6 1,-3 5 64,-5-5 0,-1 5 1,-3-2-4,-4 0 0,-2 0 0,-1-2 85,-1 3 1,1-1 0,0 1 0,-1 1 70,1 2 0,-1 1 0,0 0 49,-4 0 0,4 5 0,-2 4-2,5 5 0,-1 4 0,2 5-38,-2-1 1,2 1 0,2 1-1,1 2-36,2 0 1,2 1-1,1-5 1,1-2-111,3-1 0,-1-5 0,4 0 1,2-4-134,1-2 0,2-6 0,1 2-7,2-3 0,-3-6 0,5-4-43,-1-5 0,2 0 0,4-5-13,-3-1 0,2-3-27,-2-3 0,3 1-93,1-1 1,-4 0 170,0 0 0,-5 2 176,1-3 0,-2-1 1,-3 1 6,-2 2 0,0 5 127,-4 1 1,0 9 326,-4-2 65,0 8 1,-1 0-254,-3 8 1,3 6 0,-3 8 5,3 4 0,1-2 1,0 8-1,0-1-43,0-1 0,0 5 0,0-3-321,0 1 1,0-4-1,0 1-68,0-6 1,0 0-1,0-5-112,0-1 1,1-2 15,3-5 0,-3 0-419,3-3 526,-3-3 0,-1 3 15,0-8 1,0-2-1,0-6-236,0 1 0,0-2 346,0-2 1,0-2 0,0-3-79,0 1 0,0-1 137,0-7 0,0 4 1,1-1 174,3 4 0,-1 6 0,3-1 1,0 2 65,1 1 1,0 5 0,5 0 110,-1 2 0,1 2 0,-1 3-528,0 0 1,1 3 0,-1 1-348,1-1 1,-1 2 0,2-1 0,1-2 313,1-1 0,5-6 0,-2-1 1</inkml:trace>
  <inkml:trace contextRef="#ctx0" brushRef="#br0" timeOffset="74">10838 18125 6986,'7'5'557,"-2"-4"0,-5 9-320,0-2 1,0 7-10,0 4 1,0-1 0,-1 1-61,-3 1 0,2 6 1,-1 0-1,1 0-110,2-2 0,0-3 0,0 0 0,0-3-124,0-2 1,4-1-1,1-3 156,2-1 1,0-5-336,5-2 1,-5-4 21,1-4 0,0-2 191,3-5 1,0-2 0,1-2-72,-1-4 0,-3 1 0,-1-1 13,2-1 1,1-1-56,2 2 0,-5-2 0,1 2 52,1-3 0,-4 4 0,0 3-2,0 2 0,-4 6-239,3-1-6,-2 6-73,3-8 236,-4 8 0,5-2 205,-2 8 1,-3-1 204,3 4 1,1 1 283,-1 3-110,5-4-119,-3 3 0,6-5 0,-1 3 169,1-5 1,-1-1-162,0-2 0,6 0 0,2 0-65,2 0 1,2 0-1,0-2-164,0-1 0,-4 0 1,0-5-67,1 0 1,1 1-1,-2 0 79,-4-2 1,-2 2-104,-2 0 0,-1 3 0,-2-4-90,-4-1 1,-3 3 79,-1-1 1,0-1-43,0-4 1,-5 5 0,-4 1-107,-5 0 0,1-1 1,-3 3 143,-1 1 1,5 2-1,-5 1 1,2 0-1,0 1 152,1 3 0,1 3 1,3 5 17,2 4 1,-1-2 0,4 3 0,0 1 0,0 0 89,3 2 1,0-2 0,2 0 0,2-1-180,1 1 1,2-4 0,4 1-1,-1-2-30,1-2 1,1 0 0,1-2-1,1-3 30,-1-1 0,1-1 1,-1-4-1,0 0-123,1 0 0,-1 0-102,1 0 0,-1 0 1,1 0-177,-1 0 1,0 0-97,1 0 0,-1-4 1,2 0-855,2 2 1,-2 0 965,2 2 1,3-5-1,0-1 1</inkml:trace>
  <inkml:trace contextRef="#ctx0" brushRef="#br0" timeOffset="76">11649 18056 8355,'0'-11'-57,"0"0"0,2-1 1,0 1 22,2-1 1,0 1 212,-4-1 1,1 6 0,2 1 59,0 0 1,1 5-69,-4 0 1,0 5-1,0 8 133,0 2 1,0 4-163,0 8 0,0 2 0,0 4-145,0-3 0,0 6 1,0-4-35,0-1 0,-4-3 0,1 1-190,0-1 1,2-2-199,1-7 377,0 2 0,0-8-139,0 2 141,0-7 1,1-4-150,3-8 128,-3-3 0,5-8 0,-3 0-129,1 1 0,3-4 128,-3-1 1,1 1 0,-1-1 1,1 0 0,4-3 7,-1-1 1,-1 4 75,5 0 0,-1 5 0,0-2 296,1 4 0,-1-3-61,1-1 0,3 5 0,1 3-62,2-1 1,0-1 0,2-1-113,-1-1 0,-1 2 0,2 1-361,-1 2 0,-3 0 0,1 0-558,0 3 1,2 3 327,-4 1 1,0 0-1,-3 0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4.315"/>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B4C21426-077C-7547-AA5A-C77E6085936C}" emma:medium="tactile" emma:mode="ink">
          <msink:context xmlns:msink="http://schemas.microsoft.com/ink/2010/main" type="inkDrawing" rotatedBoundingBox="1691,2785 12607,4588 11970,8443 1055,6640" semanticType="callout">
            <msink:sourceLink direction="to" ref="{D4C1E43D-29A6-A142-8491-46AC95B76E3E}"/>
            <msink:sourceLink direction="from" ref="{BCBDB96C-4C43-0B49-A638-5CCD45EE7F23}"/>
          </msink:context>
        </emma:interpretation>
      </emma:emma>
    </inkml:annotationXML>
    <inkml:trace contextRef="#ctx0" brushRef="#br0">10294 4305 8355,'-4'-4'546,"-1"2"0,5 1 0,0 1 0,3 1 0,4 0 0,1 1 1040,1 0 0,6-1-1489,-2-1 1,2 0 0,-1 0 0,0 0 0,1 0 0,1 0 80,-2 0 1,3 0-143,-1 0 0,2-1 1,0-1-1,0 0-70,0 1 1,-4 0-1,2 0 1,-2 0 0,0-2-23,-1 2 63,1-3 0,-1 4 0,-2-3 1,-2 0-1,-2 1 0,0 1 1,0-1 257,-1 0-169,-2 1 1,0-2 0,-3 4 0,2 1 0,-2 3-1,0 4 280,-1 2 1,0 1-290,0 2 1,0 0 0,-1 2 0,0 2-13,-2 1 1,1 2-1,2-1 1,0 1-1,1 1 64,1 3 0,0 1-7,2 1 0,-2 2-108,3 0 0,-3 1 42,3 0 0,-4-1 1,2 4-1,-1-2 0,1 1-5,1-2 0,-2 2 1,2-2-1,0-1 35,0 1 1,-2 0-1,2 3-307,2 3 2,-3-9 1,-1-8 0,-1 0 121,2 11 0,-3 1 83,3 0 0,0 2 1,-1-3-1,0 0 1,0 2 21,1-2 1,-1 1 0,-2-2 0,1 0-1,0-1-8,1 0 0,1 1-71,-3 0 0,0 3 0,2-2 1,0 0-1,0-2 0,-1-1 1,1-2-1,0-1-301,-1 0 1,2 3 287,0 0 1,-1 1 0,-1-3 0,0 1 63,1 1 0,0-2 0,-1-1 0,1 2 0,0 0 0,-1 1-102,0 0 0,1 2 70,1 0 1,0 1 0,-2-1-1,1 3 1,1 0 0,-1 0-1,0-1 1,0-1-138,-2-2 1,3 0 120,-1-1 1,0 0 14,-2 0 1,1-3 0,0-1 0,2-1 18,-2 1 0,1 2 0,-1-3 0,1 0 0,0 1 0,-1-1 1,1 1 51,0-3 0,0 0 0,-2 0 0,1 1 0,1-1 0,0 0 0,-1 0 0,1-2 218,0 0 1,-1-2-344,1 2 1,0-3 0,-1 1 0,2 1 0,0 0 0,1 1 0,-1-1-110,0 0 1,0-2 117,-1-1 0,-1-1 53,1 1 1,0-1 0,-1 1 0,1-2 0,0 0 0,-1 0 0,-1 0 0,0 0 9,3 2 1,-3-1 17,3 1 0,-2-1 0,1 1 1,0-2-1,-1 0 0,0-1 0,0-1 1,0 0 30,2 0 1,-1 1-25,-2-2 0,0 2 0,0-1 1,0 1-1,0 1 0,0 0 0,0 2 1,0 1-15,0 1 0,0-2 34,0-3 1,-2-1 0,-1 2 0,2-3 0,-1 0-1,1 1 1,-1 0 0,-1-1 7,0 0 1,0-2-19,-1 0 1,-2 0 45,1-1 0,-1 1 0,-1 0 0,-1 0 0,-1-1 0,0 1 0,1 0 106,-1 0 1,1-1-147,-3 1 1,-1-2 0,-1-1-1,0 1 1,-1-1 0,1 0-1,-2-1 52,0-2 1,-3 2-2,-2-1 1,0 3 0,-1-3-1,-1 0 1,0 1 0,-1 1-1,1 1 1,-1-1 145,-1 1 1,1 1-191,-1-2 1,-1 2-1,-2-2 1,0 0 0,0 0-1,1-1 1,0-1-1,2 1 28,-2-1 1,1 2-27,0-1 0,1 1 0,2-1 0,0 0 0,0 1 0,1 0 0,2 0 0,0 1 75,1-1 1,3 1-104,-3 1 1,3 0-1,-1-1 1,2 0-1,1 0 1,1 0-1,1 1 1,2-3 20,0 0 0,2 2-59,0-3 1,1 3-44,-1-3 1,0 0 0,0-2 0,1 0-715,-1 0 685,0 0 0,3 0-193,-1 0 0,3 0-970,-3 0 456,4 0 1,-4-1 0,2-1 0,2-2-1,0-2 1,4-4 0,1-1 0</inkml:trace>
    <inkml:trace contextRef="#ctx0" brushRef="#br0" timeOffset="10">2088 5504 8355,'-9'0'0,"1"0"-236,-1 0 0,4 0 0,1 1 892,1 1 1,4-1-469,3 1 0,5-1 0,2-2 0,0 0-63,0-1 1,1-1 0,3 1 0,2-1-1,-1 0 1,1 0 524,1 2 1,0 0-551,2 1 1,0 0 0,0 0 0,0-1-18,-2-1 0,3 1 0,0-1 1,0 1-1,0 1 0,1 0 175,0 0 1,4 0-150,-1 0 0,-2 0 0,2-2 0,0 0-40,-1 0 1,2 1-1,-2-1 1,0 0-1,-1 1 1,0-1 0,2 0 0,1 1-33,1-1 0,0 0 0,0 1 0,0-1 7,0 0 1,0 1 0,0-1 0,0 0-1,0 0 1,0-1 6,0 1 0,0 0-36,0 2 1,0 0 0,2 0 0,0 0-4,-1 0 1,-2 0 0,-1 0 0,1 0 0,1 0 0,3 0 29,-2 0 1,1 0-1,-2 0 0,5 0 0,-4 0 0,-1-1 5,0-1 1,0 1-1,1-1 1,1 0-1,0 1 28,2-1 1,-1-1-1,-3 3-40,5-3 0,-5 3 0,6-3 1,-3 3-23,-3 0 0,3-1 0,0-1 0,1 0 0,-1 1 0,-1 0-147,0 1 1,1 0 90,-1 0 1,1 0 0,2 0 0,-1-1 12,-1-1 1,2 1 0,-1-1 0,0 1-1,1 0 1,-1 0-37,0-1 1,3-1 53,-2 3 0,2 0 0,-3 0 0,0 0-12,-2 0 0,2 0 1,0 0-1,1 0 1,0 0-1,-1 0 5,-1 0 0,4 0 22,-3 0 1,4 0-22,-4 0 1,2 0 0,1 0 0,-1 1 33,1 1 0,0-1 0,-1 1 0,1 0 0,0-1 0,0 2 27,2-2 0,-1 0-42,0-1 0,0 2 0,-1 0 0,2 0-22,-1-1 1,2-1-1,-2 2 1,1 0-1,0 0 1,0-2-23,0 0 0,0 0 19,-2 0 0,-1 1 0,0 1 1,-1 0-1,3-1 0,-1 0 0,1-1 1,-2 0 67,1 0 0,0 2-34,0 1 0,-1-1 1,1-2-1,-1 0-11,-2 0 0,4 1 0,-1 0 0,0 1 1,-1 0-1,-2-1-25,1-1 0,1 0 24,1 0 0,-1 0 1,-1 0-1,-1 0 2,-1 0 0,1 0 0,-1 0 0,1 0 0,0 2 0,0 0-2,-2 0 0,2-1 1,0 1 0,0-1 0,0 1 0,-1 0-14,1 0 0,0-1 0,2 1 0,0-1 0,-2-1 0,1 0-56,-2 0 1,3 0 42,-1 0 1,-2 0 0,2 0 0,-1 0 0,1 0-1,-2 0 1,1 0 0,-1 0 7,0 0 0,-1 0-8,-2 0 1,2 0 18,0 0 0,1 0 1,-3 0-1,-1 1 1,1 0 16,0 1 0,2 1 0,-1-3 0,-2 2 0,2 1-13,1 1 1,0-2 2,-2 2 1,0-2 0,1 2 0,1 0 0,-2 0 0,2 0 0,-2 1 0,2-2-43,0 0 0,-2 2 13,0-3 1,0 3 0,-2-3 18,1-1 1,1 3-1,1 0 1,0 0 0,-2 1 0,0-3 1,0 2-1,1 0 0,0-1 1,0 2-13,0-1 1,0 1 13,0-3 0,-1 3 1,0-2-1,-1 0 4,0 0 1,0 2-1,1-1 1,-1 0-1,-1 0 1,1-1-25,0 1 1,-1-2 21,0 3 1,2-1 0,-3 1-1,0-1 1,1-1 0,-1 1-1,1 1 1,0-1-52,-1 1 0,1-3 56,-1 2 0,2-1 1,-2 1-1,0 1 1,0-2-10,-1 0 1,2 0 0,0-1 0,0 0 0,-2 0 29,-1 1 0,0-1 1,1-1-16,0 1 0,2-1 0,-3 2 1,2-1-4,-2 0 0,1 1 0,0-1 0,0 0 0,1 0 0,-1 0-2,1 1 1,1-1-4,-1-2 1,2 2 0,-2 0 0,0 0-10,0-1 0,2-1 1,-3 0-1,1 0 0,0 0 1,1 0 3,0 0 1,1 0-3,-2 0 1,1 0 0,0 0 0,-2 0 0,1 0 0,-2 0 0,0 0 0,-1 0 0,0 0-67,-2 0 1,-1 0 170,1 0 0,1 0-66,-3 0 0,1 0 0,0 0 1,-1 0 22,1 0 0,-1 0 1,-3 0-1,0 0 0,-1-1 1,-1-1 22,1 0 0,-2 0-31,-1 2 1,0 0 0,0 0-31,0 0 0,-2 0 0,1 0 0,0 0-32,1 0 0,1 0 0,-2 0 0,2-1 1,-1 0-1,2-2-38,-1 2 0,-1 0 51,2 1 0,0-2 0,1 0 1,-1-1-1,1 1-12,1 0 1,-2 0 0,0 1 0,0-1 0,1 0-44,-1 1 1,-2-2 0,1 0 39,0 2 1,1-2 0,-2 1 0,0-1 7,-2 0 1,0 3 0,0-3 0,-1 0 0,1 1 0,0 1 52,0 0-252,-1-2 0,3 2 1,0-1-1,-1 1-1983,0 1 1375,-1 0 1,-4-3 0,0-1 0</inkml:trace>
    <inkml:trace contextRef="#ctx0" brushRef="#br0" timeOffset="15">9210 6973 8355,'-10'0'-1070,"3"-2"993,-2 0 1,3-1 439,2 3-201,2 3-96,-1 1 0,5 2 0,2-1 1,3-1 71,3-1 1,1 2 0,3-3 0,2 0 0,2 0 0,2 1-61,3 1 1,-2-2-3,4 3 0,-3-3-49,3 3 0,0-3 1,2 2-1,0-1 1,0-2-1,3 0 1,1-1-1,2 0 43,1 0 0,0 0-28,2 0 0,2 0-103,-18 0 1,0 0 0,0 0 0,1 0 0,0 0 0,0 0 65,0 0 0,1 0 0,1 0 1,2 0-1,-2 0 0,1 0 1,-1 0-1,1 0 0,-1 0 1,0 0-1,0 0 0,-2 0-73,1 0 0,0 0 0,1 0 0,1 0 34,-1 0 0,-1 0 0,2 0 0,-1 0 29,-1 0 0,-1 0 1,1 0-1,1 0 1,-2 0-1,1 0 0,0 0 1,0 0-1,0 0 1,0 0 7,0 0 0,0 0 0,-2 0 0,-1 0 0,0 0 0,1 0 1,16 0-1,1 0 51,1 0 0,-3 1-48,-15 0 1,-1 0-1,15 0-2,0 1 0,2-1 1,-2-1-1,2 2-16,1 0 1,-1 1 0,-2-2-1,1 2 1,1-2 0,-1 0-36,0-1 1,-2 2 36,-2 0 1,4 1 16,-1-3 1,1 0-1,-2 0 1,-1 0-12,0 0 1,-1 0 0,2 0 0,-1 0 0,0 0 0,-1 0 26,-3 0 0,3 0-7,-4 0 0,2 0-14,-2 0 0,0-3 1,0 0-1,0 0-9,0 0 0,-1-2 1,-1 2-1,-1-2 0,-1 1 1,-1-1 4,-1 1 0,-2-1 1,-1 2-6,-2-1-87,-2 3 1,1-4 0,0 2 0,-3 1 0,-2 0 0,-2-1-1072,0-1 948,-5 0 1,-3-1 125,-7 1 0,0 1 42,-5-1 0,1 0 0,-2-1 0,-2 1 0,0 0 0,0 1 0,0-2 0,0 1 103,2-1 0,2 3 170,0-3 0,2 1 93,0-3 0,4 3-28,1-1 0,2 3 0,1-2-135,2 1 0,3 1 0,3 2 0,2 0 0,0 0 56,2 0 1,0 0-166,2 0 1,-1 2-1,-1 1 0,-1 3-19,2 0 0,0 1 1,-3 3-1,1-1 1,0 3 36,-2 0 0,-3 0 0,-1-1 0,-1 1 0,-1 1-51,-2 0 0,-6 1 0,-3 1-110,-3 1 1,-2 0 134,-2 0 1,-1 1-570,-3 4 1,0-2 0,0 0-100,2-1 0,-1 0 0,2 2 1</inkml:trace>
    <inkml:trace contextRef="#ctx0" brushRef="#br0" timeOffset="17">1386 5911 7889,'-4'-8'217,"-1"0"1,1 4 0,-2 3 0,1 4 0,0 6-1,-1 4 1,-2 6 678,-2 4 1,-4 6-673,0 0 1,1 5-163,-3 0 1,2 5-1,-4-2 1,1 1 43,1-1 0,0-2 0,1-4 0,1-1 0,0-1 122,0-2 1,0-1-108,1-5 0,1-1 0,5-5 1,1 1-1,2-2-71,0-1 0,1-3 1,3 0-1,1-1 1,2-1 39,2 0 0,2 3-34,1-1 0,4 1-29,1-3 1,2 0 0,1 0 0,0 0 0,1-1 0,0-1-1,3-1 1,-1 2 109,1 0 0,2-2-131,-1 0 0,0 1 2,0 2 0,-3-3 1,3-1-1,-2 1 0,-2-2 1,-2 2-1,-2-2 0,1 1-246,-2-2 1,0 1 125,-4 0 0,-1-1-163,1-2 1,0 0-1,0 0 1,0 0 0,0 0-1,0-3-545,0-2 1,4-3 0,0 1 0</inkml:trace>
  </inkml:traceGroup>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4.335"/>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8D98943B-91D2-274B-BC53-2E68E49A42FE}" emma:medium="tactile" emma:mode="ink">
          <msink:context xmlns:msink="http://schemas.microsoft.com/ink/2010/main" type="writingRegion" rotatedBoundingBox="10716,4117 14779,3549 15253,6939 11191,7508"/>
        </emma:interpretation>
      </emma:emma>
    </inkml:annotationXML>
    <inkml:traceGroup>
      <inkml:annotationXML>
        <emma:emma xmlns:emma="http://www.w3.org/2003/04/emma" version="1.0">
          <emma:interpretation id="{D37C6769-6180-8D40-85EE-15EAB1F22AC5}" emma:medium="tactile" emma:mode="ink">
            <msink:context xmlns:msink="http://schemas.microsoft.com/ink/2010/main" type="paragraph" rotatedBoundingBox="12072,3927 13077,3786 13131,4173 12126,4315" alignmentLevel="2"/>
          </emma:interpretation>
        </emma:emma>
      </inkml:annotationXML>
      <inkml:traceGroup>
        <inkml:annotationXML>
          <emma:emma xmlns:emma="http://www.w3.org/2003/04/emma" version="1.0">
            <emma:interpretation id="{1B005A6C-6177-1D46-8AEC-A72DB2346B09}" emma:medium="tactile" emma:mode="ink">
              <msink:context xmlns:msink="http://schemas.microsoft.com/ink/2010/main" type="line" rotatedBoundingBox="12072,3927 13077,3786 13131,4173 12126,4315"/>
            </emma:interpretation>
          </emma:emma>
        </inkml:annotationXML>
        <inkml:traceGroup>
          <inkml:annotationXML>
            <emma:emma xmlns:emma="http://www.w3.org/2003/04/emma" version="1.0">
              <emma:interpretation id="{F3A2266D-A890-B645-8D4A-AE66A6ACE177}" emma:medium="tactile" emma:mode="ink">
                <msink:context xmlns:msink="http://schemas.microsoft.com/ink/2010/main" type="inkWord" rotatedBoundingBox="12072,3927 13077,3786 13131,4173 12126,4315"/>
              </emma:interpretation>
            </emma:emma>
          </inkml:annotationXML>
          <inkml:trace contextRef="#ctx0" brushRef="#br0">12106 3982 8355,'-2'-10'-229,"-1"0"228,-1-1 1,3 1-1,-1 4 646,1-1 0,1 4-250,0 3 0,0 7-190,0 6 1,1 4 0,0 4 0,1 3-47,0 3 1,1 5 0,-1-2 0,0 1-1,1-2 232,-1-1 0,1-2-460,-1-1 0,0-5 0,1-4 1,0-3-1,-1-1 0,1-4 0,2-3-358,1-3 0,-2-1 255,1-1 0,-1-1 30,3-4 0,0 1 1,0-6-1,-1 0 1,1-1-1,-1-2 1,-1 0-1,-1 0-863,-1 2 939,2-2 1,-2 5 149,2-1 1,1 5 0,-2 3 96,2 2 1,-1 3-1,-1 2 1,2 1-1,-1 0-16,2 0 1,0-1-1,0 1 26,-1 0 1,1-3 0,0 0 0,0-1-111,-1-1 1,1-2 0,0 0 0,0 0 0,1-3-190,-1-1 0,1-2 74,-4-1 0,2-2 0,0 0 0,0 0 0,-3 0 1,0 0-1,-1-2 0,-2 0-522,-2 0 1,-2 1 495,-3 1 0,-2 1 0,-1-1 1,0 3-1,-2 1 0,0 3 0,0 1 270,1 1 1,0 1 0,0 1-134,2 3 0,1 1 0,2 1 0,0 1 0,1 1 0,3 0 0,1 0-686,1 0 0,5 3-57,4-4 1,2 3 74,7-4 1,0 1-1,2-4 1</inkml:trace>
          <inkml:trace contextRef="#ctx0" brushRef="#br0" timeOffset="5">12612 4076 8355,'0'-7'40,"-3"1"0,-2-1 1,0 0 314,0 1 1,2 1-210,0 1 0,2 2 0,-4 0 0,0 1 0,0 2 0,0 2-12,0 4 0,3 0 0,-2 4-155,1 1 0,1 3 0,2 1 0,0-1 0,0-1 0,0 0 0,1-1 8,1 1 1,4-3-121,3 0 1,1-3 0,-1 0 0,2-2-150,2-1 0,2-4 0,1 2 1,0-3-1,-1-3 0,2-1-153,0-2 0,-2-2 322,1-1 0,-2 1 50,0-3 0,-3 2 0,-1-2 1,0-1-1,-3 0 0,-1 0 1,-2 1-1,-1 2 584,-1 0 0,-2 0-178,0 0 1,0 2-235,0 2 0,-3 2 0,-2-2 1,-2 3 78,-2 1 1,-3 2 0,3 1 0,-2 3 0,-1 1-1,0 3 141,1 0 1,-1 3-306,3-1 1,0 2-1,3 0 1,2 0 10,1-2 0,3 1 1,0-3-1,0-1 0,0 0 1,3-2-216,1 1 1,2-1 174,1-1 1,0-2-1,-1-3 1,2 0-274,1 0 1,1-1 0,1-1 0,-1-3 0,-2-2-713,1-2 0,0 2 796,-2-2 0,0-1 0,0 1 0,-1 1 0,-1 0 0,-1 0 93,2-1 218,-3 0 0,0 6 0,-3 3 1,0 3 541,3 3 0,-2-1-519,4-1 0,-3-1 1,2 0-1,2 1 1,0-1-1,0 0 0,1-1 234,0 1 1,-3-2-403,1 1 1,-1-1-82,3-1 0,0 0 0,-1 0 0,1-1-140,0-1 0,2-2 0,0-2 0,0-2 0,0-1 0,0-1-485,-1-1 1,0-2 724,1 2 1,-1-2 0,1-1 0,-2-1-1,-2-3 1,-1-2 0,1 0 0,-1 0 8,1-1 0,-1 0 51,3 1 1,-1-1 153,-2 5 1,2 1-2,-4 4 1,0 2 0,-2 8-1,-1 5 1,0 6 330,-1 3 1,-3 4-1,2 3 372,-1 1 1,3 5-768,-1-2 0,1 2 0,1-1 0,0-1 0,0-3 0,1-2 0,1-3 0,2-2-388,2-2 0,2-4 329,1 1 0,-2-2-2139,2-3 1238,-4 2 1,1-5 0,-2 2 0</inkml:trace>
        </inkml:traceGroup>
      </inkml:traceGroup>
    </inkml:traceGroup>
    <inkml:traceGroup>
      <inkml:annotationXML>
        <emma:emma xmlns:emma="http://www.w3.org/2003/04/emma" version="1.0">
          <emma:interpretation id="{54635436-B4A7-B844-A538-58E733A5747E}" emma:medium="tactile" emma:mode="ink">
            <msink:context xmlns:msink="http://schemas.microsoft.com/ink/2010/main" type="paragraph" rotatedBoundingBox="10810,4523 13061,4474 13073,5024 10822,5074" alignmentLevel="1"/>
          </emma:interpretation>
        </emma:emma>
      </inkml:annotationXML>
      <inkml:traceGroup>
        <inkml:annotationXML>
          <emma:emma xmlns:emma="http://www.w3.org/2003/04/emma" version="1.0">
            <emma:interpretation id="{D68500FD-B4A0-7F40-A947-4ED077B3284E}" emma:medium="tactile" emma:mode="ink">
              <msink:context xmlns:msink="http://schemas.microsoft.com/ink/2010/main" type="inkBullet" rotatedBoundingBox="10809,4526 11801,4500 11815,5051 10823,5076"/>
            </emma:interpretation>
            <emma:one-of disjunction-type="recognition" id="oneOf0">
              <emma:interpretation id="interp0" emma:lang="zh-CN" emma:confidence="0">
                <emma:literal>→</emma:literal>
              </emma:interpretation>
            </emma:one-of>
          </emma:emma>
        </inkml:annotationXML>
        <inkml:trace contextRef="#ctx0" brushRef="#br0" timeOffset="6">10880 4844 8355,'-10'0'63,"1"0"0,-3-1 172,3-1 0,2 1 1,1-2 886,1 1-780,0 1 1,5-2 0,0 2 0,5 0 0,5-2 260,6-1 0,3 2-482,1 0 0,2 1 0,2-1 1,0 0-1,2 0 4,1 2 0,4-1 1,-2-1-1,3 0 1,3 1 113,1 0 0,-2 0-267,2-1 0,-1 1 0,-1-2 0,1 1 1,1-1-1,-1-1 0,-1-1 0,-3-1-11,-1-1 0,-3 0 13,-3 1 1,0-1-33,-4 0 0,-3 3 1,-2-1-1,-2 1 1,-3-1-1,0 1-827,-2 1 0,-3 0-494,0 1 717,-4 1 1,2-2-1,-6 3 183,-1-2 1,-4 1 0,-2-1 0,-1 1-1,-1 1 1,0 0 226,-2 0 0,0-1 252,-2-1 0,-1 1 0,-3-2 0</inkml:trace>
        <inkml:trace contextRef="#ctx0" brushRef="#br0" timeOffset="8">11453 4541 8355,'-3'-7'0,"1"1"345,-2 2 1,2-2 0,1 2 794,2 0 1,6 4-706,4 5 1,4 1 0,2 1 0,0 3-1,2 3-173,3 2 1,1 3-1,3 0 1,-2 1-1,-1 0-97,-1-1 1,-1 0-182,-1 2 1,-3-3 0,-1-1 0,-2-3 0,-1-1 0,-1 0 0,-3-1 0,0 0 69,-3 0-14,-4-2 1,1 3-14,-3-3 0,-1 2 70,-1 1 0,-6 0 0,-4 0 0,-5-1 0,-2 2-228,-1 2 0,-5 0 0,0 2 0,-1-1 0,-2 0-805,-1 0 1,2-1 115,0 0 1,4-3 0,6-3 0,3-3-1,4-1 1,3-2 0,0-3 0</inkml:trace>
      </inkml:traceGroup>
      <inkml:traceGroup>
        <inkml:annotationXML>
          <emma:emma xmlns:emma="http://www.w3.org/2003/04/emma" version="1.0">
            <emma:interpretation id="{9EB1EF10-0F1E-F54F-9ADA-D25EE63FFEF8}" emma:medium="tactile" emma:mode="ink">
              <msink:context xmlns:msink="http://schemas.microsoft.com/ink/2010/main" type="line" rotatedBoundingBox="12139,4541 13062,4520 13072,4962 12149,4982"/>
            </emma:interpretation>
          </emma:emma>
        </inkml:annotationXML>
        <inkml:traceGroup>
          <inkml:annotationXML>
            <emma:emma xmlns:emma="http://www.w3.org/2003/04/emma" version="1.0">
              <emma:interpretation id="{9CF4D579-D961-6041-A556-C9B50DF83EC6}" emma:medium="tactile" emma:mode="ink">
                <msink:context xmlns:msink="http://schemas.microsoft.com/ink/2010/main" type="inkWord" rotatedBoundingBox="12139,4541 13062,4520 13072,4962 12149,4982"/>
              </emma:interpretation>
            </emma:emma>
          </inkml:annotationXML>
          <inkml:trace contextRef="#ctx0" brushRef="#br0" timeOffset="9">12194 4642 8355,'-7'-11'0,"0"0"0,1 1 0,0 0 74,1 0 0,0 1 75,3 0 1,-3 1 0,2-1 1156,-1 2-966,3 0 1,-2 7-192,3 5 1,3 5 0,1 8 0,2 4 0,-1 5 0,-1 2 0,-1 2 0,0 2 239,0 1 1,0-1-406,0-2 1,-3-3 0,3-5-1,0-1 1,-1-3 0,0-3-1,0-2 1,1-3-708,1-1 0,-2-4 414,0-1 63,2-4 1,-1 1 0,3-4 0,0-3-411,-2-3 1,0-3-1,1-5 1,-1-2 0,-1-2 131,-2-3 1,-1 1 523,-2-2 0,-5-1 0,-3-2 0</inkml:trace>
          <inkml:trace contextRef="#ctx0" brushRef="#br0" timeOffset="11">12194 4622 8355,'-4'-14'200,"-2"4"1,2 1 0,1 1 1070,0 2-1005,3-1 1,3 3 0,2 2-93,3 1 1,3 1 0,2 0-1,1 1 1,1 1 0,2 3 50,0 1 1,0 0-1,2 2 1,-3 1-43,-1 2 1,0 2-260,-4 0 0,1 1 1,-1-1-1,-2 1 1,-2-1-1,-2-1 107,-1 2 1,-2-5 0,-1 5-1,-2-1 75,-4-1 1,-1 2 0,-3-1-1,0-1 22,-2 2 1,-1-2 0,-3 3 0,0-2-42,0 1 0,0-2 1,0 3-85,2 0 0,-2-3 0,4 0 80,1-3 0,1-2 1,4-1-631,0-1 1,5-2 0,0-4 0,6-2 0,5-4 0,2-4-547,3-4 1,1-3 0,3-5 544,1-1 0,-1-3 0,0 1 1</inkml:trace>
          <inkml:trace contextRef="#ctx0" brushRef="#br0" timeOffset="13">12544 4588 8355,'5'4'0,"-2"3"1221,0 3-838,-3 3 0,-2 3 0,-3 2-62,-3 2 0,2 2 0,-4 1 1,1 1-1,-1 0 165,0 0 0,2-3-580,-1-1 0,2-3-151,2-4 1,0 0 0,3-2 0,0-2-1,2-3-575,0-3 0,3-5 410,1-7 0,2-2 1,1-5-1,-1-2 1,-1-2-1,0-2 0,-1-3 1,1-1-145,-1-1 0,-2 1 555,3 1 1,-2 0-22,2 5 0,0 1 1,-2 6-1,1 3 1,1 3-1,1 4 1,1 4 597,0 3 1,0 7 814,2 7 1,-1 2-888,4 3 0,-3 1 0,1 2 0,1-1-202,-1 0 0,-2-3 0,1 0 0,-1-2 1,-2-2-1,1-2 34,0-2 0,-1-3-175,-2-2 1,2-2 0,-1-1-177,1-1 1,-2-2-1,0-4 1,0-1-1,0-4 1,1-3-198,1-4 0,0-4 189,-2-3 0,2-1 1,-3 0-1,0-3-121,0 0 0,-1 0 0,-2 0 1,0 1-1,0 2 0,0 2-604,0 1 1,0 4 99,0 5 1,0 2 0,1 1 0,0 2-663,1 4 1,4 1 997,-2 3 1,2 1 84,1 2 225,-4-1 0,6 1 0,-1 0 0</inkml:trace>
          <inkml:trace contextRef="#ctx0" brushRef="#br0" timeOffset="15">12962 4581 8355,'4'-6'279,"1"1"10,-3 1 1,0-1 0,-2-1 283,0-1 0,0 2 1,0 2 270,-3 0 0,2 0-194,-4 3-576,1 0 1,-3 3 0,0 2 0,1 1 0,-1 1-151,0-1 1,1 3 0,1 1-1,1 0 1,1 0-385,2 1 0,0-2 334,1 2 1,1-3 0,1 2-1,2-1 1,3 0 0,2-1 0,2 0-1,0-1-409,0 2 1,0-1 260,3 0 0,-3 3 360,0 0 1,-2 0-1,2 0 1,-2 1 104,0 1 0,-2-1 1,-1 0-1,-1 0 0,-3 0 1,-1-1 195,-1 1 0,0 0-84,0-3 0,-2 2 0,-2-1 0,-2-1 1,-3 1-1,0-2 0,-2 0 118,-2-1 1,-1-1-555,1 1 0,-3-1 1,0-1-621,-2-3 0,3-1 0,-1-2 119,0-1 1,1-3 0,0-4 0,0-3-1,0-3-186,-1-3 1,0-1 0,3-2 0</inkml:trace>
        </inkml:traceGroup>
      </inkml:traceGroup>
    </inkml:traceGroup>
    <inkml:traceGroup>
      <inkml:annotationXML>
        <emma:emma xmlns:emma="http://www.w3.org/2003/04/emma" version="1.0">
          <emma:interpretation id="{6EEC9975-188F-A343-8255-9D5D6D2722E6}" emma:medium="tactile" emma:mode="ink">
            <msink:context xmlns:msink="http://schemas.microsoft.com/ink/2010/main" type="paragraph" rotatedBoundingBox="12150,5337 14889,4601 15158,5603 12420,6340" alignmentLevel="2"/>
          </emma:interpretation>
        </emma:emma>
      </inkml:annotationXML>
      <inkml:traceGroup>
        <inkml:annotationXML>
          <emma:emma xmlns:emma="http://www.w3.org/2003/04/emma" version="1.0">
            <emma:interpretation id="{78F249E6-5595-434E-BB61-B9D0A2E552DE}" emma:medium="tactile" emma:mode="ink">
              <msink:context xmlns:msink="http://schemas.microsoft.com/ink/2010/main" type="line" rotatedBoundingBox="12150,5337 14889,4601 15158,5603 12420,6340"/>
            </emma:interpretation>
          </emma:emma>
        </inkml:annotationXML>
        <inkml:traceGroup>
          <inkml:annotationXML>
            <emma:emma xmlns:emma="http://www.w3.org/2003/04/emma" version="1.0">
              <emma:interpretation id="{8E5FD154-9369-0B43-BC36-85278FED4E42}" emma:medium="tactile" emma:mode="ink">
                <msink:context xmlns:msink="http://schemas.microsoft.com/ink/2010/main" type="inkWord" rotatedBoundingBox="12150,5337 13030,5100 13299,6103 12420,6340"/>
              </emma:interpretation>
            </emma:emma>
          </inkml:annotationXML>
          <inkml:trace contextRef="#ctx0" brushRef="#br0" timeOffset="16">12248 5531 8355,'-3'-6'256,"1"1"-188,-2 1 0,2 6 129,0 2 0,2 5-114,2 5 1,-1 2 0,1 0 0,-1 1-1,-1 0 1,1-1 0,0 1 0,2-2 0,-2-2-439,0-2 304,-1 2 0,1-8 0,0 2-384,1-1 0,1-3 0,-1-1 251,0-4 1,2-2 0,-1-6-267,-2-4 1,3-2-1,0-4 1</inkml:trace>
          <inkml:trace contextRef="#ctx0" brushRef="#br0" timeOffset="17">12261 5309 7663,'7'-3'-531,"0"3"0,-3 2 507,1 3 1,-1 1-102,3-2 0,0 2 1,-1 1-1,1 0 1,0 0-1,0-1 107,-1-2 0,1 2 0,0-2 0</inkml:trace>
          <inkml:trace contextRef="#ctx0" brushRef="#br0" timeOffset="20">12396 5417 8355,'4'10'10,"0"1"1,-1 2-1,-1 0 1,1 1-1,0 0 1,0 1-19,0 0 1,-1 2 0,-2-3 0,0 0 0,0-2 0,0-1 462,0-3-481,0 0 54,0-2 0,0-3 1,0-3-1,1-4 1,0-4-395,1-4 1,3 0 253,-3-2 0,3-2 0,-2 1 0,0 0 0,3 1 0,-1 3 0,0 2 0,0 2 54,0 3 0,1-1-9,1 2 0,-1 2 71,1 3 1,0 4 0,-1 3 0,2 0 243,1 1 1,-1-2-1,3 2 1,1 0-1,-1-2-43,0-3 0,0 0-279,3-3 1,-1 0-75,-2-4 0,1-2 143,0-3 1,0-3 0,0-1-1,-1-2 1,0-1-111,0-1 0,1-3 0,-3-2 0,0 0 0,-1 0-180,-1-1 0,0 1 243,-5 0 0,3 1 0,-3 1 0,-1 3 123,0 3 1,-3 0 0,-1 3 0,-1 3 0,-1 3 0,-1 3 118,-1 0 0,3 3 149,-1 1 0,2 3 0,-3 3 0,3 2 0,0 4 0,1 2 0,1 2 0,1 3 501,0 1 1,1 3-734,1 2 0,2 4-70,3 0 1,-2-13 0,0-1-1,0 3 1,0 1 0,1-1 0,-1 1-1,1 1 1,-1 1 0,1 0-1,0 0 1,1 1 0,-1 0 0,1-1-1,0 1-444,-1-1 1,1-1 0,-1-2-1,-1 0 75,1-1 1,0-1 0,3 16 226,2-4 1,-3-2 0,1-4 0,-2-2 0,-2-3 0,-1-4 0,-1-2 0,-2-3-304,0-2 1,-1-1 195,0-2-70,0-3 0,-3-5 1,-1-6-1,-2-7 1,-1-6-1,-1-6 1,-1-6-264,4 13 1,-1 0 544,0-1 0,-1-1 0,0-2 0,-1 0 0,0 0 0,0 1 0,0-1 0,1 0 0,0 1 0,0 1 0</inkml:trace>
          <inkml:trace contextRef="#ctx0" brushRef="#br0" timeOffset="23">12659 5444 8355,'0'-11'55,"0"2"1,0 2 0,3 0 0,1 1-1,2 2 1,2 1 0,1 3 1122,2 0 1,2 0-1009,0 3 0,1 0-250,2 4 0,-2 0 0,2 0 1,-2-1-1,0 1 0,-1-1 0,1-1 1,-1-3-811,1-1 1,-1-1 569,1 0-29,-1 0 1,-3-3 0,0-2-1,-2-1 1,1-1 40,-1 1 1,-4-3 0,2 0 0,0 0 307,-3 2 0,3 2 887,-4 1-660,0 2 0,-2 5 0,0 4 1,0 3-1,0 1 936,0 0 0,0 1-992,0 0 1,1 0-1,1 2 1,3-1 0,1 1-1,0-2 1,1 0-1,0-3-62,0-2 1,0-1 55,2-1 0,-2-2-328,2-3 1,-1 0 0,-1-2-1,-1-2-231,1-5 1,0-2 0,0-2 0,-1-2 0,0 0-252,-1-2 1,-2 2 603,-3 1 1,-1 1 0,-1 1 0,-3 2 0,-1 1 0,-3 2 0,0 3 89,-2 1 1,1 0 0,-2 3 124,0 0 1,2 3 0,-1 2 0,2 2-1,1 1 1,2 1 0,2-1 0,2 0-920,1 1 0,2-1 209,1 1 1,5-2 0,3 0 0</inkml:trace>
        </inkml:traceGroup>
        <inkml:traceGroup>
          <inkml:annotationXML>
            <emma:emma xmlns:emma="http://www.w3.org/2003/04/emma" version="1.0">
              <emma:interpretation id="{14685F1A-F8A2-2642-967C-086D87481DBD}" emma:medium="tactile" emma:mode="ink">
                <msink:context xmlns:msink="http://schemas.microsoft.com/ink/2010/main" type="inkWord" rotatedBoundingBox="13185,5156 14466,4812 14579,5230 13298,5575"/>
              </emma:interpretation>
            </emma:emma>
          </inkml:annotationXML>
          <inkml:trace contextRef="#ctx0" brushRef="#br0" timeOffset="30">13252 5282 7965,'0'7'-365,"3"0"1,0 2 0,3 3-1,0 1 1741,-2 3-1105,-2 1 0,3 3 0,-3 0-15,0 1 1,-2-4 0,0-1-1,0-1 1,0-1 53,0-1 1,0-4-44,0 0 1,0-4 0,0-2-300,0-2-48,0-5 0,-2-6 0,0-2 1,0 1-1,2-2 0,0-1 1,0-2-128,0 1 0,0 1 196,3 0 0,-2 1-23,4-1 0,-1 4 0,3 1 0,-1 2 0,1 0-106,0 0 0,0 3 1,2 2-1,0 1 0,-1 1-449,-1 0 1,1 0 291,1 0 0,1 0 1,2 0-1,-2 0 1,0 0-1,-1 0 1,0 0 35,0-3 1,0 2 260,-3-4 0,2 3 0,1-2 0,-4 1 0,1-1 664,-2-1 140,-2 2 0,-2 3 0,0 4 0,0 3-413,0 2 1,0 1 0,0 5 0,0-1 0,0 3 27,0 0 1,0-1-481,0 2 0,0-3 0,1 1 0,0-3 0,2-1 0,0-2 0,0 0-1709,-1-2 1506,2-3 65,-4-2 0,6-7 0,-4-3 1,-1-4-1,0-3 0,-1-3 1,0-1-1,0-2-124,0-1 0,2 1 342,1-2 1,-1 4 325,-2 2 1,1 3-209,1 1 1,-1 3-1,2 3 116,0 1 1,-2 2-1,4 3 1,-1 1 0,0 2-1,0 3 386,-1 2 1,2 3-612,-3-2 1,2 1 0,-1-2-492,1 1 0,1 0 310,1-5 1,-1-2-146,-1-4 1,-2-2 0,1-5 0,-1 0 93,0-2 1,1 0-1,0-3 1,0 1 0,1 0-1,-1 1-6,0 1 1,-1 3 445,2-1 1,-2 1 0,3 2 0,0 2 472,1 2 0,0 2-329,-1 2 1,1 4-303,-2 3 1,2 0 0,1 0 0,0 2 0,1 0 0,2 0 0,0-2 0,0 0-313,1-2 0,-1 0 120,2 0 1,0-4 0,-1 0-1,0-3 1,0 0 0,1 0-1,0-3 1,0-1-212,-1-2 0,-2-3 245,0 0 0,-2-1 86,0 1 1,0 1 0,-1-3 0,-2-1 0,-2 1 77,-1 0 1,-1 1-1,0-2 1,0 1-1,-1 1 531,-1 2 0,-1 1-208,-1 0 1,-2 3-281,1 2 0,-1 2 1,0 2-1,1 3-113,0 1 1,2 3 0,-2 3-1,2 0 1,1 0 0,0-1 20,0 1 1,2 0-300,2 2 0,2-4 1,3-1-1,0-3 1,0-3-1,1 0 1,1-1-1,0-1-826,-2-1 0,0-3 789,0-2 0,-1-2 205,1-2 1,-1 2-1,-1-3 1,-1 1-1,0 0 1,-1 1-1,0 1 811,-2 0-439,0 0 1,0 3-1,0 3 1,1 2 0,1 4-1,-1 2 281,0 2 1,3-2-546,0 2 1,-1-4 0,0 0 0,1-1 0,1 0-360,1-2 1,0-1 0,0-1-1,-1-2 1,1-1-440,0-4 0,0-2 652,-1 0 1,1 1 0,0-3 0,-1 1 0,-1-1 0,-1-1 0,-1 0 0,-1-2 28,1 1 0,-2-4 1,1-1 224,-1-1 0,1-1 0,0 0 0,0 1 0,1 3 1,-1 1-1,0 3 676,1 1 1,-1 5-37,2 4-534,-2 2 0,1 3 0,-3 4 1,0 3 0,0 3 0,2 4 0,1 1 1,0 1-1,1 1 0,-1-2-104,3 0 1,0-2-1,1 1-345,2 0 0,-1-2 0,1-4 1,-2-2-1,0-2 0,-1-1 1,1 0-1,0-3-1809,0 0 1558,-1 0 1,1-4 201,0-1 1,-3 0-1,-2-2 1,-2-2 270,-2 0 0,-5-3 0,-4-2 0</inkml:trace>
          <inkml:trace contextRef="#ctx0" brushRef="#br0" timeOffset="31">14080 5100 8355,'-6'3'254,"2"-3"0,2-4 782,4-1 0,2-1-1168,5 1 1,2-1 0,2 2 0,1-2-1,-1 0 1,1 0 0,-1 3 0,1 0-795,-1 1 0,-2-1 490,0 1 1,0 0 0,1 2 0,-2 0 295,0 0 1,-1 0-1,-2 0 1,0 0 139,-1 0 1049,1 0-394,-3 0 0,1 3 1,-3 1-1,1 2 0,-1 2 316,0 1 0,3-1-765,-3 3 1,3 0-241,0 3 1,-2-4-1,1 0 1,0-1-608,-1 0 0,0-1 1,0-3-1,1-1-782,0-1 1,-3-1 499,2-5 869,-3 0 0,0-10 0,0-1 1</inkml:trace>
          <inkml:trace contextRef="#ctx0" brushRef="#br0" timeOffset="32">14309 4891 8355,'0'-9'-527,"1"1"1,1-1-1,1 2-512,0 3 1038,2 1 1,2 3-1,-2 1 1,1 1 0,-2 2 0,1 2 0,1 1 0</inkml:trace>
          <inkml:trace contextRef="#ctx0" brushRef="#br0" timeOffset="33">14437 5013 8355,'1'11'93,"1"0"1,0 1 0,0 1 0,0 1 0,2 1-637,2 1 1,-1-1 0,4-3 770,-1-1 0,-2-4 0,1 0-3,0-4 0,0-2 0,-1-2 0,1-1 0,-1-3-442,-1-4 0,-2 2 110,0-2 0,-3 1 0,3-1 0,-3-2-2,0 1 1,0-3-1,-3 2 1,-1-2 0,-3 0-75,-2-1 1,1 1 336,-3 2 1,2 2 0,-2 4 0,1 1 0,2 1-1,1 2 1,1 1 0,1 2 354,3 2 1,-1 5-510,1 0 1,0 0 0,2 0 0,3 0-357,1-1 1,0-1-1,1 0 1,2 0-1,1-1 1,1-2-53,1-1 1,-3-3-1,3 0 1</inkml:trace>
        </inkml:traceGroup>
        <inkml:traceGroup>
          <inkml:annotationXML>
            <emma:emma xmlns:emma="http://www.w3.org/2003/04/emma" version="1.0">
              <emma:interpretation id="{CC3A96A0-B8FD-E84F-9947-E0EBFA7B30CB}" emma:medium="tactile" emma:mode="ink">
                <msink:context xmlns:msink="http://schemas.microsoft.com/ink/2010/main" type="inkWord" rotatedBoundingBox="14679,4867 14941,4797 15059,5236 14797,5306"/>
              </emma:interpretation>
            </emma:emma>
          </inkml:annotationXML>
          <inkml:trace contextRef="#ctx0" brushRef="#br0" timeOffset="35">14734 4878 8332,'0'7'309,"0"3"-166,3 4 0,-3 2 0,3 5 0,0 1 0,-1 1 0,0 1 521,1 1 1,-2 2-652,1 0 1,0-4 0,-1 0 0,2-4 0,0-3 0,0-5 0,-1-3-270,1-4 1,0-2 166,2-7 1,1-2-64,-2-7 1,0-2 0,1-3-1,0-2 107,1-1 0,-2-4 0,1-1 0,0-1 0,1-1 0,1 2-19,0 0 1,1 1 83,1 1 1,3 2-1,-3 6 1,-1 3 275,-1 2 1,2 7 0,0 0 0,0 5 0,-2 2 0,0 3 610,0 3 0,-1 6-651,1 4 0,-1 2 1,-1 2-1,-1 2-144,-1 0 1,-1 2 0,-1-1 0,1 1-1,0 1 1,1-2 63,0 0 1,0-4-924,-3-1 0,0 0 0,2-3 0,0 1-2530,0-3 2535,-2 0 1,-3 1-1,0 1 1</inkml:trace>
        </inkml:traceGroup>
      </inkml:traceGroup>
    </inkml:traceGroup>
    <inkml:traceGroup>
      <inkml:annotationXML>
        <emma:emma xmlns:emma="http://www.w3.org/2003/04/emma" version="1.0">
          <emma:interpretation id="{345CE3E2-E1DF-8E48-A77C-0544E4C9A983}" emma:medium="tactile" emma:mode="ink">
            <msink:context xmlns:msink="http://schemas.microsoft.com/ink/2010/main" type="paragraph" rotatedBoundingBox="12428,6943 14325,6678 14379,7062 12482,7327" alignmentLevel="2"/>
          </emma:interpretation>
        </emma:emma>
      </inkml:annotationXML>
      <inkml:traceGroup>
        <inkml:annotationXML>
          <emma:emma xmlns:emma="http://www.w3.org/2003/04/emma" version="1.0">
            <emma:interpretation id="{2DA45768-235D-C045-A788-47F325469A63}" emma:medium="tactile" emma:mode="ink">
              <msink:context xmlns:msink="http://schemas.microsoft.com/ink/2010/main" type="line" rotatedBoundingBox="12428,6943 14325,6678 14379,7062 12482,7327"/>
            </emma:interpretation>
          </emma:emma>
        </inkml:annotationXML>
        <inkml:traceGroup>
          <inkml:annotationXML>
            <emma:emma xmlns:emma="http://www.w3.org/2003/04/emma" version="1.0">
              <emma:interpretation id="{D4C1E43D-29A6-A142-8491-46AC95B76E3E}" emma:medium="tactile" emma:mode="ink">
                <msink:context xmlns:msink="http://schemas.microsoft.com/ink/2010/main" type="inkWord" rotatedBoundingBox="12428,6943 13113,6848 13161,7190 12476,7286">
                  <msink:destinationLink direction="to" ref="{B4C21426-077C-7547-AA5A-C77E6085936C}"/>
                  <msink:destinationLink direction="with" ref="{2A6D2108-AFE8-D349-904F-53C162356B32}"/>
                </msink:context>
              </emma:interpretation>
            </emma:emma>
          </inkml:annotationXML>
          <inkml:trace contextRef="#ctx0" brushRef="#br0" timeOffset="41">12659 7074 8355,'0'-7'0,"0"-2"0,0-2 0,0 0 0,0 1 212,0 0 1,0-2-153,0 1 1,-3 0 57,-2 0 0,1 2 1,0-2-1,-1 2 1,-1 0-1,-1 3-108,0 1 0,-2 2 0,0 4-159,1 1 1,-2 5 141,-2 4 1,0 5 0,-1 2 0,1 3 0,1 3 0,-1 3 0,2 0 88,1 1 0,0 1-26,2-2 0,2-1-22,5-5 0,0 0-38,0-6 1,3 0 0,1-4-1,2-4 1,2-2 0,1-2 0,2-2-1,2-4 44,0-3 0,1-4-209,-1-4 1,1-2-75,-1-2 0,0-2 178,-2 0 1,1 1 0,-4 0-1,-1 2 1,-2 0 0,0 2-1,-1 2 1,-1 2 154,0 2 1,-3 3-25,3 2 1,-3 3-1,0 2 1,0 4 0,0 4-1,0 2 265,0 1 1,0 1-208,0 3 1,0-4-170,0 1 0,1-4 0,1 0 1,3-1-63,1-1 1,1-4 0,-1 0 0,2-3 0,0 0 0,2-3-386,0-1 1,-1-4 338,2-1 0,-2-3 8,3 0 0,-4 0 94,1-2 0,-2 1 0,-1-1 0,0 1 0,-3-1 1,1 1-1,-1-1 0,1 1 88,0-1 1,-3 4 206,1 1 0,0 2-28,0 3 0,-1 1 0,1 6-121,-1 1 1,-1 5-1,0 3 1,-1 2-1,0 3 1,-2-1 256,2 1 1,-2 1-353,1-3 0,-1 1 1,3-2-1,-2-2-227,0 0 1,0-3 0,2-2-83,0 0 1,0-4 239,0-3 0,0-4 1,0-5-1,0-3 0,3-3 1,1-3-1,2-1 1,1-1-149,0 2 0,-1 0 263,1 2 1,0 1 38,-1 4 1,1-1 30,0 3 1,-1 4-1,-1 7 1,-1 4 0,0 5-1,-1 2 95,0 2 0,1 2-116,-2-1 0,3-2 0,-2 1 0,1-3 0,0-1 0,1-1 1,-1-2-1,1-1-158,1 0 1,1-2-248,0-1 1,0-2 157,-1 0 1,3-4 0,0-3 0,0-2 0,0-1 0,1-2 0,0 0 0,0-3-266,1-2 1,-3 1 425,1-2 1,-2 0-1,0-1 1,-1 1 64,-1-1 1,0 1 0,-3 2-1,0-1 1,-2 3 0,0 2 800,0 2-671,0 3 0,0 3 0,0 5 1,-2 3-1,0 2 9,0 0 0,2 3-80,0 0 0,0 0-182,0 0 1,0-1 0,0 2 0,3-1-1,1-1 1,2 0 0,1 1 0,0-1-109,-1 2 0,0-2 149,-1 2 0,-2-3 73,0 2 1,-3-2-1,3 1 1,-3 0 0,-3-1-1,-1 0 1,-2 0 0,-2-1 417,0 0 1,-2-1-483,-1-1 0,-2 0-224,2-1 0,1 0 0,1-2 0,1 0 0,2 0 0,0-2-1063,1-3 1,2 0 1077,3-5 1,3-1-1,1-5 1</inkml:trace>
        </inkml:traceGroup>
        <inkml:traceGroup>
          <inkml:annotationXML>
            <emma:emma xmlns:emma="http://www.w3.org/2003/04/emma" version="1.0">
              <emma:interpretation id="{38BEDD69-E34C-E44E-9B04-AB7A997B8AC5}" emma:medium="tactile" emma:mode="ink">
                <msink:context xmlns:msink="http://schemas.microsoft.com/ink/2010/main" type="inkWord" rotatedBoundingBox="13294,6836 14327,6692 14379,7062 13346,7206"/>
              </emma:interpretation>
            </emma:emma>
          </inkml:annotationXML>
          <inkml:trace contextRef="#ctx0" brushRef="#br0" timeOffset="47">13339 6892 8355,'-3'-6'-629,"2"0"1,-1 4 487,1 4 0,1 4 319,0 3 0,0 4 0,0 4 0,0 2 0,0 2 0,0 1 0,0 0 0,0 1 367,0-2 0,0 0-363,0-1 1,1-3-208,1-4 0,0 0 0,2-4 0,2-1-171,0-3 1,0-5 103,-2-5 1,2-4-1,-1-2 1,1-2 0,0-3-1,1-2 1,0-2-101,-1 0 1,1 1 175,0 1 1,-1-1-1,-1 3 1,0 1-1,0 2 1,0 2 0,0 2 31,0 4 55,-1 2 1,1 7 0,-1 3 0,-1 4 0,-2 3 0,0 3 0,0-1-1,0 1 911,1 1-764,1-3 1,-1-1-132,0-3 0,3-1 43,0 2 0,-1-3 1,-1-4-1,1-1 1,0-1 124,1-2 1,-1-1-225,0-2 1,0-3 0,1-3 0,0-2 0,0 0-1,0-2 1,0-1-72,0 0 0,-1-3 1,3 0-259,0-2 1,-3 3-1,1-3 1,0 2 0,1 1-1,1 1 1,0 1-752,-1 2 1,-1 2 926,-1 4 1,-1 0-1,1 3 1,1 1-1,-1 3 1,0 2-1,-1 2 22,1 1 1,-2 0 390,3-1 1,-1 1-1,3 0 1,0 0 55,0-1 0,-1 1 0,2 0 0,0-1 0,1-2 0,0-1 107,1 0 1,0-2-397,1 1 1,2-2-1,-3-1 1,1-2-1,0-1 1,-2-1-1,0-1-385,-2-1 1,0 0 191,0 1 0,-1-1 0,-2 0 0,-2 0 0,-1 0 0,-1-1 0,0-2-396,0-1 1,-3 3 514,-1-1 1,-5 2-1,0 1 1,0 1-1,0 3 1,0 1-1,-1 3 1,-1 2 253,1 5 1,2 4-103,-1 3 1,1 1-1,2 4 1,1 0 0,1 2-1,1-1 1,2-1-1,0-1 180,1 0 1,3-3-411,2-1 0,3-3 0,2-1 0,0-1-153,2-1 0,1-4 0,2-2 1,1-1-1,-1-2 0,0-3-387,1-5 1,-2-3 520,2-3 0,0-2 0,0 0 0,0-2 53,0-2 0,-2 0 0,2-4 0,-2 0 0,-1-2 110,-2-1 1,1-3 3,-3-1 1,2 2 0,-2 4-1,-3 4 1,-1 3 0,-2 4 1989,-2 2-1808,0 4 1,-2 10 0,0 6-1,-2 4 1,0 2 0,0 4-1,1 3 1,2 2 299,0 3 1,0 0-609,0 0 0,0-1 0,0-1 1,0-1-1,2-1 0,0-1 0,0-2-1177,-2-2 0,0-4 908,0-2 0,0-6 1,0-4-1,0-8 271,0-5 1,0-6 181,0-1 0,3-4 1,2-3-1,2 0 0,2-1 1,2 2-1,2 1 0,3 2 1526,2 2 0,1 3-1373,-1 2 1,-1 5 0,-2 1 0,1 3-1,-1 0 1,-1 2 0,-1 0 0,-1 3-643,-1 0 1,-3 0-973,1 0 0,-2 3 353,0 1 0,-2 4 380,-1 1 1,-2 3 0,1-1 0</inkml:trace>
        </inkml:traceGroup>
      </inkml:traceGroup>
    </inkml:traceGroup>
  </inkml:traceGroup>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4.383"/>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2F362890-8BDC-AD4F-A9B8-8B1FAD62F18A}" emma:medium="tactile" emma:mode="ink">
          <msink:context xmlns:msink="http://schemas.microsoft.com/ink/2010/main" type="writingRegion" rotatedBoundingBox="5676,4367 250,5960 93,5425 5519,3832"/>
        </emma:interpretation>
      </emma:emma>
    </inkml:annotationXML>
    <inkml:traceGroup>
      <inkml:annotationXML>
        <emma:emma xmlns:emma="http://www.w3.org/2003/04/emma" version="1.0">
          <emma:interpretation id="{C00D0D66-8901-BA4F-B1C0-CA5DB749CFB5}" emma:medium="tactile" emma:mode="ink">
            <msink:context xmlns:msink="http://schemas.microsoft.com/ink/2010/main" type="paragraph" rotatedBoundingBox="5676,4367 250,5960 93,5425 5519,3832" alignmentLevel="1"/>
          </emma:interpretation>
        </emma:emma>
      </inkml:annotationXML>
      <inkml:traceGroup>
        <inkml:annotationXML>
          <emma:emma xmlns:emma="http://www.w3.org/2003/04/emma" version="1.0">
            <emma:interpretation id="{D51AC5CE-4199-6D48-9308-E020B21B0DCC}" emma:medium="tactile" emma:mode="ink">
              <msink:context xmlns:msink="http://schemas.microsoft.com/ink/2010/main" type="line" rotatedBoundingBox="5676,4367 250,5960 93,5425 5519,3832"/>
            </emma:interpretation>
          </emma:emma>
        </inkml:annotationXML>
        <inkml:traceGroup>
          <inkml:annotationXML>
            <emma:emma xmlns:emma="http://www.w3.org/2003/04/emma" version="1.0">
              <emma:interpretation id="{8EB7AD9E-A42A-CC45-B29B-D27BA7336339}" emma:medium="tactile" emma:mode="ink">
                <msink:context xmlns:msink="http://schemas.microsoft.com/ink/2010/main" type="inkWord" rotatedBoundingBox="5676,4367 5212,4503 5083,4065 5547,3929">
                  <msink:destinationLink direction="with" ref="{989B6B6E-47E2-9942-8B70-01FA7AB2E520}"/>
                </msink:context>
              </emma:interpretation>
            </emma:emma>
          </inkml:annotationXML>
          <inkml:trace contextRef="#ctx0" brushRef="#br0">5161 4157 6896,'-4'-1'1266,"2"-1"-925,1 1 1,2-2-182,1 3 0,-1 0 0,4 0 0,0 0 83,1 0 1,3 0-147,0 0 0,2 0 1,-1 0-1,1 0 128,1 0 1,-1 0-201,1 0 0,0 0 1,0 0-32,3 0 1,0 0 0,3 0 35,1 0 0,-2 0 0,0-1 31,0-1 0,1 0 0,-2-1-25,2 0 0,-3-2 1,2 2-1,-2 0-225,0 0 0,-4-1 164,2 1 0,-3 0 1,1 2-1,-2-1-130,0 0 0,-3 1-458,-1-2 275,1 3 81,-5-3 0,2 3-411,-3 3 0,-3 0-484,-2 4 948,-1-3 0,-4 5 0,0-2 0</inkml:trace>
          <inkml:trace contextRef="#ctx0" brushRef="#br0" timeOffset="2">5403 3989 8355,'0'-6'209,"-3"1"2,3 2 0,-4 3-113,2 0 1,-2 1 0,-4 1 0,0 3 0,-2 1 59,0 0 1,1 2-147,-2 1 1,-1-1 0,-1 3 0,0-1-6,-1 0 0,0-1 0,-1 2 0,-1-1 1,1-2-1,1-1 58,0 0 0,2 0-7,1 0 0,-1-3 1,2 0-1,0-1 1,1-1-1,2 0 1,2 1 226,0-2-125,2 0-247,0-1 0,3 3 85,0 1 1,2 2 0,1 2-1,0 0 1,1 2 0,0 0 105,1 2 0,2 1-55,2 0 0,-1 1 0,3 0 0,1 1 59,1 1 1,3 0 0,2-1 0,2 1-1,0-2 1,1-2 402,1-3 1,0-1-404,3-2 0,-4-2 1,3-1-1,-2-1-73,1 1 0,-3-1 0,-3-2 1,-1 0-1,-3 0-12,-1 0 1,-4 0 0,1-1-219,-1-1 0,-5 1 0,-4 0 1,-4 1-3083,-3 3 2457,-4 5 1,1-1 0,-2 7 0</inkml:trace>
        </inkml:traceGroup>
        <inkml:traceGroup>
          <inkml:annotationXML>
            <emma:emma xmlns:emma="http://www.w3.org/2003/04/emma" version="1.0">
              <emma:interpretation id="{886F53C9-447B-2A49-8E89-0CB6A22CA39F}" emma:medium="tactile" emma:mode="ink">
                <msink:context xmlns:msink="http://schemas.microsoft.com/ink/2010/main" type="inkWord" rotatedBoundingBox="1236,5619 236,5913 93,5425 1092,5131"/>
              </emma:interpretation>
            </emma:emma>
          </inkml:annotationXML>
          <inkml:trace contextRef="#ctx0" brushRef="#br0" timeOffset="10">303 5520 8355,'0'-5'-51,"0"0"0,0-1 543,0-2-272,-4 4 1,3 0-1,-2 2 1,-1-1 104,-1 1 1,0 2-1,0 0-294,-1 0-62,-1 0 0,-1 3 0,0 3 1,0 4 36,0 3 0,0 1 1,0 1-1,1 1 1,1 2-1,1 1 81,2-1 1,-2 4-136,2-4 0,0 1 1,3-3-1,0 0 0,0-1 1,1-1-1,2-2 22,2 0 1,2-2-69,1-2 0,3-1 0,0-1 0,2-4 1,1-2-1,1-2 0,1-5 0,0-1-162,0-3 0,0-3 3,3 1 0,-2-3 221,1 1 1,-3-1 0,-2 0 14,1 0 0,-2 0 0,1 0 1,-2 0-1,-1 0 0,-1 1 219,-1 2 1,-3-1-183,0 3 1,-3 0 0,1 3 0,-2 0 84,-1 0 1,-1 3 0,-2 1-1,-2 0 1,-2 1 58,-1 0 0,0 2-105,0-2 1,-4 6-42,-1 2 1,1 3 0,-1 2-1,2 2 1,1 0 0,1 2-1,1 1 1,1 1 0,2 0 13,2 0 1,2-4-65,1-1-58,0 1 0,0-5 0,1 1 0,2-2 0,2-2 0,2-1 0,1-2 1,0-2-323,0-2 0,3-1 326,-1-4 1,4-1-14,-4-2 1,1 0-1,-3-3 1,0 3-71,0-1 1,-1 4 0,-1-3 591,-1 2-350,-3 5 0,2 1 0,-4 6 1,0 2-1,0 3 0,0 2 0,0 1 1,0 1 158,0-1 1,2 0-249,1-3 0,3 0-108,0 0 1,-2-3 0,1 0-1,2-2 1,2-1 0,3-1-1,-1-3 1,2-2-577,-1-4 0,1-5 512,3 3 1,-2-5 154,-1 2 1,-3-2-1,0 0 1,-1 1 0,-1 1-1,-1-1 1,-1 1-1,-1 1 454,-2 0 1,3 1-63,-4 0 0,1 2 0,-4-1 0,-2 2 0,-2 2 223,-2 4 0,-1 4-497,0 4 0,1 3 1,1 3-1,1 0 0,2 2 1,1 1-1,1 1 1,1-1-158,0-1 1,0 0 80,0-4 1,4 1-132,1-3 1,2-1 81,1-2 1,0-1-1,0-4 1,1 0 0,1-1-1,3-2 1,0-2 0,0-3-524,2-2 0,-3-3 463,1-3 0,-2 0 0,1 0 0,0 0 0,-3-2 0,0-2 0,-1 1 0,-1-2 120,-1-2 0,1 0 31,-2-3 1,-1 0 0,-1 1 0,0 1 0,-1 2 0,0 1 0,-1 4 0,-1 3 1098,0 4-1040,0 4 1,-3 4-21,1 4 1,-4 5 0,3 5-1,-2 6 1,0 5 0,0 6 0,0 3-1,1 0 264,0-2 0,2 2-699,-1 2 0,0 0 157,0-5 1,0 1 158,3-3 0,-2-4 0,-2-2-9,0-2 1,2-1 0,-1-5-86,2-2 0,1-8 1,0-5-60,0-8 0,1-5 19,2-4 1,1-1-1,4-3 1,-1 1 67,-1 1 0,1 3 1,-2 0-1,1 3 0,0 3 265,0 0-106,-1 2 1,2 6 0,-1 4-1,-1 5 1,-2 5 461,-1 3 1,2 2 0,-2-1-216,0-1 0,2-1-210,-2 2 1,4-3-1,-3-3 1,2 0-1,1-1 1,1-1-1,1-1 157,0-2 1,0 0-1,0-3-303,0 0 1,0 0-1,0-1 1,0-1-1,0-2 1,2-1-1,2-3-132,0-1 1,-2 1 153,0-5 1,2 2 0,-1-1 23,-2 0 0,0-1 1,-1 1-1,-1 1 0,-1-1 1,-1 2-1,-2-1-71,-1 0 0,-2 1 24,-3 2 0,-1 3 45,-4 3 0,0 1 0,0 2 33,0 1 0,-2 4 0,-1 3 0,2 4 16,3 2 1,-1-1 0,2 5 0,1-3-1,1 0 175,2 0 0,1 0 1,1 0-9,2 0 1,2-4-1,5-1 1,1-2-380,2-1 0,-3-3 0,3 0 1,-1-2-1,1-1 0,0-1-723,-1-1 1,2-1 66,-3-2 1,3-1 0,-1-4 0</inkml:trace>
        </inkml:traceGroup>
      </inkml:traceGroup>
    </inkml:traceGroup>
  </inkml:traceGroup>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4.395"/>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7D092541-0D18-BD4E-BFBF-D122D532EBB8}" emma:medium="tactile" emma:mode="ink">
          <msink:context xmlns:msink="http://schemas.microsoft.com/ink/2010/main" type="writingRegion" rotatedBoundingBox="643,6312 5012,7978 4859,8377 491,6711"/>
        </emma:interpretation>
      </emma:emma>
    </inkml:annotationXML>
    <inkml:traceGroup>
      <inkml:annotationXML>
        <emma:emma xmlns:emma="http://www.w3.org/2003/04/emma" version="1.0">
          <emma:interpretation id="{67094449-913B-B249-84D5-95BBB03CFE30}" emma:medium="tactile" emma:mode="ink">
            <msink:context xmlns:msink="http://schemas.microsoft.com/ink/2010/main" type="paragraph" rotatedBoundingBox="643,6312 5012,7978 4859,8377 491,6711" alignmentLevel="1"/>
          </emma:interpretation>
        </emma:emma>
      </inkml:annotationXML>
      <inkml:traceGroup>
        <inkml:annotationXML>
          <emma:emma xmlns:emma="http://www.w3.org/2003/04/emma" version="1.0">
            <emma:interpretation id="{D82F8EAB-71F9-6D47-8391-FC5264D7F942}" emma:medium="tactile" emma:mode="ink">
              <msink:context xmlns:msink="http://schemas.microsoft.com/ink/2010/main" type="line" rotatedBoundingBox="643,6312 5012,7978 4859,8377 491,6711"/>
            </emma:interpretation>
          </emma:emma>
        </inkml:annotationXML>
        <inkml:traceGroup>
          <inkml:annotationXML>
            <emma:emma xmlns:emma="http://www.w3.org/2003/04/emma" version="1.0">
              <emma:interpretation id="{BCBDB96C-4C43-0B49-A638-5CCD45EE7F23}" emma:medium="tactile" emma:mode="ink">
                <msink:context xmlns:msink="http://schemas.microsoft.com/ink/2010/main" type="inkWord" rotatedBoundingBox="643,6312 1086,6481 944,6855 500,6686">
                  <msink:destinationLink direction="from" ref="{B4C21426-077C-7547-AA5A-C77E6085936C}"/>
                </msink:context>
              </emma:interpretation>
            </emma:emma>
          </inkml:annotationXML>
          <inkml:trace contextRef="#ctx0" brushRef="#br0">812 6420 8355,'-3'-8'-82,"2"0"0,-2 0 684,3 0-81,-4 0-438,0 1 1,-4 2 0,0 2-1,0 3 1,-1 0 0,-1 4-1,-1 3 1,-2 4 75,-1 1 0,-1 1-225,-1 3 1,-2 0 45,2 0 0,-1 0 53,3 0 0,2 0 1,-1 0-1,-1-1-139,2-2 0,1 1 0,3-3 0,1-1 0,0-1 115,2 2 0,3-5 30,0 2 0,1-2 87,1 2-59,0 0 0,4 0 0,3 0 0,4 0 0,1 0 0,2 1 0,1 1 0,1 0 181,0 0 1,3-1-422,-1-1 1,1-1 55,-3-2 1,0 2-101,0-1 0,0 1 0,1 1 1,0 0-604,2 0 1,-1 3 0,-2 2 0</inkml:trace>
          <inkml:trace contextRef="#ctx0" brushRef="#br0" timeOffset="1">597 6635 7669,'-8'0'-63,"0"0"1,5 0 0,3 0 1088,4 0 0,7-1-475,2-1 1,9 1-331,1-2 0,3 0 0,-1-1 0,1 0-104,4 1 0,-2 0 1,0 2-1,0 0 1,-4-2-100,-1 1 0,0-2 114,-2-2 1,-2 2-206,0-1 0,-2 2 1,-1-1-1,-1-1 0,-2 2 1,-3-2-1,-3 2-2255,-2-1 1721,-3 2 0,1 1 265,-3-2 1,0 2 0,-3-2 0,-2 3-289,-3 0 1,1 0 629,-1 0 0,-4 0 0,0 0 0</inkml:trace>
          <inkml:trace contextRef="#ctx0" brushRef="#br0" timeOffset="2">605 6604 5858,'0'-8'-62,"8"8"0</inkml:trace>
        </inkml:traceGroup>
        <inkml:traceGroup>
          <inkml:annotationXML>
            <emma:emma xmlns:emma="http://www.w3.org/2003/04/emma" version="1.0">
              <emma:interpretation id="{89F56B28-A8D0-3B4C-BC44-28CB81828140}" emma:medium="tactile" emma:mode="ink">
                <msink:context xmlns:msink="http://schemas.microsoft.com/ink/2010/main" type="inkWord" rotatedBoundingBox="4434,7792 5000,8008 4859,8377 4293,8161">
                  <msink:destinationLink direction="with" ref="{989B6B6E-47E2-9942-8B70-01FA7AB2E520}"/>
                </msink:context>
              </emma:interpretation>
            </emma:emma>
          </inkml:annotationXML>
          <inkml:trace contextRef="#ctx0" brushRef="#br0" timeOffset="3">4629 7874 8355,'-6'-6'-696,"0"0"1126,0 4 0,-4-2-287,1 4 1,1 1 0,0 2-1,-1 2 1,-1 2 0,-1 2 6,-2 1 1,2 1-116,-1-2 0,-1 4 81,1-1 0,-5 0-98,2-3 0,-2 4 1,1-1-1,2-1 23,0 0 0,2-2 1,3 0-1,0 0 0,-1 0 23,1 1 1,3 2-107,0 0 1,1 0 44,-1-2 0,1-1 0,5 0 0,0 0 0,0 1 0,0-1-21,0 0 1,5 0 34,1 0 0,3-2 37,3-1 1,-1-3 153,5 3 0,-1-4-176,4 1 1,-1 1-13,1-1 1,-4 1 0,0-2 0,2 2-69,0-2 1,-2 2 0,0-1 0,-2 0 0,-1 0 0,1 0-263,-1-1 0,0 2 160,-2-1 1,-4 0-166,0-3 1,0 1 0,2 2 0,-2 4-803,-3 1 1,-2-2 972,-1 0 1,0 0 0,0 3 0</inkml:trace>
          <inkml:trace contextRef="#ctx0" brushRef="#br0" timeOffset="5">4445 8031 8355,'-6'0'168,"-2"0"0,11 0 0,0 0-110,5 0-52,1 0 1,0 0-1,0 0 24,0 0 1,2-3 0,0 0-1,1 1 1,0 1 88,-2 1 1,0 0-71,2 0 1,-1-3 0,2 0 0,-1 0 0,1 0 0,2 0 0,1 0 0,2-1 156,0 1 1,1-1-283,-1 1 0,0 2 19,1-2 1,-1 2-1,1 1 1,-1 0-7,1 0 1,-2 1 0,-1 1 0,-1 2 0,-2 0 0,-2 1-157,0 1 186,-2-4 0,0 3 1,0-3-1,0 1-119,1-1 0,-1-1 0,0-1-345,0 0 263,1 0 1,-5-1-108,-2-2 1,-3 2 0,-3-2 0,-3 2 209,-3 1 0,0 0 0,0 0 0</inkml:trace>
        </inkml:traceGroup>
      </inkml:traceGroup>
    </inkml:traceGroup>
  </inkml:traceGroup>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4.402"/>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989B6B6E-47E2-9942-8B70-01FA7AB2E520}" emma:medium="tactile" emma:mode="ink">
          <msink:context xmlns:msink="http://schemas.microsoft.com/ink/2010/main" type="inkDrawing" rotatedBoundingBox="6287,5987 6326,6592 6133,6604 6094,6000" semanticType="callout" shapeName="Other">
            <msink:sourceLink direction="with" ref="{89F56B28-A8D0-3B4C-BC44-28CB81828140}"/>
            <msink:sourceLink direction="with" ref="{8EB7AD9E-A42A-CC45-B29B-D27BA7336339}"/>
          </msink:context>
        </emma:interpretation>
      </emma:emma>
    </inkml:annotationXML>
    <inkml:trace contextRef="#ctx0" brushRef="#br0">6126 6030 8355,'-1'-8'-146,"-2"0"0,-1 3 1269,-1 0-810,2 3 0,3-1-26,0 6 1,3 1 0,2 5 0,3 1-1,0 2 164,3 0 1,-2-1-372,1 2 1,0-1 0,0 2 0,1-1 0,-1-1 0,1 0-1,0 0 1,1 0 310,-1-1 1,0 3-421,-3 0 1,0 0 52,0-1 0,-1 2 0,-2-2 0,-1 1-24,-1 0 1,-2 1 0,2-2-1,-3 1 1,-2 0 0,-1 0-130,-2 0 157,3 1 1,-5-2 0,2 0-1,-2-1 1,-1-1 0,0 1-1,0-1 1,0-1 72,0 1 0,0 2-85,0-2 1,-3 2 0,1-2-1,0 1 1,1-1 0,1-1-1,0-1 1,0-1-3,0 0 1,3-3-201,0 1 0,3-4-1607,-1 4 306,2-5-756,1 3 1628,0-4 0,4 0 0,0 0 0</inkml:trace>
  </inkml:traceGroup>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4.405"/>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2A6D2108-AFE8-D349-904F-53C162356B32}" emma:medium="tactile" emma:mode="ink">
          <msink:context xmlns:msink="http://schemas.microsoft.com/ink/2010/main" type="inkDrawing" rotatedBoundingBox="9139,6043 9149,8114 9107,8115 9098,6044" semanticType="callout" shapeName="Other">
            <msink:sourceLink direction="with" ref="{D4C1E43D-29A6-A142-8491-46AC95B76E3E}"/>
          </msink:context>
        </emma:interpretation>
      </emma:emma>
    </inkml:annotationXML>
    <inkml:trace contextRef="#ctx0" brushRef="#br0">9116 6151 8355,'0'-13'-324,"0"-1"0,0 2 1,0 0-1,0 1-177,0 1 1,0 1 1046,0 3 1,0-1-160,0 0-385,0 3 1,0 2 31,0 4 1,0 3-1,0 4 1,0 4 35,0 4 0,0 4 0,0 6 0,0 3 0,-1 1 0,-1 3-13,0 2 0,1-17 0,-1 0-38,1 2 0,0 1 1,0-2-1,1 1 0,-1 0 0,0 0 0,0 0 1,1 0-1,0 0 0,0 0 0,0 1 1,0 0-1,0 0 0,0 0 1,0 1-1,0 0 0,0-1 0,0 1 1,0 0-1,0 0 59,0-1 0,0 1 1,0-1-1,0 0-295,0 0 1,0 1 0,0 0 0,1 0 254,0 0 0,0-1 1,0 2-1,-1-1 1,1 2-1,0 0 1,0 2-1,-1 0-20,0 2 1,0 0 0,0 1-1,0 0 1,0 0 0,0 0 0,0 0-1,0 0 1,0 1 0,0 0-1,0 1 1,0 0-10,0 1 0,0-1 0,0-1 0,0 0-13,0-2 0,0 0 0,0-2 0,0 0 28,0-3 1,0-1-1,0-2 1,0-1-1,0 15 1,0-4-3,0-3 0,0-4 0,1-1 0,0-1 0,2 1 1,0-2-1,0-2 32,-1-1 0,-2-3-214,0 1 195,3-5 1,-2-1-456,1-3-179,-1-4 0,-1-3 315,3-13 284,-2 5 0,1-3 0,0-1 0,3-1 0,2-1 0</inkml:trace>
  </inkml:traceGroup>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4.416"/>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10484 8154 6653,'-5'-6'591,"4"1"-416,-4 5 68,0-5 58,4 4 376,-4-4-365,-1 5 1,4 0-86,-6 0 0,4 0 198,-3 0-235,4 0 1,-3 0 145,2 0-213,3 0 16,-4 0-5,5 0 1,1 3 127,3 1 22,-3 0-74,4-4 0,-3 0 120,1 0-156,-1 0 0,4 0 241,-2 0-324,2 0 1,6 0 0,-2-1 13,-3-3 1,3 3-65,-2-3 1,2 3 0,2 1-1,-1 0-6,0 0 0,1 0 0,-1 0 0,1 0-24,-1 0 0,4-2 0,2 0 1,-1-2-36,1 2 1,2 0 0,-3 2-1,1-1 3,-1-3 0,3 3 1,-3-3-1,-1 3-2,1 1 0,-3 0 1,4-1-1,-2-2 9,0-1 1,0 0 0,-3 4 0,-1 0 3,1 0 1,-1 0 0,0 0 18,1 0-17,-1 0 1,-3 0 0,-1 0-30,2 0 1,-2 0 25,0 0 1,-3 0 0,4 0-18,1 0 1,-3 0 23,2 0 0,-5 0 23,5 0 0,-6 5 96,2 3-40,3-3 1,-6 5-55,3-2 1,-2 1 4,2-2 0,-3 4 0,3-4 0,-3 3 1,-1 2 1,2-5 0,0 1 0,2 1-12,-1 1 0,-2 1 1,-1 1-1,1-1-9,3 1 1,-3-1 7,3 1 0,-3-1 1,1 2 0,1 2 0,-1-1 0,1 4-4,-1-2 1,-2 4 0,1-1 0,1 3-7,2 1 0,0 0 3,-4 0 0,0-1 1,0 1-1,1 0 1,3 0 1,-3 0-2,3 0 1,-2-1 0,-2 1 0,0 0 13,0 0 1,0 1 0,0 1 0,0 2 10,0-2 1,0 1-25,0 1 1,3-2 0,1 4 0,-1 0-5,-2 0 1,-1-2-11,0 4 1,1-5-1,2 3 1,1 1-6,-2-1 0,-1-4 1,1 3-1,0-1-36,2-1 0,0 6 0,-4-3 0,1 2 2,3-1 0,-3-1 0,3 3 0,-3-1-77,-1 0 1,1-2 98,3 2 0,-2-2 1,1 3-1,-1-3 41,-2-1 1,0 0-25,0-2 0,0-1 0,0 1 0,0-2 58,0-1 0,0 1-34,0 3 1,0-5-1,0 2 1,0 0-8,0 0 0,0-3-12,0 6 0,0-3 3,0-1 1,0-4-1,0 0-4,0 1 1,3-1 0,1 2-15,-1-1 0,-2 8 0,-1-5 1,0 2 0,1-3 0,2-2 0,1-1 0,-2 1-1,-1 2 1,-1 1 8,0 0 1,0-4 0,0 0-1,2 0-4,2-1 1,-3 2 0,3-5 1,-3 0-1,-1-3-6,0-1 0,0 1 9,0-1 5,0 0 0,0-3-10,0 0 18,0-6 1,0 5-1,-1-5 65,-3 2 0,1 0-22,-4-4 0,3 0 4,-4 0 1,1 3-37,-5 1 1,1 0 0,-1-4 0,1 0 19,0 0 0,-1 0-12,1 0 1,-1 4 0,1 0 0,-1-2 43,1 0 1,-4-1-38,0 3 0,-5 1 1,4 4-1,-1-2 11,1 2 1,-4-3 0,1 2 0,-3 0-6,-1-2 1,0 4 0,1-2 0,-3 2 28,-1 1 0,0 1 0,-3-1 0,1 1 128,3-1 0,1-3-154,1-1 1,-4 1 0,1 2-1,-1-1 18,-1-2 1,4-3-9,-3 4 1,3-4-1,0 2 14,-3-1 0,3-1 1,-2-3-83,2 3 0,1-3 0,0 3 13,0-3 0,-1 3 1,-1 0 43,-2-2 0,0 4 1,3-3-1,-1 1 13,-2 1 0,-1-2-48,2 4 1,0-3 0,-3 3-1,1-1 8,3 0 0,-1-3-9,0 1 1,2 1-1,-3-2 1,3 0-87,1-2 0,4 1 1,0 0-1,0 2 121,1-2 1,-3 0-36,2-2 1,1 0 0,0 0 0,0 0-1,0 0 0,3 0-9,-4 0 1,4 1-1,-3 2 1,2 0 0,2 0 1,-4-2 0,0-1 0,0 0-20,3 0 0,-1 0 0,-1 0 0,1 0-19,-1 0 0,1 0 34,1 0 0,-2 0 1,-3 0 0,1 0 0,3 0 1,-3 0-11,-1 0 1,2 0 0,-1 0 0,-1 0-58,-2 0 1,3 0 55,0 0 0,0 0 1,-4 0-1,1 0-80,-1 0 0,0 1 74,0 3 0,4-3 0,0 3 1,0-2-34,1-2 0,-3 0 42,2 0 0,-3 0 1,-1 0-1,2 0-9,2 0 1,-3 0-1,3 0 1,-4 3 0,-2 2 5,-2 2 1,0-3 0,5 2-4,-1-1 0,-4 3 34,1-5 1,-1 5 0,4-3-12,0 1 0,0-2 0,0 3 2,1-2 1,-1 2 0,1-3 0,2 0-10,1 1 0,0-4 1,-3 3-4,3-3 0,-1-1 0,5 0 4,1 0 1,-3 4 0,2 0 0,1-2-1,1 0 1,-2-2-1,0 0 1,1 0 4,1 0 1,2 0-1,-2 0 1,-1 0 4,-1 0 0,0 0 0,3 0-2,1 0 0,0 0 1,-1 0-1,1 0 1,-1 0 7,1 0 1,-1 0-5,1 0 1,0 0-163,-1 0-1689,6 0-75,1 0 1,7 0 813,6 0 0,5 0 0,9 0 1</inkml:trace>
  <inkml:trace contextRef="#ctx0" brushRef="#br1" timeOffset="1">10656 8440 8355,'0'-11'119,"0"-1"0,0 3 0,0 5 313,0 8 1,3 6-261,1 6 1,4 3 0,-3 7 168,1 5 1,-2 3-191,4 4 0,-4 4 0,2 8-29,-1 3 0,0 0 1,-2 3 113,0 2 1,6 6-183,-1-3 1,-2 2 0,1-6 67,-2-5 1,2-4 0,-3-3-1,0-4-83,1-7 1,0-5 0,3-7-1,-3-3-34,0-4 0,-4-3 1,4 0 157,0-1-1024,-4-4 224,5-2 1,-8-5 0,-2 0-38,-3 0 1,2-2 0,0 0 0,1-3 74,0-1 0,0-3 0,3-5 582,-3-2 0,-2-4 0,-6 2 0</inkml:trace>
  <inkml:trace contextRef="#ctx0" brushRef="#br1" timeOffset="4">10884 8908 8355,'-5'-10'40,"-1"1"305,-1 2-167,2 4 1,7-3-1,1 3 1,6-1 72,5 2 0,0-3-104,5 1 0,4 0 0,5 3 12,1-3 0,7 2 1,6-5-1,3 1-35,5 0 1,3-6 0,7-3 0,-29 7 0,1 1-89,2-2 1,-1 1-1,30-6 1,-29 6 0,0-2-1,-1 2 1,0-1-26,-1 0 1,-1 0 0,3 0 0,0 0 0,-2-1 0,-1 0 0,1 0 0,0 1 36,29-12 1,-8 5 0,-5 1-95,-5 2 1,-1 3 0,-6 2-132,-3 4 1,-11-1-1,0 2 172,-4 0-1547,-3 2 327,-9 1 749,-1-5 1,-10 2 0,-4-4-13,-4-2 0,-1 2 0,-5 0 460,-2-2 0,0-1 1,-2-2 27,0 1 0,5-1 0,3 1 0,2 0 0,2-1 283,-1 1 1,6-1 7,2 1 0,4-1 1,4 2 115,4 3 1,3 0 0,4 5 5,4-2 1,7 0-254,0 4 1,2 1 0,-2 3-129,0 4 1,6 2 0,-3 1-72,0 1 1,-1 1 147,-5 2 0,0-1-43,0 5 1,-5-8 57,-3 4 0,-4-4-33,-3 4 0,-3 1 0,-6 0 26,-3-2 1,-7 3-1,-9 1-188,-1 0 0,-7 3 1,-2 0-1,-3 3 0,0 2-410,2 0 1,1 0-1,6-1 294,2-4-622,12-1 0,-5 3 0,8 0 1</inkml:trace>
  <inkml:trace contextRef="#ctx0" brushRef="#br1" timeOffset="9">12814 8143 8355,'0'-18'0,"0"2"0,0 4 0,0 1 151,0 5 1,1 1-12,3 5 0,-2 2-188,1 6 1,-1 2 369,-2 13 1,3 3-59,1 12 1,0 7 455,-4 4-653,0 11 0,0-7-17,0 8 0,0-5 89,0-7 1,0 0 0,0-12-55,0-4 1,1-3-215,3-3 1,-1-10-356,4-1 104,1-4 0,3-10 64,1 1 1,-1-6-100,1-5 1,-1-3 350,0-5 0,1-5 0,-2-7-255,-2-1 1,2 3 102,-3 0 1,0-1 126,0 4 1,-3-1 202,4 9 0,-6 0 132,2 3 0,1 5-27,-1-1 1,4 7 158,-5 1 1,6 5-110,-1 6 0,-2 6 0,2 0 89,1 1 0,-3 2-262,2-4 0,-1 3 1,6-4-49,2-1 1,-2-3-118,2-3 0,2-2 0,-1-3-190,2 1 1,-4-1-25,1-3 1,2-5 53,-2-2 0,-1-3 142,-7-2 0,2 1 1,-5-2-1,-1-1 57,-2-1 1,-1-5-67,0 1 0,-5-2 86,-3 2 0,-6 3 0,-1 4 266,1 1 1,-2 3 0,-1 2 35,-1 1 0,3 1-96,-4 4 1,5 5-244,-1 3 1,6-2-172,1 2 0,6-1 0,-2 6-197,3 2 1,2-2 0,4 3-211,6 1 1,6-4 0,7 2 369,3-3 1,2-1 0,6-4 254,4-3 0,-4-3 0,4-1 0,1-1 17,2-3 0,-4-2 0,-3-6 0,-4 0 28,-3-3 1,-2 2-1,-3-4 1,-1 2 343,-3 0 1,0-4 0,-7 4-1,-1-1 102,-1 0 1,-5 3 0,-1-2-110,-3 2 0,-6 3-86,-3 3 0,-3 1-27,-4 6 1,-2 6-18,-2 1 1,-3 7-130,3 1 0,-1 6 1,1-2-73,4 2 1,2 1 0,3-2-22,2-1 1,3-5-1,5 1 1,2-2-1,1-3-595,5-2 1,3 1 0,3-5 0,3-3-458,1-4 1,1-3 631,4-6 0,-4-3 101,0 0 1,-5-4 0,1 3 212,-3-2 0,-4 4-187,0-1 263,-6 7 760,3 3 1,-5 6-150,0 3 1,-4 2 0,1 6-152,0-1 1,2 1-199,1-1 1,1-3 0,2-1-235,0 2 0,6-4 1,-1 0 58,2 0 1,2-3-310,-1 1 1,2-1 0,1-4 89,1-1 0,1-4 0,-2-3-488,2 2 1,0 1 391,-1-1 0,-2 3 0,2-9 0,-2 0 1,-2 3-1,-1 1-322,-2 2 0,2-1 455,-2-6 0,-3 2 0,-1-2 0,-2 2 35,2 2 0,-1-9 1,3-5 59,-1-2 0,4-4 0,-3-3 0</inkml:trace>
  <inkml:trace contextRef="#ctx0" brushRef="#br1" timeOffset="10">14059 8063 8355,'0'-13'-19,"0"-1"0,0-1 311,0 1 0,0 8 162,0 6 0,-4 6-209,0 10 1,1-3 0,3 8 30,0 3 0,0 4 0,0 6 35,0 0 0,5 2-242,2 2 0,4 0 1,0 1-148,0-4 0,2-13-543,2 1 1,-1-2 0,5 1-902,2 1 0,-4-6 1169,2-6 1,-5 1 0,3-6 0</inkml:trace>
  <inkml:trace contextRef="#ctx0" brushRef="#br1" timeOffset="11">13499 8440 8355,'-11'0'-699,"0"0"1,-1 0 1171,1 0-133,-1 5 0,1 1-99,0 6 0,-1 1-4,1 2 1,3-3-74,0 4 1,5 0-151,-5-1 1,5 1 101,0-5 1,1 4-63,2 1 1,5-1 0,3-5-179,2-2 0,3 2-415,2-3 1,-1-2 242,5-1 0,-1 1-247,1-1 0,8 0 0,-3-4 0</inkml:trace>
  <inkml:trace contextRef="#ctx0" brushRef="#br1" timeOffset="12">14756 8086 8355,'-5'-6'164,"3"2"196,-1 8 1,3 2-248,3 5 0,-1 6 0,3 2-353,0 2 1,-3 4 0,5 3 291,-2 6 0,0-4 1,-3 5-440,2-3 0,1-4 0,-2-1-222,1-3 0,-1-6 295,-3-3 0,0-6 110,0-1 179,0-6 1,0 3 0</inkml:trace>
  <inkml:trace contextRef="#ctx0" brushRef="#br1" timeOffset="13">14779 8063 8355,'5'-18'-28,"0"-2"1,5 5 58,1 1 0,-2 1 1,6 2 407,-2-1 1,4 6-1,0 2-133,1 3 0,4 1-158,-3 0 0,2 5-16,2 3 0,0 7 53,0 4 0,-5 2 0,-3 2 0,-2 4-145,-2 0 1,-1-1 0,-2-3 87,-4 0 0,-3 2 76,-1-2 1,-7 3-13,-4-7 0,-2 2 41,-6 2 1,0-4-251,-4 0 0,1-5 0,-1 1 0,1-2-16,3-2 1,1-3-166,3 0 1,6-6-1164,-2 2 741,7-3 1,-1-2-1,6-3-433,3-4 1,7-5 358,8-3 0,3-7 622,1 4 0,5-20 0,1 2 1</inkml:trace>
  <inkml:trace contextRef="#ctx0" brushRef="#br1" timeOffset="14">15247 8006 8355,'10'-1'567,"-2"-3"1,2 4-773,-3 0 0,-2 5 233,-1 6 1,-2 6 219,-2 2 0,0 4 14,0 3 0,0-1-451,0 1 0,-4 0 128,0 0 0,-4-3 0,5 1-310,0-3-181,-3 3-60,4-10 1,-3 2-793,5-12 1326,0-13 0,5 6 0,2-13 0</inkml:trace>
  <inkml:trace contextRef="#ctx0" brushRef="#br1" timeOffset="15">15372 7915 8355,'12'-7'147,"-4"7"1,-1 9-148,2 5 0,1 9 0,2 7 0,-1 3 442,0 2 0,1-1 1,1 2-21,2 2 1,-3-11 0,4 1-103,-4-5 0,0 3-40,-1-11 0,4 3-274,1-11 0,0 0 95,-1 0 1,-2-4 0,4-2 290,-1-7 1,-3-2-520,2-7 0,-2-5 0,-3-5-353,-3-4 0,2-6 16,-5 4 1,4-2 134,-4-1 0,-1-4-81,-3 0 0,4-2-593,0 2 1,4 4 521,-5 0 0,2 6 0,-2 9 326,1 4 0,5-3 0,-3 0 1</inkml:trace>
  <inkml:trace contextRef="#ctx0" brushRef="#br1" timeOffset="16">16138 7846 8355,'11'0'-283,"1"-1"-107,-1-3 0,-3-1 1098,-1-3 1,-4 2-261,1 2 0,-3 2 0,-2-5 200,-3 2 0,-3 1-482,-4 4 1,-4 2 0,-2 2 109,-1 3 1,-1 3 0,-3 2-123,-1-1 0,4 4 1,1 2-413,1 1 1,7-1-1,6 4 1,3-2 13,1 1 0,1-2 0,3 0 65,4-2 1,6 3 0,2-4 120,2-1 0,0 3-2,1-2 1,2 2-3,-1-2 1,-7-1 114,3 5 1,-10-4 0,4 3 70,-3-2 1,-5 6-10,-6 1 1,0-6 0,-6 4-333,-2-4 1,-7 1 0,1 5-665,0 0 0,-2 0 0,3 0-72,0-1 636,-8-4 1,-4 9 0,-5-3 0</inkml:trace>
  <inkml:trace contextRef="#ctx0" brushRef="#br1" timeOffset="20">7458 10073 8133,'0'-11'-198,"0"-1"603,0 1-201,0 0 1,-1 4 0,-2 2 407,-1 0-190,0 4-270,4-4 1,0 11 0,0 4 0,0 5 139,0 3 1,0 6-53,0 7 0,4 2 1,0 4-48,-1 4 1,-2 6 0,-1 10-46,0 1 0,4 4 0,-2-30 0,-1 0 0,1 2 1,0 1-89,1 1 0,-1 0 0,0 0 0,-1 1 0,2 0 0,0-1 0,0-2 0,1 0-9,2 29 1,-4-7 0,4-8 0,-3-6-35,1-8 1,1-1 0,-2-7 0,1-5 32,-2-4 0,-1-5 1,1-2-225,1-2 1,-1-4 65,2-8 0,-3-7 0,-1-8 0,0-4-13,0-4 0,0-3 0,0-7 68,0-1 0,-1-2 0,-2 2-63,-1-4 1,0-3-1,4-5-220,0-3 0,0-3 0,0-1 164,0 0 0,0-4 0,0 0 0,0 3 10,0 3 0,0 4 0,0 7 188,0 2 0,0 7 0,0 5-201,0 3 1,-1 1 213,-3 7 0,3 3 0,-4 4 830,0 1 1,2 1 167,-4 2-924,4-2 1,-3 10 0,3 0-47,-1 6 0,1 7 1,3 6 0,0 8 0,-4 7-15,0 8 1,0 10 0,4-20 0,0 2 0,0 1 1,0 1 0,0 2 0,0 1 0,0 3 0,0 1-225,0 1 1,0 0 0,1-1 0,0-1 144,0-2 0,1 0 0,-1-6 0,0-1 0,0 1 0,1-1 81,0 24 1,1-12 0,1-11-62,-1-6 1,-2-9 40,-1-4 14,5-2 0,-4-8-64,3-5 0,-2-1 0,-2-7-273,0-1 0,0-2 0,0-3-325,0-1 0,0-1 0,0 5 152,0 0 0,0 3 0,0 0-519,0-1 0,0-1 0,0-1 0</inkml:trace>
  <inkml:trace contextRef="#ctx0" brushRef="#br1" timeOffset="26">7698 10644 8355,'0'-6'624,"1"-3"-1026,3 5 435,7 0 1,4 4 149,8 0 0,-1-3 0,10-1 704,3 1-836,-1-3 0,15 3 51,-4-4 0,5 3 0,-1-2 0,5-1 0,1 2 0,2-1 0,1 1 0,0-2-121,3 1 1,-3 4-1,3-4 1,-3 3 90,0-1 0,-5 0 1,0 4-1,2 0 94,1 0 0,1 0-182,0 0 1,0 0 0,1 0-29,3 0 0,-2-1-15,1-3 1,-1 3 73,-2-3 1,0-1-16,0 1 1,0-4 73,0 5 0,-5-1-42,-2 4 0,2-1 0,1-2-192,3-1 0,-3 0 0,-1 4 88,-1 0 0,4 0 0,-3 0 93,0 0 1,4-1 0,-4-1 0,2-4 94,3 0 1,-6 4-1,6-3 1,-1 1-72,0 0 1,-2 0-1,2 4 1,1 0 5,-2 0 1,2-4 0,-5 0 0,1 2-28,1 1 1,-2 1 0,2 0 0,-2 0 29,-1 0 1,2 0-1,-2 0 1,1 0-36,3 0 1,-3-4 0,0 0 0,0 2 20,0 0 0,1 2 1,3 0-1,-2 0-54,0 0 0,-5 0 0,5 0 0,-1 0 82,-1 0 1,-1 0 0,-6 0-1,1 0-69,0 0 0,-2 0 0,-1 0 0,-2 0 9,-2 0 1,-1 0 0,-5-1 0,-1-2 119,-2 0 1,-3-1-1,2 4 1,-1 0-96,-2 0 0,-6 1 0,-1 2 0,0 0-50,-1 0 0,2-2 0,-5-1 0,0 0 12,2 0 1,-3 0-1,4 0 1,-1 0-23,1 0 0,-3 0 1,3-1-1,-1-2-19,-3 0 1,2-1 0,-1 4 29,-1 0 1,3 0-1,-2 0 17,-1 0 1,-1-1-1,-1-2 0,4-1 0,-4 0 1,4 4-18,-4 0 1,0 0-1,-1 0-52,1 0 0,-1 0 1,0 0 60,1 0 1,-6 2-1,-1 0-71,0 2-177,-3 0-416,3-4 227,-5 0 0,-2-4 0,0-1 1,-3 0-68,-2 0 0,1-2 0,-3 1 0,2-5 192,-2-2 0,-1-1 1,-3 0-1,-1-1 126,-1 1 0,-2-3 0,3 1 0,-2-1 349,-2 1 0,3 1 0,-3 5 0,1 1 23,3 1 1,1 0 0,0-3 526,1 0 1,-2 3 1006,7 0-592,-3 1-747,3 0 0,4 2 0,6 5-163,5 0 0,2 2 0,3 0 40,2 2 1,3 5 0,5-2-220,-1 4 0,5 1 0,0 2 1,-2 3-103,-1 0 0,-1-1 0,0 1 1,-1 1 98,-3 0 1,-3-4 0,-5 1-1,0-1-18,-4 1 1,-2-2 0,-5 4 190,0-1 1,-9-7 0,-3 2 0,-5 0-71,-3-1 0,-7 2 0,-2 2-99,0 2 0,-4-2 1,2-6 102,-2 0 0,-1 0 0,1 3-1163,3 0 1,2 0-1,6-4-1092,3-3 0,3 1 1532,4-1 1,1 0-1,-1-4 1</inkml:trace>
  <inkml:trace contextRef="#ctx0" brushRef="#br1" timeOffset="32">14036 10382 8355,'-5'-7'-325,"3"-3"0,-5 2 143,2-2 1,-2-1 0,3-2 282,1-2 0,1 1 1,-1-4 69,-1 2 1,-3-5 0,2 2-1,0-1 72,0 1 1,-4-3 0,1 5 0,-2-1 20,-2 3 0,-3 2 0,0 3 0,0 2 86,-2 4 0,5 3 1,-5 2-1,2 5-98,0 5 0,-4 11 1,3 8-1,2 4-76,2 4 0,4 2 1,2 3-1,1-3-67,2 0 1,2-3-1,2-7-197,3-3 1,-2-8 0,6-4 6,1-2 0,5-7 158,1-2 1,4-3 0,-2-1-409,0 0 0,1-9 0,3-4-431,-2-3 1,-2-3 443,2-4 0,-2-1 1,-6-1-155,1-2 0,-2-1 1,-1 3 179,-2-2 0,-4 0 8,1 5 0,-3 0-321,-1 3 611,0 2 1,-1 11 844,-3 2 1,3 4 0,-3 5-159,3 7 1,-3 6 0,0 7-285,1 2 1,2 4 0,1 0-179,0 2 1,1-4 0,2-2-92,1-3 1,6-7-1,0-1 73,4-4 0,5-1-582,-4-4 1,6-2 0,-2-6-961,2-3 0,3-7 819,3-8 1,-4-3 0,1-1 0,-4 0 74,1 1 0,-5-6 0,-1-2 1,-3 0-13,-5 0 1,2 0 422,-5 0 1,1 2 146,-1 5 1,-3 5 0,3 3 1067,-3 2-278,-1 7 1,0 4-439,0 9 1,0 2 104,0 10 0,0 4-166,0 4 0,0 1-183,0-2 1,0-3 12,0 0 0,0 0 1,0-6-187,0 1 1,0-1 0,0-6-1222,0 1 913,0-6 0,1-1 0,2-6 0,2-4-32,1-7 1,-2-4 0,3-7 0,-1 0 72,0 0 1,1-3 0,1-2-85,0-2 1,-4 6 0,2 1-1,1 7 520,-1 3 1,-2 7-1,3 2 130,2 3 0,-2 10 1,-1 3-1,0 5 1,-1 3 44,0 2 1,3 1 0,-3-2-1,0-2-225,0-3 0,0-3 0,-1 0 0,2 0-436,1-3 0,3-5 0,-2 1 1,3-1-182,4-2 1,-1-2 0,4-2 0,0-4-145,0-6 1,-3-2-1,3-5 1,-2 0 152,-2 1 1,2-2-1,0-4 1,-2-1 325,-2-3 0,0 3 1,-2-3 278,-2 3 1,0 1 0,-4 2 311,-1 2 0,2 6 411,-1 5 0,-2 6-362,-6-2 0,3 4-259,-3 4 1,-1 2-1,1 7 126,2 2 1,1-1-172,1 5 1,0-5 0,1 2-362,3 1 1,1-1 60,2 3 1,7 1 0,-2-5-70,0 3 1,1-11-1,-1 12 55,-1 4 1,0-13 0,0 10 63,-4-3 0,-2-8 1,-5 5 85,0 0 1,-5 0-1,-2-3 1,-4 1-46,0-1 1,-4-1-1,-2-1-101,-1-1 1,1-3 0,-2 4 0,3-1-422,4-2 1,2-6 0,2-8 157,4-7 1,7-8-1,3-5-471,4-5 0,-1 4 0,8-16 0</inkml:trace>
  <inkml:trace contextRef="#ctx0" brushRef="#br1" timeOffset="37">15053 10005 8355,'10'6'-183,"-3"4"455,-3 4 1,-1 8-1,-1-1 1,2 6 232,-1 2 1,-2 4 0,-1 3 0,0-6-14,0-5 0,0 8 0,1-8-226,3-6 1,-3-4 0,4-10-94,0 3 0,-2-1-155,5-7 1,-1-4 0,5-5-784,-1-6 0,0-5 0,1 3 0,-1-4 335,1-3 1,-5-9 0,1-5 0,0 5 168,-2 2 1,3 5-1,-4-1 1,0 8 362,0 5 1,0 4 426,-1 2 0,-2 8 1,5 9-1,-1 5-186,1 5 1,-4 3 0,5 4 0,0 5-84,-2 3 0,4 2 1,-2-16-1,2-6-64,1-3 1,1 3-1,-1 1-362,0-1 1,1-2-1,-1-7 1,-1-8 70,-2-7 0,2-3 0,-3 1 1,0-6-30,1-1 0,-2-6 0,3-5 0,-3 1 61,-1 3 1,3-4-1,-4 1 1,-2 0 100,0 2 1,-2 5 0,1 2 0,1 5 1000,2 3-809,0 0 1,-4 7-137,0 5 0,0 5 1,0 8-16,0 2 0,5-1 0,2 5 11,-1 1 1,4-3-150,-2-2 1,6 2 0,1-1-94,-1-1 0,2 2 0,1-18 90,1 3 1,-3 1-1,3-7 12,-2-4 1,4-2 0,-1-1 37,3-1 0,-3 0 0,-1-2-10,-2-2 0,-1 1 0,-3 2 47,-1-2 0,-1 2 1,-2-2-146,-4 3 1,1 0-1,-2 2 57,-5 2 1,-4 3-1,-8 5 1,-3 3 229,0 4 1,-2 2 0,-4 10 0,1 2-97,3 0 0,3 2 0,4 0 1,1 1 71,-1 3 1,6 3 0,2 3 0,3-6-159,1-4 1,5 8 0,3-5 0,3-3-416,4-6 0,3 4 0,5-4 0,0-4-262,0-7 0,-2-4 1,0-4-1,-2-1 302,1-5 0,1-6 1,2-1-1,0 0 181,0-2 1,-1-4 0,-2-5 0,-2 2 315,-2 0 1,3-9 0,-4-10 0,-1 1 362,-1 1 1,-2-2-1,1 3 1,-2 0-121,-2 6 0,0 6 0,-2 9 552,0 4 0,-2 8-716,3 7 1,-4 11 0,1 8 0,-3 3-195,-1 5 0,0-1 0,1 3 0,2 0-100,1 0 1,-1-1 0,-3 2 0,0-3-149,0-2 1,0 10 0,2-10-111,1-1 0,-1 0 0,2-20 227,-3-5 1,-2 2 0,-2-14 171,-1-1 1,-3 2 0,3-6-39,1 2 0,2-6 0,1 0 77,0-3 0,0-2 0,1 5 424,3-1 1,6 0 0,7 0-1,0 0 1,1 5-1,3 3 1,-2 2-198,1 2 0,1 3 0,2 2 0,0 1-131,0 2 1,-4 2 0,0 1 0,0 0-348,-1 0 0,2 0 0,-3 0 1,-1 1-1403,1 3 0,-3 0 0,-6 5 414,0 0 0,-5 9 0,2-6 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4.483"/>
    </inkml:context>
    <inkml:brush xml:id="br0">
      <inkml:brushProperty name="width" value="0.09071" units="cm"/>
      <inkml:brushProperty name="height" value="0.09071" units="cm"/>
      <inkml:brushProperty name="color" value="#FF0000"/>
    </inkml:brush>
  </inkml:definitions>
  <inkml:trace contextRef="#ctx0" brushRef="#br0">16179 2625 8355,'-7'0'-819,"0"0"-784,0 0 1546,-2 0 1,0-1 42,2-3 1,-2 3 18,3-2 0,0-1 0,0 0-2,-2 2-10,-1-4 0,-1 5 6,0-2 1,0 2-1,1 0 0,2-2 0,-1 1-1,1-1 1,-2 2-1,0 0 1,1-1 1,2-2 0,2 1 0,-2 3-14,4 0 1,-7 0 0,3 0 0</inkml:trace>
  <inkml:trace contextRef="#ctx0" brushRef="#br0" timeOffset="3">16019 2595 8355,'-6'0'-1960,"-1"0"1991,5 0 62,-7 0 0,7 0 1,-5 0-1,-1 0 1,-1 0 264,-1 0 1,4 0-170,-1 0 0,4 0 0,-4-1 683,-1-2 291,4 1-1036,-1-2 1,7 4 0,1 0 0,4 0 146,1 0 0,6 3 0,0 2 0,3-1 0,3 1 162,2-3 1,6-1-331,-2-1 1,4 0-1,3 0 1,5 0 0,3 0-1,4-1 1,1-3 0,4-2 7,2-3 0,-23 5 1,0 1-112,-1 0 0,0 0 0,1 0 1,0 0 12,-1 0 0,1-1 1,0 0-1,0 1 0,27-1 1,-1 2-1,-2 1 0,-3 1 1,-3 0-1,-4 0-38,-2 0 1,-2 0 49,-2 0 1,1 0 0,-1 0 0,2 0-30,1 0 0,-4 0 0,0 0 1,-1 0-1,1 0 0,0 0 2,0 0 1,-1-1-4,-1-2 1,-3 1 0,2-1 0,-2 2 4,-1 1 1,-2 0 0,1-1 0,1-1 0,-2-2 4,0 2 0,-2-2-31,0 0 0,0 1 28,-3 3 1,-2 0-11,2 0 0,2-1 0,-1-1 1,1-2-1,-1 2 0,-1 1 0,1 0 1,0-1-33,1-2 0,-2 1 35,0 3 1,-3 0 0,-2 0 0,-2 0-1,1-1 1,0-1 0,-2-2 0,-1 2 24,-1 1 1,-6 1 15,0 0 0,0 0 96,3 0-131,-5 0 0,0-1-488,-5-2 1,-1 2-1599,-3-3 0,2 3 1161,-5 1 0,1 0 0,-4 0 0</inkml:trace>
  <inkml:trace contextRef="#ctx0" brushRef="#br0" timeOffset="7">16583 4191 8355,'0'-11'10,"0"0"1,0-1 558,0 1 145,0 4-1,0-3-154,0 4-319,0 0 1,0 2-1,0 8-80,0 3 0,4 8 0,1 6-50,1 4 0,-3 4 0,2 7 20,0 2 1,-4 6 0,3 6 34,-3-2 0,1 4 0,0 1 0,2 3-41,-1 1 1,2 0-1,-2 1 1,1-1-76,1 0 0,-2 0 1,3 1-1,1 2-80,-1 1 0,0 1 0,3-4 0,-3-1-13,-1-5 0,3-3 1,-4-4-1,0 0 44,1-3 1,-4-3-1,3-6 1,-2-3-8,2-3 0,-3-4 1,3-4-170,-2-4-122,-2-7-313,0-3 507,0-5 0,0-9 7,0-2 1,0-10-1,0-2-76,0-6 0,0-4 1,0-2-105,0-3 1,-2 0 146,-2-8 1,2-1-1,-4-9 29,1-1 1,-3 1 0,4-7 0,0-1 0,0 2-17,1 0 0,-2 1 1,2 4-1,-1 1-14,2 3 0,-3 3 0,1 7 0,1 2 208,2 2 1,-3 1 0,0 5 0,2 1 128,1 2 0,-1 5 0,0-1 1,-2 6 125,1 5 0,2 6 528,1 1-548,0 6 1,-1-3-163,-3 5 1,3 1 0,-3 3-96,3 3 1,1 5 0,0 4 0,0 7 15,0 6 0,0 9 0,0 5 1,0 6-19,0 4 1,1 4 0,2 5-1,-1-28 1,1 1-30,0 2 1,0 1 0,-1-1 0,0 0 0,1 1 0,1 1 0,0-1-1,0 1 8,-1 0 1,0 1 0,2-1 0,1-1 0,-3-1 0,0-2 0,0-1-1,0-2 15,1 32 1,1-12 0,-1-1 19,-2-7 1,4-8 0,-3-1 1,0-3 0,-2-7-24,-1 2 0,0-3 1,1-1 40,3 0 1,-3-6-184,3-1-312,-2-9-74,-2-2 1,0-6 0,0-3-1,0-5-2843,0-5 2419,0-3 0,-6-16 0,0-3 1</inkml:trace>
  <inkml:trace contextRef="#ctx0" brushRef="#br0" timeOffset="8">17051 4979 8355,'-11'-6'-71,"1"0"-175,2 2 0,9-1 0,11-3 1283,6 5 1,3 0-513,2-1 1,5 3-334,2-3 0,3-1 0,3 1 0,-1 2-264,0 0 1,5-1 0,-5-1 0,-1 1-198,-2 2 0,-1 1 0,-3 0 256,1 0 0,-3 0 1,0 0-976,-1 0 0,-6-4 246,0 0 0,-5-1 463,1 1 0,-3-2 0,0-5 0</inkml:trace>
  <inkml:trace contextRef="#ctx0" brushRef="#br0" timeOffset="9">17600 4820 8355,'-8'0'-570,"2"-2"1054,1-1 1,2-3-1,7-1-155,3 3 0,4-1-159,0 1 0,2 0 1,1 4-317,1 0 1,4 2 0,-3 0 34,2 2 0,-4 5 0,3-2 0,-2 4 243,0 0 0,0 0 1,-5 1-1,-1 1 182,-1 2 0,-4-3-179,3 4 0,-4-4 1,1 1-1,-3 1 154,-1 1 0,-5 4 228,-3-3 1,-3-1-294,-4-4 1,2 4 0,-4 1 0,2-2-238,0-2 1,-4 1-324,4 2 1,-1-3 0,6 0-960,3-3 0,-2-1 568,5 3-187,0 1 0,9-1 0,2 0 1</inkml:trace>
  <inkml:trace contextRef="#ctx0" brushRef="#br0" timeOffset="16">18342 5014 8355,'0'-12'-172,"0"1"0,0-1 0,0 1 172,0 0 82,0-1 1,-1 1 615,-3-1 1,-3 5 0,-4-1-328,0-1 0,-1 3 1,1 0-112,-1 1 0,1 1-207,0 4 1,-1 0 0,-1 0 184,-2 0 0,3 6 0,-4 4-241,4 4 0,0 8 0,1-1 0,-1 6-58,1 2 1,3-2 0,2 2 0,0-1 152,-1-3 1,5-1 0,-2-2 0,3-3-53,1-4 1,1-3-1,3-3 1,3-3-268,3-1 0,2-1 246,-1-4 0,5 0 0,0-3-473,2-4 1,1-6-120,4-10 0,-4-1 0,0-3 103,1-3 0,-3-3 0,-2 0 312,-3 2 1,-4 5-1,-2 5 368,0 2 1,1 9-264,-3-1 0,0 8 1,-4 5 592,0 8 0,0 2 0,-2 9 0,0 2-67,-2 2 1,0 2 0,4-6 0,0-1-296,0 0 1,2-5 0,0 3-1,3-2-111,2-2 1,-4-1 0,5-3-1,1-1-64,1-2 1,1-4 0,1 1-1,-1-4-638,1-4 1,-1-4-1,1-7 1,-1-3 17,0 0 1,1-4-1,-1 0 1,-1-3 461,-2-1 0,2 3 0,-4 3 0,2 4-223,0 3 1,-4 0 845,3 9 1,-4 2 0,0 6 0,-1 5-201,-2 5 0,0-2 1,0 5-1,0-2-33,0 0 1,0 0 0,0-3 0,0-1 25,0 1 1,0-1-290,0 1-472,0-6 0,1-1 203,3-5 0,-3-9 0,4-4 55,0-3 0,-2 1 0,3-4 105,-1-2 1,3 1-1,-4 0 1,-1 2-73,3 1 0,-4 7 1,4 5 590,-1 0 1,3 5 0,-4 0 0,0 5 32,1 2 1,-4 8 0,3-1-228,-3 2 0,-1 1 1,1-6-1,2 1 82,1-1 0,0 0-128,-4 1 1,0-5 0,0 1-464,0 1 0,1-3-795,3 2 579,2-6 0,5 2 197,1-8 0,-1-2 186,1-5 1,-5-1 0,1 1-86,1-1 0,-3 1 0,2 0-228,1-1 0,-3 1 373,2-1 0,-5-3 0,5 0 0,0 1 69,-2 1 1,0 2-80,-2-1 0,-3 5 91,3-1 0,-1 6 18,1-2 336,-3-3 607,4 6-165,-5-9-79,0 9-58,0-4 1,-5 5-301,-3 0 0,3 1 0,1 3-218,3 3 1,1 0-43,0 0 0,0-3 0,0 4 0,1 1-328,3 1 1,1 1 158,3 1 0,2-1 0,-2 2 1,2 1-27,1 1 0,-3 0 1,-1-3-1,1-1-2,-2 0 1,3 2 0,-5 1 0,-1 1 66,-2-1 1,-1-1 0,-1-2 314,-3 1 0,-3-2 0,-4-1 1,0-3-32,-1-1 0,-1 0 0,-1-2 0,-1 1 18,1-2 1,2-1 0,0-2-501,1-3 1,4 2 0,4-6-1,1-1-3535,2-1 3284,5-6 0,2-2 0,4-5 1</inkml:trace>
  <inkml:trace contextRef="#ctx0" brushRef="#br0" timeOffset="20">19084 4888 8355,'0'8'265,"0"-1"1,2 2 562,1 6 1,-1-1-589,1 5 0,2 0 1,-1 4-1,0-1-117,1-3 0,-4 5 1,3-5-1,-1-2-142,1-3 1,-3-3 83,3 0 0,-3-3 0,0-2-227,3-1 0,1-6-289,3-6 1,-2-4 0,-3-1 0,2-4-154,1-3 1,-2 2 348,3-2 0,-4-3 149,1-1 0,1-1 0,0 9 211,1 1 0,-2 3 0,2 2-161,0 1 1,2 7-1,0-1 463,2 5 0,2 6 0,-2 0 0,-1 3-237,-2 4 1,0-1 0,1-4 0,-1 1-61,-2-1 0,2 4 0,-1 1-28,0-2 1,-2-2 0,2 0 54,-1-1 0,4-5 0,-1-2-156,2-2 1,-3-2 0,1 0-7,1 0 0,-3-6 0,1-1 1,-1-2-211,0 1 0,-2 3 0,2 4 0,1-3 51,-1-3 1,2-2 0,2 0 63,-3 1 1,4 2 170,-4-2 0,3 3 1,2 5-1,-1 1 32,1 3 0,-1 6 0,1 4 0,-1-2-48,0-3 0,1-3 0,-1 2 1,1-3-6,-1 0 1,0-4 0,1 3 0,-1-3 0,1-1 0,-1-5 0,1-1 0,-1-2-54,0 0 1,0 2 0,-3-5 0,0-3-116,1 2 1,-4 2-1,-1-3 99,-3-2 0,-1 3 1,0-4 6,0 4 1,-5-1 82,-3-2 1,-2 6 0,-1-1 0,-1 3 256,1 5 1,-4 2 0,0 5 41,1 6 1,1 6 0,3 4-235,2-2 1,-1 11 22,5-4 0,1 3 0,3-4 0,0-1-247,0-1 0,0 2 0,1-7 0,3-1-280,3-1 1,3-4 0,3 0-1,1-2-63,1-2 0,2-3 0,-3-5 0,2 0 28,2 0 1,1-5 0,3-2 0,-2-2 143,-1-2 0,0 2 1,3-6-1,-2 0 422,-1-4 0,-1-1 0,1-5 0,-4 4-400,-2 1 1,3-19-1,2-9 1</inkml:trace>
  <inkml:trace contextRef="#ctx0" brushRef="#br0" timeOffset="21">19998 4968 8355,'6'-29'166,"1"-2"1,-5 9 0,2 4-1,-1 4 2233,-2 2-1928,-1 6 1,0 2-396,0 8 1,0 8 0,0 7 0,0 2-134,0 2 1,0 13 0,0-1 107,0-5 0,0 5 1,0-11-147,0 0 0,1 3 1,2-8-1,0 2 0,0 1 1,-2-3-229,-1-4 0,1 0 1,2-2-1081,1-3 1205,0-6 1,-4-5 0,0-9 0,0-4 67,0 0 0,0-8 0,0-1 0,0-2 164,0-3 1,1 8-1,3-3 945,3 1 1,3-1 0,2-2-232,-1-2 1,1 10 0,-1 5-384,1 2 1,3 5-242,0 1 0,2 4 0,-4 3 0,3 3-8,-2 4 1,2-10-1,-1 4 1,-1-3-726,-1 2 0,-2 3 1,0 5-1349,-4 1 0,-2 9 0,-5 4 0</inkml:trace>
  <inkml:trace contextRef="#ctx0" brushRef="#br0" timeOffset="27">12974 7184 8355,'-8'-2'-790,"1"0"1,-1-3 504,2-2 0,0 5 1109,2-2-236,2 3-330,-3 1 0,7 0-135,1 0 0,4 0 0,4 0 55,1 0 1,3 0 0,3 0-35,3 0 1,0 0 0,6 0-10,1 0 0,2 4 0,5-1-29,3 0 1,-1-2 0,6-1-73,4 0 0,-1 0 1,6-1-41,2-3 1,-4 2 0,7-5 22,-1 2 1,0 0 0,2 1 35,3-3 0,-3 2 0,3 0 21,-2 0 1,0 3-1,0-2 11,-4 3 0,0 1 1,2 0 49,0 0 1,0 4 0,0 1-11,0 1 0,1-2 0,-3 3-9,-1-2 0,0 0 0,-4-3 1,-2 2 0,-1 0 0,-1-4-15,-1 0 1,0 0 0,-2 0 25,-1 0 1,0 0 0,3-1 76,1-3 1,0 3-1,-1-3-131,1 2 1,0 2 0,-2 0-54,-2 0 0,2 6 0,-3 1 45,0 3 0,3-2 0,-2 0-62,2 0 0,1 1 0,-2 0-86,-1-1 1,3-4 99,5 3 2,-1-4 0,-3 3 1,1-3-1,1 0 0,3 0 1,0-2 71,0-1 1,2 2 0,-4 0-68,0 2 1,1 3-1,0-1-19,-2 0 1,0-2 2,2 3 0,-2 0 0,4 0 25,-1-3 1,0 1 0,-3-1-22,1-1 0,2-2 1,-1-1 0,-2 0 0,4 0 2,-1 0 1,-2 0 0,-3 0 33,-1 0 0,1-4-11,0 0 1,-1 0 0,0 4 14,-3 0 0,1 0 0,-4 0 10,2 0 0,-4 0 0,2 0-43,0 0 0,-2 0 0,4 2 1,-2 0-23,-2 2 0,0 0 0,1-4-21,4 0 0,-2 0 1,1 0 4,-2 0 0,0 0 1,-2 0-2,1 0 1,0 0 0,-3 0-15,-1 0 1,0 0 0,0 1 16,1 3 1,-1-3-1,0 3 8,1-3 1,-1-1 0,0 0-92,0 0 0,1 0 82,-1 0 0,0 0 0,2 0 11,2 0 1,-1 0 0,4-1 111,3-3 1,-4-1-95,2-3 1,0-2-1,4 3-11,-1-3 0,1 2 1,0 2 6,-1 0 0,1-1 1,1 3-17,2 2 1,-2-1-1,3 0 1,-2 0-27,2 0 0,-3 2 0,1 0 0,-4-2 1,-2-1 0,-4 0 0,3 3 0,-3-1 22,-5-2 1,1 0-1,-5 4-3,0 0 1,-1-4 0,-6 0 0,-2 2-249,-1 1 1,-5 1-254,1 0 1,-2 1 0,-3 3-1253,-2 3 1,-8 3-1,-6 2 1</inkml:trace>
  <inkml:trace contextRef="#ctx0" brushRef="#br0" timeOffset="31">10667 9285 8355,'0'-11'-157,"0"-1"-222,0 1 210,0-1 1,0 1 0,0 0 198,0-1 0,0 1 111,0-1 1,0 1 13,0 0 0,0-1 1,0 1 44,0-1 0,0 5 123,0-1 1,0 0-123,0-3 1,0 3 0,-1 2 172,-3 1-282,3 1 0,-4 11 1,5 5-1,0 10 50,0 7 1,0 17-1,0 9 1,0-21-1,0 1-39,0 3 1,0 1 0,0 0 0,1 1 0,0 4 0,2 0 0,0 0 0,1 0-17,1 1 0,1 1 1,-1-1-1,1 0 1,0-1-1,-1-1 1,1-1-1,0 0-6,0-1 0,-1-1 1,0-3-1,0-1 1,0-1-1,-1-1 0,0 1 1,0-1-161,0-1 1,1 0-1,4 26 1,-1-1 0,-1-8 44,-2-3 1,0-11-1,-2-4 1,0-6-39,0-3 0,-1-6 119,2-10 0,-3-6 1,3-1-1,-2-8-2,-2-10 0,1-9-34,3-15 0,-3-1 1,3-11-1,-3-4-165,-1-1 1,0 25 0,0 1 135,0-2 1,0 1-1,0-31 1,0 31 0,0 0-1,0 1 1,0 0-115,0-31 1,0 31 0,0 0-1,0-28 1,0 3 20,0 3 1,0 1 0,0 6-1,0 2 95,0 3 1,0 6-1,0-1 1,0 4 2,0 3 1,0 0 0,0 3 0,-1 1 15,-3 3 0,3 0 0,-4 9 0,1 1 110,0 1 1,-1 3-1,2 1 1,0 1 0,-3 6 0,4-3 3,-2 0 0,-1 5-157,1 0 1,3 5-1,-3 9 1,3 5 96,1 7 1,0 14 0,-1 9 0,-2 12 33,1-27 1,0 2 0,0 1-1,0 2 1,2 2 0,0 0 0,0 2-1,0-1-65,0 2 1,0-1-1,1-1 1,0 1 0,0-1-1,0 0 1,1-3 0,0-1 57,-1 0 0,1-1 0,-1 26 0,0-1 1,2-7 9,0-4 1,1-7 0,-4-6 0,2-3 12,1-5 1,-1-2-1,1-7 1,-1-2 54,-2-3-1142,0-4 551,0-5 0,1-3 0,2-8-3142,0-4 2811,1 3 0,-4 0 0,0 5 0</inkml:trace>
  <inkml:trace contextRef="#ctx0" brushRef="#br0" timeOffset="35">10462 13945 8355,'0'-12'-991,"-4"1"790,0 0 0,0 3 981,4 0-255,0 1 1,-1 0-270,-3 4 1,3 6-52,-3 5 1,3 7-35,1 4 0,0 4 0,0 4 82,0 3 0,0 8 1,0 4-40,0 3 1,0 5 0,0 2 0,0 2-59,0-1 1,0 4-1,0 5 1,0 0 17,0 1 0,0 1 0,0-3 0,0-2-72,0-5 1,0-3 0,1-7-1,1-2-227,2-4 0,0-3 1,-4-5-1,0-3 129,0-3 1,0-6-1,0-3 1,0-3 67,0 0 0,1-6-23,3-2 1,-3-8 0,5-5 0,-1-6-226,2-8 1,0-5 39,0-6 0,0-1 0,0-3 0,-2-6-356,0-4 1,-3-4 216,1-5 0,-1 0 1,-2-1 134,0-3 0,-1 27 1,0 0-1,0-2 1,0 0-1,-2 0 1,1 1-1,-1 0 1,1 0 20,-1 1 1,1 0 0,-3-3 0,1 0 0,0 0 0,1 0 0,0 2 0,0-1 40,1 4 0,0 0 0,-3-28 1,0 4-1,0 4 108,0 6 1,-3 7-1,4 9 1,1 3 354,-2 3 0,3 6-212,-1 3 1,1 9-113,2 6 0,2 5 0,0 6 0,2 2 0,-2 2 1,0 3-1,-2 6 1,0 1 78,0 2 0,0 6 0,0 0 0,0 5 94,0 3 0,-2 2 0,0 7 0,-3 8-47,-2 5 0,6-27 0,0 0 0,-1 2 0,0 1 1,1 0-1,1 1-60,0 2 1,0 0 0,0 1 0,0 0 0,0 3 0,0-1 0,0-1 0,0-1-105,0-1 1,0 0 0,0-2 0,0-1 0,0-2 0,0-1 0,0-2 0,1-1-29,3 31 0,2-10 0,4-7 0,-1-6 59,-1-5 1,0-1 0,2-10-1,-1-2-202,-2-2 0,0-7 0,1 1-306,0-3 0,-2 0-1532,2-1-99,-3-4 2085,-5 3 0,0 3 0,0-5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2T18:00:40.202"/>
    </inkml:context>
    <inkml:brush xml:id="br0">
      <inkml:brushProperty name="width" value="0.09071" units="cm"/>
      <inkml:brushProperty name="height" value="0.09071" units="cm"/>
      <inkml:brushProperty name="color" value="#FF0000"/>
    </inkml:brush>
  </inkml:definitions>
  <inkml:trace contextRef="#ctx0" brushRef="#br0">2558 14253 8355,'-15'0'-440,"0"0"0,5-1 1663,6-3-987,8 3 1,2 1-1,7 6 1,1 2 0,2-1 132,2 2 0,0 2 135,1 0 0,2 2-387,-2 2 0,3-2 1,1 2-1,0-3 1,-1 0-1,3-1 0,0 1 1,2-2 32,-2-3-32,4 4 1,0-5-15,6 5 0,-1-3 0,0 0-95,0 1 1,1-3-1,-1 0-137,0-1 1,0 3 142,1-4 1,-1-1 31,0-3 0,0 4 1,2 0 14,2-1 1,-1-2-1,5-1 1,1 0 24,1 0 0,-2 0-58,0 0 1,4 0-1,3 0-46,-1 0 1,-1 0 12,-1 0 1,1 0-167,3 0 1,-4-4 165,4 0 1,1-1-6,-2 1 1,5 3-1,-4-4 7,2 0 0,-2 4 1,3-3 1,-3 3 1,3 1 1,-1 0 39,1 0 0,2 3 1,-4 3 28,1 0 0,0 1-52,1 5 0,3-2-9,-3-2 1,3 2-1,1-3-1,0 4 0,4-1-1,0-3 0,0 4 0,-4-5-4,0 0 0,0 3 0,0-5-7,0-2 1,0 1-1,1 1 1,-6-3-1,-2 3 15,1-3 1,-4-1 0,3 0 78,-4 0 1,-5 0-40,-3 0 0,-2 0 1,-3 0-8,-3 0 1,1 0-16,-9 0 0,4 0 0,-8 0-45,-1 0 1,0 0-107,-6 0 0,-1 1-610,-2 3-464,2-3 1,-7 8 43,4-5 0,-4-3 458,1-8 0,-8-16 0,-2-13 1</inkml:trace>
  <inkml:trace contextRef="#ctx0" brushRef="#br0" timeOffset="5">2238 10142 8355,'2'6'-117,"2"-2"0,2-3 0,7-1 383,2 0 0,1 0-37,3 0 1,7 0-355,-3 0 1,3 0-1,1 0 1,2 0 105,0 0 0,4-4 1,-2-1-1,2 0 137,1 0 0,0-4 0,0 3-11,1 0 1,-1-3 0,0 5-8,1 1 0,3 1-9,0-2 0,1 3 5,-1-3 1,-1 3-69,5 1 1,-2-4 0,4-1 32,-3-2 1,0 5 0,2-3 21,-1 0 1,-4 2-4,4-4 1,-5 4-23,1-1 1,2-1-1,1 1 4,0 2 0,2 1 1,-5 1-42,-1 0 1,-1 0-1,1 0 1,1 0-128,-1 0 1,-1 0 88,-2 0 1,0 0 0,0 0 0,1 0 1,0 0-1,2 0 13,1 0 1,0 0 0,-4 0 0,1 0 37,-1 0 1,0 0-1,-1 0 1,0 0-1,1 0 0,-2 0 1,6 0-1,-2 0 8,-2 0 0,2-2 0,2 0 0,2-2-39,1 1 0,-2 2 0,-4 1 1,0-1 10,3-3 1,-2 3-1,2-3 1,-1 3-23,1 1 0,-5-4 1,3 0-1,2 2 67,2 0 0,-3 1 0,1-2 0,-3 0-54,-1 0 1,2 2 0,1 1 0,1 0 12,-1 0 0,-1 0 1,1 0-1,1 0 0,-1 0 1,2 4 0,0-1-17,-3 0 1,1-2-1,0 1 40,1 1 0,0-1-32,-4 1 1,-2 0 5,2 1 1,-2-3-15,6 3 1,-2-2 0,-3 1 13,-3 1 1,6 5 0,-5-3-23,1 0 1,0 4 0,1-3-138,-3-1 1,2 4 0,-4-3 104,1-1 1,-2 4-1,3-4 1,1 2 30,-2 0 0,4-4 0,-4 2 0,1 0 7,1 1 1,-2-4-19,2 5 1,2-6 0,-4 4 42,0-1 0,3-4 0,-4 4-15,1 0 0,1-4 1,4 3-1,1-1 24,-1 0 1,-4-1-3,1 2 1,-2-3 70,2-1 1,0 0 0,-4 0-63,-2 0 0,3 0 0,-1 0 80,-2 0 0,-2 0-21,-4 0 1,3 0-1,-5 0-55,1 0 1,3 0-52,-6 0 0,0 0 0,-4 0-234,1 0 1,-5 0 0,1 0-412,1 0 1,-3 4 454,2-1 1,-4 5 0,2-2-775,-1 5 0,4 3 0,-3 8 0</inkml:trace>
  <inkml:trace contextRef="#ctx0" brushRef="#br0" timeOffset="12">5619 6533 8355,'-11'-10'-184,"-1"2"1,2-2 0,1 3-1,2 1 1,-1 1 0,0 1 0,1 0-1,-2 2 674,-1 1 0,-2 1-359,1 0 1,-1 0-52,1 0 1,-4 3-1,-2 3 1,1 0 13,-1 3 1,1 1 0,1 1-1,-3 1-2,0-1 1,0 2 0,4 1 0,-2 1 76,-2-1 0,-1 2-62,-4 0 1,4 3-36,0-4 0,5 1 1,-1 0-1,2 1-127,2 1 1,-1 4 65,1-3 0,0 2 66,-1 2 1,1 0-28,-1 0 1,6-4-18,2 0 0,-1-1 0,1 2-37,2-1 0,0 0 0,2 4 53,0 0 0,0 0 0,2-2-114,2-2 0,-2 3 1,6-3 90,1 2 1,-3 2 8,2 0 0,-2-4-21,1 0 1,6-4 14,-5 4 1,4-1 0,-4 3 46,2-2 1,2 0-1,0 3-26,4 1 0,-4-4-37,3 0 1,-1-1-51,2 1 0,-2 1 0,3-4 37,0-2 1,2-2-12,-4 0 0,4-1 0,-2-1-8,0-2 0,2 2 42,4-2 1,-4 2-1,0 1-22,2 1 0,4-2 0,3-1 38,1-2 1,0 1-1,3 2 1,-1-1 46,0-1 0,2-5 0,2 4 0,-1-1 0,0 0 0,4-3 0,0 2 1,0-1-47,2 0 0,-4 3 5,6-3 1,-4 4 0,3-3-16,-2 1 1,4-3 0,-1 2-73,3 0 1,0-4-1,1 3 1,1-3 19,3-1 0,-7 0 1,2 0-1,0 1-17,-1 3 0,2-2 0,0 1 0,-1-1 21,1-2 0,3 0 0,1 0 0,-1 0 14,2 0 0,-4 0 0,3-2 0,-2 0 5,1-2 1,-2-5 0,3 1-1,-3-2 29,-2-1 0,1 0 1,0 0-1,-1 2-4,1 2 0,-4-1 0,0-3 1,0-1-14,-2 1 1,4 3-1,-5 1 1,0-2-26,1-1 1,1 2 0,-3 0 0,-1 1-100,-1 1 0,-3-5 1,-1 4-1,-2-3 86,2-2 0,-3 1 0,1-2 16,2-2 0,-3 1 1,0-4-30,-1 2 0,4-5 35,-1 2 1,-4 2 9,0-3 1,-3 3 0,-1-4-15,0 2 1,-2 4-1,-1-3 63,-5 2 1,1-3-1,-2 2 1,-2 1-19,-3-1 1,-3 1 0,3 2 0,-3-3-1,-1 0 0,3 1 1,-4-3-1,-2 0 290,-1 2 1,-1-4-236,0 6 0,-5-5 1,-2 2-6,-3 0 0,-3-2 0,-1 3-13,-1 0 1,-6-2-1,2-4 1,-2 1 4,-2 3 0,0-6 0,0 2 1,-1-1-121,-3 0 1,3-3-1,-4 0 1,2 1-91,-1-2 1,-3 4 0,2-4-1,0 1 109,0 1 0,-4-2 1,2 2-1,-3 0-43,-2 0 0,1 1 1,0-1-1,0 0 45,-1 0 0,-3 6 0,-1 2 0,0 1 36,-1-1 0,-2 4 0,3-1 0,-1 3-7,-4 5 0,-3-4 0,-1 5 0,1 0 15,-1 2 0,-3 3 0,3 1 0,1 0 3,-1 0 1,-4 0 0,1 0 0,-1 1-50,-2 3 1,-1 2 0,-1 6 0,0 0-39,-2 3 1,-2-1 0,3 5 0,-1 2 17,-3 0 0,2 2 0,29-11 1,0-1-1,-29 12-28,2 0 1,1-2 0,0 0-1,1-4 31,-4 0 1,3-2 0,3-5 0,0-1 106,1-1 0,-3-4 0,6 2 1,-1 0 37,-1 1 1,5-5-1,-4 3 1,3-1-82,1 0 1,5 3 0,0-3 0,0 0-67,1 1 0,3-2 0,-1 3 0,4 0-81,3 1 1,3-1 0,5 3 0,2 0-1094,2 3-10,2 0 0,1 15 0,-2-3 1</inkml:trace>
  <inkml:trace contextRef="#ctx0" brushRef="#br0" timeOffset="22">7344 10690 8355,'-12'-5'-421,"-3"0"0,0-4 285,1 1 0,1 6 0,0-2 0,-1 4 0,-2 4 742,-2 3 1,-1 5-536,-4 3 0,0 3-45,1 5 1,-1-1 0,-1 3 0,-2 1 138,0 5 1,-1 2-101,4 1 0,0 0 17,0 0 1,6 1-46,1-1 0,0 4 0,1 0-50,1-1 1,2 2 0,5-1 37,3-1 1,3-1-1,1-1 1,0 1-20,0-2 0,1 3-109,3-7 0,1-1 97,2 2 1,5-6-4,-1 2 0,1 1 0,4-2 6,1 0 1,-3 2 0,5-2 136,1 0 0,0-2-90,-1-1 1,7 3 0,-3 1-25,1-2 1,4-4 0,-2-2 2,0 1 0,3-2 7,1 1 1,-1-4-40,2 4 0,-2-5 0,3 1 31,-2-2 1,1 2-12,3 0 0,2 1 0,0-5 5,2 1 0,2-1 16,-2 0 0,-1-3 0,3 0 111,0 0 0,1-1 0,-1-1-87,0-1 1,2 3-26,4-4 1,-4 3-12,0-3 0,0 4 1,3-3-26,1 1 0,3-2 8,1 4 1,1-5 0,-2 4 23,4-2 1,-1 2-191,2-3 1,-1 1 126,4-1 0,4-3 32,0 3 1,-28-3-1,0-1 1,32-1 3,-32-1 1,1 0 0,-1 1-1,0 0-189,1-3 1,0 0 0,0 1-1,0-1 215,4-2 1,0 0-1,-2 0 1,0 1-1,2-1 1,-1 0-2,0 1 0,0-1 1,3 0-1,1 0-19,-1 1 1,0-1 0,1 0 0,0 1 10,-1-1 1,0 0-1,0 1 1,0-1 16,0 0 1,0 0-1,2 2 1,0 1-28,0-1 0,0 0 0,0 3 0,-1 0 0,0-2 0,0 1-5,0-1 1,1 0 0,0 2 0,-1 0 21,3-3 0,-1 0 1,-1 1-1,0 0 1,1-1-1,0-1-23,0 1 1,-1 0 0,3 1 0,-1 0 0,0-1 0,0-1 11,1 1 0,0 1 0,-1 0 0,0-1 1,-1 0-1,0-1 0,0 2 0,0 0 0,-1 0 1,0 0-20,-2-1 0,1 1 0,2 2 0,0 0 0,-2-2 0,-2 1 1,1 0-1,0 0 45,-1 0 1,0 0-1,0 0 1,-1 0-28,-2 2 0,0 0 1,2-1-1,1-1 1,-3-1-1,0 0 1,0 1-1,0-1 1,0 0-1,1 0 1,-2 0-1,1 1 1,-3 0 1,1-1 0,0-1 0,0-1 0,-1 1-1,-1 0 1,1 0 0,0-2-29,0 1 1,-1-1-1,29-4 1,-7 1-1,0 1 4,0-1 1,-7-1 0,-1-1 0,-3-2-15,-2-2 1,-2 1-19,-5-5 0,-1 4 1,-2-4 95,-5-2 0,-3 0 0,-4-2-67,-4 0 0,-3-1 0,-5-2 321,-3 0 1,-5-6 0,-5 2-158,-6-3 1,-7 1-119,0-2 0,-8 2 0,-4-7 1,-6-1 1,-5 5 0,-6-3-122,-2 2 0,21 19 0,0 0-8,1 0 1,-1 0 0,-3 0-1,-1 1 100,1 0 1,-1 1 0,-1-1 0,0 0-1,-1 2 1,-1 1-16,0-2 1,-1 0 0,-3 2-1,-1 0 1,1-2 0,-1 0 30,-1 1 1,-1 1 0,1-1-1,0 1 1,-2 1 0,-1 1 0,0 0-1,0-1 16,0 1 0,0-1 0,-2 1 0,0 0 1,3 0-1,0 0 0,-3 1 0,0 0-13,-3 0 0,1 1 1,0 1-1,1 2 1,-1-2-1,0 0 1,0 2-1,0 0 1,-3 0 1,1 0-1,-2 1 1,0 0-1,2 1 1,0-1 0,0 2-1,0 0 39,2 0 1,-1 1-1,-3-1 1,0 1 0,0 0-1,0 1 1,-1-1 0,0 0-41,1 1 1,0 0 0,3-2 0,1 0 0,0 0 0,0-1 0,1 1 0,0-1-43,0 0 0,0 0 0,-1 0 0,1 0 0,4-1 0,0-1 0,-1 0 0,0 1-20,-1-1 0,1 0 0,1 2 0,0 1 1,0-1-1,1 1 0,-1 0 0,0 0 13,1-1 0,0 1 1,-2 2-1,0 0 1,1-1-1,0 0 1,0 1-1,-1 1-18,1 0 0,1 0 0,-1 0 0,1 0 1,2 0-1,0 0 0,-1 0 0,0 0 98,1 0 1,0 0 0,-2 0 0,1 0 0,0 0 0,0 1 0,1 0 0,-1 1 0,2-1 1,-1 1-1,1 1 1,0 0 0,0-2-1,-1 0 1,0 1 0,0 1-32,-1 0 1,0 1 0,0-1-1,1 1 1,2 2 0,1 1-1,0 0 1,1 0-40,0 0 1,0 1-1,1 0 1,0 1-1,2-2 1,0 1-1,0 0 1,0 2-62,2-2 1,0 1-1,-29 13 1,6-4-1,2 1-273,-2 0 1,8-4 0,3 3 0,5-1-177,6 1 1,3 0 0,9 2 524,2-1 0,1 0 0,5 4 0,-1 0 0,0 0 0,-1 0 0</inkml:trace>
  <inkml:trace contextRef="#ctx0" brushRef="#br0" timeOffset="25">14790 7629 8355,'-14'-11'-11,"1"-1"1,3 1 174,0-1 0,1 1 1,0 0-1,2-1 0,-1 1 1,0-1-1,1 1 0,-1 0 1008,2-1 0,0 4-553,2 1 1,2 3-181,-1-4-102,1 6-235,2-3 0,5 5 0,3 0-116,2 0 1,7 1 0,2 2 118,2 0 0,6 1-101,0-4 0,6 4-116,1 0 0,0 1 1,5-3 47,1 2 1,-3 5 98,5-1 1,-6-2-1,2 0 24,-2 0 0,2 1-7,0-3 1,5 4 0,-2-5-12,-1 0 0,6-2 0,-1-1 51,3 0 0,5 0 81,-3 0 0,3-4 1,-2-1-53,1-1 1,-8 2 0,2-2-68,-2 1 1,1 0 0,0 2 0,1-2-9,0-1 1,-1 3 0,1-1 0,0 2 0,-1-1-1,1-1 0,-4 1 1,0 3-93,1 0 1,-4 0 0,1 0-1,-2 0 42,0 0 0,0 0 1,-4 0-1,0 0 14,1 0 1,-5 0 0,-1 0 0,0 0-9,1 0 1,-4 0 10,5 0 0,-6 0 0,3 0-29,0 0 0,-3 3 1,4 1 28,-1-1 1,-1-2 0,-4-1 0,0 0 39,0 0 1,3 4 0,1 0 0,-2-2 78,-1 0 0,-5-2-100,0 0 0,-1 0 1,2 0 7,0 0 1,-7 0 0,3 0-44,-4 0 1,0 0 0,-1 0-178,1 0 1,-1 0-625,1 0 0,-5 0 1,1 1-952,1 3 1,-4 2 561,-2 5 0,4 11 0,-1 2 1</inkml:trace>
  <inkml:trace contextRef="#ctx0" brushRef="#br0" timeOffset="26">1508 15270 8355,'-2'-7'-76,"-2"4"0,2-3 1,-4 1-1,-1 0 0,2-1 1,-1 1-1,1-1 0,0-1 10,2-2 365,2-1-151,-4-1 1,4-1 195,-3 1 501,2 5-716,2 0 1,0 17 0,0 4 116,0 5 1,0 8 0,0 3-51,0 2 0,4 7 166,0 6 1,0 3-265,-4 5 0,4 0 0,-1-4 39,0-2 1,2-2 0,-1-3-205,-2-1 0,4-6 29,-3 2 0,5-6 0,-4-3-411,-2-1 0,1-2-37,1-7 1,-3 1-260,3-5 1,-2-1-1123,2-6 1563,-3-3 1,-1-15-1,-6-3 1</inkml:trace>
  <inkml:trace contextRef="#ctx0" brushRef="#br0" timeOffset="28">1393 15315 8355,'0'-16'-17,"2"3"0,0-2 185,2 2 1,5 2-1,-2-1 1,5 2 133,3 3 0,3 2 0,5 6 0,1 3-195,2 3 1,4 5-1,3 2 1,-2 2-270,0 2 0,-1 0 0,5 1 1,-2-3 127,-3 1 0,-2-3 1,-5 5-1,-2 1 80,-2 2 0,-2-3 1,-7 0-1,-1 1 325,-1 2 1,-6 0 0,2 1 103,-3 0 0,-6 0 1,-4 0-26,-5 0 0,0-1 0,-4 0-135,2-3 0,-4 3 1,1-3-259,-3 2 1,3-2 0,0-1 0,0 0 37,1 0 1,-3-3 0,3 3 0,0-2-291,3-2 0,2-1 0,0-3-1379,-2-3 0,6 2-1040,-2-5 1762,2 0 1,-2-4-1,-1 0 1</inkml:trace>
  <inkml:trace contextRef="#ctx0" brushRef="#br0" timeOffset="30">2193 15612 8355,'-8'-3'975,"1"-1"-724,4 0-141,-7 4 431,9 0-61,-4 0-285,5 0-181,-6 0 46,5 5 0,-4-2 1,5 4-81,0 2-111,0-4 150,0 0 1,0-4 135,0 3-39,0-2-42,0 3 0,-1-5 87,-3 0-8,3 0 33,-4 0-127,5 0 1,-2 3-86,-1 1 9,1 0 0,-3 1 14,5 3 0,0-2 0,0 2 0,0 1 4,0 1 1,0-3-1,2 1 1,0 2 19,2 4 0,5-1 0,-2 3 0,4-1 141,0 1 0,-2 3-132,2-4 1,-4 4 0,5-4-22,-2-1 0,4-1 1,-5-2-5,1 1 1,8-2 0,-6-3 5,0-3 1,1-2-1,-2-5 1,1-5-48,-1-7 0,1-3 0,-2-3 0,-1-5 71,-2-1 0,-4 0 1,1-2-1,-3 1 316,-1 2 1,0 2-178,0 1 1,0 2-1,0 1 91,0 1 0,-4 3-141,0-3 0,-5 5 1,2-1 30,-3 2 1,-2 2-58,1 0 1,-1 3 0,0 2-159,-3 0 1,1-1 0,-4 3-317,1 2 0,2 2 118,4 3 1,-5 1 0,1 6-1,1 3-842,2 0 1,4 3 80,0-1 1,6 1 0,-2-5 433,3 0 1,1 1-1,0-1 1</inkml:trace>
  <inkml:trace contextRef="#ctx0" brushRef="#br0" timeOffset="32">3518 15464 8476,'-12'-12'-37,"1"1"0,3 1-633,1 2 557,4-2 0,-3 9 294,2-3 1,3 5-1,-3 7 1,3 8 328,1 9 1,3 6-345,1 11 1,4 3 0,-3 10-50,1 4 0,-3-25 0,1 0 1,0 0-1,0 1-85,0 0 0,0 0 1,-1-2-1,0 0 55,1-1 0,0 0 1,2 28-1,-3 0 40,1-6 1,-1-3 0,-3-7-390,0-2 0,2-6 1,0-7-1,2-2-346,-1-6 1,-2-3 0,0-8-165,3-2 0,-1-6 458,4-9 1,-3-7 0,2-13 284,-1-3 1,-1-19 0,-4-4 0</inkml:trace>
  <inkml:trace contextRef="#ctx0" brushRef="#br0" timeOffset="33">3415 15464 8355,'0'-29'23,"0"3"0,0 5 0,0 3 197,0 1 0,0 2 0,0 4 265,0-1 0,9 1-143,2 0 0,13 3-348,3 0 0,5 2 0,2-3-41,0 1 1,3 6 0,0-2 170,0 3 0,-8 2-119,5 3 1,-7-2-243,-1 6 1,-7 0 0,-3 3 286,-4 1 1,-4 3 0,-2 0-42,-1-1 0,-2 2 0,-7 1 0,-5 2 343,-5 5 0,0 0 0,-5 5 1,-1 1-111,-2-1 0,-4 1 0,-1 4 0,3-1-576,4-2 1,-1-3-1,6-5 1,2-2-1328,4-2 0,1-2-434,4-6 2042,0-4 0,4-2 0,0-5 1</inkml:trace>
  <inkml:trace contextRef="#ctx0" brushRef="#br0" timeOffset="34">3974 15658 8355,'18'0'85,"-1"-5"0,-6-1 760,1-1 0,-1-2-452,0 6 0,1-1-450,-1 4-442,1 0 1,-1 4 0,1 1-293,-1 1 0,0 0 0,1 2 455,-1-4 1,1 2-1,-1 0 1</inkml:trace>
  <inkml:trace contextRef="#ctx0" brushRef="#br0" timeOffset="35">4386 15304 8355,'0'-11'892,"1"0"-565,3 4 1,-2 2-1,6 5 1,1 0 47,1 0 1,6 5-350,3 2 1,3 5-1,1 3 1,-2 3-41,-2 0 0,2 3 77,-6-2 1,0 3-46,-3 1 1,-1-6-196,0-1 1,-4 0 0,-3-1 88,-3-1 1,-1 3-1,0-2 49,0-1 0,-1 0 87,-3 1 1,-3-1 0,-5 4-1,-2 0 146,-1-1 1,-6-1-179,2 3 0,1-4 25,-1 4 0,4-4-20,-4 4 0,5-5 0,-1 1 0,2-2 272,2-2 0,3 0 130,1-4-300,4 3-58,-2-8 0,6 7 36,3-6 0,2 1-19,6-4 0,1 0 0,2 0 1,3 0-171,-1 0 1,5-4 20,-3 1 1,3-3 0,-1 3-356,-2-5 1,1 2 46,-4-2 0,3 4 0,-4-2 157,-1 1 0,-1-3-827,-2 4 1,-1-1 380,-2 2 1,7-4 0,-2-4 0</inkml:trace>
  <inkml:trace contextRef="#ctx0" brushRef="#br0" timeOffset="36">4957 15601 8355,'-5'-6'2102,"-3"0"-1879,-2 1 0,5 4-107,5-3 1,9-1-1,7 1-367,2 2 277,6 1 0,0 1 1,3 0-78,-3 0 1,-1 0-1,0 1-859,-1 3 0,-3-3 0,-1 3-39,-1-3 1,-2-1 664,-4 0 1,1-1 283,-1-3 0,1-2 0,-1-6 0</inkml:trace>
  <inkml:trace contextRef="#ctx0" brushRef="#br0" timeOffset="37">5334 15224 8355,'-2'-6'418,"-2"2"0,3 9 0,-3 8 575,3 8 0,1 8-913,0 9 0,1 4 0,2 8 60,1 3 1,3 3-232,-3 1 1,1 0-1,-2 0-353,1 0 1,-1-5 412,-3-2 0,0 2-37,0 1 0,0-1 1,0-1-475,0-4 0,0 0 1,0-9-71,0-1 1,2-4 0,0-5-228,2-5 839,0-8 0,-4 0 0,2-7 0,3-2 0,3 3 0,0 4 0</inkml:trace>
  <inkml:trace contextRef="#ctx0" brushRef="#br0" timeOffset="38">5311 15304 8355,'11'-19'0,"-1"1"0,0 0 420,2 1 1,-3 3 0,7-2 603,1 4 0,2 5-615,7 4 0,4 3 1,4 5-519,0 6 0,0 6 1,1 5-1,-4 1 69,-4 0 0,-2 0 1,-9-1-1,-2-2 213,-2-1 1,-5 0 0,-5 4 0,-6 0 126,-7-1 0,-6 1 1,-5 0-1,-3 0-244,-1 0 1,-3 3-165,-6 1 0,1 0 0,0-4-1020,0-1 1,4-4 824,4-3 0,7-3-1045,3-5 1,-1 4 0,-1-5 0</inkml:trace>
  <inkml:trace contextRef="#ctx0" brushRef="#br0" timeOffset="43">6384 15407 8571,'-1'-7'431,"-3"4"0,3 3-386,-3 3 343,3 4 0,1 11 0,0 4 0,0 9-126,0 6 0,4 2 0,-1 4 0,1-2-92,1-2 0,-3-1-79,1-4 0,0-4-54,1-4 0,-3-5 0,3-4 1,-3 0-188,-1-3-264,0-7 356,0-2 1,0-20-90,0-8 0,0-7-380,0-4 1,0-6-1,0-2 220,0-2 1,0 3 210,0 3 0,1 4 0,2 5 1,1 6 0,1 3 265,-1 8 1,-2 0-183,6 8 1,-2 1 0,3 8-5,-1 7 1,-1 4 415,5 7 0,-1 4 0,0 1 0,1 0-170,-1 0 1,-1-2-1,-1-3 1,-2 0-170,-2 0 1,0-6-1,-3-1 1,2-4-411,-1 0 433,-2-6 0,0 3-371,3-5 1,-3-5-1,3-7-156,-3-2 1,3-8 22,0-5 0,4-3 232,-5-5 0,6-6 0,-2 4-82,-1 2 0,4-1 0,-2 8 95,2 2 0,-2 11 1,-1 1-61,2 3 1,-3 3-1,2 6 748,1 2 1,0 7 0,0 8 0,-2 3 3,2 0 0,1 5 0,2 0 0,-1-1-404,1 2 0,-1-5 1,0 1-1,1-5 0,-1-2-112,1-3 1,-5-2 0,1-1-74,1-4 0,-3 2-1251,2-5 917,-1 0 0,4-11 26,-4-4 0,2-2 0,-4-7 5,1-4 1,-2 0 0,3-7 238,-2-1 0,2 1 1,-3 0-1,-1 5 1,-2 3-386,-1 4 1107,5 2 0,-4 8 0,4 6-106,0 6 0,0 8 0,4 4 0,-1 4 204,1 2 0,5 1-553,1-3 0,0 3 0,-3-5 104,-1 1 1,1-1 0,-1-6-21,0 0 1,1 0-424,-1-4 1,1-2-51,-1-5 1,0-5 135,1-2 0,-5-9 0,0-3-41,-2-2 0,-1-2 0,-4-1-142,0-3 0,0 3 259,0-3 0,-2 3 0,0 1 185,-2 1 1,-5 4 0,2 3 132,-4 2 1,0 3-1,0 2-21,-1 4 0,1 3-138,-1 1 0,1 5 0,0 3 0,0 2 0,2 3-152,2 2 1,4-2-1,0 2-570,1-3 0,4 1 0,3 1 0,5 1-2679,4-1 3161,6-6 0,-2 2 0,5-4 1</inkml:trace>
  <inkml:trace contextRef="#ctx0" brushRef="#br0" timeOffset="47">7504 15487 8355,'-6'-12'652,"-1"1"0,-5-1 0,-2 1-435,-1 0 1,0-1 0,4 2 240,-1 2 1,1-2-136,-1 3-541,1 2 105,-1-1 0,2 13 1,3 4-77,3 7 1,3 4-1,1 0-35,0 1 1,0-1 53,0-3 1,0 1 0,1-3 54,3 0 0,2-4 0,5 0-185,1-4 1,-1-7 120,1 2 0,-1-4 0,1-4-32,-1-3 0,4-9 1,0-3-141,-1-2 1,-1-6 311,-1 0 0,-2-3 0,-1 2-130,-2-1 0,0-2 0,1-3 231,0 0 1,-5 0 0,0-2 295,-1-2 0,-2 1 1,0-2 30,0 3 1,0 5 121,0 8 1,0 9-109,0 2 1,0 10-52,0 2 0,0 10 1,0 10-86,0 6 0,0 4-37,0 8 0,1 3 0,1 5 3,2-1 1,4 0 0,-3-3-210,1-4 0,2 0 31,3-4 0,1-1 0,-1-8-67,1 2 1,-1-2 0,0-6-8,1-3 1,1-4 56,2 0 0,-1-6-115,5-2 1,-2-3-1,4-2-400,-2-3 0,-1-4 244,1-7 0,1 1 0,-5-5 2,-1-1 1,0-5 0,0-2 18,1 2 1,-3-1 0,-6 1 129,-1-2 1,-1 4-43,-4 4 0,0 4 0,-1-3 649,-3 2 1,1 6-287,-4 6 1,-1 3-76,-3 1 0,-5 6 1,1 4-111,1 4 1,2 6-43,0-1 0,5 7 0,-1 2 18,-1 1 0,4-3 1,1 4-1,3-2 12,1-3 0,1-1-220,3-1 1,2-5 0,6-3-77,-1-2 0,4-2 1,2-1 17,1-2 0,-3-3-51,4-5 0,-4-3 39,4-4 1,-4-2 0,3-9 12,-1 2 0,-1-9 30,-1 3 1,-2-5 0,2 2 35,-2-2 1,0-5 0,1 2 183,1-3 1,0-2 0,-4-1-37,1-6 0,-1 0 97,1-8 1,-2 1-131,-2 3 0,0 2 1,-4 8 236,-1 2 0,2 4 0,-1 11 2195,-2 3-1519,-1 9 1,-4 3 0,-1 8-655,1 3 0,-2 10 1,1 6-134,2 6 1,1 5 0,1 4-34,0 4 0,1-1 0,3 1 1,3-1 21,3 0 0,2 1 1,-1-7-1,1-2-270,-1 0 0,1-5 1,-1-1-1,0-4-514,1-4 1,-2 1 0,-1-5-1,-2-1-914,2-1 1,-4-2 1203,-1 1 1,3-1 0,-1 1 0</inkml:trace>
  <inkml:trace contextRef="#ctx0" brushRef="#br0" timeOffset="51">2444 15715 8738,'-6'-5'1359,"-4"4"-1180,8-4 46,-3 5 1,6 0 0,3 0 342,4 0-637,2 0 1,3-2-122,2-1 0,-1 0 1,4-5-89,-2 0 0,5-3 0,-2-1-77,2-3 0,-2 2 0,-1-2 7,-2 2 0,0 1 0,-6 1 198,-3 0 1,0 4 0,-5 2-31,2 0 1,-1 4 125,-7-3 0,-3 3-97,-4 1 1,-4 1 121,0 3 0,-4 2 0,2 6 420,-1-1 0,1 4-75,-2 1 0,2 4-103,6-1 1,-1 2-137,1 2 1,3 0 0,2 0-10,1 0 1,1-4 0,4-1 0,1-2-197,3-2 0,0-5 65,7-1 1,-1-6 0,9 2-84,2-3 1,0-7 0,2-4-129,0-4 0,0-7 0,0 2 147,-1-2 0,1-2 0,0 0-102,0 0 1,-1 0 103,-3 1 0,1 0 1,-5 2 169,-1 1 0,-1 3 0,-3-1 0,-1-1 501,-2 0 44,-4 4-459,2-2 0,-6 9 1,-3 4 62,-4 1 0,2 4 0,-2 1 530,0 5 0,-3 6-482,0 1 0,3 0 1,2-2-140,1 2 1,1-2 0,4 2-188,0-2 1,0-5-74,0-1 0,1 1 91,3 3 1,3 1 100,4-1 0,4-3-52,0-1 1,1 1-1,-5 2-108,0-2 1,1 2 177,-1-3 1,-4 0 0,-4 0 204,-1 2 1,-4 0-78,-1-1 0,-4 2 0,-4-4-98,-1 1 0,1 1 0,-2-2 78,-2 0 1,2-4-674,-2 2 1,3-3-13,0-1 0,4 0-1042,1 0 1038,-1 0 69,2 0 0,-4 0 0,3 0 0</inkml:trace>
  <inkml:trace contextRef="#ctx0" brushRef="#br0" timeOffset="56">9479 14699 8355,'0'-23'175,"0"0"0,0 1 1,0 2 887,0 1-506,0 5-143,0-2-417,0 9 0,0 5 91,0 9 0,0 7-76,0 13 0,0 8 62,0 11 1,-1 14 26,-1-26 1,0 0 0,1 4 0,0 0-313,-3 1 1,0-1 0,2 0 0,0 0 185,-1 2 1,-1 0 0,0-6 0,0-1 77,-2 2 1,1-2-1,-3 23-42,0-6 0,5-10-274,-5-5 1,4-6 35,-3-6 234,4-6 236,-2 0-203,5-11 1,0-6-155,0-7 1,0-10 489,0-6 1,1-5-349,3-6 0,-1-1-79,4-3 1,1 6-193,3-2 1,1 4 324,-1 4-47,0-1 1,1 19-28,-1 1 1,1 6-2,-1 4 0,1 9 87,-1 7 1,2 4-80,2 3 0,-1 4 29,5 4 0,-4-1-26,4-3 0,-4-2-192,4-5 0,-5-1 46,2-3 0,0-3 32,-1-4 0,1-5 63,-5 1 1,4-6-18,0 2 0,2-8-38,-2-3 1,-2-9 28,2-3 1,-2-2-6,-2-2 0,1-1 34,-1-3 0,-3 3 344,-1-3 1,-4 0-56,1 0 1,-3 4-20,-1 4 0,-5 5-78,-3-1 1,-2 3 64,-1 5 0,-2-2-121,-2 5 0,2 0 29,-2 4 1,-2 5 18,2 3 1,-1 7-36,0 4 0,4 3-185,-4 1 0,5 0 38,3-1 1,0 1-126,4 0 1,0 0 68,4 0 0,0-5-207,0-3 1,1-3-216,3 0 0,2-2 229,6-2 1,-1-3 105,1-5 0,3-5-93,0-3 0,5-7-276,-1-4 1,-1-4 237,1-4 0,-5 3 198,1-3 1,-2 8 461,-2 4 0,0 3-149,-4 0 696,3 1-687,-8 4 1,4 4-109,-2 6 0,-3 4 120,3 4 0,-2 1 119,2-1 0,-3 0-169,3 1 0,-1-1-245,1 1 0,-3-1 11,3 0 0,-2-3-670,2 0 228,-3-6 1,6 3-73,-4-5 384,4 0 0,3-6-33,-2-5 1,2-2-215,-3-6 1,0 0 169,0-4 0,1 0 91,3 0 1,-3 0 394,0 1 0,-5 3-159,5 0 0,-2 8 594,2 0 0,-2 7-37,-2 0-404,2 3 0,6 7 101,-1 6 1,1 4 483,-1 7 0,2 4-311,2-1 1,-2 2-125,2-1 1,-2-7-326,-2 3 0,1-6-129,-1 2 1,-1-9 36,-2 1 1,1-6 94,-6 3 63,6-5 0,-4 0-39,3-6 1,-2-5-83,-2-7 1,-1-3-27,4-5 0,-3 0-40,4 0 0,-6-3-91,2-1 0,1-3 75,-1 3 0,0-3-631,-4 3 0,1 0-90,3 4 144,-3 1 80,4 4 1,-5 8-151,0 10 1,-5 5-1,-1 6 1</inkml:trace>
  <inkml:trace contextRef="#ctx0" brushRef="#br0" timeOffset="58">10576 15258 11610,'1'-6'-502,"3"2"0,2 3 1327,6 1 1,4 1-939,3 3 0,-1-3 1,1 3 98,1-3 1,2-1 0,1-1 0,-1-2-217,1 0 1,-5-6-1,-3 0 1,-2-4-18,-2-2 0,0-2 1,-3 4-1,-1-4 318,-2-1 1,-3 3 0,-5-3-1,-5 2 156,-2 2 1,-2 2 0,0 5-1,-4 3-90,-3 3 0,2 1 0,-2 2 0,-2 6 375,0 7 1,2 7-1,1 3 1,1 4-129,4 4 1,4 0 0,2 8-178,2-2 0,3-5-225,5-3 1,4-6 0,6 2 103,2-3 1,3-6 0,4-3 0,1-4-443,0-3 0,0-3 0,0-5 1,0-1-769,-1-3 1,-3-2 0,0-6-1947,2 1 2564,0-1 1,-8 1 0,-3 0 0</inkml:trace>
  <inkml:trace contextRef="#ctx0" brushRef="#br0" timeOffset="60">2718 17177 8355,'-1'-8'0,"-3"1"0,-1-1 0,-4-2 0,2 2 3,-1-2 1,0 4 31,1-6 1,0 5 352,0-1 1,-3 6 0,2-2 0,-2 3 93,-2 1 0,0 0-345,-4 0 1,3 2 0,-5 4 51,1 6 0,2 3 0,4 2 66,-1 5 0,1 6-152,-1 7 0,6-1 41,2 0 1,3 4-1,1 2-100,0 0 1,1-3-1,4 1 148,7-2 1,0-7-585,7-3 1,-2-3-1,4-5 270,4-7 1,1-4-1,0-7 1,2-3-482,1-4 0,0-7 0,3-13 28,-2-3 0,-1-7 0,3-3 189,-2 0 1,-4-1 0,0-2 235,-1 1 1,-8 5-61,-1-1 0,-4 2 136,0-3 1,-5 4 0,0-3 0,-2 2-82,-3 2 0,0 4 842,-2-1 0,-2 10-109,-2-2 1,3 11 0,-4 2 57,0 4 1,2 3-1,-3 7-243,1 4 0,1 8 0,4 8 1,0 9-1,0 9-116,0 6 0,0 3 0,0 4 0,2-2-232,1 2 0,-1-10 1,3-3-1,-2-5-163,1-3 1,5-5 0,-2-2 0,0-4-647,1-4 1,-2-3-1,3-4 1,-1-1 28,0 1 1,4-6 0,2-3 0,1-6-474,-1-5 1008,-1-7 1,-2-8-1,1-6 1</inkml:trace>
  <inkml:trace contextRef="#ctx0" brushRef="#br0" timeOffset="61">3209 17291 8355,'12'5'0,"-6"2"797,-2 4-539,-3 0 1,0 1-1,2-1 328,1 1 1,3-1-769,-3 1 0,4-1-533,-4 0 1,4 0-1,0-3-337,2 0 1,2-5 862,-1 0 0,0-6 0,1-4 1</inkml:trace>
  <inkml:trace contextRef="#ctx0" brushRef="#br0" timeOffset="62">3244 16937 8355,'-6'-6'713,"4"-3"-244,-6 5-584,1 0 1,2 6-207,5 1 0,3 4 0,6 4-504,-1 1 1,3-1 583,5 0 1,4 6-1,-2 1 1</inkml:trace>
  <inkml:trace contextRef="#ctx0" brushRef="#br0" timeOffset="66">3426 17143 8355,'7'11'0,"3"1"0,-3-1 0,0-1 0,-1-1 130,-1-1 0,4-2 1,-1 3 800,2-2 0,-1 0-809,2 0 0,-2-1 0,6-6-147,-2 0 1,-2 0 0,1 0-191,-1 0 0,-3-2 0,-2-2 51,-1-3 137,4-8 0,-8 2 0,3-2-290,-3 2 1,-2 2 119,-3-1 0,-1 5 1,-4 0 408,2 2 0,-1 1 0,-3 4 236,-1 0 0,1 3-338,-1 4 1,5 2-1,-1 10 25,-1 2 0,3 0-16,-2 2 0,6 0 0,-2 0 0,3 0-229,1-1 0,0-3 22,0 1 0,4-5-78,-1 4 1,6-5 0,0 0-131,5-5 1,-1-1 0,2-4-283,-2-1 1,2-3 320,0-4 0,4-6 1,-2-7 62,0 0 0,-1-2 0,1-4-212,0 0 0,-2-1 0,-5-2 326,-2 0 0,2-1 80,-2 4 0,-2 0 0,0 2 0,-1 2 0,3 2 634,-4 6 1,1 5-433,-1 2 0,-3 4 1,3 5 175,-3 6 0,0 2 207,3 6 0,-3 0 0,3 4-298,-2 0 1,-1 0-1,1-2 1,2-1-288,-1-1 0,-2-5 1,-1 2-1,0-4-316,0 0 1,0-5 320,0 1 0,1-6-484,3 2 1,-3-4-1,4-5-72,0-6 1,-3-2 286,2-6 0,1 1 0,0-1 55,1 4 1,-2 2 395,3 2 0,1 5-171,4 2 0,-5 4 0,1 5 0,1 5 0,0 5 757,-2 3 1,3-3 0,-2 3-526,2-2 0,1 4 1,1-5-1,-1-1-373,1-2 1,-1-5 0,1-3-1,-1-3-1,0-1 0,1 0 0,-1-3 0,1-3-55,-1-5 1,1-10 0,-1-2 0,0-5-568,1-1 1,-1-4 0,-1 3 693,-2-3 1,1-5-1,-4 0 504,1 1 0,-3 3 0,1 3-422,-3 5 0,-1 6 0,0 5 1564,0 3-739,0 5 0,0 5 0,0 9 0,0 9-43,0 4 0,0 4-810,0 3 0,1-2 1,3 5-1,2 1-80,1-2 1,3 3-274,-3-6 1,0 1 0,-1-5 122,-1-3 0,3 1 1,-3-5-176,1-1 1,-3-1-2504,1-2 2069,2-4 0,-4-4 0,5-6 106,-2-5 733,-1-2 0,-9-7 0,-2 0 0</inkml:trace>
  <inkml:trace contextRef="#ctx0" brushRef="#br0" timeOffset="67">4112 17131 8355,'-7'-5'991,"-3"4"387,2-3 0,3 2-554,2-2 1,4 3-563,6-3 0,2 2-195,10 2 0,2 0 1,4 0-1746,2 0 1,1 0 236,-2 0 454,-2 0 0,4-5 0,-5-1 1</inkml:trace>
  <inkml:trace contextRef="#ctx0" brushRef="#br0" timeOffset="68">5128 17051 8355,'-1'-10'0,"-2"1"747,-1 2-292,-5 4 1,3-2-24,-5 5 1,3 6-295,0 6 1,5 6-1,-4 10 170,2 6 0,1 10-207,4 10 1,2 10 0,-1-29 0,0 0-37,1 2 1,0 0-1,2-1 1,1 0-1,-1 2 1,0 0-196,0 1 0,2 0 0,-1-3 0,1 0-79,0-2 0,0 0 1,-1 0-1,0 0 0,4 27-321,-2-2 1,0-2-243,0-3 1,2-5 0,-4-7-877,1-4 1648,-3-2 0,5-3 0,-3-3 0,2-3 0,-2-3 0,-2-1 0</inkml:trace>
  <inkml:trace contextRef="#ctx0" brushRef="#br0" timeOffset="69">5002 17177 8355,'7'-29'76,"-2"1"0,-4 6 0,2 2 0,2 2 282,1 2 0,2 2 0,3 5-171,0 1 1,2 4 0,2-2 402,4 1-517,-2 1 0,3 4 0,-5 2-379,-1 1 1,-1 2 372,-2 3 1,0 6 0,-4-3 107,-3 2 0,-3 1-70,-1 1 0,-5-1 0,-2 5 57,-4 2 0,0-1-32,0-1 0,-1 1 0,1-5 3,-1-1 0,-3 0-677,0 2 1,4-8 2,3 4 0,2-3-1905,-2 2 1947,3-4 1,5 3 0,0-4 0</inkml:trace>
  <inkml:trace contextRef="#ctx0" brushRef="#br0" timeOffset="71">5539 16994 8355,'-1'-10'738,"-3"2"0,2 3-780,-6 5 132,5 0 1,-2 7-1,5 4-154,0 7 1,0 5 0,0 2 0,2 3-37,1 1 1,-1-2 187,1 3 1,0-4 0,0-1-605,0-5 0,1-3 166,-4-6 0,0 1 240,0-1 0,-1-4 138,-3-4 0,-1-3 0,-4-3-42,1-5 0,5-7 39,-5-4 0,6-4 1,-2-3-37,2 0 1,2-6-1,2 3 23,2 0 1,-2 5 0,6 6 291,1 1-301,1 7 1,1 1-1,1 5-21,-1 2 0,4 2 0,0 2-165,-1 2 1,3 5 0,-1-2 148,2-1 1,-4 3 0,1-5 0,-2-2-185,-2-1 0,1-1 0,-1 0 0,1 0-16,-1 0 0,-5-1 0,0-1 463,-1-2 120,-4-5 0,4 9 0,-5 0-201,0 6 1,0 8 0,0 1 0,0 1 313,0 0 1,0-3 0,0 3 0,1-2-227,3-2 0,-1 2-109,4-7 0,-3 2-54,4-1 0,-1-2-138,5-2 1,-1-3 105,0 3 1,1-8 0,-1-5 0,-1-3-526,-2-4 1,2-4 271,-2 1 0,-3 1 158,-1-1 0,1 0 0,-1-4 0,-2 2-54,-1 2 1,-4-2 679,-1 6 0,-5 1-215,1 7 0,-2-2-221,-1 5 1,-1 1-1,1 7-486,-1 4 0,2 2-150,3 1 1,-2 5 0,5 0 0,1 1-179,2-1 0,1 4 0,0-2 0</inkml:trace>
  <inkml:trace contextRef="#ctx0" brushRef="#br0" timeOffset="73">6487 16937 8355,'-6'-11'-470,"-3"3"-525,5 0 0,-4 5 834,5-5 161,-1 6 97,4-4 73,0 6 37,-5 0 1,2 0 1,-4 0 1,-1 2 352,-3 2 1,-1-3 40,1 3 1,3-3-272,0-1 0,1 1 1,-5 2 18,1 0 1,0 6-1,-1 0-256,1 5 0,1 0 0,1 5 71,1 2 0,0 0 0,-3 3 1,1 2-212,2 0 0,-1 1 0,6-4 0,0-2 74,2-2 1,1 2 0,0-6 0,0-1-34,0-1 0,1-3 1,3-3-1,3-3-571,4-3 0,4-1 0,1-1 0,2-3-123,2-3 1,1-5 0,-1-2-333,-1-1 796,0-5 0,4 2 0,0-5 0</inkml:trace>
  <inkml:trace contextRef="#ctx0" brushRef="#br0" timeOffset="76">6544 17063 8355,'0'6'365,"0"-1"-23,0-5 0,4 1-276,0 3 0,5-2 1,-2 1-182,3-1 1,6-4 0,0-1 0,1-5-173,-1-2 0,3-3 0,-4-1 0,-1-2 130,-1-2 1,-5 3 0,-2-4 34,-1-2 1,-1 5 178,-4 1 1,-5 2 0,-3 1 292,-2 1 1,-3 1-156,-2 2 0,1 3 150,-5 5 0,1 0-100,-1 0 1,-1 9 0,4 5-25,-2 6 0,4 2-16,-1 8 1,2 1-102,1 3 0,5 0 0,1 1-277,0-1 0,3-5 1,3-1-1,0-3-47,0-2 0,3 1 0,3-8 0,0-3-160,3 0 1,5-5 0,2-2 0,2-2 117,2-5 1,2-8 0,1-9-1,1-4 13,2-5 0,0-6 1,3-4-1,-1-1 179,-3 1 0,3 1 0,-2 2 1,-4 0 104,-1 0 0,-2 4 1,2 4-1,-2 2 223,-3 1 1,-8 6 0,-1 5 65,-2 3 1,-3 7 500,-5 2 1,-4 6-1,-4 5 1,-1 2-558,1 2 0,3 1 0,2 5 0,0-2-235,-1 1 1,5 2-1,-2-1 1,3-1-3,1-1 1,0-5-1,1 2 1,3-5-344,3-3 1,4 1-1,0-6 1,0 0-21,1-2 1,3-1-1,0 0 1,-1 0 123,-1 0 0,-5 0 257,-1 0 1,-4 1 0,1 3 0,-4 5-79,-4 5 0,-3-1 0,-4 3 0,0 1 98,-1 2 0,1-3 1,-1 0-1,2-4-771,3 0 0,1-1-1002,6 1 1240,0-6 464,0-6 0,0-12 0,0-5 0</inkml:trace>
  <inkml:trace contextRef="#ctx0" brushRef="#br0" timeOffset="77">7298 16743 8355,'6'-11'153,"-1"3"1,-6 2 479,-3 1 0,-2 1 1,-5 5-1,-2 3-242,-2 3 0,2 5 0,-1 2-508,5 1 0,0 5 1,4-1-435,-1 3 556,3-4 0,-2 2 149,5-5 0,0 4 1,1-4-499,3-1 0,3-1 0,4-1-191,0-1 1,-3-3 0,0-1 0,1 1 0,1-1 220,1 1 0,-5 1 599,-2 6 1,-2-6-197,-2 2 1,0 2-148,0 2 0,-7 2 210,-4-2 1,-1-2 0,-3 3 233,2 1 0,2-5-438,0 4 0,-1-5-857,1-3 0,3-2 155,0-2 1,6-4 675,-2 0 1,-2-5-1,-1-7 1</inkml:trace>
  <inkml:trace contextRef="#ctx0" brushRef="#br0" timeOffset="80">8440 16869 8355,'0'-7'243,"1"2"595,3 5-710,-3 5 0,6 3 0,-5 7-78,2 4 0,0 3 1,-4 1-1,-1-2-18,-3-2 0,1 3 1,-6-3-1,-2 1-66,-3-1 0,-5-1 1,2-4-1,0 1-12,-4-1 0,-1-1 0,-4-3 0,-2-1-34,-1-2 0,2-4 0,-2 1 0,0-3 40,0-1 1,5-4 0,0-1 0,5-1 42,2-3 1,2-1-1,5-3 9,2-2 0,3 2 0,8-2 0,4 2-23,8 2 0,6-1 0,3 1 0,2-2-13,5-2 0,3 2 1,3-3-1,2-1-14,2-2 1,-4 2 0,2-3-1,-1 0-224,0-1 0,-1-6 1,-5 0-1,-3 2 164,-1 1 0,-3 1 0,-6 0 0,-5 2 295,-5 2 0,-4-2 1,-5 5-1,0-2-3,0-2 0,-5 2 0,-3-1 0,-3 0 119,-4 1 1,-3-2-1,-6 3 1,-1 1-188,-2-1 1,-9 2 0,3 4 0,0 0-69,2 4 0,1 2 1,-1 5-1,2 1 43,1 3 1,1 3-1,5 10 1,3 5-50,4 3 1,4 10 0,3 1 0,4 3-25,3 4 1,7 1 0,6 0 0,7-1-72,6 0 0,4-2 0,6-9 0,-1-3-185,0-1 1,0-3 0,1-5 0,-2-2 22,-3-1 0,2-2 0,-5-4 0,-2 1-1600,-1-1 1171,-6 1 0,3-1 0,-3 0 1</inkml:trace>
  <inkml:trace contextRef="#ctx0" brushRef="#br0" timeOffset="82">9502 16880 8355,'-5'-11'-155,"-3"-1"0,-3 2 1,-3 1 1068,-1 2-639,-5 4 0,3-2 453,-2 5-341,-3 0-213,5 0 0,-10 1 0,0 3 1,2 4-1,1 2-53,1 1 0,5 1 0,3-1 0,2 0 1,2 2-1,1 1-723,2 1 521,3 1 0,5-1 0,0 1-114,0 2 1,5-3-1,4 3 1,5 0-1,5-2 1,3 2-1,2 0 1,1 1-181,2-1 1,3-2-1,-3-3 1,-2 1 271,-1 1 0,-2 0 1,-3-3-1,-4-1 230,-2 1 1,-7-1 0,-2 0 0,-3 2 220,-1 2 1,-9-2-315,-2 2 1,-8-1-1,0 0 266,-3 1 0,0 4 94,-1-3-193,0-6-411,5 0 1,-3-9 143,1 3 1,4-3-327,1-1 0,3-6 1,5-6-1,3-7 0,3-5 1,2-4-17,3-1 1,2-1-1,5-4 1</inkml:trace>
  <inkml:trace contextRef="#ctx0" brushRef="#br0" timeOffset="85">9525 17097 8494,'23'0'140,"-4"0"-350,0 0 1,-5 0 65,1 0 0,-2 0 626,-2 0 1,4 4 0,1 0-96,-2-2 0,-2-1-353,0-1 1,-1 0 0,1-1-1,-1-3 1,0-3 0,0-3-153,-4-2 1,0 1 0,-5-2 0,2-1-6,-2-1 1,0 0-1,-4 2 1,0-1 60,-2-1 0,-5 0 0,0 4 0,-3 3 21,-4 0 0,-3 5 1,3 0-1,-1 3 99,1 3 0,-3 5 1,4 7-1,1 4 110,1 3 0,2 6 23,-1 2 1,6-1 0,2 2-149,3 1 1,1-5-1,1 0-88,3-3 1,2-5 0,6-1-1,0-1 34,3-4 1,-1-4-1,5-2 1,2-2-321,0-3 0,-2-5 0,0-5 1,2-4-57,0-3 0,2-2 1,-1-6-1,-2 0 81,-1 0 1,-5 0 0,1 0 0,-2 0 270,-2 1 1,-1-5 0,-2-1 0,-3 0 79,0 0 1,-4 2 0,3 4 495,-2 3 138,-2 2 1,0 16 0,0 6 63,0 8-565,0 5 0,0 6 1,1 1-12,3 2 1,-3 3 0,4-3-164,0-2 0,-4-1 0,3-2-100,-3-3 0,-1 1 0,0-4 0,0-2 0,0-2 0,0-4-219,0-1 1,-1-5 142,-3-2 1,2-5 0,-5-8-1,2-2 202,3-4 1,-3-3-1,1-1 1,1 0 308,2 1 1,1 3 0,0 1-1,0 1-64,0 3 0,4 5 1,2 3-1,3 1-204,4 3 0,1-4 0,-1 3 0,0 0-436,3 2 0,3 5 1,-3 1-1,1 0-422,-1 0 0,1 2 0,-3-1 351,1 0 0,5-4 0,-2 4 1</inkml:trace>
  <inkml:trace contextRef="#ctx0" brushRef="#br0" timeOffset="90">10313 16834 9556,'-6'12'387,"2"-1"-420,3 1 0,1 4 0,0 4 173,0 6 0,1 3 1,3 5-1,2 1-218,0-1 0,5-4 0,-5-1 0,1 1 54,1-1 1,-4-8-1,2 1 1,1-4 22,-1-4 0,-4-5 28,2-2 1,-1-9 182,1-2 0,-3-10-90,3-5 1,1-8 0,0-3 7,1-3 0,-3 0-35,1 2 1,1-2-1,-2 4-17,0 0 1,2 2-126,-1 8 1,3-1 0,-1 5-135,0 1 1,-2 2 0,3 3-133,2 2 0,-2 4 0,0-1 98,2 3 1,0 2-46,-1 3 0,2 3 0,-4 4 186,0 0 0,5 1 1,-5-1 229,0 1 0,4-1-70,-2 1 1,2 2 0,0-2 156,-2-2 0,2-1-139,-2 3 1,2-5 0,1 0-23,1-2 0,-1 0 1,2-3-45,2 2 0,-2-1 0,2-7-83,-2-4 0,-2-2 1,-1-1-1,-1-1-26,-1 1 1,-5-4-1,4-2 1,-2 1 69,-3-1 1,0 1 0,-2 2 88,0-2 1,-5 2 0,-3 7 108,-2 3 0,-2 3 1,1 2-1,1 3-113,2 3 0,-2 9 0,3 3-75,-4 2 1,4 2-1,0 1-100,2 3 1,2-2 137,3 6 0,0-5 0,0 4-103,0-3 0,1-1 0,1-6-273,2-1 0,6-1 0,0 1 93,4-4 1,2-6-1,-4-3 120,4 0 0,-3-3 0,5-4 1,0-4-194,0-6 0,-4-2 0,2-6 0,-1-1-5,1-2 0,-1-5 0,-4-1 0,1-1 250,-1-2 0,1 3 0,-2 0 0,-1 1 341,-2 0 0,0 6 1,0 6 873,-3 2 1,1 4-855,-1 5 0,0 7 0,-4 11 0,0 2-47,0 2 1,0 1 0,0 5 0,1 1-269,3 2 1,-3 0-1,3-6-196,-3-2 0,3 3 0,0-4-71,-2-1 1,0 4-1,-2-6-64,0-1 1,0-1-239,0-2 382,0-5 1,0-6 0,0-8 55,0-6 0,-4-4 0,0-5 126,1 0 0,2 0 0,1 0 229,0 1 1,0 3 0,0 1 0,0 1 112,0 3 1,4 2-1,1 2 1,1 1-112,3 1 0,3 5 1,2 0-1,1 1-250,-1 2 0,0 0 0,0 0 0,1 0-50,-1 0 1,-1 0 0,-2 0-861,0 0 1,1 5 0,-1 2 0</inkml:trace>
  <inkml:trace contextRef="#ctx0" brushRef="#br0" timeOffset="91">11821 17006 8355,'0'-23'-512,"0"0"0,3 1 0,1 2 0,-1 2 225,-2 2 1,0 1 1407,3 3-705,-3 6 1,3 1-137,-8 5 1,-1 1 0,-4 4 613,2 7-676,-1 4 55,-3 12 1,4 6-1,2 9 1,2 7 0,-1 7-108,1 6 0,2-27 0,1-1 0,0 3 1,0-1-94,0 3 0,0-1 1,0-1-1,1 0 1,0 2-1,1 0 1,0-3-1,0-2-186,-1-1 1,0-2 0,0 31 0,1-8-1,0-1-329,2-5 1,0-7-1,-4-4 1,0-4 0,0-3-184,0-4 0,0-8 0,0-4 95,0-3 0,0-6 0,-2-8 415,-1-8 0,-4-6 0,-4-7 0</inkml:trace>
  <inkml:trace contextRef="#ctx0" brushRef="#br0" timeOffset="93">11695 17131 8711,'6'-35'312,"3"1"0,-5 8 0,0-1-123,1 2 0,0 5 0,4 2 0,-2 0 75,2 0 1,7 5 0,3-1-73,2 5 1,2 0-292,0 5 0,4 0 0,0 5-33,3 3 0,-1 4 0,1 7 1,-3 5 25,-3 6 1,-6-2-1,-3 4 1,-2-2 79,-2 1 1,-5 0-1,-2-4 1,-4-2 194,-4-2 1,-6 3-1,-6-4 1,-2 1 103,-2 0 0,-2-4 0,-1 3 0,-1-2-365,-2-2 0,1-1 1,-1-3-1,2-1-311,1-2 1,4-4 0,1-1 385,2-4-1153,5-4 0,6-11 0,5-1 1</inkml:trace>
  <inkml:trace contextRef="#ctx0" brushRef="#br0" timeOffset="94">12357 16926 8390,'0'-5'380,"0"5"0,0 5-276,0 6-24,0 6 0,4 2 1,1 6-85,2 2 1,-5 1 0,2-3-1,-3 0 56,-1-3 0,0 0 1,0-7-1,0-1-23,0-2 0,0-4-141,0 0 1,0-7 0,0-1-64,0-6 0,0-6 0,0-4 0,0-6-52,0-3 0,0-7 0,0 3 0,0-2 184,0 1 1,1 4 0,2 1-1,2 5 72,1 5 0,-2 3 1,4 5 125,1 3 0,1 4 1,1 4-76,1 3 1,-5 3 0,1 2 0,1-1-203,1 1 0,1 2 0,1-2 1,-1-2-245,1 1 1,-5-1 0,1 0 0,1-3-374,1-3 716,1-2 0,6 3 0,1 1 0</inkml:trace>
  <inkml:trace contextRef="#ctx0" brushRef="#br0" timeOffset="95">12711 16926 8400,'-11'0'504,"0"1"-304,-1 3 0,5 2 0,0 6 1,1-1-1,1 0 123,0 1 1,1-1 0,4 1-355,0-1 0,5 1 1,3-2-1,2-1-118,1-2 1,-2-4 0,2 1-41,6-3 1,-2-2-1,0-5 1,-3-4-52,-5-4 1,4-2 0,-5 1 0,0-3 184,-2 0 1,-3-2-1,-2 3 1,-1 1 271,-2-1 0,-9 2 1,2 5-1,-3 1-49,-3 1 0,1 6 0,-5-1 1,4 5-211,0 1 1,2 10 0,5 0 0,2 2-263,4 1 1,3 4-1,2-5 1,3 0-1006,4 1 934,7-8 0,3 12 0,5-7 1</inkml:trace>
  <inkml:trace contextRef="#ctx0" brushRef="#br0" timeOffset="96">13077 16846 8355,'6'-12'87,"-1"1"0,-6 1 0,-3 2 794,-3 4 1,0 3 0,0 1-257,-2 0 1,-1 9-650,-2 2 0,6 8 0,1 2 105,0 4 0,3 0 1,-1 6-88,1 1 0,6-4 0,1-2 0,2-2-386,1-1 1,3-1 0,0-3 0,0-4-388,1-2 1,-1-7 0,2-2-1,1-3-874,1-1 1504,0-5 1,2-6-1,1-7 1</inkml:trace>
  <inkml:trace contextRef="#ctx0" brushRef="#br0" timeOffset="100">13305 16846 8355,'12'0'556,"-5"0"1,1 0-157,1 0 1,-3 0 0,2 0 0,1 0-105,1 0 1,5 4 0,0-1-1,1 0-360,0-2 1,-2 3 0,4 0 0,-2-2-481,-2 0 1,-1-2 0,-2-2 165,1-1 0,-2-4 0,-3-4 0,-3-1 214,-2 1 0,-2-4 0,0-1 0,-2 3 60,-2 0 1,-2 1-1,-5 1 1,-1 0 213,1-1 1,-2 5 0,-1 0 0,-1 2 143,1 3 1,1 2 0,2 3-1,0 5-58,-1 2 0,1 7 0,-1 2 1,2 4-60,2 3 1,3 0-1,5 4 1,0 0-60,0 0 0,0 5 0,0-3 1,0 0-159,0 1 0,5-4 0,3 0 0,2-2-190,2-6 1,3 1 0,1-7 0,2-2-67,2-4 0,-2-4 0,1-7 0,2-1-14,0-5 1,-2-7 0,0-6 0,2-3 120,0-2 0,1-6 0,-2 0 1,-2-3 199,-2-3 1,3-2-1,-4 3 1,1-2 218,0-1 0,-3 4 0,2 0 0,-3 6 383,-5 2 1,3 5 0,-3 6 0,-1 0 924,-2 3 1,-3 5-1148,-1 2 1,0 5 0,-1 2 0,-3 7-271,-4 3 0,0 6 1,-1 3-1,1 3-81,-1 1 1,0 0 0,0-1 0,3 1-129,1 0 1,-3-4 0,5-1 0,0-2-158,2-2 1,2-1 0,3-3 0,3-1-222,4-1 0,0-6 384,0 2 1,1 1 0,-1-1-83,1-2 1,-5 0 0,1-2 107,1 0 1,-3 4 344,2-1 0,-7 6 0,-1-1-149,-6 2 0,-4 0 1,-2-1-1,1-1-313,-1 1 0,1 1 0,-1 1 0,2 1-483,3-1 0,-2-3-1606,5-1 2160,0-4 1,14 2-1,3-5 1</inkml:trace>
  <inkml:trace contextRef="#ctx0" brushRef="#br0" timeOffset="101">14139 16697 8355,'6'-23'466,"-1"6"0,-5 1 3333,0 4-3268,-5 0 1,-1 2-240,-5 3 0,-1 2 0,1 6-241,-1 3 1,3 3-52,-2 8 0,6-1 1,-5 4-186,3-1 1,0 3-1,3-1 1,2 1-357,0-1 1,2 2-144,0-6 0,2 1 242,1 0 1,4-4 0,4 4 199,1-4 1,-5-4 0,1-2 0,1 0 28,1 1 1,1-3 0,1 2 0,-1 0-2,0 1 1,-3-4 0,-2 5 319,-1 1 1,-1-3 0,-5 2 212,-3 1 1,-2 0 0,-7 0 0,-1-2-140,-1 2 1,-2 1-1,4 2 1,-3-2-456,2-3 0,3 4 1,2-5-1,3 2-574,1-1 148,1-4 0,-1 7 0,-2-4 1</inkml:trace>
  <inkml:trace contextRef="#ctx0" brushRef="#br0" timeOffset="102">14596 16732 8355,'0'-17'163,"-4"3"0,0-5 0,2-1 0,0-1 920,2 2 1,0-1-740,0 5 0,2 0 0,2 3-85,3 1 1,3 1 0,3 1-86,2 1 0,2 6 0,3-2-95,-1 3 1,0 1 0,4 0-93,0 0 0,0 5 1,-2 2-1,-2 5-137,-4 3 0,-2 3 0,-3 6 0,-1 2-219,-1 5 1,-6 2 0,1 1 0,-4 0 235,-3 1 0,-4-1 0,3-1-1240,-1-3 1,-2 3 0,-3-3 0</inkml:trace>
  <inkml:trace contextRef="#ctx0" brushRef="#br0" timeOffset="103">14710 17268 8355,'0'7'2839,"0"-4"-1411,0-6-905,0 1-2694,0-3 895,0 5 762,5 0 0,5 2-220,6 1 0,-1 4 0,-4 4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4.528"/>
    </inkml:context>
    <inkml:brush xml:id="br0">
      <inkml:brushProperty name="width" value="0.09071" units="cm"/>
      <inkml:brushProperty name="height" value="0.09071" units="cm"/>
      <inkml:brushProperty name="color" value="#FF0000"/>
    </inkml:brush>
  </inkml:definitions>
  <inkml:trace contextRef="#ctx0" brushRef="#br0">16236 6184 8355,'-14'5'-269,"1"-4"1,-3 3-1,1-3 1706,3-1-1111,5 0-111,2 0 0,6 0-75,3 0 1,2 0 118,4 0 1,3-1-131,1-3 0,4 2 29,-1-5 0,3 4-29,0-4 0,1 5 1,-1-3 33,1 0 1,3 4 0,0-2-80,-1 2 0,2 0 34,-1-3 0,4 3 0,1-2-73,4 1 1,0 1 0,3-1 57,-1-1 0,8-5-57,-2 1 0,6 1 0,1-2 0,3-1 27,0 0 1,0-7 8,0 6 0,1-2-102,-1 5 1,-3-2 0,-1 4 0,-2-1-59,-2 3 0,-2 1 91,-3 2 0,-2 0 0,-2 0-115,0 0 1,0 4-1,-3 0 10,-1 2 0,1-4 13,0 2 1,-1-3-1,-2 0 53,-1 2 0,0-1 0,1 1-22,0-2 0,-6-1-2,2 0 0,-3 0 0,-3 0 0,-2 0 46,-1 0 0,-2 0 1,-2-1 17,-1-2 0,-1 0 135,-2-4 164,2 5-187,-8-2 0,4 2-77,-5-1 1,-5 2-42,-2-2 0,2 0-29,-2 0 1,0 2 13,-3-3 1,3 3 0,0 1-5,-1 0 1,2 0 0,0 0 14,-2 0 0,-2 0 0,0 0 9,0 0 1,0 0-1,-1 0 1,0 0-9,-3 0 1,3 1 0,-4 2 0,0 0-5,-2-1 1,1 3 0,-1-2 0,-2 1-1,-4 0 0,0-2 0,-3 4 0,0-1 3,0-3 1,0 3 0,-2-2-1,-3-1-78,-1-1 0,3 1 0,-7 1 0,1 3-495,-3-1 1,-1 4 356,-2-2 1,1 2-1,2 2 1,4 0-130,2 3-805,6 2 1,-4 4 0,4 1 0</inkml:trace>
  <inkml:trace contextRef="#ctx0" brushRef="#br0" timeOffset="5">18436 6245 8355,'-11'0'-384,"0"0"1,1-1 839,3-3-368,2 3 1,6-4-1,3 5 438,3 0-407,3 0 0,1 0-32,0 0 1,1 0-1,2 0 1,1 0-7,-2 0 1,1-4 0,1 1 0,3 0 0,3 2 106,1 1 0,0-4-212,0 1 1,5-5 26,3 5 1,-2-6-1,2 3 1,-1 0-1,0 1 1,-2 1-1,-2 0 1,1 2-76,-1 1 0,-3 1-41,-3 0 0,0 1 73,-4 3 1,0-2 0,-4 4 0,0 0 71,0 1 1,0-5 0,0 3 0,1-1 0,3-1 48,4 0 1,-2 2-78,1-2 1,2 1-1,5-4 1,0 0-1,0 0 1,-2 0 0,0 0-1,-1 0-1,0 0 1,0 0-4,0 0 0,0 0-7,0 0 1,-3 0 0,-1 0 0,1 0 6,-2 0 1,4 0 0,-3 0 0,3 0 0,0 0 0,-1 0 4,-2 0 1,1 0-5,3 0 0,-1 4 0,-1-1 0,-2 1 0,0 0 0,2 0 1,1-1-1,2 1 1,1 0 0,0-1 0,2-3 0,3 0-42,4 0 0,-1 0 1,-1 0-1,-3-1 11,-1-3 1,-1 3-1,-4-3 1,0 2-1,-1 0 96,-3-2 0,2 0-14,-5 4 0,3 0 0,-2-1 0,1-2-45,3 0 0,0-1 1,1 4-1,-2 0 1,2 0 24,-1 0 0,0 0 0,1 0-14,-3 0 1,7 0-1,-4 0 1,0 0-1,-2 0 1,2 0 0,3 0-19,1 0 1,1 0 19,-4 0 1,4 0-1,1-1 1,0-2-1,2 0 1,-1 0-1,3 2 1,1 1 117,1 0 1,-4-4-132,1 1 0,-1-1 1,3 4-1,-2 0 1,-3 0-1,-1 0 1,0 0-1,-2 0 145,0 0-111,-2 0 1,0 0-45,0 0 1,2 0-6,1 0 0,-1 0 17,2 0 0,-3 4 1,-1-1 0,1 1-11,3-4 0,3 0 1,4 0-1,-1 0 0,0-1 12,1-3 1,-6 2-1,6-5 1,-2 3 0,-3 1 31,-2 2 1,-2-3-29,-2 0 1,0 1 0,-1 3 0,-2 0 0,-1 0 0,-2 0 0,-3-1 0,1-2 71,0-1 0,-1 1-48,2 3 1,-3 0-13,-1 0 1,0 0-37,0 0 1,1 0-1,2 0 1,1 0-1,-2 0 1,0 0-1,-1 0 1,1 0 37,2 0-47,0 0 1,-4-2 0,0 0 7,0-2 1,0 1 0,0 3 0,0 0 0,0 0 0,0 0 3,1 0 5,-1 0 0,0 0 0,0 0 0,0 0 46,0 0 0,-4 0-36,1 0 0,-5 0 1,5 0-1,0 0 85,2 0 15,1 0 0,0 0 4,0 0 0,-3 0 54,-1 0 1,-3 0 307,3 0-59,-4 0-75,2 0-3052,-5 0 0,0 0 1</inkml:trace>
  <inkml:trace contextRef="#ctx0" brushRef="#br0" timeOffset="7">7042 8759 8355,'-10'-16'-682,"3"-1"580,3-1 0,8 4 1,2 5-1,2 3 1,-1 1-1,2 1 1,0 0-1,4 1 0,0 0 873,2 2 1,0-3-604,-4 1 1,4-1-1,1 4 1,1 0-65,3 0 0,0-4 0,3 1 0,-1 0 1,0 2-3,0 1 1,0 0-92,0 0 1,5 4 0,3-1 0,2 0-13,1-2 1,0 3 0,1-1 0,-1 0 0,1-2 0,2 0-47,1 3 1,1-3 45,-1 3 1,-3-3 0,4-1 0,-1 1 0,1 2 0,1 1 0,0-1-1,-1 1 2,0 0 0,4 1 9,-1-2 1,-2-2-28,2 3 0,3-3 0,5-1 1,0 2-1,2 0 0,-1 2 1,3-2-85,1-1 0,0-1 56,-2 0 1,1 2 13,-5 1 0,7-1 1,-2 1-1,0 0-3,1 0 1,-1-1 0,0 1-795,-1-1 1,-20 3-1,-1 1 1</inkml:trace>
  <inkml:trace contextRef="#ctx0" brushRef="#br0" timeOffset="9">16919 8991 8355,'64'0'93,"-31"0"0,1 0 0,0 0 0,0 0 1,0 0-1,-1 0 0,0 0 0,0 0 1,1 0-1,-1 0 0,-1 0 0,1 0 0,30 0 1,-3 0 305,0 0-394,-3 0 0,4-1 0,-3-1 0,2-2 0,2 0 0,-31 2 0,1 1 24,29-3 1,-29 2-1,0 0-23,27 2 0,0-1 2,-3-3 1,-1 3-1,-1-3 1,-2 3-1,-4 0-37,-3-3 0,-2 3 0,-1-3 0,-4 2 0,-2-1-212,-4 0 1,-10-1-586,0 4 63,-7 0 1,-4 5-1,-6 1 1</inkml:trace>
  <inkml:trace contextRef="#ctx0" brushRef="#br0" timeOffset="17">8770 8958 8355,'-7'-17'265,"5"2"-3,4 3 1,5 6 0,5 2-46,3 3 0,2 1 0,6 0 1,3 0-176,4 0 0,3-4 0,3 0 0,2 1 0,0-1 129,0 0 0,3-3-78,-5 3 1,5-4-1,-3 1 1,2 0-1,3 0 1,2-2-1,3 0 1,0 1 282,1 0 0,2 5-390,4-5 1,-3 6-1,-1-2 1,1 3 14,-1 1 0,3 0 0,-3 0 1,5 0-1,2 0 50,1 0 0,1-4-32,-1 1 1,-27-1 0,0 0 0,2 2 0,0-1 0,-2 1-1,1-1 1,-1 1 0,0-1 0,-1 2 0,1-1 0,29-2 47,-1 0 0,-28 2 1,0-1-53,0 1 1,-1 1 0,31 0-1,-31-1 1,2 0 0,0 1 0,0-1-1,1 1 1,1 0 0,0-1 0,0 0-1,0 1 1,0 0 0,0 0 0,0-1-45,0 0 0,-1 1 0,4 0 0,-1 0 30,0 0 1,0-1 0,2 0 0,0 1 0,-4 0 0,1 0 0,0-1 0,-1 0 0,2 1-1,0 0 1,0 0 0,0 0 0,1 1 0,0 0 27,0 0 1,-1 0-1,0 0 1,0 0-64,0 0 0,0 0 0,0 0 1,0 0-1,-2 0 0,1 0 1,1 0-1,1 0 53,0 0 1,-1 0 0,-1 0 0,-1 0 0,2 0 0,-1 0 0,1 1 0,0 0 0,0 0 0,0 0 0,1 1 0,1 1-2,1 0 0,-1 0 0,-1-1 1,0-1-12,3 0 0,-1 1 1,-1 0-1,-1-1 1,0 0-1,1 0 1,2 1-1,-1 0-5,2-1 1,-1 0 0,0 1-1,0-1 1,-2 0 0,-1 0-1,-1 1 1,1 0 0,-1-1 0,-1 0 7,2 0 0,-1 0 1,2-1-1,-1 1-6,1 1 1,-1 0-1,1-2 1,-1 1-247,-2 0 0,1 2 0,3-1 0,0 0 248,-1 0 1,0 0 0,1 1 0,1-1-16,0 0 0,-1 0 0,0-2 0,0 1 0,3 1 1,-1 0 0,-1-1 0,-1-1 0,2 0 0,0 0 0,0 0 0,0 0-31,0 0 0,-1 0 1,0 2-1,-1 0 0,2 0 1,0-1-1,-1 1 0,1-1 1,-2 0-1,0-1 1,-1 0-1,0 0-14,0 0 1,0 0-1,0 0 1,-1 0 47,1 0 0,0 0 0,1 0 0,1 0 0,0 0 0,-1 1 0,0 0 0,0 1 5,0-1 1,-1 1 0,-1 0 0,0 0 0,0-2 0,-1 0 0,0 0 0,0 0 0,1 0 0,-1 0 0,1 0 0,-1 0 8,0 0 0,0 0 0,-1 2 0,-1 0-4,-1 0 0,-1-1 1,2 2-1,1-2-4,1-1 0,0 0 1,-1 0-1,1 0 1,-1 1-1,1-1 0,0 1 1,0 1-1,1 0 1,-1-1-1,1 1 0,-1-1 1,1 0-1,1-1 1,-2 0-1,-1 0 5,1 0 1,-1 0 0,1 0 0,0 0 0,-1 0-1,-1 0 1,1 0 0,1 0 0,0 0 0,1-1-1,-1 0 1,1-1 0,-1 1 0,1-1 0,-2 0 0,-1 1-5,-1 1 0,0-1 0,3 1 0,0 0-3,-2 0 1,0 0 0,0 0 0,0 0-105,0 0 1,0 0 0,-1 0-1,-1 0 104,29 0 0,-29 0 0,-1 0 1,0 0-1,0 0 0,2 0 0,0 0 1,1 0-1,0 0 0,0 0 1,-1 0 0,-1 0 0,-1-1-1,1 0 1,0-1 0,1 1 0,0-1 0,1 0-1,1 1 0,-1 0 1,1 1-1,-1 0 1,0 0 0,-1 0-1,0 0 1,1 0 0,0 0 0,-3 0 0,0 0 0,0 0 0,1-1 0,-1 0 0,-1-1 0,29-1 0,0 0 22,-2 2 0,-2-3 0,-5 1-22,-3 0 0,-2 2 0,-2 1 184,0 0 1,-1-4 0,-1-1-1,-2 0 1,-2 0 0,-4 2-131,-3-2 0,0 4-207,-5-3 0,-2 1 0,-5 1 0,-5-2-862,-1 2 0,-8 6 1015,-15 4 0,-9 6 0,-2-1 0,-1 4 0,0 3 0</inkml:trace>
  <inkml:trace contextRef="#ctx0" brushRef="#br0" timeOffset="22">11693 6378 8355,'-16'0'-29,"4"0"1,-3 0 0,2 0-1,2 1 1,0 2 0,0 0-1,0 1 1,0 0 213,0 0 1,0 4 7,0 0 1,0 1-127,0 2 0,0 1 0,0-1 0,-1 1-8,1 3 0,0-3 1,0 4-1,0-1 1,1 1 82,3 1 0,-3 1-108,3 5 0,-3-1 1,-1 0-1,0 1 1,1 2-1,1 1 1,2 0-1,0-1 134,0 1 1,2 0-90,5-4 0,0 0-16,0 0 0,0-3 1,0-1-1,0 2 0,0 1 1,0 2-1,2 2 148,1 1 0,2 0-132,3-4 0,2 0-43,-3 0 1,3 0-1,1 0 1,0 0-1,0 1 1,0-1-1,1-1 1,2-2 132,1 0 0,-1-6-139,-3 2 1,2 1-1,0-1 1,3-2 0,0-2-1,2-2 1,-1-2-1,2 2-17,2 1 0,-2 0-8,-1-3 1,1-1-1,3-3 1,1 2 0,2 0-1,1 0 1,-2-3-1,1-1-54,1-1 1,-3 0 145,3 0 0,2 0-98,2 0 0,-2-6 1,2-4-1,0-3 1,1-2-1,0-1 1,-2-3-1,2-1-29,1-3 0,-4 4 31,-2-3 0,1 2 0,-2-6 0,-3 1-6,-2 0 0,-2 0 0,4-4 1,-1-1-1,-1 0 0,-3 1-1,-1-2 1,3-5 5,-5 0 1,2-1 0,-3 3-1,-1 1 1,-2 0 0,-2 0-1,0 1 1,-2 1 0,-1 2 1,-1 4 22,-4-1 1,0-1 2,0 1 1,-2 0 14,-1 4 1,0 4 0,-4-1 0,-1 0 0,1-1 0,0 0 0,-2 3 0,-1 0 85,-1 0 1,0 2-64,0-4 0,-4 6 1,1-3-1,-1 1 1,0 0-1,-1 2 1,0 0-1,-1 2-8,0 0 1,-2 0-48,-3 0 1,-1 0 0,-2 1-1,-1 2 1,2 0 0,-1 0-1,0-1 1,-2 0 23,-1 2 0,2 1-47,-3-1 0,4 0 40,-1 4 0,-1 1 1,0-1-1,0 2 1,0 1-1,2 0 1,2 0-1,1 0 19,0 0 1,-1 3-65,1 1 0,3 5 0,-1-3 0,-1 1 0,1 2 0,-2 2 0,-1 2 0,-3 2-200,1 1 0,2 1-483,1 5 1,1 1-343,2-1 1,5 5-1,6 2 189,5 3 1,1 11-1,2 3 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03:54.556"/>
    </inkml:context>
    <inkml:brush xml:id="br0">
      <inkml:brushProperty name="width" value="0.09071" units="cm"/>
      <inkml:brushProperty name="height" value="0.09071" units="cm"/>
      <inkml:brushProperty name="color" value="#FF0000"/>
    </inkml:brush>
  </inkml:definitions>
  <inkml:trace contextRef="#ctx0" brushRef="#br0">2044 9285 8355,'0'-13'0,"-1"0"0,-1-3 623,-2 2 0,0 5 1,4 2-1,0 0 0,0 5 382,0 6 1,4 6 0,1 5-644,1 4 0,-2 5-179,4 7 1,-5 4-1,5 12-9,1 3 0,-3-1 0,2 10 0,-4-27 0,1 0-93,0 3 1,0 0-1,0 4 1,1 1-1,1 0 1,-1 1 0,1 3-1,0 1 1,1 3-1,0 0 1,1 2 0,0 1-1,1 1 1,0 1-1,1 1 1,0 0-123,0 1 1,1 1 0,-1 0 0,1 0 0,-1 0 0,1 0 0,-1-1 0,-1 0-34,0 1 1,-1 0 0,2-3-1,-1-1 1,-3-1 0,1-2 0,-1-3-1,0 0 1,-1-3 1,0 0-1,2-1 1,0 0 0,-1-3-1,1 0 1,-1 0 0,0-1-8,-1-2 0,0 0 0,0-3 0,-1 0 0,4 30 0,-2 1 7,2-1 1,-3-7 0,1 0 0,-1-4-2,0-4 0,-3-2 0,1-4 0,-3-4-181,-1-3 1,0-5 0,0-5 0,0-5-1017,0-5 757,5-2 0,-4-18 0,3-10 514,-3-12 0,-1-11 0,0-1 0,0-1 0,0 2 0,0 0 0</inkml:trace>
  <inkml:trace contextRef="#ctx0" brushRef="#br0" timeOffset="2">491 9731 8355,'-5'-23'-150,"-3"0"0,0-4 0,-1-1 0,1 0 0,0-1 0,1 0 0,0-1 1256,2 0 1,2 4-632,3 7 1,-4 2 0,0 6-168,1-1 1,2 12 0,1 8 0,0 10 79,0 7 0,4 14 0,0 13 0,0 8-311,-2-28 0,1 1 0,-1 5 0,1 1 1,1-2-1,1 0 0,-2 0 0,1-1-117,1 0 1,-1 0 0,0-2-1,1 0 1,4 24 0,-2-3-59,2-3 1,2-4 0,0-6 0,-1-4-22,-2-2 0,2-8 0,-3-6 0,2-5-658,-1-4 0,2-7 0,-2-2 270,2-3 0,1-11 1,1-7-1,-2-5 9,-3-5 1,2-9 0,-4 1 0,1-3 215,-1-2 1,-2-3 0,-3 3 0,0-2 270,0 0 1,0 5-1,0-2 1</inkml:trace>
  <inkml:trace contextRef="#ctx0" brushRef="#br0" timeOffset="3">411 9753 8355,'-16'12'32,"3"-6"1087,-2-2 1,8-3-902,7-1 0,5-4 0,8-1 0,1-1-234,1-3 0,9-1 0,-1-1 0,1-1-48,1 1 0,1-1 1,1 1-1,-3 1-791,-4 2 1,1-1 0,-6 5-1388,-1 2 2082,-2 6 0,0 2 0,-1 5 0</inkml:trace>
  <inkml:trace contextRef="#ctx0" brushRef="#br0" timeOffset="6">651 9913 8355,'0'23'-81,"0"-5"0,0-3-26,0-2 1,0-2 0,1-1 321,3-2 0,2-3 1,6-5-1,-1 0-85,1 0 1,3 0 0,1 0 0,1-1-9,-1-3 0,3-2 1,-2-7-1,-1-1-137,1-1 0,2-7 0,-4 1 0,-1-5-59,-1 1 1,-2-3 0,1 0 0,-2 1 145,-3 3 0,-1 0 1,-6 8-13,0-2 1,-6 5-1,-1 2 72,-3 6 0,-2 5 1,1 4-1,-1 4-45,1 6 0,0 4 0,-1 6 1,1 2 59,-1 0 1,5 6-1,0-2 1,2 3-47,3 2 1,0-1-1,2 0 1,0 1 28,0-1 1,4-4-46,0 1 1,9-6-1,-2 0-243,2-4 0,1-5 0,0-6-117,1-2 0,5-3 0,-2-7 0,1-5-1,0-4 0,-4-12 0,3-1 0,-1-4 141,-3-4 1,-2-5 0,0-1 0,-1 0 154,1-1 1,-5 3 0,1-2 0,-1 4 60,0 4 1,2-2 0,-4 5 0,0 3 258,0 4 0,-1 3 0,-3 7 105,3 3 0,-3 3 1,3 8-112,-3 3 0,-2 8 0,-2 4 0,-1 4-204,2 4 0,1 1 0,1 2 0,0-2-116,0 0 1,5-8 0,2 2 0,2-4-90,-1-4 0,6-2 1,-3 0-1,2-2-114,0-2 0,-2 2 0,0-4 3,1 0 1,-2 5 0,-1-4 130,-1 3 1,-6 2 0,2-1 0,-3 2 21,-1 2 1,-5-2-1,-3 3 1,-2 0-120,-1-1 1,3 0 0,1-4 0,-2 1-434,-1-1 0,-2-4 0,1-4-123,-1-1 0,5-7 1,0-6-1,2-5 469,3-7 0,-5-12 0,1-1 1</inkml:trace>
  <inkml:trace contextRef="#ctx0" brushRef="#br0" timeOffset="8">1313 9559 8140,'5'-10'480,"3"2"0,1 8 1,-1 9-1,-3 7-74,0 6 1,-4 5-49,3 4 1,1 5-231,-1-1 1,0 3 0,-3-2 0,1 4-76,2 0 0,4-3 0,-3 1 1,1-2-110,3-2 0,-3-3 1,2-2-1,1-1 102,1-3 1,1-5 0,1-2-1,-1-1-911,1-3 1,-1-3 0,1-3 194,-1-5 1,0-1 0,1-2-1,-1-2 31,1-1 1,-5-8 638,1-4 0,0-10 0,3 1 0</inkml:trace>
  <inkml:trace contextRef="#ctx0" brushRef="#br0" timeOffset="9">1325 9753 8355,'-17'12'108,"6"-5"334,-1 1 1,2-4 31,7 3 1,5-4-242,9 1 0,6-3 0,7-2-23,3-3 0,-2-2 0,6-7-114,0-2 0,-3 2 0,0-1 0,-2 4-33,-4 2 1,2 2 0,-7-3 0,-1 3-527,1 1 0,-6 1 0,-3 4-2117,1 0 1939,-4 0 1,0 0-1,-5 0 1</inkml:trace>
  <inkml:trace contextRef="#ctx0" brushRef="#br0" timeOffset="10">206 9845 8355,'-12'0'0,"6"-1"287,2-3-101,-2 2 1,6-4 45,0 2 1,5 2-91,6-6 0,2 4-19,2-3 1,-1 3 151,5-4 1,0 1-305,4-5 1,-1 1 75,-3-1 1,1 5-145,-5-1 0,4 6 48,-4-2 0,4-1-473,-3 1 0,3 0 20,-4 4 0,1 0-237,0 0 1,-4-1 475,4-3 1,1 3 0,1-4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18:12:02.674"/>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12095 10975 7700,'0'-11'64,"0"5"1,1-3 0,3 5-1,3 0 683,4-1 0,0 3 1,2-5-370,2 2 0,1 1-179,3 4 0,3-3 1,-2-3 48,6 0 0,-1-1 0,5-5-120,2 1-34,1-1 1,5 1 0,2-1-1,-1 1-149,0 0 1,4-1-1,-2 1 1,1-1-1,-1 2 1,-1 3-224,1 3 0,-3 1 254,4-1 1,-4 3-1,4-3 44,1 3 1,-4 5 0,0 0 0,0-1 44,-1 3 0,1-1 0,-2 3 0,2-1-55,2-2 1,-3 3 0,2-3 0,0 1-68,-3 3 1,2 1 0,-1 0 0,-1-1 48,-2-1 0,0-1 1,-1 5-1,-1-1 7,-3 1 1,3-1 0,-2 0 0,0 1 32,0-1 0,4 4 0,-3 1 0,0-2-20,1-2 1,-1 0-1,1-1 4,1 1 0,-2-5 1,6 1 4,-3 1 1,-1-3-1,2 0-14,2-1 0,-2 4 0,3-2 1,-1-1 10,0-2 0,1 1 0,-2 0 0,2 0-22,2 0 1,-4 3-1,1-4 1,-1-1-5,1 2 1,1-2-1,4 3 6,-1-1 1,-5 3-1,2-3 1,-1 0 36,0 0 0,4 3 0,-2-4 1,-1-1-10,0 3 0,5-5 0,-3 3 1,4-3-28,0-1 0,1 0 0,0 0 0,0-1-11,-1-3 1,1 1 0,0-3-1,-1 0 1,1-1 0,0 1 0,-1-3 0,1 3-25,0 1 1,-1-3-1,1 4-9,0 2 0,-4-5-2,-1 0 0,0 2-5,1 1 0,2-1 0,-2 0 13,3-2 1,-3 3 0,-2-2 11,0 1 0,1 0 0,-1 2 9,0 0 0,-2-5 1,3 3-1,0 0-38,-1 0 0,2-3 0,4 3 0,-1 0-58,1 0 74,0-4 27,0 8 0,-5-8 1,1 5-1,1 0 0,2 0 1,1 1 8,-1 0 0,1 2 1,0 1-1,-2 0-33,-2 0 0,2 0 0,-2 1 0,3 2 59,0 0 1,1 1 0,0-2 0,-1 0 26,1 2 1,0 0-1,-1-4 1,1 1-17,0 3 0,-4-2 0,-2 5 0,1-1 13,-1 0 1,2-2-1,3 3 1,-2-1-14,-1 0 1,0-3 0,3 1 0,1-2-35,0 2 1,-1-3 0,1 3 0,1-3 12,2-1 0,-2 0 1,3 0-1,-3 0-22,-1 0 1,3 0 0,2 0-1,0 0 19,-1 0 1,0 0 0,-3-1 0,2-2-8,5 0 1,-4-1 0,0 4-1,-3 0-2,-2 0 0,1-1 1,-1-2-1,-2-1-5,-1 2 0,-6 0 1,4 2-1,-2 0-41,0 0 0,0 0 0,-4-1 0,-1-1-231,-2-2 1,-3 0 0,-6 4-1143,1 0 710,-5 0-52,-2 0 0,-9 0 0,-2 0 0</inkml:trace>
  <inkml:trace contextRef="#ctx0" brushRef="#br1" timeOffset="4">15864 10370 8355,'-12'0'345,"2"-5"1,2-3-1,5-2 30,1-1 0,2-2-250,0-2 1,5 1 0,3-5 49,2-1 0,7-3 0,2-4 0,2-3-46,2-3 1,5-3-1,2-1 1,3-2-118,2-2 0,0 0 0,3-6 0,4-2-35,-20 25 0,1-1 1,-2-2-1,1-1 0,0 2 1,1-1-1,2-1 0,0 0-17,0 0 0,1-1 1,1 1-1,0-1 0,-2 1 1,0-1-1,-1 0 1,1 1 43,1-1 1,-1 1-1,-1 1 1,0 2 0,2 0-1,0 0 1,0 2 0,-1-1-63,-1 1 0,0 1 0,23-20 0,-1 1 1,0 2-39,-1 2 0,-4 1 0,-3 3 0,-3 2 26,0 0 1,-1 6-1,-1-2 1,-1 3 0,-2 1 1,-8 0 0,1 2 0,-3 2 18,-2 4 1,1-2-1,-7 2 1,-3 1-369,-2 1 0,0 6 1,-4-1 51,-5-1 0,-6 4 0,-9 1 0,-1 3 173,-2 1 0,2 0 1,-2 0-1,-3 0 82,-2 0 0,-2 0 0,4 1 0,0 2 111,1 1 0,-1 1 1,1-3-1,2 2 294,1-2 0,5 0 0,-1-2 1272,2 0-1054,2 0 1,5-2 0,6 0-339,7-2 1,3-3 0,3 1 0,2 0-119,4-3 1,2 3 0,2 0 0,1-1-2,3 1 1,-3 3-49,3-1 1,1-1-75,-2 2 0,0-1 0,-6 4 0,-1 0 32,1 0 0,-3 0 29,-2 0 1,-6 5 14,-1 2 0,-6 4 0,2 1 1,-3 4-76,-1 3 1,-5 6-205,-2 2 1,-5 4 101,-3 0 1,2 2 0,-2 1 0,2 0-422,2 1 0,3-6 0,2-3 1,1-3-471,2-4 1007,2-2 0,6-6 0,1 1 0</inkml:trace>
  <inkml:trace contextRef="#ctx0" brushRef="#br1" timeOffset="9">18011 8783 8355,'-5'-12'-546,"2"1"0,-5-1 185,0 1 0,1 1 1,0 1 533,-2 1 1,-1 6 31,-2-2 0,1-1 0,-1 1-131,1 2 1,1 5 21,2 5 1,-2 2 0,2 2 62,-2-1 0,3 5-94,-1 3 1,4-1-1,-2 1 101,1 2 0,1 0-30,4 2 1,0 0-65,0 0 0,0-2-20,0-2 1,0-2-78,0-6 1,4 1 0,1-2-261,1-3 1,2 2 103,3-5 0,1-4-50,-1-4 0,3-8 0,0-1 7,0-4 1,-4-2 101,5-3 0,-6-5 1,-2 0-1,-1 2 106,0 1 0,-3 2 0,1 2 0,-3 2 410,-1 2 1,0 0 223,0 5 0,0 6-438,0 5 1,0 6 0,0 9 0,0 4-65,0 3 0,0-3 0,0 0 0,0 0-93,0-1 1,0 2 0,0-3-1,1-1-139,3 1 0,-2-6 0,6-5-166,1 0 0,1-3 0,2-3 0,-1 0-17,0 0 0,1-5 0,-1-2 0,1-5 34,-1-3 1,0-1 0,1-5 0,-2 2 239,-2-1 1,1-2-1,-4 1 1,0 2 75,0 3 0,2 4 165,-3 0 1,0 3-1,-3 4 7,3 5 0,-3 12 1,3-1-1,-3 3-107,-1 3 0,0-3 0,2 3 0,0 1-115,2 0 0,1-4 1,-2 1-1,0-2-221,0-2 0,3 1-82,2-1 0,2-5 1,2-2-1,-1-2 185,0-2 1,-3-7-1,0-3 1,0-5 116,3-3 0,0-5 0,-1-3 0,-1-1 0,-1-1 0,-4 4 0,2-4 0,-1 1 0,-3 1 0,0-5 0,-2 3 0,0 0 106,0 0 0,0 6 1,0 4 671,0 1-723,0 2 1,0 18 0,1 6-1,2 6 175,0 5 0,2 3 1,-2 2-1,1 2 72,-2-2 1,1-1 0,-1-1 0,2 1-348,-1 3 1,-2-5 0,0 2 0,2-1-155,1-3 1,-1-1-1,-1 0 1,0-4-1409,2-2 1337,5-2 1,-3-4-1,4-6 254,-2-7 0,-3-3 0,-5-9 0,1 0 16,3 0 0,-3-2 0,3-5 0,-2-2 0,-2 2 0,0-2 0,0 3 0,0 2 0,0 1 0,0 3 0,0 0 0,0 2 0,0 2 0,0 5 0,1 3 0,1-1 0,2 1 0,1 3 0,-1-1 0,-3 3 0,4 2 0,-5 3 0,0-1 0,0 4 0,0 1 0,5-2 0,2-1 0</inkml:trace>
  <inkml:trace contextRef="#ctx0" brushRef="#br1" timeOffset="12">18171 8588 8355,'-5'-11'241,"3"5"-19,-3 1 0,5 10-204,0 2 0,1 9 0,2 3 0,2 2 11,1 2 1,-2 1 0,3 2 65,-2 0 1,2 3-1,-2-5 21,2-2-40,-5-2 0,7 2 25,-5-3 1,1 1 0,-2-3 68,0 1 1,2-5-121,-1 3 1,-1-4-1,4-1-96,2-4 0,1-2-18,2-5 1,-5-5-1,0-2-41,-2-4 1,4-1 0,-3-4-77,0-3 0,3-1 0,-4 0 59,2 1 1,-3 0 0,2-5 45,-1-3 1,0 4 0,-2-2-5,0 1 0,1 7 1,-4-6 92,0 2 0,0 0 0,0 1 40,0 1 0,0 5 0,0-1 96,0 2 1,0 6 138,0-1 1,0 4-12,0-3-94,0 4-229,0-2 1,0 6 111,0 3 0,0 2-29,0 6 0,0 0 0,0 2 40,0 2 1,0 0-44,0-1 1,1-1-1,2 5 1,1 0 69,-2-1 0,3 3 0,-1-5-40,-1 2 0,2-3 0,0 3 0,0-2 26,0-2 1,3-1-1,-3-2 17,1 1 1,0-1-47,2 1 0,2-6-110,-2-2 0,-2-3 0,2-1 55,1 0 1,-3-4 0,2-1-34,0-1 0,-1-1 0,-1-1 1,1 0-458,-1-1 1,0-1-1,3-2-32,-1 1 0,-6 0 1,3 0-90,0 4 1,-2-3-1,3 1 125,-1-5 1,-1 1 479,-4-2 0,5-3 0,2 0 0</inkml:trace>
  <inkml:trace contextRef="#ctx0" brushRef="#br1" timeOffset="18">18650 8394 7989,'0'-11'-482,"0"3"1,0 1 631,0-2 309,0 4-501,0 0-4,5 15 1,-3-3 0,1 9 131,-1-4 1,-2 4 0,0 0 0,0 2 141,0 2 1,4 2 0,-1 1-1,0-1-41,-2 1 1,0 0-1,2 0-65,1 0 0,0-2 0,-3 0-51,3-2 0,-2-5 0,4 1-50,0-2 0,2-3-191,0-3 1,-2 2 0,2-5-170,1-1 1,0-7 125,-2-4 1,4-2 0,-5-3-175,0-2 1,4 1 0,-3-5 89,-1-1 1,4-2 108,-2-1 1,-3-3-1,0-2 180,0-1 1,-4-2-1,3-3 1,-1-2 7,1-2 0,-3-4 0,3-5 0,-3 0 0,-1 3 0,4 6 0,-1 0 0,1 4 0,1 3 0,-2 5 0,3 7 515,-1 3 0,-1 4 397,-4 0-622,5 6 0,-4 6 1,5 9-110,-1 5 1,-4 9-1,4 7 29,0 3 0,-2 6 0,3 4-8,-1 6 1,0-2 0,-2 3-39,0 1 1,1-4 0,-4 1-116,0-5 1,4 1-1,0-6 1,-2-3 26,0-3 1,-2 0-170,0-6 1,3 0-123,1-7 0,0-3 131,-4-4-193,0-1 1,0-6-41,0-5 0,0-5 260,0-6 1,0-6-53,0-2 0,0-4 0,1-3-76,3-5 0,-3-2 0,3-1 1,-3 1-1,-1 1 151,0 2 1,4 6-1,1 0 1,0 4 106,1 4 1,-1 5 143,-2 3 1,0 5 51,5 0 1,-5 6 0,4 5-137,-2 2 1,2 7 0,-2 2 0,1 1 194,-1-1 1,2 3-1,-2-5-64,2 1 0,-5 2-186,2-4 0,1 3 0,0-4-93,1-1 0,-2-5 1,4-3-173,1-1 0,1-1 0,1-4-171,1 0 1,-5-5-1,1-1 1,0-2-70,-2 0 0,0 1 1,-3-5-1,1 1 106,-2-1 0,3 1 0,-1 0 0,-1-1 195,-2 1 0,-1-1 1,0 1 280,0 0 0,0-1 0,0 1 231,0-1 1,1 2 241,3 3-478,-3 1 1,8 12 0,-4 2 45,2 6 0,-4 0 0,5 5-95,1 2 1,-3-4 0,1 1 20,-2-1 0,3 2-96,0-4 1,-2 0-1,1-3 1,-1-1-93,0 0 1,2-4 66,4-3 0,-5-3 0,-1-2 0,1-3-85,-1-4 0,-3-6 1,2-2-55,0-2 0,-4 0 0,3-2 75,-3 1 0,-1 0 0,0-4 146,0 0 1,0 2 0,-1 2-4,-3 3 1,2 0 0,-6 1 0,0 1-70,2 1 1,-4 7 335,2 2 0,-2 2-180,-1 2 0,3 4 0,2 1-163,1 2 0,-3 2-304,4 6 0,0-2 0,4 2-773,0-3 160,0 0 1,0-1 685,0 1 0,0-6 0,0-1 0</inkml:trace>
  <inkml:trace contextRef="#ctx0" brushRef="#br1" timeOffset="20">19575 8280 8261,'-6'12'167,"2"-1"0,3 0 1,1 1-1,0 0-53,0 4-164,5-4 0,-2 10 1,3-4-58,-1 0 0,3 3 75,-5-2 0,5-1 1,-4 0-62,-2-2 1,3 3 42,-1-4 1,0 1-21,-4-5 1,4-3-55,0-1 61,-1-4-34,-3 2 0,0-6 74,0-3 0,-3-3 5,-1-4 0,-1-2 0,2-1-15,-1-1 0,-1-4 141,2 4 1,1-4 0,-3 4 63,0 1 1,4 1 104,-3 2 168,3-1 0,1 1-192,0-1 0,1 6 1,2 1 98,0 0-276,6 4 1,-2-8 100,4 5 1,-3 0 108,-1 4-669,1 0 0,3 0 1,-1 1-704,-2 3 1,2-1 52,-2 4 714,-3-4 1,5 7-1,-4-4 1</inkml:trace>
  <inkml:trace contextRef="#ctx0" brushRef="#br1" timeOffset="21">19804 8371 7931,'0'-6'197,"0"1"61,0 5 0,0 5-305,0 3 1,0 2 117,0 1 1,1 1 0,2-1-110,0 1 1,2-1 0,-2 0-130,1 1 0,0-1 0,-4 1 0,1-2-156,3-3 1,-3 0 32,3-3 1,-2-3-490,2 3 654,-3-3 1,4-6 124,-5-3 0,6-2 0,0-1 0</inkml:trace>
  <inkml:trace contextRef="#ctx0" brushRef="#br1" timeOffset="22">19838 8234 8355,'-5'-6'-599,"2"1"644,-4 5 0,4-1 1,-2-2 368,0-1-481,4 1 1,-3 3 0,7 1-614,0 3 1,5-2-25,-4 6 626,5-1 1,-8 5-1,4-1 1</inkml:trace>
  <inkml:trace contextRef="#ctx0" brushRef="#br1" timeOffset="23">18513 8531 8355,'-7'0'-250,"-1"0"852,0 5-213,2-3-273,1 3 1,6-5 0,3 0-1,4 0-98,2 0 1,6-4-1,2-1 1,1-1-274,0-3 0,0 2 1,4 1-1,0 1 118,0 2 1,3 2 0,2 1-1,0 0-198,0 0 0,-1 0-82,-4 0 0,5 0 0,1 0 1</inkml:trace>
  <inkml:trace contextRef="#ctx0" brushRef="#br1" timeOffset="27">20009 8257 6639,'0'12'-194,"0"-1"459,0 1 0,0-1-204,0 0 1,0 5 0,0-1-33,0-1 1,0 2 0,0 0 28,0-3 1,0 0-111,0-1 98,0-1-41,0 0 1,0-3 59,0 0-119,0-6 17,0 3 0,0-6 27,0-3 0,0-2 0,0-6 5,0 1 1,0 0 0,0-1 0,0 1 1,0-1 0,4 1 4,0-1 0,1 5 83,-1-1 1,2 2-94,6-2 1,-1-1 0,0 6 0,1 0-128,-1 2 1,1 1 0,0-1 0,2-2-76,2-1 0,0-1 0,-2 3 1,1-2 182,-1 1 0,-1-3 0,-2 0 1,1-2 110,-1 0 1,-4 5 0,-2-4 0,-2 1 108,1-1 1,0 4-1,-4-5 839,0-1-559,0 4 1,-1-4-361,-3 5 0,1 1-9,-4 3 1,3 1-1,-2 3-109,1 3 0,-3 3 0,3 2 151,-1-1 1,3 5-124,-1-1 0,2 4 0,-1-3-59,-1 2 1,1-4 0,3 1 79,0-2 0,1-2-82,3 1 1,-3-5 0,4 0 9,0-2 1,-2-1-234,4-4 1,1-2 72,3-1 1,-3-4-1,-1-4 125,2-1 1,-2 0 0,0-2-255,2-2 0,-4-3 206,-1 4 0,1 0 0,-1 2 64,-2-2 0,0 6 282,-2-2 801,0 7-768,0-1 1,0 6 0,0 4-10,0 7 0,0 0 1,0 6-149,0-1 1,1 2 0,2-3-112,0 2 0,6-4 1,-1 1 0,-2-2 1,2-3-239,1-2 0,1-3 31,1-5 1,-3 0 0,-1-2-131,2-1 1,2-8 55,0-4 1,0-5 0,1 1 32,-1-3 0,1-4 0,-2 0 26,-3 5 1,2-6 131,-5 4 0,4-1 0,-5 4 319,0 1 0,2 3 1,-1-1 197,-2 0 1,0 6 557,-2 3-442,0 6 1,-2-1-252,-1 11 0,1 1 0,-1 8 33,1 0 1,2 3-163,0-1 1,0 3 0,0 1-287,0-1 1,0 0 0,0-2-96,0-1 0,5-5 0,2 2 0,0-4-181,1 0 1,-4-5 0,3 0 0,2-2-170,1-3 0,-2-1 0,-2-2 0,1-3 312,-1-3 0,-3-3 0,0-2 0,-1 1 256,-2-1 0,0 1 0,-5 0 0,-2-1 0</inkml:trace>
  <inkml:trace contextRef="#ctx0" brushRef="#br1" timeOffset="28">20066 8177 7044,'0'12'-171,"0"-1"1,0 1-1,0 0 1064,0 4 0,0 1-705,0 6 0,0 0 0,-1 1-126,-3 3 1,3-2 0,-3 4 64,3-1 0,1-1 0,0-6-119,0-2 0,4 2 1,0-5-65,-2 2 0,5-5 1,-1-1-245,0-3 1,4-2-79,-2 0 0,2-2 56,2-5 0,-5 0 0,1 0 0,-2-5 17,2-2 0,1-4 207,-6 0 1,5 0 0,-4-1 87,-2 1 0,0-4 0,-4-1 10,-1 2 0,-4 2 0,-4-5 0,-1-1 0</inkml:trace>
  <inkml:trace contextRef="#ctx0" brushRef="#br1" timeOffset="30">20055 8360 8355,'-18'0'111,"2"0"1,3 1-1,-1 2 1062,-1 1 91,0-1-1209,8-3 1,4 0 0,6-1 47,5-3 0,7 2-243,4-6 0,-1 4 0,1-2-147,1 1 1,3-3 0,3 3 222,0-1 1,1 2-1,-4-2 1,-2 1-883,-2 2 1,2-2 488,-6 1 0,4-1 0,-4 3 133,-1-2 1,-1-1 0,-2 2 323,1 0 0,-5-5 0,0 3 0,-2-2 0,3 5 0,-5-4 136,5 2 0,-6 1 1327,2-4-519,-3 4 33,-1-2-810,5 15 0,-2-2 1,3 7 20,-1-2 0,0 3-210,-1 3 1,-1 3 0,3-1-177,-1-2 1,-1 3 48,-4-3 0,4-1 0,0 0-49,-2-2 0,-1-1 1,1-3-583,1-1-460,-1 1 1009,3-6 0,-5-2 0,0-9 1,0-6 207,0-2 0,-5-8 0,-2 3 0</inkml:trace>
  <inkml:trace contextRef="#ctx0" brushRef="#br1" timeOffset="35">20329 8154 8355,'-11'-17'-1018,"-1"2"1,1 2 1715,-1 1 0,1 2 1,1 1-1,1 3 157,1 1 1,6 0-798,-2 1-280,3 3 0,6-4 0,2 5 0,4 0-282,0 0 1,0 0-1,1 0-215,-1 0 1,1 4 250,-1-1 0,1 2 280,-1-1 0,0-3 188,1 3 0,-1-2 0,1-2 0,-1 0 0,1 0 0,-1 0 0,-1 1 0,-2 3 0,-2-2 277,-2 6 1,-2-4-1,5 3-29,-2 2 1,2 5 0,-2 3 75,2 0 0,-1 2 1,3 4-178,-1 0 1,-2 1 0,3 0 61,-1-1 1,-5 2-27,5-6 0,-4-2-6,3-2 0,0-2-148,0-2 1,0-4 39,-4-4 1,0-1 38,5-2 0,-6-2-31,2-1 0,1-4-64,-1-4 0,3-6 0,-3-2-81,-1-2 1,2-2 0,0 0 0,0 0 58,0 0 0,0 1 0,-2-1 0,1 0-462,-2 0 0,-1 4 0,1 1-307,1 2 1,-1 4 249,1 5 1,-1 3 194,-2-4 376,0 6 0,1 4-203,3 6 222,-3 5 1,5-8 41,-2 2 0,-2 3 0,3-3 62,0-1 1,-3 3-52,6-5 1,-2 5 0,3-2 289,-1 3 0,-1 1 0,5-2-31,-1-2 0,2-1 0,1 3-250,1-1 0,0-5 0,-3 0 0,-1-1-141,0-2 1,1 0 0,-1 0-52,1 0 0,-1-5 142,1-3 1,-2-2-62,-3-2 0,2 0 0,-4-2 4,2-2 0,-5 1 1,2 4 4,-3-1 1,-1 1 0,0 0-78,0-1 1,-1 2-1,-2 1 1,-2 3-172,-1 1 1,-3 2 0,-5 7 109,-1 4 1,-2 7 95,2 4 1,3 2 0,-4 4 130,4 1 0,2 0 0,1 4 0,2 2 301,2 1 0,1-4 0,6-2 92,1-3 0,1-3-262,8-2 0,-2-2-100,9-6 0,-4-1 1,4-2-316,1-4 1,2-3-1,1-2 149,0-3 0,0-2 0,-1-7-727,1-2 0,-4 2 0,-1-4 0,-1 1 26,-4-3 0,5-3 0,0 0 0</inkml:trace>
  <inkml:trace contextRef="#ctx0" brushRef="#br1" timeOffset="36">21334 8177 8705,'-5'12'3246,"3"-5"-3868,-6 1 353,5-5-2536,3 7 2174,7-9 1,4 4 0,1-5 0</inkml:trace>
  <inkml:trace contextRef="#ctx0" brushRef="#br1" timeOffset="37">21014 8885 8355,'-11'-3'91,"0"-1"1,-1 0-1,2 5 1,2 3-1,5 5 1,1 5-1,2 6 484,0 6-635,0 3 0,5 5 1,2 2-118,-1 2 1,4-3 260,-2 3 0,1-7-27,-2-5 1,2-3-473,-5-4 0,0 2-239,-4-6 452,5-5 135,-4-5 1,4-11-1,-6-4-73,-3-4 1,3-11 77,-3 3 1,-1-4 0,1 2-3,2-3 1,0 2 0,2-4 74,0 1 1,0-2-1,0 3 1,0 3 117,0 3 1,0 5-1,2 5 8,1-1 0,4 6 0,4 3-80,1 6 1,-5 4 0,1 7 0,1 3 33,1 1 1,1 1 0,1 3 0,-1 1-101,1 0 1,-1-1 0,0-2-1,1-2-122,-1-2 1,1 0-1,-2-5 1,-1 0-152,-2 1 0,5-6 0,3-2 184,-1-3 0,0-1 0,0-1-101,1-3 0,0-7 0,-3-7 1</inkml:trace>
  <inkml:trace contextRef="#ctx0" brushRef="#br1" timeOffset="44">21494 8965 8355,'0'-11'-66,"-5"3"1,-3 1-1,-2-1 1,-1 1 130,-1-1 1,1 2 0,0-2 254,-1 4 1,-1 3-421,-2 1 1,3 0 193,-4 0 0,5 5-30,3 3 1,-1 7 0,6 4-152,0 2 1,2 6 0,1 1 0,0 1-77,0 3 0,0-4 1,1-2-1,2-3 40,0-4 1,5-2 0,-3-7 0,1-2 28,3-5 1,1-3-1,2-3-87,-1-5 1,1-6 0,-2-3-80,-3 0 1,4-4 0,-5-4 113,0-2 0,3 1 201,-5 3 0,0 0 0,-4 0 175,0 0 0,0 6-71,0 1 1,0 4 58,0 0 1,0 7 315,0 5 0,0 5 0,0 7-331,0-1 0,0 4-31,0 1 1,0 3 11,0-4 0,1 0-470,3-4 1,-3 1 138,3-1 0,2-1-50,2-2-438,2 2 0,1-8 252,1 1 0,-2-3 277,-2-3 1,1-4 0,-4-4 59,1-1 0,0-3 0,3 0-14,-1 1 0,-4-3 0,2 2 0,0 1-65,1 2 1,-4 5 406,5 3 0,-4-1 25,4 2 0,-1 5 0,3 8-107,-2 4 0,2 6 0,-2-1 1,1 3-49,-2 1 0,3-4 1,-3-1-40,-1-2 1,3 3 53,-5-4 1,5-1-372,-2-6 0,0-3-71,0-5 1,-4-2-1,0-5 31,-1-4 0,-1-12 80,3 0 1,-3-4-1,3 3 143,-3 2 1,-1-4 0,0 7-99,0-2 0,-1 3 51,-3 3 1,3 2 559,-3 1 0,3 7-99,1 5 1,0 5-222,0 7 1,4-1-93,-1 1 0,5 3 0,-3 0-28,1-1 0,-2-1 97,4-2 1,-4 1-275,3-1 1,-4-3-785,1-1 433,-3-4 365,-1 2 0,0-6 39,0-3 0,0-3 0,1-4 0,3 0 0,-3-5 0,4 1 16,0 1 1,-2 5 57,4 2 0,1 0 0,4 0-24,-1 3 0,-3 8 0,-1 3 0,1 4 210,-2 0 0,4 0 0,-3 1 0,0-2-77,1-2 0,-4 0 0,2-2-122,-1 0-202,4-4 0,-6 3 92,4-5 1,-3-1 14,4-3 0,-6-2 1,3-5-43,0-1 1,-3 5 0,1-1 27,-1-1 1,1-1 35,1-1 1,1 4-1,-2 2 201,1 0 0,1 4 1,-1-2 48,3 6 0,-1 2 17,2 2 0,0 4-75,3-4 1,1 3 0,-1 1-57,0-4 1,1-2 0,-1-4 0,1 2-42,-1 1 0,0 0 1,1-6-69,-1-1 1,-3 0 39,0-5 0,-1 1 0,3-5-91,-2 1 1,-2 0 0,-3-1-27,1 1 0,-1-1 108,-3 1 0,0-1 0,-1 1 7,-3 0 0,2-1 0,-6 2 0,-1 2 89,-1 5 1,-1-2 0,1 2 165,2 4 1,-1 4-1,5 7 1,2-1-42,0 1 1,2 3-1,0 1 1,0 1 4,0-1 0,6 1-78,1-2 0,3-2 0,2 2-152,-1-2 0,1-3 0,-1-1-10,0-2 1,0-3-1,-3 2-168,0 0 1,0-3 0,3-3-78,1 0 1,-5-1 0,1-3-611,1-3 645,1-4 0,1 0 0,1 0 0</inkml:trace>
  <inkml:trace contextRef="#ctx0" brushRef="#br1" timeOffset="45">22830 8726 8104,'-5'-12'882,"3"6"-325,-6 2-561,0 3 0,-3 5 1,0 1-1,0 1 0,3 3 1,0 2-194,-1 4 0,0-2 85,2 2 1,-2 2 0,5-2 41,1-1 1,2-1 0,1-2 45,0 1 0,0-1 1,3-1-1,3-1-52,5-1 0,3-5 0,-1 4-110,2-2 1,-2-1 70,2-4 1,2 0 63,-2 0 1,0 0 70,-3 0 102,-1 0 1,-5 1-184,-2 3 0,-4-2 211,-4 6 1,-1-4 0,-4 3 101,2 2 1,-1-2 0,-3 0-355,-1 2 1,1-3-1,-1 1-845,1-2-102,5 4 829,1-8 0,0 9 0,-2-4 1</inkml:trace>
  <inkml:trace contextRef="#ctx0" brushRef="#br1" timeOffset="48">22979 8874 8355,'6'-5'-650,"0"2"85,-2-4 0,-2-1 1141,1-3 1,2 3 0,-1 1-224,-1-2-53,3-2 1,-3 0-477,4 0 0,-4-1-1209,1 1 1193,-3 4 1,-6-1 139,-3 4 0,2 0-25,-2 4 1,1 1 138,-5 3 0,5-1 1,-1 5-62,-1 5 0,0-1 35,2 3 1,-2 1 0,5 1 140,1 1 0,2-1 0,1 4 0,0-4 0,1 1 68,3 0 1,-1-4-241,4 1 0,1-2 0,3-3 42,1-2 1,-1 0 0,1-4 15,-1-1 1,0-2-56,1-1 1,-1-5-1,1-3-376,-1-2 1,1-2 168,-1-4 1,-1-1 0,-1-6 104,-1 0 1,-2 0-1,3 1 69,-2 3 1,-4-2-1,1 3-71,-3 0 0,-1-3 84,0 2 0,0 2 0,0 2 343,0 2 0,0 6 10,0-1 1,0 7-1,0 1-186,0 6 0,4 9-158,0 4 1,3 3 0,-2 0-20,2-3 0,-3 2 0,2-2-22,-1 3 1,0-3-1,-2-1 1,0-2-256,0-2 1,-1-1-415,2-2 533,-2-5 83,3 0 1,-5-13 0,0-3 87,0-4 0,-4-2-58,0 0 0,0 4 0,4-5-13,0 1 0,0 3 0,0-2 307,0 2 0,0-2 0,0 0 0,1 1 98,3 1 0,-1 7 1,4 1-270,2-1 1,1 5-144,2-3 1,-5 3-1,1 1 162,1 0 0,-3 0-267,2 0 1,0-1-703,3-3 0,-3 3 782,-1-3 0,1-2 0,3-1 1</inkml:trace>
  <inkml:trace contextRef="#ctx0" brushRef="#br1" timeOffset="54">23379 8634 8123,'0'8'-48,"0"-1"0,1 1 343,3 3-305,-3 1-25,4 4 1,-1-3 0,0 2 0,-1-2 29,2-2 0,-3 1 137,2-1 0,1-3-204,-2-1-299,1 1 0,0 0 273,0-1 0,1-4 69,-1 1 0,-2-4-6,6-4 0,-6 1 11,2-4 0,1-1 1,-1-3 7,-1-1 1,2 1-1,0-1 1,0 1-101,0 0 1,-1-5-1,-3 1 147,3 1-14,-3 1 1,4 2 115,-5 0 1,4 3-128,0 0 1,1 6 115,-1-2 0,2 3-144,5 1 1,-3 0-185,0 0 1,-1 5 78,5 2 1,-1 2-1,-1 0 164,-2-1 0,2-1 0,-2 5 0,0-1 121,0 1 0,2-5 1,-2 0-137,2-2 0,1-1 314,1-4 0,-1 0-243,1 0 0,-2-2 0,-1 0-56,-2-2 1,0-5 0,2 3-39,-2-1 0,0-3 14,0 3 0,2-5-19,-5-3 1,3 2 0,-3-2 18,-1 2 1,-2 2-112,-1-1 1,0 1 0,0 0 2,0-1 0,-1 5 49,-3-1 1,-2 5-1,-6 1 1,2 4 0,1 5-26,2-1 1,4 8-1,-2-2 1,1 0 37,0 1 1,1 3 0,3 2 0,0 1 172,0 0 1,0-4-110,0 5 1,3-5 0,2 2 4,2 0 0,0-2-9,5-3 0,-1-6 0,1-2-8,-1-3 1,1-2 0,-2-3-79,-3-4 1,3-2-1,-2-1-133,2-1 0,-2-3 0,-1 0 117,2 1 0,-2 0 0,-1 0 62,-1-1 1,3-4 0,-3 2-1,0 0 169,0-4 0,0 3-189,-1-1 0,-3 4 0,3-3 124,-3 2 1,0 1 884,3 3-798,-3 6 1,6 1-1,-5 6-77,2 3 1,1 4 0,-2 7-66,1 4 0,1-1 0,-3 1 0,2 1-40,-1 1 1,-1-1-1,1-3 1,0 1-159,0 0 0,-2-4 0,-1 1-669,0-2 586,0-2 1,0 1 184,0-1 1,2-1-161,1-2 95,-1-3 101,3-5 116,-5 0 1,0-5-59,0-3 1,0 2 0,0-2-31,0-1 0,-4-1 0,0-1 8,2-1 0,0 1 39,2-1 1,0 1 137,0 0 0,0-1-157,0 1 67,0-1 0,2 1 153,1-1 0,4 2 0,4 1-134,0 2 0,1 3-104,-1-4 0,-3 5 0,0-4-87,0 2 0,3-2-96,0 3 0,0-4 178,1 4 0,-1-1 1,1 3-686,-1-2 1,-5-5-1,0 3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18:12:02.548"/>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16994 400 8355,'0'-12'-61,"0"1"517,0-1 0,0 1 1,0 0 1815,0-1-2018,0 6 41,0 1 0,4 10-76,0 2 1,0 5 0,-4 3 0,0 4-38,0 3 0,0 2 0,0 2 0,0 5 9,0 2 1,0-1 0,0-1-1,0 4 1,0-2 34,0 0 0,0 1 0,0-7-160,0-2 0,0-1 1,0-1-1,0-2-122,0-2 1,0 2 0,0-6-349,0-1 1,0-1-1247,0-2 891,0-5 0,3-6 0,3-7 0,-1-5-265,0-3 0,2 1 1,-2-5 567,2-1 0,0-7 0,5-2 1</inkml:trace>
  <inkml:trace contextRef="#ctx0" brushRef="#br1" timeOffset="2">17029 400 8355,'-12'-4'575,"2"-1"2669,2-1-2489,3 3 1,10-3-650,3 2 1,2 3-1,3-3 52,2 2 1,-1 2 0,4 0-62,-2 0 0,5-1 0,-4-1 0,2-2-152,0 1 1,-3 2 0,1 1-1,1 0-35,0 0 1,-3-4-1,3-1 1,0 0 35,-1 0 0,-3-3 0,3 5 0,-3-1 37,-3-1 0,3 3-61,-6-1 200,2 1 1,-4 4 18,-2 1 0,1 4 1,-1 5-1,-1 2-19,-2 2 0,-1 8 0,0-1 1,0 2-3,0 3 1,-4 1-1,-1 5 1,0-1-203,0-2 1,0 1 0,2-6-1,-1 1-402,2 1 1,-1-5 0,1 1-1,-2-5-445,1-3 1,2 3 0,0-4-1,-2-1-121,0-1 1,-3-3-1,3-1 828,-5-1 0,-2-6 0,-2 3 0</inkml:trace>
  <inkml:trace contextRef="#ctx0" brushRef="#br1" timeOffset="3">17143 822 8144,'-12'-6'229,"1"-3"0,1 4 1873,2-1 0,4 3-1734,8-1 1,4 3-1,6 1 1,1 0-254,-1 0 1,4-4 0,1 0-238,2 2 1,1 1 0,-2 1-338,-1 0 0,0 0 0,3 0-3029,-3 0 2572,2 0 0,-8 5 0,4 1 0</inkml:trace>
  <inkml:trace contextRef="#ctx0" brushRef="#br1" timeOffset="4">16971 1496 7272,'0'-11'-130,"0"-1"0,0 0 0,0-2 450,0-2 0,0 1 1346,0 4-1055,0-1 0,0 3 0,0 6 63,0 6 0,0 8-348,0 4 0,-1 8 0,-1 7-119,-2 3 1,-1 0 0,2-1-138,-1-2 1,-1 1 0,3 2 0,-2-2-122,1 0 0,2-6-509,1 2 1,0-4-1,0-4-254,0-4 0,1 0 0,2-2-136,1-3 1,1-6 455,-1 0 0,1-4 1,4-4-423,-2-4 916,1-7 0,3-3 0,1-5 0</inkml:trace>
  <inkml:trace contextRef="#ctx0" brushRef="#br1" timeOffset="5">17051 1393 8355,'-11'0'3637,"5"-5"-3104,1 4-1,10-9-404,6 9 1,6-4-1,3 5 90,-1 0 0,0-4-144,4 0 1,1 0-1,1 4 1,1 0 0,-2 0-183,0 0 0,-8 0 0,6 0 0,-3 0-49,-1 0 1,-4 0-1,1-1-154,-2-3 1,-2 3 285,0-3 698,-4 3-425,-2 1 0,-5 1 0,0 4-110,0 6 1,-4 2-1,-1 6-99,-1 1 0,3 3-47,-1 4 1,-1-2 0,1 5 0,2-3-235,1-1 0,1 2 1,0-2-612,0 0 0,0-2 0,0-3-446,0-2 0,0 2 215,0-6 0,0 0 884,0-3 0,0-1 0,0 0 0</inkml:trace>
  <inkml:trace contextRef="#ctx0" brushRef="#br1" timeOffset="6">17131 1782 8355,'-15'6'258,"0"-1"2145,1 0-1707,1-4 1,9 4-551,8-5 0,4 0 1,11 0-386,1 0 0,2 0 0,2 0 1,2 0-604,5 0 1,1 0 0,-1 0-68,0 0 0,-6 0 0,3 0 1</inkml:trace>
  <inkml:trace contextRef="#ctx0" brushRef="#br1" timeOffset="7">17040 2261 8355,'-11'0'527,"4"0"0,2 2 0,5 1 735,0 5-1149,0 7 1,0 3 0,0 5 0,0 1 0,0 1 0,0 3 152,0 1 1,0-3-357,0 0 1,0 2 0,0-2-254,0-5 1,0 2 0,0-5-776,0 0 0,1-2 415,3-4 1,-1-2 0,3-1 441,-1-2 1,4-4-1,-3 2 1</inkml:trace>
  <inkml:trace contextRef="#ctx0" brushRef="#br1" timeOffset="8">17074 2284 8355,'-5'0'210,"5"0"557,6 0 1,6-1-1,3-2-231,4 0 0,3-1-540,1 4 0,3 0 24,1 0 0,5 0 0,-3 0-223,0 0 0,3 0 132,-6 0 0,0 0 0,-6 1-68,-1 3 0,-5-3 0,1 3 187,-2-3 0,-5-1 205,-1 0 0,-4 1 70,0 3 1,-1-1-1,-2 4 1,0 4-60,0 3 0,-4-1 1,-1 7-1,0 1-273,0 4 0,-3 0 0,4 1 0,2-2-520,1-1 0,1 4 1,0-2-148,0-3 0,0 1 1,0-6-564,0 1 0,0 2 736,0-4 1,-2 3 0,-2-5-38,-3-4 540,-3 1 0,-2-4 0,1 4 0</inkml:trace>
  <inkml:trace contextRef="#ctx0" brushRef="#br1" timeOffset="9">17177 2707 8355,'-11'-2'1843,"-1"-1"-753,1 1-864,9-8 0,4 9-130,9-3 1,4 3 0,2 1 180,1 0 0,4-1 0,5-2-701,-1-1 0,-1 0 1,0 4-586,2 0 1,-2 0-987,-6 0 1534,3 6 0,-4-5 0,5 4 0</inkml:trace>
  <inkml:trace contextRef="#ctx0" brushRef="#br1" timeOffset="10">17040 3198 7607,'-6'5'27,"1"1"0,1 11 1090,0 2-841,0 2 1,4 7 0,0 3 0,0 2 36,0 1 1,0 0-560,0 1 0,0-2 1,0-2-113,0 0 0,0-1 1,-1 3-180,-3-2 1,3-1 437,-3-7 1,3-3-327,1-8 1,5-1-1,1 0 1</inkml:trace>
  <inkml:trace contextRef="#ctx0" brushRef="#br1" timeOffset="11">17051 3312 8355,'0'-11'182,"0"3"0,0 0 1,2 1 407,1 0 1,4 2-1,4 5-217,1 0 1,3 0 0,1 0-442,2 0 1,0 0 0,2 2 48,-1 1 0,-1 3 297,1 1 1,3-1-17,-3-2 0,-3-1-793,-1 4 1,-2-3-38,-2 4 594,1-6 0,-2 5 0,-2-3 397,-5 3 0,-1 0-221,-2 0 0,0 1 0,0 4-160,0 4 1,0-4 0,0 5-336,0-1 1,0-2 0,0 4 332,0-1 1,-4 3 0,0-1-488,2 2 1,-1-1-583,-1-1 1,2 0 0,-6 3 346,-1 1 1,3-4-1,-2-1 644,-1-1 0,-6 3 0,-3-2 0</inkml:trace>
  <inkml:trace contextRef="#ctx0" brushRef="#br1" timeOffset="12">17131 3712 8561,'-10'-1'0,"1"-2"1226,2-1-366,4 0-476,-2 4 0,6 0 0,4-1-360,7-3 0,2 3 0,7-3-430,3 3 0,2 1 0,-3 0 0,0 0-2095,-1 0 1998,1 0 0,0 5 0,0 1 0</inkml:trace>
  <inkml:trace contextRef="#ctx0" brushRef="#br1" timeOffset="13">17246 2901 8115,'0'-6'-596,"0"0"1,5 6 0,1 0 0</inkml:trace>
  <inkml:trace contextRef="#ctx0" brushRef="#br1" timeOffset="14">17211 3015 8282,'4'8'-255,"0"-1"1,1-3 1,-1 4 333,-3-6-547,4 8 1,-5-3-1,0 4 1</inkml:trace>
  <inkml:trace contextRef="#ctx0" brushRef="#br1" timeOffset="15">12620 468 8355,'-6'-11'0,"2"-1"32,3 1 1,1 0-1,0-1 1,0 1 329,0-1 0,0 1 1,1 1-112,3 2 0,-2-1 0,6 5-116,1 2 0,1 1 1,1 1 97,1 0 0,-1 1 0,1 1-91,-1 2 0,-3 5-119,-1-1 1,1-2 0,2 2-116,-2 1 1,2 1 355,-3 1-426,4 1 0,0-1-21,0 0 0,0-3 0,-3-2 174,0-1 1,-4 1 0,3-4-151,2 2 168,-4 0 170,6-4-175,-10 0-568,4 0-31,-5 0-432,-5 0 0,-2 0 0,-4 0 0</inkml:trace>
  <inkml:trace contextRef="#ctx0" brushRef="#br1" timeOffset="16">12791 491 8355,'0'-11'-589,"0"4"1,0-3 449,0 3 265,0 1 0,0-4 0,-1 4 0,-1-2 153,-2 1 0,0 3 1,3-2-75,-3 1 1,1-1-140,-4 3 0,3 1 0,-4-1 36,-1 1 0,-1 2 0,-1 0-42,-1 0 0,1 0 50,0 0 0,-1 5 0,1 3-28,-1 2 0,1-2 1,-1 1-47,1 3 1,0 0 35,-1 3 0,2-1 0,1 1 26,2 4 0,4-1-38,-1 1 0,3-1-19,1 1 0,0 2 0,0-2 28,0 3 0,1-4 0,3-2-20,4 1 0,2-5 0,1 4-142,1-4 0,4-1 0,2-3 171,0 0 1,3-4-52,-2 3 1,3-4-1,1 1-16,0-3 1,-1-2 0,1-2-5,0-1 1,4-4 0,-1 0 0,-2-2 18,-3-2 0,0-3 0,-3 0 1,1 1-92,0 1 0,-5-2 0,1-1 1,-2-1 101,-2 1 1,-3-1 0,-2 3 0,0-2 44,-4-2 0,-1 4 0,-1-3 0,-1 2-42,-3 0 1,-2-4 0,-6 4 0,0-1 76,-3 0 1,1 3 0,-5-2 0,-2 2 39,0 2 1,-2 3 0,0 2-11,0 1 0,4-3-135,0 4 0,0 1 0,-3 3-117,3 0 0,-1 0 0,4 0 182,-2 0 1,4 5-225,-1 2 1,2 0 0,2 0-763,-1 2 0,6 1 1,2 2 71,3-1 1,1 1 0,0 0-459,0 3 1295,0-2 0,0 9 0,0-4 0</inkml:trace>
  <inkml:trace contextRef="#ctx0" brushRef="#br1" timeOffset="19">12894 1291 8355,'-5'-7'0,"-1"2"0,-2 1 40,1 1 1,-1-5 221,-4 4 0,-3 0 0,0 4-29,1 0 1,5 0-1,2 2 20,-2 1 0,2 4-290,0 4 0,0 2 1,-2 1 185,2 1 1,3 4-1,-2-2-20,1 0 1,1 1-290,4 1 0,0 3 0,0-5 0,0 2 55,0 1 1,1-5-1,3 3 36,4-2 1,2-1 0,1-3 0,1-1 47,-1 1 1,2-5-1,2-1 13,4 0 1,-1-3-94,1-3 0,-4 0 1,4 0 29,1 0 1,-2-5 0,0-4 71,-2-5 0,1 2 10,-2-3 1,-2 1 34,2-2 0,-4 2 0,-2-3 1,-2-1 63,-2 0 1,-2 0-94,-3-1 0,0-2 0,0 3 77,0 0 0,-5-3 0,-2 3-12,-3 0 0,-6-2-25,1 5 1,-4-5 64,4 5 0,-4 0 0,2 5-109,0 2 1,1 3-15,-3 5 0,5 0 47,-1 0 1,-1 1-1,0 3 22,2 4 1,2 3-862,0 5 1,5-3 0,0 7-1009,2 0 1549,-4 1 1,3 2-1,-5 0 1</inkml:trace>
  <inkml:trace contextRef="#ctx0" brushRef="#br1" timeOffset="21">12826 2079 8044,'-12'-4'-358,"1"0"550,-1 0 0,1 4 114,0 0 0,-1 1 0,1 3 2,-1 4 1,1 2-187,-1 1 0,2 6 0,1 2-308,2 3 0,3 4 0,-2 2 185,1 1 0,1-2 0,4 2 48,0-1 1,5-1-43,2-4 0,4-1 0,0 0-33,0-3 0,2-3 64,2-4 0,-2-1 0,2-1 58,-2-2-307,3-3 1,-3-5 147,2 0 0,-1-1 0,0-3 81,2-4 1,-1-2 0,-4-2 18,1-4 1,-1 0 0,-1-4 0,-1 1 26,-1-2 0,-5 0 1,4-2-1,-2 1 38,-3 3 1,0-2 143,-2 2 1,-2-3-180,-1-1 1,0 4-1,-5 1 2,0 2 1,1-1 0,-2 5 22,-3 0 1,0 0-140,-3 8 1,1-4-1,0 4 86,-1 2 1,-4 2 0,2 4-94,0 3 1,3 3 0,-3 2-373,1-1 1,3 5 0,-2 0 0,2 2-424,2 2 1,3-2-1,2 1 710,1 1 0,-4 2 0,2 1 0</inkml:trace>
  <inkml:trace contextRef="#ctx0" brushRef="#br1" timeOffset="23">12700 2855 8074,'-6'0'-129,"-1"0"1,4 0 0,-4 1-1,0 3 451,-1 4 0,5 6-243,0 1 0,0 5 0,1-1 1,-2 3-1,1 1 0,2 0 71,1 0 0,4-1 0,1 0-170,1-3 1,2 1 0,2-4-48,-2-3 1,5 0 119,-1-1 1,2-5-1,-3 0-34,1-2 0,-1-2-67,1-3 1,0-5 0,2-2 77,1-3 0,1-3-8,-5-2 1,0 1-3,1-5 0,-2 0 57,-2-4 0,-2 0 0,-3 1 55,0 3 1,1-1-96,-4 5 0,-1-4 0,-2 4 0,-2 1 35,-1 1 0,-2 1 0,-3 2 156,-1 3 1,0 0-247,-3 4 1,2 1-108,-2-2 1,2 4 0,0 4-360,-2 4 0,4 2 320,-1 1 0,1 5 0,3 0 0,-1 1-102,2-1 1,2 5 0,5-4-209,0 1 1,-5 9-1,-2-3 1</inkml:trace>
  <inkml:trace contextRef="#ctx0" brushRef="#br1" timeOffset="25">12734 3609 8355,'0'13'-527,"0"1"157,0 1 1,0 0 369,0-3 0,0 4 0,0 3 49,0 3 224,0 0 0,0 1 1,0 0-160,0 0 0,2 0 1,0 0-23,2 0 1,5-2 0,-2-2-40,4-4 1,-1-2 12,-3-2 1,7 0-1,-2-4 66,0-3 1,1-3-119,-2-1 1,5-1-1,-1-4 1,0-5-47,2-4 0,-6-9 24,0 4 0,1-9 70,-4 5 0,-2-3 1,0 0 90,-1 0 1,-1-1 0,-4 5-25,0 3 0,-4-1 0,-1 3-35,-1 0 0,-3 7 0,-5-2 0,-1 3 264,1 3 1,-3 1 0,2 6-626,1 3 1,-2 2 0,0 7-706,2 2 0,6-1 595,0 5-314,5 5 1,-2 0 0,5 4 0</inkml:trace>
  <inkml:trace contextRef="#ctx0" brushRef="#br1" timeOffset="28">13317 605 8355,'11'0'-70,"1"0"0,-1 0-15,0 0 1,1-4-1,-1 1 1,2 0-1,1 2 1,2 1-1,1-1 70,-1-3 0,5 3 0,-2-3 127,2 2 0,3 1 0,2-1-13,0-2 0,6-1-70,-1 1 1,3 1-1,5-4 18,7-2 0,5 3 129,6-2 0,1 0 0,2-3-246,1 0 0,1 3 0,-1 2-174,-29 3 1,1 0 0,30-4 251,-31 5 1,1 0-1,-1 0 1,0-1 0,3 1-1,-1 0 44,0-2 1,0 1-65,1 0 1,-1 0 0,1-1 0,1 0-49,-2 2 0,1 0 0,4-2 1,2-1 65,-3 1 1,0 0 0,0-1-1,1 0 4,-1-1 0,0 1 1,-2 1-1,-1 0 28,1 0 0,1 1 0,0-1 0,0 0-223,2-2 0,-1 0 0,-2 2 0,1 1 184,-1-1 1,1 0 0,-2 1 0,-1 0 9,1-1 0,-1 0 1,0 0-1,-1-1 3,0 4 1,-1-1-1,1-3 1,0 1-153,28-4 1,-2 2 59,-5-2 0,1 2 27,-1-2 1,-7-1-13,-2 5 1,-3-3-87,0 3 1,-2-4 72,-6 5 1,-5-1-186,-2 4 0,-3-4 371,-1 0 1,-6 0-192,-1 4 0,-8 0 547,0 0-755,-5 0 1,-8 3 290,3 5 0,2 4 0</inkml:trace>
  <inkml:trace contextRef="#ctx0" brushRef="#br1" timeOffset="29">16126 91 8355,'-1'-12'82,"-3"-4"1,3 6 0,-4-4-1,1 0-820,0 2 0,0 9 0,4 4 1</inkml:trace>
  <inkml:trace contextRef="#ctx0" brushRef="#br1" timeOffset="30">16161 11 8355,'16'2'1078,"2"3"1,1 6-854,0 7 1,0 1 0,4 3-217,0 2 0,-1 4 1,0-4-9,-3-3 0,5-2 0,-2 0-50,2-3 1,-6-4 25,4 0 1,-3-2 0,0-1 7,-3-2 0,-4-3 1,0 4 1,-2-4 52,-2 3 0,-8-4 1,-9 2-1,-7-1 36,-6-1 1,-4 6-396,-8-1 1,2 2-1,-7 3-328,0 2 1,-2-1-1,-3 4-1016,2-2 1412,-3 4 0,5-2 0,-6 5 1</inkml:trace>
  <inkml:trace contextRef="#ctx0" brushRef="#br1" timeOffset="32">13225 1508 8355,'12'1'-554,"-1"3"0,2-3-88,2 3 1,7 1 526,4-1 0,6 1 535,-1-2 0,3 0 98,4 5-334,-3-6-91,10 3 1,-5-1 211,6 0 0,4 3-231,-1-3 0,6 4 1,-2-3-1,3 1 1,1 2-1,1 0 0,3-2 1,-29-3-1,1 0-47,0 1 0,1-1 0,0-2 1,1 1-1,-1 2 0,1 0 1,1 0-1,0 0-41,0-1 0,0 0 0,1 2 1,-1-1-114,1-2 0,-1 0 0,-1 0 1,1-1 133,2-1 1,0 0 0,0 2 0,0 0 0,2 0 0,0 0 53,0-1 1,0 1 0,-1-1 0,1 0 0,-2 0 0,1 1-56,-1-1 1,0 1 0,-2 1-1,-1-2 1,2 0 0,-1-2-12,-1 1 1,-1 0-1,0 2 1,0 0 8,-2 0 1,0 0 0,32 2 0,-6-4-49,-1 0 0,2 0 57,-10 0 0,1 0 1,-5 0-1,1 0 0,-2 0-6,-2 0 0,-2 0 1,-7 0-15,-3 0 0,2 0 2,-5 0 1,-5 0-12,-3 0 1,-5 0-200,2 0 11,-4 0 1,-5-2 90,-4-1 1,-6 0-1,-5-3-431,-2 1 0,-2-3 267,1 4 1,0-5-1,-2 2 229,-2-3 0,-3-2 0,-5 1 1</inkml:trace>
  <inkml:trace contextRef="#ctx0" brushRef="#br1" timeOffset="33">16103 1485 8313,'13'7'-49,"2"1"0,-1-6 160,5 2 1,0 1 0,4 0 74,0 2 0,4 0 62,-1 5 0,6-1-137,-1 1 0,2 3 0,0 0 93,-3-1 1,-1 3-170,-2-2 1,-4 0 41,-1-4 1,-4 1 0,-6-1 37,-1 1 0,-5-5 1,-2 1-173,-2 1 1,-8-3-1,-4 2-89,-7 1 0,-5-3 1,-11 2-110,-3 1 1,-9 1 0,-1 1 0,-1 0-132,0 1 0,1-1 0,1 1-327,-1-1 50,5 1 1,-8 4 0,2 2-1</inkml:trace>
  <inkml:trace contextRef="#ctx0" brushRef="#br1" timeOffset="36">13111 2330 7286,'13'1'-75,"2"3"1,3-2 203,5 6 0,6 0-150,5 3 1,2 1 0,6-1 2,1 0 1,1 0 28,2-4 0,3 3 0,2-3 534,1-1-626,6-1 0,2-1 149,-28-2 0,1 0 0,-1 1 0,1 1-17,1-2 1,0 0-1,0 2 1,1 0-56,-1-2 0,0 0 0,2 2 0,0 0-102,0 0 1,1 0 0,1-1 0,0 0 107,-2 1 1,0 0-1,3-1 1,0 0 54,-1 1 0,0 0 0,1 1 0,2-1-97,1-2 1,-1 0-905,0 2 0,0 1 961,1-5 0,1 1 0,-4 3 0,0 1 0,1-3 0,-1-1 1,0 1-1,1 0 0,0 0 0,0 0 0,-1 0 0,0 0 0,0 0 1,-2 0-1,0 0 0,0 0 0,-1 0 0,0 1 26,1 0 1,0 0-1,-4-2 1,0 0-1,1 2 1,1 0 0,-2-1-1,0-1 1,30 3-1,-2-1-14,-3-2 1,-2 3 0,-3 0 0,-3-2 33,-3-1 1,-7-1 0,0 0 160,-1 0 0,-7 2-202,2 1 0,-7-1 0,1 2 134,0-3 0,-4-1 0,2 0 0,-3 0-157,-4 0 0,2 0 0,-5 0 0,1 0 996,-1 0 1,-1 0-1174,-3 0 0,-1 0 1,1 0 42,-1 0 1,-3 0-156,-1 0 1,1 0-382,3 0 169,-4 0 0,1-1 107,-4-3 1,0 1-1,-4-4 337,0-2 0,-5-1 0,-1-2 1</inkml:trace>
  <inkml:trace contextRef="#ctx0" brushRef="#br1" timeOffset="37">16492 2421 8099,'-12'0'1622,"1"0"-1566,5 0 1,2 1-1,9 3 22,6 4 0,2 2-91,6 1 1,0 0 0,4-1 0,0 0 2,0 3 0,-1 1-9,1-3 0,0 0 0,0 1 48,0-1 1,-6 1-1,-1-2-42,-4-3 1,-4 2 26,0-5 0,-6 5 0,-1-3-31,-7 1 1,-8 3 0,-13-3-1,-4 4-207,-6 0 0,-5 0 1,-6 1-1,-4-1-353,-4 1 0,1 3 1,-7 0-426,0-1 616,4 4 0,22-9 0,-1 0 0,-32 14 0</inkml:trace>
  <inkml:trace contextRef="#ctx0" brushRef="#br1" timeOffset="40">13123 2958 8355,'-4'8'-250,"0"-1"0,1-3 1,7 2-1,4 1 437,2-1 1,1-2-40,1 3 1,1-3-1,0 3 1,3-1-1,-1 0 175,1 3 0,2-2-246,5 0 1,1 1-1,2 2-47,0-2 1,10 2 0,-2-4 105,2 0 0,8 3-5,2-5 1,8 1-1519,3-1 1486,5-3-108,-25 4 1,0 0 0,-2-4 0,0 0-77,1 0 1,0 1 0,2 1 0,-1 0-172,1-2 1,0 1 0,1 2 0,1 0 282,0-2 1,0 0 0,-1 1 0,0 1 0,1-1-1,-1-1 54,1 1 1,0 1-75,-1-1 1,0 1 0,3 1 0,1 1 0,-3-2 0,1 0 0,-1 0 0,1 0 0,0 0 0,0 1 0,0 0-1,0 0 1,0 1 0,0 0-3,0-1 1,-1 1 0,0-2 0,0 0 0,-1-1 0,-2 1 0,0 0 0,0 0 0,-1 0 0,0-1 66,1 2 0,-1-2-56,-2-2 1,-1 1-16,1 2 1,-1 2 0,26-1 0,3 4 0,-1-3 0,-2 0-22,-3 1 0,-4-5 0,-7 3 1,-2-1-1,-3 0 0,-2-2-37,-5 0 0,0-2-50,-6 0 1,0 4 0,-6-1 550,-2 0 1,-2-2-1,-6-1-826,1 0 443,-6 0-718,-1 0 442,-5-5 1,-1 0 0,-2-4-990,-1 2 1152,-4-1 0,1-9 0,-4 0 1</inkml:trace>
  <inkml:trace contextRef="#ctx0" brushRef="#br1" timeOffset="41">16240 3141 7713,'2'10'0,"2"-2"311,3-5 0,3 4 36,2 0 0,0 3 0,4 2-181,3-1 1,4 1 0,3-1-49,5 1 0,-2 0-51,1 3 0,1-2 0,3 4-10,0-1 0,-5-3 0,-2 2-85,-3-2 1,-6-2 0,-3-1-111,-2-2 0,-7 2 30,-2-2 0,-5-2 1,-7 2 16,-7 1 0,-10-1 1,-7 1-391,-5-1 0,-4 1 90,-4 6 0,3-2 0,-1 2-25,-4-2 1,-4-2-1,-6 0 1</inkml:trace>
  <inkml:trace contextRef="#ctx0" brushRef="#br1" timeOffset="44">13157 4077 7264,'11'0'259,"1"0"0,4-1-111,3-3 1,3 3 39,1-3 1,5-1-110,2 1 0,3-5 1,3 3 128,2 0 1,2-5-4,6 4 1,6 1-508,5-2 0,0 2 391,4-2 1,-28 3 0,0 0-88,-1 1 0,1 0 0,3 1 0,1 0 51,-2-1 1,-1 0 0,3 2 0,1 0-91,-2-1 0,0-1 1,0 2-1,0 0 24,-1-2 0,-1 0 0,2 2 0,0 1 6,0-3 0,1 0-160,1 3 1,1-1 0,-4-1 0,0 0 166,1 1 0,0 0 0,0 2 0,-1-1-6,2-1 0,-1 0 1,-3 0-1,0-1-3,1 1 0,0 0 0,-1-1 0,-1-1 22,0 2 0,0 0 0,2-1 1,-2 1-155,29-2 1,-28 3 0,-1-1 130,29-5 0,0 3-9,-4-4 1,1 2-31,3-2 52,-7-2 1,7 8-6,-8-6 0,1 2 1,0-2 1,0-2 74,-4 2 1,3 2-66,-3-2 0,-1 5-96,-3-5 0,-4 2 100,-1-2 1,0-1-27,1 5 1,-4-1 228,-8 2 1,2 1-341,-5-2 1,-1-1 395,-3 2 1,-5-1-378,-3 4 0,-2-1 208,-2-3 1,-3 2-303,0-1-26,-6 1 1,2 2-34,-8 0 1,-2 0-242,-6 0 1,-3 0 111,0 0 0,-5-1 331,1-3 56,-3 3 0,-6-9 0,-1 4 0</inkml:trace>
  <inkml:trace contextRef="#ctx0" brushRef="#br1" timeOffset="46">16081 3620 8355,'-17'-5'-575,"4"4"1,-2-4 966,2 0-155,2 4 0,3-8 233,1 5 1,4-1-155,-1 1 1,10 3-113,5-3 1,5 3 0,9 1-51,1 0 1,7 0-1,7 0-110,0 0 0,-3 0 0,2 1 0,-1 2 16,0 0 1,1 5-1,-6-4 1,-2 0-64,0 1 0,-6-3 1,2 5-1,-3-1-61,-1 0 0,-6-2 0,-1 2 0,-4-1 54,0-2 1,-2 3-79,-2 2 1,-3-2 0,-7 1 0,-3-2 187,-6-3 0,-6 3 0,-7 0 0,-2 2-60,-5 2 0,-6-3 0,-2 2 0,0 0-1,-1 3 1,-2-4 0,4 1 0,2 1-31,0 1 0,2 1 1,0 1-1,1 0-157,2 4 1,-1-4 0,4 4-1,1-4 95,-1 0 1,1-1-1,4 1 1,0-1-1130,0 0 0,-4 6 0,-3 1 0</inkml:trace>
  <inkml:trace contextRef="#ctx0" brushRef="#br1" timeOffset="48">10633 3757 8355,'-5'-11'56,"2"0"1,-4 0 339,-2 4 1,0 7-231,1 7 1,2 9 0,3 3-51,0 2 0,-1 7 0,2 3 0,0 2-95,-2 1 0,-1 4 0,2 1-124,0 2 1,-5-4 0,4 1 38,2-3 0,0-4-106,2-1 0,0-6 48,0-1 0,0-4-2,0-4 1,0-6-181,0 3 232,0-8 1,-1-1 0,-1-8 0,-2-5 43,1-4 1,2-6 0,1 1 0,0-3 40,0-1 0,4 1 0,1-1 0,0 1 84,0 3 0,4-2 0,-1 3 0,0 0-10,0 3 0,2 3 0,-2 5-54,2 3 1,1 3-1,1 1 1,-1 1-27,1 3 1,-5 2 0,1 7 0,0 1-10,-2 1 1,3 2 0,-5-4-1,-2 3 4,-1-2 0,-1-2 0,0 0 0,-1-1 7,-3 1 1,2-1 0,-6 0-1,-2 0 1,-4-4 0,1 3 0,-2-3 0,1 0-101,-1 1 1,2-6 94,-2 2 0,2-2 1,2-2-8,-1 0-1056,6 0 0,1-2 747,5-2 0,10-2 0,3-5 1</inkml:trace>
  <inkml:trace contextRef="#ctx0" brushRef="#br1" timeOffset="53">10918 4066 8355,'-1'-12'-284,"-3"2"1,-5 3 585,-5 3 1,0 3-1,-3 1 1,-1 0-76,0 0 0,3 0 0,-3 1 1,2 3-183,2 3 0,1 2 1,2 1-1,-1 0 23,1 3 0,1 2 0,2-1 0,4 2-46,3-2 1,1-1-1,1 1 1,3 0-308,4-3 0,2-1 0,1-5 0,1 0 40,-1 0 0,4-1 1,2-6-1,1-1-60,2-5 1,-2-2 0,-1-2 0,1 0 21,0-3 1,-4 1 181,1-5 1,-4 5 0,-2-2 0,-2 4-204,-2 0 935,-1 6 105,-4-4-530,0 8 1,-2-1 25,-1 6 0,1 0 1,-2 5-124,3 1 1,-3 2 0,1 3 28,0 1 1,2 0-199,1-3 0,1-1 65,3 1 0,2-1 1,6-1-115,-1-2 0,0 1-42,1-6 0,-1 5 0,2-4-47,2-2 1,-1 0 119,5-2 1,-4 0 4,4 0 1,-3-2-1,1-1 96,0-5 1,-2-2 1,-3-2 0,-1 1 1,0 0-1,0-1 22,-4 1 1,2-4 0,-5-1 0,-2 2 251,0 2 1,-2 0-151,0 1 1,-2-1-1,-1 2 40,-5 3 1,-2 2-1,-2 5 1,0 0-45,-3 0 1,2 1-1,-2 3 1,2 5-12,2 4 0,0 0 1,2 4-1,3-2-200,1 0 0,1 0 0,4-3 0,0 0-118,0 4 0,2-7 1,1 1-1,5-3-60,2 0 0,2-5 1,-1 2-1,2-4-7,2-4 1,1-2 0,5-7 0,-4-1 55,0-1 0,-1-5 1,-2 1-1,2-3 84,-2-1 1,-2 0-1,0 1 1,-1-1 142,0 0 0,1-1 1,-1-2-1,-1 0 99,-2 0 0,1-2 0,-5 2 1,-2 0 141,0 2 1,-2 5-1,0 2 254,0 0 0,-5 3 0,-3 6-246,-2 5 0,2 4 0,1 5 0,-1 7 62,2 3 1,0 3-1,6 4 1,-1 1-271,-3 3 0,3 1 0,-3 4 0,3-2-370,1 2 1,4 1-1,1 1 1,0 2-1048,0 2 0,4-3 0,-3 5 0</inkml:trace>
  <inkml:trace contextRef="#ctx0" brushRef="#br1" timeOffset="55">10747 4740 8355,'-5'-12'-146,"-1"1"1,-2-1 397,0 1 0,5 3 0,-5 1 131,-1-2 1,-1 3 0,-1-1 0,-1 2-215,1 3 1,-1 0 0,0 2 0,-2 0-250,-2 0 1,1 5-1,4 4 1,-1 4 49,1 2 0,3 2 1,1-3-1,-1 1 23,2-1 1,1-1 0,5-2 0,0 0-220,0 1 0,0-1 0,1-1 24,3-2 0,2-3 1,5-5-1,1 0 74,-1 0 1,1-1 0,-1-3 0,1-4 33,-1-2 1,3-1 0,-1-1 0,-3 1 33,0 0 1,-5-1 0,0 1 0,-1-1 36,0 1 1,0 3 0,-4 1 253,0-2-116,0 4 1,0 1-1,0 8 73,0 3 1,0 3 0,-2 3 0,0 1-126,-2 1 1,0 4 0,4-2 0,0-1-66,0 1 1,1-2 0,2-4 0,1 1-249,-2-1 0,1-3 0,-1 0-454,2 0 1,5-3 263,-1-1 1,2-2-1,0-4 371,-2-2 1,2-2 0,-4-5 0</inkml:trace>
  <inkml:trace contextRef="#ctx0" brushRef="#br1" timeOffset="57">10724 4842 8059,'0'-6'-1120,"-1"1"1618,-3 5-427,3 0 1,-4 1 0,5 3 0,0 4 0,0 2 65,0 1 1,0 5 0,1 0 0,2 2-50,0 2 0,1 0 1,-4 1-1,0-2-119,0 1 1,0 0 0,0 1-1,0-4 27,0 0 0,0-2 0,0-3 0,0-1 23,0 0 0,-1 1 1,-3-1-30,-3 1 0,0-6 0,1-1 0,-1-1-5,1 0 1,-1-1 6,-5-3 1,1-5 0,1-2 5,2-3 0,3-6 1,5 1-1,0 0-11,0-2 1,0 4 0,1-5 0,3 0-117,4 0 0,2 0 0,1-2 1,2 1-113,2-1 1,-1 2 0,4-1 0,-1-1 66,1-2 1,-3 3 0,3 0-13,-1-1 0,3-2 0,-2-1 1</inkml:trace>
  <inkml:trace contextRef="#ctx0" brushRef="#br1" timeOffset="61">10918 4671 8355,'0'-6'0,"-1"2"0,-3 8-66,-3 3 201,2 4 1,-4 4 0,5 0 51,1-1 1,2 0 0,1 0-1,0 1-76,0-1 0,0-1 0,1-3-572,3-2 0,-1 0 0,4-4 148,2-1 0,-2-2 0,0-2 107,2-3 0,-3-2 0,1-6 1,-1 1 60,0-1 0,-2 0 0,3-2 0,-2-2 88,-3 3 0,3 0 0,-1 1 0,-1 1 313,-2 0 0,-1 3 277,0 0 1,0 7-240,0 1 0,0 5 0,0 7-262,0-1 1,0 4 0,0 0-53,0-1 0,0-1 0,1-3 1,2-1-104,0-1 0,6-6 0,-1 2-177,2-3 1,2-1 0,-1-1 0,0-3 71,1-3 1,-1-3 0,1-2 0,-2 1 202,-3-1 1,4 1 0,-5-2 0,2-1 24,-1-1 0,-3 0 0,2 3 56,-1 1 1,-1-1-1,-3 2 1145,3 3-899,-2 2 1,3 7-1,-5 4 1,0 6-146,0 1 0,0 4 0,1 2 1,1 3-13,2 1 1,0 0 0,-3 0 0,2-1-114,1 1 0,-1 0 0,-3-1 0,0-3-403,0-4 1,2-1-681,2 1 888,-3-2 0,8-7 0,-6-10 0,1-6 75,1-5 0,0-3 0,4-5 0,-1 0 0,1 1 0,1-3 0,1 0 1,0-2 271,-4 2 1,3 1 0,-2 1-1,2 2-35,1 2 1,1-2 0,-2 6 0,-1 1 55,-1 1 1,-5 3 0,5 3 607,1 3-663,-4 3 1,1 9 0,-3 4 0,1 0 17,-2 1 0,-1 4 1,-1 2-1,0 1-172,0-1 0,0 3 0,0-3 0,0 2-166,0 2 0,-1 0 0,-1 1 0,-2 1-15,1 2 0,2 1 0,1-1 1,-1 2 49,-3 0 0,3 3 1,-3-4-1,1 0 83,0-1 0,1 0 0,-3-4 0,1-1 160,1-3 0,-5 1 1,3-5-1,0-1 32,0-1 0,-4-6 1,1 1-1,-2 0-54,-1-2 0,-1-1 0,1-5 1,-1 0-47,1 0 1,-4 0-1,-2 0 1,1-1-21,-1-3 0,-2-2-69,4-6 0,-4 1 0,2-1 0,2 0-291,3-4 0,-2 0-388,6-3 1,3-1 266,1 4 0,3-4 0,1 2 0</inkml:trace>
  <inkml:trace contextRef="#ctx0" brushRef="#br1" timeOffset="63">11752 4637 8355,'6'-12'63,"-1"2"0,-1 1 754,0 2 0,0 3-309,-4-4 1,-5 6 0,-3-2-467,-2 3 0,-1 2 1,-2 3-1,-1 3-95,-1 4 1,0 0-1,3 0 1,1 1-47,-1-1 0,1-1 0,1-1 0,2-1-27,4 1 0,-1-3 0,1 2 0,3-1 83,4 0 1,-1 2 0,6-6 0,2 1 56,4 1 1,-1-3-13,2 1 1,1 2 0,1-1 0,-1-1 72,1-2 1,-2 3-8,-4 0 0,5 5 0,-1-3 41,-1 0 0,-6 1 1,-5-4-1,-1 5 129,-2 2 1,-5 2 0,-4-1 0,-4 0-47,-2 1 1,-7-2-1,1-1 1,-5-1-529,1 0 1,1-1 0,2-1 0,3-1-834,4-2-42,-3-2 0,5 4 0,-3 1 0</inkml:trace>
  <inkml:trace contextRef="#ctx0" brushRef="#br1" timeOffset="64">17862 331 9186,'-7'-4'799,"-1"1"0,5 0 1,0 8-1,1 5-399,2 4 1,0 5-1,0-2-511,0 1 1,4 1-139,0 3 0,4 0-152,-5-3 1,3 3 23,-3-3 1,0-2 0,3 1-214,-1-1 1,0-2 0,-2-4-220,1 1 1,1-1-122,-1 1 708,-3-1 1,4-5-1,-5-1 1</inkml:trace>
  <inkml:trace contextRef="#ctx0" brushRef="#br1" timeOffset="65">17839 365 10026,'-10'-11'0,"3"0"0,3-1 2116,3 1-1742,1 4 1,0-3 0,2 4-208,6 0 1,1 1 0,10 5 0,1 0-371,1 0 1,2 1 197,0 3 1,0 2-415,0 5 1,0 2-1,-2 1 246,-2 1 0,2 4 68,-6-3 0,0 0 0,-4-2-281,1 1 0,-6 4 428,-2-4 0,-3 2 0,-1-3 0,0 1 1,0 0-1,-1 1 600,-3-1 0,-3 4 0,-7-3 0,-3 1-427,-1-1 0,3 3 1,-3-2-1,1-1-238,-1 1 1,4-3 0,-1-5-1,2-2 20,2 2-1787,4-4 0,3-1 1,8-8 959,4-3 0,7-9 0,3-1 0</inkml:trace>
  <inkml:trace contextRef="#ctx0" brushRef="#br1" timeOffset="66">18262 331 8193,'5'-11'-161,"-2"4"1626,4 4 0,-4-1-1000,1 4 1,1 2 0,-2 11 0,0 1-161,-2 1 0,-2 6 0,-2-2 1,0 1-283,0-1 0,-3 2 0,-1-1 0,0 1-140,-1 2 0,2 0 0,-3-2 0,3-2-141,1-3 0,-1-1 0,4-2-2503,-2-3-294,0-1 2718,9-8 1,2-8-1,4-10 1</inkml:trace>
  <inkml:trace contextRef="#ctx0" brushRef="#br1" timeOffset="68">18273 365 8355,'0'-22'187,"2"3"0,0 1 1,2 1 589,-1 3 1,-1 8 0,1 6-227,0 6 1,6 10-463,-1 3 1,2 3 0,0 5 150,-2 4 1,2 2 0,-2 0-183,2-3 0,1 2 0,1-4 0,-1 0-167,0-1 1,0 0-1,-3-4 1,0-1 24,1-3 1,-3-7-1,2-5 63,1-2 1,1-4 0,1-9 47,1-7 1,-1-5 0,1-4 0,-1-2-159,0 0 0,0-6 1,-2 2-1,-2-3 225,2-2 1,-3 0-1,1-3 1,-1-3-399,0 0 0,-2 2 0,3 6 0,-1 1-238,0 2 1,-3 13-1,2 2 7,0 4 1,0 8-1,4 6 1,-1 7 13,0 3 0,3 9 0,0 3 1</inkml:trace>
  <inkml:trace contextRef="#ctx0" brushRef="#br1" timeOffset="70">18856 331 8355,'11'0'251,"1"-4"0,-1-1 290,1-1 0,-1-2 0,0-3 0,1 0-108,-1-1 0,-1 1 0,-1 1 1,-2 1-11,-2 1 1,0 5-1,-3-2-56,2 0 1,-1 4-291,-7-3 0,-6 4 1,-6 4-1,1 4 20,-1 2 0,3 5 0,-2 2 0,2-1-182,2 1 1,-1-1 0,2-2 0,3 1 7,3-1 1,2-1 0,2-2 0,2 1-198,2-1 0,2 1 0,5-1 0,1-1 27,-1-2 0,1 2 0,0-4 1,2 2 268,1-1 1,-1 1-1,-5 2 1,-1-1-64,1-1 0,-3-2 0,0 3 554,0-1 0,-3-1 0,-3 5 1,-1-2 31,-3-3 0,-3 4 1,-7-4-1,-3 2-629,-1-1 1,1 2 0,-4-4 0,4 2-919,0-1 1,2-3 510,3 4 1,5-6-1481,-1 2 1,1-3 0,-5-1 0</inkml:trace>
  <inkml:trace contextRef="#ctx0" brushRef="#br1" timeOffset="71">10679 160 8355,'-7'-9'0,"2"-1"-62,0 1 1,4-8 0,-4 4 0,1-4 0,0 2-1,2 1 1,0 0-487,2-1 0,0 4 0,0 6 0</inkml:trace>
  <inkml:trace contextRef="#ctx0" brushRef="#br1" timeOffset="72">10656 11 8355,'0'26'335,"0"6"0,0 8 201,0 7 1,0 3 0,0-6-427,0-2 0,0-3 0,0-5-170,0 1 1,0-6 0,0-2 118,0-3 0,1-5 1,1-2-1,4 0-467,0-3 1,-2-1 0,2-2-4,-1 0 1,4-4-93,-1-3 0,2-3 190,1-1 0,-3 0 0,-1-1-610,2-3 828,-4-3 0,6-9 0,-5-2 1</inkml:trace>
  <inkml:trace contextRef="#ctx0" brushRef="#br1" timeOffset="75">10621 251 8355,'-11'-4'0,"0"1"-124,-1 0 1,5 1 621,-1-2-261,0 2-218,2-3 1,6 5 0,8 2-1,2 0-120,1 2 1,6 4-1,2-5 1,2 0-349,2-2 1,0 1-1,0 0 121,0 2 0,-4 0 0,0-4 103,1 0 0,0 0 222,-1 0 1,2 0 2,-6 0 0,0 0 0,-3 0 33,-1 0 1,-3-2 88,-1-1 0,-4 0 320,0-5 0,-5 5-27,-2-5 0,-5 5-166,2 0 1,-3 1 0,-2 2 7,1 0 1,3 4-1,0 1-23,0 2 0,-1 2 1,0 4-71,1 3 1,6 0-266,-2-1 1,-1-2 0,1 4-70,1-1 1,2-3 0,1 2-99,0-2 1,1-2 93,3 1 1,-1-6 0,4-2 90,2-3 1,1-1 0,2 0 0,-1-1-66,1-3 1,-2-2-1,-1-6 1,-2 1 91,2-1 0,-4 0 0,-1-2 0,-1-2 158,0 2 1,-1 2 395,1 0-358,-1 1 0,-4 5 1,0 3-49,-2 6 0,0 3 1,4 5-1,0 1-121,0-1 0,0 1 0,2-1 1,1 0-149,5 1 0,2-4 0,2-2 1,0-1 59,4-3 1,-4 4-1,5-3 1,-2 0-149,0-2 0,4-5 0,-4-1 1,-1-1 197,-1-3 1,-1-1 0,-1-2 0,-1 1 53,-2 0 1,1-1-1,-6 1 1,0-1 158,-2 1 1,-1 0 0,0-1 308,0 1 0,0-1 37,0 1 0,-4 3 0,-1 2-256,-1 1 1,2 1-1,-2 5-388,1 3 1,-3-1-1,4 4 105,2 2 0,-3-3 0,1 2-150,1 1 0,2 1 0,0 0 105,-3-2 144,3 2 6,-4-9 151,5 4-870,0-5-419,5 0 771,-4 5 0,4 2 0,-5 4 0</inkml:trace>
  <inkml:trace contextRef="#ctx0" brushRef="#br1" timeOffset="77">11135 251 8355,'0'-7'-642,"0"-1"735,0-1 316,0 4-194,0-5 1,2 9 92,1-3 0,-1 8-274,1 3 0,3 3 1,-3 3-1,1 1 0,0 3 1,0-1-21,-2 1 0,0 2 1,-2-4-1,0-1 29,0-2 1,0 0 0,1-2 0,1-1-154,2-1 1,0-5 97,-4 5 38,0-6 0,0 2-35,0-8 0,-4 2 1,0-6 35,2-1 0,1-1 0,1-1-69,0-1 0,0 1 0,0 0 0,1-1-68,3 1 0,-2 3 0,6 2 0,-1-1-66,0 1 0,3 2 0,-2-2 1,2 1-34,1 2 0,-3 2 0,-1 0 1,2-2-89,1-1 0,2 1 0,-1 3 95,1 0 1,-1 0 0,0 0 0</inkml:trace>
  <inkml:trace contextRef="#ctx0" brushRef="#br1" timeOffset="79">11501 217 8355,'-1'-11'-312,"-2"-1"192,-1 1 1,-5 4 488,2 4 0,-3 1-326,-2 2 0,1 5 0,1 3 47,2 2 1,-2 5-1,3 2-64,1 1 1,0-4 0,3 2 0,-1-1 15,2 1 0,1-1 0,1-4-87,0 1 0,0-5 0,1 0-2,3-2 1,-2-2-1,6-3 14,1 0 1,-3-3-1,2-2 1,-1-2-57,0-2 0,2-1 0,-4 0 1,0 1 48,0 2 1,2-1 0,-3-3-1,0-1 91,1 1 0,-4-1-71,3 1 355,-3 4 1,-1 4-215,0 6 1,0 5 0,0 7-1,2 4-87,1 3 1,-1 2 0,2 1 0,-3 3-156,-1 2 1,0-4-1,0 3 1,1 1 34,3-1 0,-3-3 0,3 4 0,-3-4 49,-1-4 1,0 1 0,0-6-1,0 1 36,0-3 1,-4-2 0,-1-3 0,0-1 204,0-1 0,-4-6 1,2 2-65,-3-3 0,-2-1 0,1 0 0,-1 0-201,1 0 0,-1-1 0,2-3 0,1-3-170,2-3 0,3-2 0,-2-1 1,1-2-504,2-4 1,2-8-1,1-2 1</inkml:trace>
  <inkml:trace contextRef="#ctx0" brushRef="#br1" timeOffset="81">11535 320 8793,'6'0'1221,"5"0"-1147,-4 0-47,-2-5 0,5 3 1,-2-3 111,2 0 0,0 3 0,-1-5 0,-2 1-810,-2 0 1,0 2 140,-1-4 1,-3 4-50,3-3 494,-3-1 1,-2 2 147,-3 2 1,-3 4-1,-4 4-45,0 4 0,4 5 1,3 3-1,2-1 121,-2 1 1,3-3 0,-3 2 0,3-2-117,1-2 1,4-3 0,1-2-91,1 0 1,2-3 0,3-3-67,0 0 0,1 0-47,-1 0 0,1-5 1,-1-2-1,2-5 18,2-3 0,-2-3 0,2-3 0,-4 0 103,-3 2 1,2-1 0,-4-5-1,2-3 225,0-1 0,-4-1 1,2 0-1,-1 4 264,-3 6 0,0 4 0,-2 4 891,0 1-1094,0 4 0,0 16 0,0 12-105,0 5 1,-4 9-1,0 1 1,2-3-155,0-5 0,-1-4 0,-1-1 0,1 0-112,2 0 1,1-5-1,0-3 1,0-2-200,0-2 1,0 0 0,1 0-154,3-4 0,-1-2 0,4-5-512,2 0 784,1 0 1,2 0 0,-1 0 0</inkml:trace>
  <inkml:trace contextRef="#ctx0" brushRef="#br1" timeOffset="82">11741 183 8355,'0'-12'126,"0"1"1,0 3 0,1 2 1461,3 1-1216,2 1 1,7 0-1,1-1-396,1-1 0,1-1 1,-2 0-1,2 3-682,-2 3 0,2 1-344,-1 0 0,1 5 0,-5 1 1</inkml:trace>
  <inkml:trace contextRef="#ctx0" brushRef="#br1" timeOffset="83">12106 206 8355,'-1'-11'-163,"-2"3"257,0 0 1,0 5 0,7 0 0,3 3 120,4 3 0,0 0-151,0 5 0,5-6 0,-1 2-239,-1-3 1,-2-1 0,0 0 30,-1 0 1,1 0 0,-1 0-27,1 0 0,-5-1 0,0-3 71,-2-4 0,0 3 0,-3 0 0,2 0 113,-1-2 0,-2 0 0,-2 0 13,-3-2 1,1 0 0,-3 0 267,1 1 1,-4 6-137,1-2 1,3 4 0,0 3-1,1 3 1,1 3-109,0 4 0,0 4 0,1 0-144,-2 1 0,0-5 0,4 4 1,0-2-79,0 0 0,0 2 0,0-3 0,0 1-79,0-1 0,0-1 0,0-2 0,0 1-693,0-1 875,-5 0 1,-1 1 0,-6-1 0</inkml:trace>
  <inkml:trace contextRef="#ctx0" brushRef="#br1" timeOffset="84">12152 423 8355,'-8'3'-309,"1"1"244,4 0 797,-2-4-300,0 0 0,5 0-389,0 0 0,5 0 0,6 0 1,1 0-121,-1 0 0,4-4 0,1-1-60,-2-1 1,2 2-1,1-2 1,-1-1-261,1 1 0,-1 2 53,-1-3 1,-2 3 0,2-3 99,-2 2 1,-5-4 0,-1 2-57,2-3 0,-4 2 278,-1 0 1,2-4 0,1-6 0</inkml:trace>
  <inkml:trace contextRef="#ctx0" brushRef="#br1" timeOffset="85">12392 251 8355,'3'-12'-823,"1"-4"0,0 4 0,-4-5 979,0 1 0,0 7 250,0-3 0,0 3 353,0-2-654,0 5 0,0 7 0,0 9-65,0 4 0,-1 6 0,-2 1-139,-1 4 1,1 0 87,3 6 0,-4-1 0,-1 5 48,-2-1 1,5-4 0,-2 0-125,3-3 0,0 0-80,-3-4 0,2-1 0,-1-2-37,1-1 1,2-5-1,0 1 13,0-2 1,0-6-404,0 1 571,0-6 0,0 4 0,0-6 0</inkml:trace>
  <inkml:trace contextRef="#ctx0" brushRef="#br1" timeOffset="87">12380 148 7189,'4'-12'-68,"0"-3"1,5 4 0,-2-3 224,3 0 0,2 6 142,-1 4 1,1 3 0,0 1 0,2 0-108,2 0 1,-1 8-38,-4 4 1,1 6 0,-1-2 72,1 2 1,-6 1 0,-2 2 40,-3-2 1,-1 2-156,0-6 0,0 0 0,-1-3 61,-3-1 0,-2 1 0,-6-1-71,1 0 1,-2 1-198,-2-1 1,-2-3-1,-3-2 1,2 1-489,2-1 1,-3-4-1,3 2-483,2-3 1,6-1 643,0 0 0,0 0 0,-3 0 0</inkml:trace>
  <inkml:trace contextRef="#ctx0" brushRef="#br1" timeOffset="88">10975 1085 7218,'4'-8'-319,"0"1"363,0 4 0,-4-3 644,0 2-141,0 3 1,0-3-366,0 8 0,0 3 0,0 7 3,0 2 0,-4 5-189,0 2 1,-3 0-1,2 5 68,-2 0 0,5-4 1,-2 2-1,3-1-120,1-3 1,0 0 0,0-2-163,0-1 0,0-5 0,0 1-79,0-2 0,3-5 0,2-2-140,2-1 0,-3-1 125,3-4 0,1 0 0,3-1-71,1-3 309,-1-2 1,1-6-1,-1 1 1</inkml:trace>
  <inkml:trace contextRef="#ctx0" brushRef="#br1" timeOffset="89">10884 1233 8355,'-10'-1'-125,"2"-3"848,3 3-644,5-9 0,2 9-170,1-3 1,4 3-1,4 1-203,1 0 1,3 0-1,0 0 122,-1 0 1,2 0 0,1 1-325,1 3 1,-1-3 315,2 3 0,3-3 0,-4-1 1</inkml:trace>
  <inkml:trace contextRef="#ctx0" brushRef="#br1" timeOffset="91">11227 1199 8037,'-5'-6'667,"-2"-3"1,-4 5-345,-1 2 0,5 0-131,-1 2 1,1 0-239,-5 0 0,5 5 0,0 3-35,2 2 1,0 5-1,3 1 83,-2-2 1,0 2-1,4-1-193,0-1 1,0-1-1,0-2 139,0 1 0,1-6 0,2-1-239,1 0 1,4-3 106,0 1 0,-2-5 125,2-2 1,-4-5 0,3 2 1,2-4 0,-4 0 1,0 0-1,-1-1-4,0 1 0,4-1 100,-5 1 0,1 3 62,-4 1 388,0-1-428,0 2 0,0 2-62,0 8 0,0-2 1,0 6 47,0 1 0,4 1 0,0 1-197,-2 1 1,0-5 0,-1 0-340,3-2 1,-2-1 282,6-4 1,-4 0 54,3 0 0,-3-2 61,4-2 0,-4-2 0,2-5 0,0-1 51,1 1 1,-4-1-68,5 1 1,-4 0 81,3-1 1,-3 2 0,3 1 341,-2 2 0,-2 5-70,-3 2 0,4 2 0,0 5 0,-1 2-134,-2 1 1,-1 2 0,0-1 0,1 0-71,3 1 1,-3-1 0,3 1-280,-3-1 115,4 1-998,-3-6 693,8-1 0,-9-10 408,3-3 1,-3-2-1,-1-1 1,0-2 23,0-2 1,0 2 0,1-2 33,3 2 0,-2 2 234,1-1-168,4 6 0,-1 1-96,5 5 0,0 1 0,-3 2-168,0 1 0,0 4 0,3-1 1</inkml:trace>
  <inkml:trace contextRef="#ctx0" brushRef="#br1" timeOffset="93">11581 1131 7976,'-12'0'-639,"1"0"685,-1 0 0,1 1 1,1 3 178,2 3 1,-1 0 0,6 0-159,0 2 0,-2 1-228,1 2-69,0-1 0,6-1 17,1-2 1,0-3 149,5-5 1,-1-1-189,5-3-1,-5 1 166,1-4 1,-4 0 415,3 0 397,-4-3-608,2 8 1,-5-1-1,0 6 1,0 5-109,0 2 0,1 3 0,2 2 0,1 4 3,-2 3 0,-1 2 0,-1 1 1,0 3-87,0 1 0,0-3 69,0 0 0,0 2 0,0-2 21,0-5 1,0 2-1,0-5 46,0 0 0,-1-1 1,-1-3-1,-4 2 66,0-3 0,-2 0 0,-3-1-67,0-1 0,-1-5 1,1-2-1,-1-1 180,1 1 1,0-3 0,-1 3-183,1-3 0,-1-6-220,1-3 0,3-2 0,2-3-352,1-2 0,1-3 0,4-4 13,0-1 1,10-5 0,3-1 0</inkml:trace>
  <inkml:trace contextRef="#ctx0" brushRef="#br1" timeOffset="96">11615 1233 8357,'5'-6'731,"-2"1"-389,4 5-204,1-5 1,3 2-256,1-4 1,-1 3 0,1-2-38,-1 1 1,0-4-1,0 1 1,-3-1-273,0 2 0,-5-4 242,0 4 1,-1-3 0,-4 0 114,-1 2 1,0 3-1,-5 5 1,0 0 257,-3 0 0,4 5 1,-1 3-1,-1 2-26,-1 1 0,3 2 1,0 2-1,1 3-88,-1 0 1,5 3-1,-2-3 1,3 0-167,1-3 0,1 1 1,3 0-33,4-2 0,2-7 0,1-3 31,1-3 0,-5-1 0,1 0-110,1 0 0,1-6 0,1-4-78,1-4 0,-1-3 202,0 2 0,1-1 0,-1-5 77,1 2 1,-1 0 0,1-4-9,-1 1 1,-3-1 228,-1 0 0,-3 4-74,4 0 1,-6 5 0,2-1 191,-3 2 0,-1 5 488,0 1-650,0 4 1,0-1 0,-1 8 209,-3 4-382,3 7 0,-8-1 53,5 5 1,-1 0 0,3 4 0,-2 0-109,1 0 1,1-4 123,-2 0 0,3-4 0,-3 3-395,3-2 1,1-1 0,1-5-184,3-2 0,-2 1-303,6-5 0,-1 0 614,5-4 0,-1-6 0,1 0 0</inkml:trace>
  <inkml:trace contextRef="#ctx0" brushRef="#br1" timeOffset="97">11775 1131 8900,'11'0'426,"2"0"0,2 0 98,4 0-918,3 0 1,-3-4-1,0 0-1145,1 2 1083,2-5 1,1 1-1,-1-6 1</inkml:trace>
  <inkml:trace contextRef="#ctx0" brushRef="#br1" timeOffset="98">12118 1005 10654,'11'0'72,"-3"0"0,0 0 0,4 0-1028,2 0 622,1 0 1,-4 0 0,1 0-277,-1 0 1,1 0-381,-1 0 44,1 0 921,-6 0 25,-1 0 43,-15 0 1,6 4-1,-6 1-94,4 1 0,-2 2 225,4 3 1,-3 1-1,3-1 1,1 2 92,2 2 0,0-1-129,-3 5 0,3-4-10,-3 4 0,2-5-99,2 2 0,0 0 1,0-1-1,0-1-467,0-1 1,0-2 252,0 1 1,0-5 17,0 1 1,0 0 0,0 3 0</inkml:trace>
  <inkml:trace contextRef="#ctx0" brushRef="#br1" timeOffset="99">12129 1336 8128,'-6'5'468,"1"-3"0,6 3 0,3-5 136,3 0-637,3 0 1,2 0 0,0 0-717,4 0 1,-4-4 0,4-1-796,-4-2 1415,0 5 0,-1-13 0,1 2 0</inkml:trace>
  <inkml:trace contextRef="#ctx0" brushRef="#br1" timeOffset="100">12346 1051 8371,'0'11'269,"0"1"0,0 3 1,0 3-1,0 2-178,0 4-78,0 6 1,0 0 36,0 4 1,0 0 0,0 0-163,0 1 1,0-5 0,0-1 1,0-1 0,0-1-127,0-4 0,0-4 0,0-1-210,0-2 1,0-1 189,0-3 1,-1-2-1,-2-1-645,-1-2 863,1-4 1,-3 2-1,0-5 1</inkml:trace>
  <inkml:trace contextRef="#ctx0" brushRef="#br1" timeOffset="101">12323 1074 8355,'5'-12'180,"-2"2"66,4 2 0,1-1 0,3 4 0,1 0 149,-1 0 1,2 1 0,1 4-69,1 0 1,2 0-299,-2 0 0,-2 6 1,2 1-1,-4 3 36,-3 2 1,1 3 133,-6 0 0,1 0-68,-4-3 0,0-1 1,-1 1-1,-3-1-172,-3 1 1,-4-1 130,0 0 1,0 1-522,-1-1 1,1 1-899,-1-1 1,1 0 483,-1 1 0,-4 4 0,-2 2 0</inkml:trace>
  <inkml:trace contextRef="#ctx0" brushRef="#br1" timeOffset="102">11352 2227 8355,'8'0'-1311,"0"0"1,-1 0 1310,5 0 0,-1 0 0,6 0 0,0 0 0</inkml:trace>
  <inkml:trace contextRef="#ctx0" brushRef="#br1" timeOffset="103">12015 2261 8093,'11'0'0,"-1"-1"-464,-2-3 0,2 3 526,-2-3 1,6 2-1,1-1-564,-1-1 1,2-1 347,0 1 0,4 3 0,-2-4 1</inkml:trace>
  <inkml:trace contextRef="#ctx0" brushRef="#br1" timeOffset="104">11204 2992 8355,'11'0'-449,"1"0"0,-1 0 1,1 0 59,-1 0 385,0 0 1,1 0-1,1 0 1,0 0-1,4 0-178,1 0 0,-1 0 38,3 0 0,1 0 78,-2 0 0,3 0 1,-1 0 61,-2 0 0,2 2 0,-6 1 0,5-1 1,-2 1 3,0-1 0,2-2 5,-5 0 1,6 0-12,-2 0 1,2-2 5,2-1 0,-4 1 0,0-3 6,1 0 1,-2 3 0,1-5 24,1 2 1,-2 0-1,0 3 1,-2-2-1,0 1 80,0 2 1,-3 1 0,3-1 52,1-3 1,-4 3-88,2-3 1,-3 1 0,0 1 64,-1-2 0,1 0-49,-1 4 0,1 0 0,-1 0-47,0 0 1,1 0 0,-1 0-352,1 0 1,-1 0 12,1 0 0,-1 0 0,0 0 0</inkml:trace>
  <inkml:trace contextRef="#ctx0" brushRef="#br1" timeOffset="105">11649 3438 8355,'-11'3'-645,"-1"3"1,1-1 638,0 0 485,-1-1-326,1-4 0,6 0 0,5 0-341,6 0 0,8-2 1,2 0-8,2-2 0,0-4-133,1 4 0,3-4 0,-5 1 1</inkml:trace>
  <inkml:trace contextRef="#ctx0" brushRef="#br1" timeOffset="106">11992 3529 8355,'11'0'-224,"1"0"1,-1 0 0,2 0 309,2 0 1,2-4 0,3-1-43,-1-1 0,1-2 0,6-2-630,0 2 0,1-7 0,-4 3 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18:12:02.526"/>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10907 3244 8224,'-11'-11'-70,"-1"4"0,1-14 1,-1 5-1,2-1 1,1 0 398,2-1 0,4 4 0,-1-1-164,3 2-62,1 7 1,4 2 3,0 8 1,4 7 0,-1 9 131,-1 6 1,4 4 0,-3 10 48,-1 5 1,4 2-148,-2 7 1,1-6-959,-2 1 957,3 3-86,-3 0 0,5 0 113,4-2 0,-4-4-159,4-5 1,-2 3-1,0-8 1,1-1 26,-1-4 0,2-5-105,-1 0 0,4-5 0,-3-4 0,-1-1-447,1-6 1,-3 0 119,2-6 1,2 0 111,-2-4 1,0-6 617,-3-1 1,-1-7-637,1-1 0,-1-6 121,0 2 1,0-3-35,-4-5 0,2 3-7,-5-3 1,0-2-15,-4-2 0,0-2 10,0-1 0,-2 4 11,-1-1 0,0 2 158,-5-1 58,1 2 0,-10 0 0,0-1 0</inkml:trace>
  <inkml:trace contextRef="#ctx0" brushRef="#br1" timeOffset="5">10975 3415 8355,'-22'18'-187,"-1"-3"1,1-2 417,3-2 1,-1-3 30,5-1 0,-1-3 161,5 4 0,1-5 231,2 5-668,-2-5 57,9 7 0,-3-9 11,8 3 1,6 1-268,5-1 1,7-2 200,1-6 0,-1-3-396,5-8 0,1-2 205,-1-2 0,-2-1-389,-6 4 0,1-3 231,-4 4 0,3 0 41,-4 4 0,-1-1 0,-7 1 189,4 4 0,-9 2 72,6 5 1,-6 2 58,2 1 0,-3 0 74,-1 5 0,0-1 0,-1 5 0,-1-1 0,-4 0 0,1 1 0,0 1 0,2 0 0,-1 3 0,0-1 0,1 0 0,2 0 0,2-1 0,3-1 0,4-3 0,3-1 0,4-3 776,4 0 1,-1-3-773,1-3 1,-1 0-147,1 0 0,1-1 35,-4-3 1,3-2-37,-4-6 0,4-4 52,-4-3 0,2-4 15,-2-4 0,-2 2-31,2-5 1,-4 3 46,-3-3 0,1 3-7,-6-4 0,1 7 12,-4 1 0,0 2 194,0 6 1,-1-1-119,-3 5 1,-2 1 39,-6 2 1,1 3-127,0 5 1,-1 0-10,1 0 0,-1 7-81,1 4 0,-1 5 136,1 7 0,1 1-6,2 3 0,-1-2-16,6 6 1,-1-4 7,4 3 0,0-3-26,0 3 1,1-5 0,3 2 0,4-4 19,2-4 0,2-1-20,4-3 0,0-6-72,3 2 0,3-7-152,-3 0 1,2-4-91,2-4 1,-1-4 177,-3-7 0,2-3-125,-2-4 0,-2-2 92,-2-3 1,2-1 80,-2-3 0,-4-1 7,-3 1 0,-4 2 207,3-2 1,-4 1-109,1-4 1,-3 3 241,-1 1 1,0 1-40,0-2 1,0 4 0,0 8-1,0 4 1,0 3 724,0 0-845,-5 6 1,2 6 65,-4 7 1,4 7-87,-1 2 1,3 4-109,1-1 1,1-1 107,3 1 0,-1-5-189,4 1 1,1-2 112,3-2 1,-3 0-91,0 1 1,-1-5 63,5 1 0,-1-4-74,0 3 0,1-4 92,-1 1-22,6 2 0,-5-5 57,4 3 0,-7 1-46,-2-1 0,-4 1-16,0-1 1,-1 2 0,-2 6 0,-2 0-1,0 2 1,-3 3 0,-1 1 0,-3 2 0,-2 2-1,0 0 1,0 0 0,0-2 0,3-3 0,1-3-1239,2-4 0,1-22 0,4-1 0</inkml:trace>
  <inkml:trace contextRef="#ctx0" brushRef="#br1" timeOffset="6">11741 2821 8355,'1'-22'179,"3"3"0,-3 3 0,4 6 1,-1 1-1,1 2 0,1 4 0,3 5 1,3 8-1,2 9 112,1 7 1,0 4-1,-4 7 1,2 1-357,2-1 0,-2 2 0,2-1 0,-2-1 0,-2-3 0,1-2 0,-1-3 0,1-1 0,-1-2 0,2-4 0,1-1 0,1-4 0,-1 0 0,0-3 0,0-1 0,1-2 0,0-1 0,1-1 0,-1-3 1,-1 0-1,-2-5 0,0-4 0,-2-6 0,-2-3-896,-5-4 1,-1-9 0,-2 1 0</inkml:trace>
  <inkml:trace contextRef="#ctx0" brushRef="#br1" timeOffset="7">11786 2958 8355,'-17'-6'188,"1"2"1,4 3 0,1-1 628,4-1 0,7 1-964,7-2 0,9 3 0,3 1 1,2 0-157,2 0 0,4 0 450,-1 0-456,6 0 1,-6-4 0,3-1 0,-1-1 0,-3-3-481,-1-1 0,-6-3 540,-3-2 0,-2 2 209,-2-2 1,1-3-1,-1 1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18:12:02.333"/>
    </inkml:context>
    <inkml:brush xml:id="br0">
      <inkml:brushProperty name="width" value="0.09071" units="cm"/>
      <inkml:brushProperty name="height" value="0.09071" units="cm"/>
      <inkml:brushProperty name="color" value="#FF0000"/>
    </inkml:brush>
  </inkml:definitions>
  <inkml:trace contextRef="#ctx0" brushRef="#br0">17542 6910 8355,'-3'-12'184,"-1"1"1,0 3-185,4 1 1323,0 4-857,0-2 0,1 18-446,3 2 1,1 9 134,3-1 1,2 5-32,-2 6 1,2 2-1,1 0 17,1 2 1,-5 4-1,0-2-6,-2 0 1,2-2-58,-3 4 0,4-4-130,-5 4 1,3-5 0,-4 0-75,2-6 0,1 2-103,-1-2 0,-3-3 0,3-2 26,-3-1-162,4-3 0,-4-4 0,4-4-661,1-5 601,-5 1 0,5-9 0,-3 2 0,1-7 0,-2-6 105,-1-4 0,-11-11 0,-3 1 1</inkml:trace>
  <inkml:trace contextRef="#ctx0" brushRef="#br0" timeOffset="1">17577 6955 8441,'0'-6'601,"1"1"1,3 5-240,3 0-322,4 0 1,1 0 0,2 0-200,1 0 0,4 0 0,-2 1 0,-1 2-160,1 0 0,2 1 1,-3-4 45,2 0 1,-4 0 83,1 0 0,-2 0-172,-1 0 1,-1 0-218,0 0 412,-4 0 0,2 2 0,-6 1 125,0 5 0,-6-2 41,0 2 0,-11 0 0,1 3 0</inkml:trace>
  <inkml:trace contextRef="#ctx0" brushRef="#br0" timeOffset="2">17611 7264 8355,'0'17'-37,"0"-1"1,1-9 0,3-3 562,4-3 1,3-1-431,4 0 1,3 0 0,5 0 2,0 0 0,0 0 0,-1 0 39,1 0 0,0 0-204,0 0 0,0 0 0,0 0 0,-1 0-169,1 0 0,-4-3 0,-1-1-667,-1 1 1,-2 2-411,-4 1 1226,1 0 0,-6 5 0,-1 1 0</inkml:trace>
  <inkml:trace contextRef="#ctx0" brushRef="#br0" timeOffset="4">17223 8063 8355,'-12'-5'-135,"1"4"26,-1-3 259,1-2 1,0 4 0,0-3 152,4 0 1,-2 3-50,5-6 1,0 4-318,4-3 0,2 4 90,1-1 0,8-1 1,5 1 30,2 2 0,1-1 0,5 1-36,3-2 1,2 0 0,5 3 63,0-3 1,2 2-28,2-6 0,1 4 0,4-2-39,-1 1 0,0-3 0,4 3 21,-1-1 1,1-2-138,0-3 0,-4 3 0,-2 0 66,0 0 1,2-3 61,-4 0 0,4-4 0,-4 0 226,-2 1 0,-1 1-92,-5 1 0,3 1 0,-4 0 38,0-1 1,3 5-103,-5-1 1,-1 2 0,-4-3-1,-2 2 1,-2 1 0,0 1 35,0 0 0,-4-3 1,1 4-622,-2 2 1,-6 1-845,1 1 0,-1 0-904,5 0 1983,-6 0 1,-1 5 0,-5 1 0</inkml:trace>
  <inkml:trace contextRef="#ctx0" brushRef="#br0" timeOffset="6">17759 8223 7948,'-11'0'494,"5"1"-362,2 3 1,3 4-87,1 7 0,1 4 1,1 6-4,2 2 1,5 9-1,-1-2-11,2 1 1,0 0 27,-2-5 0,2 2 0,-4-4-120,0 1 0,5-5 19,-4-1 0,0-2 0,-1-4 178,-1 1 1,3-4-111,-5 1 0,5-2-48,-4-2 1,3 0 33,-3 1 1,5-6-1,-3-3-19,1-6 0,3-1 0,-4-6-62,1-3 0,3-6-43,-3 0 0,0-3 0,0-5 28,2-4 0,-4-3 0,0-4 90,1-4 1,-5 2-1,3-2 35,-3-1 0,3-1 0,-1 3 131,0 3 1,-2 3 0,-1 6-1,2 5 259,1 4 1,-1 10-179,1-2 0,0 8-178,1 1 1,1 6 0,4 6 0,-2 5-16,2 5 0,-2 7 0,-1 0 0,0 1 0,-1 0-30,0-1 0,3 1 1,-3-4-26,1-1 1,-2 0-1,3-2 1,-2-2-6,-3-1 0,3-2 1,0-4-1,0 1-145,1-1 0,1 1 1,-2-2-134,2-3 1,-4 2-1,4-4 1,-1 0-195,0 0 0,-2-1 0,4-4 0,1 0-194,1 0 1,1-1 0,-1-3 477,-2-3 0,1-1 187,-5-3 0,5-3 0,-3-9 0</inkml:trace>
  <inkml:trace contextRef="#ctx0" brushRef="#br0" timeOffset="8">18433 8143 8355,'0'6'117,"-1"1"0,-2-3-54,0 3 131,-6 3 1,8 2-1,-5-1-158,1 1 1,4 3 0,-3 1-72,3 2 1,0-3-132,-3 4 0,3-5 1,-3 3 38,3-1 1,1-3 0,0 2 269,0-2 1,0-5-67,0-1 1,5-4 0,4-1-1,3-3-41,3-3 1,5-5-1,-4 3 1,0-2-1,1 1 0,3 4 0,-2-1 0,0 3 17,-3 1 0,-2 0 0,-2 0 0,-1 1 172,-2 3 0,1 2 0,-5 6 43,-2-1 1,-1-3 0,-1 0-1,0 0-3,0 3 0,-5 0 0,-2 0 0,-2 1-103,1-1 1,-6 5-1,3-1-261,-2-1 0,0-2-358,2 0 1,0-2 0,-1-1-311,1-2 1,-1 0-1,1 0 1,0-3 159,-1-3 0,1 5 0,-1 0 0</inkml:trace>
  <inkml:trace contextRef="#ctx0" brushRef="#br0" timeOffset="9">18947 7618 8355,'0'-8'-199,"0"0"771,0 0-330,0 3 381,0-1-574,5 6 1,0 2 0,4 2-91,-1 3 0,-6-1-3,2 2 0,-1 0 0,-1 3-36,2 1 0,0-1 1,-4 2-185,0 2 0,0-1 0,0 5 1,0 0-558,0-1 1,0 2 200,0-5 560,0 0 0,5-3 0,1-1 1</inkml:trace>
  <inkml:trace contextRef="#ctx0" brushRef="#br0" timeOffset="11">20009 6715 8355,'-11'0'453,"3"0"0,1 0 397,-2 0 0,4 2-737,1 2 0,3 3 17,1 8 0,0-1 0,0 5 48,0 2 0,3 0 0,3 2 0,-1 0-324,0 0 1,0 1-1,-3 1 1,3 3-52,2 1 0,-5-3 0,2 0 1,-1-1-99,0-3 1,0-3 0,3-1-1,-1-1-147,-2-3 1,2-6-1,0-1-95,1-2 0,-2-1 167,4-4 0,-6-5 1,2-3-1,-3-2 240,-1-2 130,-5-4 0,-1-2 0,-5-5 0</inkml:trace>
  <inkml:trace contextRef="#ctx0" brushRef="#br0" timeOffset="12">19964 6784 8471,'-7'-11'642,"4"0"-360,6 4 1,0 0-274,4 4 1,1 1-1,4-1 1,-1 1 89,0 2 1,5 0-27,-1 0 0,1 0 0,-2 0-206,1 0 0,5 0 0,-4 0-120,2 0 1,-4-3 0,1-1 0,-2 1-532,-2 2 0,1-3 148,-1 0 0,-2-3 560,-5 3 0,-6 0 76,-9 4 0,-6 5 0,0 1 0</inkml:trace>
  <inkml:trace contextRef="#ctx0" brushRef="#br0" timeOffset="13">20009 6898 8355,'-5'7'-89,"0"-1"1,-4-4-115,2 2 0,3 0 1150,-4-4-1027,6 5 0,2-4 1,7 3-1,5-3 72,3-1 0,-1 0 0,4 0 0,-2 0-107,-2 0 0,3 0 0,-2 0 0,-1 0-356,-1 0 0,-2-1 0,0-1 90,1-2 1,-5 0 380,1 4 0,-5 1 0,0 3 0,-6 2 0,-4 6 0,-4-1 0</inkml:trace>
  <inkml:trace contextRef="#ctx0" brushRef="#br0" timeOffset="14">19792 7344 8262,'0'6'279,"2"-1"1,1-4-33,5 3-132,2-3 0,5 4 0,2-5-68,1 0 0,1 0 0,4 0 0,-1 0 13,1 0 1,1 0 0,2-1-1,0-1-118,0-2 1,-1-4 0,1 3 0,0 0-25,0 0 0,1-4 1,0 2-1,0-4-82,1 0 0,-4 0 0,2-1 0,-1 1 23,-3-1 0,-3 5 74,0-1 1,-5 5-1,2 0-269,-4 1 0,0 2 0,-1 0 5,1 0 1,-5 2 0,0 1-86,-2 5 416,4 2 0,-8 2 0,4-1 0</inkml:trace>
  <inkml:trace contextRef="#ctx0" brushRef="#br0" timeOffset="17">20204 7892 8367,'-12'0'17,"1"0"143,-1 0 0,5-4 0,-1 0 0,0 0 1,1 1-1,-1-1-111,-1 1 0,3 1 0,-2-1-159,-1-1 0,3 1 1,-2 4-1,1 3 27,1 3 0,-5 7 1,4 3-1,-3 0 74,-2 4 1,5 0 0,0 2 0,2 0 3,3 0 0,-1-4 0,1-1 0,-2-1 171,1 1 0,3-4 0,3 1 0,1-2-49,-2-2 1,4 0-198,2-4 0,2 2 0,2-4-11,-1 2 0,0-5 1,1 2-3,-1-3 1,1-6 0,-1-3 0,1-2-80,-1-1 0,2-6 0,-1-2 0,1-2-5,-3-2 1,-1-1-1,3-2 1,-2-1 121,-3-3 0,3 0 37,-2-4 0,-3-1 107,-1 1 0,-3-4 0,-1-1-153,0-2 1,0 1 238,0-2 1,0 4-1,0 7 304,0 4 1,0 5-1,0 3 570,0 3-652,0 9-317,0 2 0,0 6 0,0 3 40,0 3 0,0 7 0,0 3 88,0 1 1,0 4-286,0 5 1,4 5 0,0-2 0,0 3-2,1 2 1,-3-5-1,5 0 1,-1 1 47,0-2 0,-3-1 0,2-5 0,-1 0-58,-1 0 0,3-2 0,-4-2 0,3-2-186,2-1 0,-4-3-521,5 2 1,0-4-233,3-3 1,0 1 791,1-5 1,-2-2 0,-1-6 234,-2-3 0,-4-3 0,1-2 0,-3 1 0,4-1 0,2 1 0</inkml:trace>
  <inkml:trace contextRef="#ctx0" brushRef="#br0" timeOffset="18">20478 7915 8355,'1'-7'187,"3"4"1,-2 6 0,5 5 0,-2 2 376,-3 2-475,5-1 1,-5 4-1,6 2-399,1 0 1,-3 2-1,0 3 1,1-2-1183,-1-1 1123,-4-5 1,9 3-1,-5-6 1</inkml:trace>
  <inkml:trace contextRef="#ctx0" brushRef="#br0" timeOffset="19">21026 7184 8408,'0'7'-120,"-1"0"-392,-3-2 0,1 4 378,-4-2 1,4 3-1,-1 2 1,2-1 213,-2 1 0,3 4 1,-3 3-1,3 2-670,1-2 0,0 1 555,0-5 1,-6 5 0,0-2 0</inkml:trace>
  <inkml:trace contextRef="#ctx0" brushRef="#br0" timeOffset="20">21643 6715 8355,'-4'-7'-633,"-1"-1"-980,-2-1 1519,5-1 0,-8-1 0,3-1 1</inkml:trace>
  <inkml:trace contextRef="#ctx0" brushRef="#br0" timeOffset="21">21620 6498 8355,'0'-6'700,"0"2"-310,0 8-201,0 8 0,0 3 1,0 8 10,0 5 0,0 3-76,0 4 1,0 3 0,1 0-181,3-2 0,-2 4 0,5-2 76,-2-1 0,2-6 0,-2-3 1,0-2-706,1-5 0,2-2 1,-1 0-1,-1-3-1004,-2-4 1151,2 0 538,-4-11 0,3-2 0,-5-11 0</inkml:trace>
  <inkml:trace contextRef="#ctx0" brushRef="#br0" timeOffset="22">21597 6544 8355,'6'-6'77,"1"-3"0,-4 5 1,5 2 327,2 0 0,3 2-309,2 0 0,-1 0-28,5 0 1,0 2 0,3 0 0,-2 2-301,-1-2 1,-1 0-762,1-2 1,1 0-355,-5 0 1263,1 0 0,-5-5 0,0-2 1</inkml:trace>
  <inkml:trace contextRef="#ctx0" brushRef="#br0" timeOffset="23">21608 6750 8355,'0'11'-333,"5"-5"0,3-2 242,2-2 228,2-2 0,4 0 1,2 0-121,0 0 1,3 0-27,-2 0 0,-1 0 1,1 0-199,1 0 0,-2 0 211,1 0 1,-5-2-91,1-2 1,-2 3 0,-3-4-1122,-2 0 1102,2 4 1,-9-9 0,4 3 0</inkml:trace>
  <inkml:trace contextRef="#ctx0" brushRef="#br0" timeOffset="24">21505 7264 8355,'-5'6'0,"3"3"405,-6-5 124,6 0-387,-3-4 1,10 0 0,4 0-38,5 0 1,3-2-119,6-2 0,5-1 1,4-4-66,5 2 1,-1 3 179,6-4 1,-4 1-1,3-3-349,-2 2 0,-3-2 0,-4 2-399,-1-2 1,0-1 432,-8-1 0,-1 2 0,0 3 211,-3 3 0,-1-1 1,-4 1 48,1 1-124,0-3 0,-3 5 45,-1-3 1,-3 3-106,-1 1-233,-4 0 0,2 1 107,-5 3 1,0 2 202,0 5 60,-5 1 0,-2 4 0,-4 2 0</inkml:trace>
  <inkml:trace contextRef="#ctx0" brushRef="#br0" timeOffset="25">21962 7675 8355,'-11'0'-142,"-1"-1"1,1-2-1,0-2 143,-1-1 1,-3 2 0,0-3 461,1 2 0,1 2 0,2 3-247,-1 0 0,2 1-304,3 3 1,-2 3 53,5 8 0,-4-1 1,4 4 42,2-1 1,-3 3-1,1-1 57,1 3 0,2-1-105,1-2 1,0 2 0,0-5-95,0 2 1,1-4 106,3 1 0,-1-4-52,4-3 1,-3-2-16,4-2 1,-1-3 0,4 2-8,-4-6 0,3 1 1,-3-6 46,-1-1 0,4-2-73,-2-4 0,-2-2-87,2-2 1,-4-2 154,3 2 1,-3-4-12,4-4 0,-6 2 70,2-6 0,-3 5 0,0-5-2,3-1 1,-2-1 0,1-1 55,-1 0 1,-2-3-1,0 3 1,0 6 0,0 6 623,0 7 1,0 2-372,0 2 0,0 6 1,0 5-1,0 8-106,0 6 1,0 5-124,0 7 0,0 3 1,0 6 15,0-1 0,1 4 32,3 0 1,-2 1-109,6-1 0,-2-3-458,2-1 1,2-4 164,-2-3 1,-2-3 0,0 2-174,-1-6 1,3 0 0,-3-5-483,1-1 1,2-1 657,3-1 0,-3-6 1,-2-5 270,-1-7 0,-1-2 0,-4-8 0</inkml:trace>
  <inkml:trace contextRef="#ctx0" brushRef="#br0" timeOffset="27">22088 7721 8355,'8'0'351,"-1"0"0,1 0 0,3 0 316,1 0-645,-1 0 1,0 0 0,1 0 21,-1 0 0,5 3 0,-1 1 0,-1 0-178,-2 1 0,-4-2-322,0 4 1,-2-3 107,2 4 1,0-5 328,-4 5 0,-1 0 1,-7 3 66,-4 0 0,0-3 0,-1-2 0,1 1-9,-1-1 0,0-2 0,0 4 333,2 0 0,3 1 36,-4-1-234,6 2-176,-3-4 0,10 2 14,2 0 1,0-6 0,0 2 41,2-3 0,-2-1 0,0 0-143,2 0 1,1 0 0,2-1 0,-1-2-453,1 0 0,-5-6 1,1 1-1,1-2-252,1-1 1,1-5 695,1 1 1,-1-5 0,0 2 0</inkml:trace>
  <inkml:trace contextRef="#ctx0" brushRef="#br0" timeOffset="28">22773 7024 8355,'-6'0'711,"1"1"-280,5 3-342,0 2 1,0 7 0,0 1-751,0 1 0,0 2-17,0-2 1,0 3-1,0 4 1</inkml:trace>
  <inkml:trace contextRef="#ctx0" brushRef="#br0" timeOffset="29">23013 6944 8355,'0'-8'-1260,"0"1"0,0 3 1159,0-4 101,0 6 0,1-3 0,3 5 0,2 0 0,6 0 0,-1 0 0,6 0 0,1 0 0</inkml:trace>
  <inkml:trace contextRef="#ctx0" brushRef="#br0" timeOffset="30">23253 6898 7241,'6'0'-1507,"1"-4"1507,-4 1 0,4-1 0,4 4 0,1-5 0,-1-2 0</inkml:trace>
  <inkml:trace contextRef="#ctx0" brushRef="#br0" timeOffset="31">23447 6853 7700,'6'0'-983,"3"-2"0,-4 0 983,2-2 0,0 0 0,0 4 0,-2 0 0</inkml:trace>
  <inkml:trace contextRef="#ctx0" brushRef="#br0" timeOffset="32">23915 6167 8355,'-7'-1'-716,"-1"-3"0,4 3 0,-2-2 1409,1 6-520,1 3 0,4 9 0,-1 2 56,-3 1 0,3 6-168,-3 6 1,3 2 0,1 1-68,0 1 1,3-3 0,2 4-157,2-3 1,-3-7 79,3 2 0,0-4-196,0-4 1,0 1 0,-5-5-21,2-1 1,1-1 197,-1-1 1,-3-1-1,4 0 1</inkml:trace>
  <inkml:trace contextRef="#ctx0" brushRef="#br0" timeOffset="33">23904 6202 8249,'11'-4'-411,"1"0"1,-1 0 346,1 4 1,-1 0 123,0 0 1,2 0 0,1 0 0,1 0 106,-1 0 1,3 4-338,-2 0 1,4 3 198,-4-3 1,4 1 1,-4-1 0,1-1-475,-5 4 1,1-3-295,-1 4 662,0-6 1,-4 8-1,-2-3 1</inkml:trace>
  <inkml:trace contextRef="#ctx0" brushRef="#br0" timeOffset="34">23950 6430 8355,'-8'6'0,"2"-1"-445,1 0 0,2-3 440,7 2 0,2-3 1,6-1-1,0 0-229,3 0 1,-2 0 121,2 0 0,-1 0 1,0 0-117,2 0 1,-1 5-1,-4 1 1</inkml:trace>
  <inkml:trace contextRef="#ctx0" brushRef="#br0" timeOffset="35">23767 6875 8355,'-7'7'0,"-3"2"0,4-4 0,0 1 111,2 3-125,-3-4 119,6 5 1,0-4 0,6 5-114,1-4 1,6 2 0,4-5 0,2 0 30,2 1 1,6-4 50,0 3 1,6-3-23,-1-1 0,2 0 0,1 0-5,0 0 0,-2 0-312,2 0 0,-2-4 1,6 1-79,-3 0 0,-4-2 195,-1 1 1,-3-4 0,2 5-141,-1 0 0,0-2 184,-1 1 0,-7 0 0,3 3-77,-2-3 1,-4 3 109,-2-3 1,-2 3 0,-2 1 0</inkml:trace>
  <inkml:trace contextRef="#ctx0" brushRef="#br0" timeOffset="36">24029 7595 8355,'-5'-8'0,"-2"2"0,-3 0 0,0-1 0,1 0 325,1 0 1,0-2-211,-3 6 1,0-5 0,-1 3 134,1-1 1,-1 3 0,1-1-422,-1 3 0,1 2 0,0 3 57,-1 4 1,5 2 45,-1 1 0,2 6 1,-2 0-19,4 1 1,-1 4-1,1-2-32,2 5 1,1 0-1,1 1 93,0-2 0,0-2 0,0-2 0,1-2 11,3-2 1,-2 1-1,6-3 1,-1 1 3,0-1 1,3-2 0,-3-5-1,4-3-8,0-3 1,0-1-1,1-1 1,1-3-25,2-3 0,-3-5-43,4-3 1,-4-2 0,0-3 4,-1 1 1,-1-1 13,-2-7 0,2 2 0,-2-6 10,2 0 1,0-2-1,-1-3-9,-1-2 0,-5-3 0,4-4 85,-2-1 0,0 0 0,-3 2 0,3 2 179,2 4 0,-5 5 1,2 5-1,-3 6 648,-1 5-261,0 7-320,0 4 0,0 20-76,0 5 0,-3 11 1,-1 0-1,1 4-145,2 4 1,1 3 0,0 3 0,0-2-173,0-4 0,1-2 0,2-2 0,2-1-96,1-2 1,-2-5-1,2-5 1,1-2-121,-1 1 0,-3-4 213,0 0 0,3-4 0,-1 0-252,1-1 0,-2-3 0,3-2-57,2-1 1,-2-1 0,0-4 87,2 0 351,-4-5 0,5-1 0,-3-6 0</inkml:trace>
  <inkml:trace contextRef="#ctx0" brushRef="#br0" timeOffset="37">24315 7595 8355,'0'11'135,"0"1"0,-1-1 1,-2 1-635,-1-1 371,1 0 1,3 2 0,-2 1-106,-1 1 1,1 1 46,-2-5 0,3 0 1,1 1-329,0-1 532,0 1-175,0-1 0,0 0 0,0 1 0</inkml:trace>
  <inkml:trace contextRef="#ctx0" brushRef="#br0" timeOffset="38">24361 7595 7258,'1'11'0,"2"1"0,0 0-97,0 4 1,2-2 215,-1 5 1,5-5 41,-2 1 0,2-2 1,0-2-1,-1 0-161,0 1 0,3-5-79,0 1 0,-3-4 156,-1 3 0,-3-4 0,4 1 26,1-3 0,-3-1-92,2 0 0,-5-3 0,4-3-94,-2-5 1,2-5 0,-2 1-55,2-4 1,-3 1 114,3-1 0,-3 4-175,4-4 1,-6 4-1,3-3-147,0 2 1,-3-5 0,3 4 0</inkml:trace>
  <inkml:trace contextRef="#ctx0" brushRef="#br0" timeOffset="42">16880 6853 8355,'-11'-9'35,"-1"-2"0,1 1 27,-1 1 0,0 7 1,-2-2-1,-3 4 1,-2 4-1,-4 5 1,-2 5-1,0 6 254,0 5 1,6 0-241,0 1 1,4 0-45,-4 0 1,6-2-1,1 3-79,3-3 0,6-1 75,0 0 0,1 0 1,4-1 79,1 1 0,4 0-179,4 0 0,1 0 7,-1 0 1,4 0 0,2-1 98,0 1 1,-1 0 98,3 0 0,-2-2 0,2 0-6,-3-2 0,0-1 0,-1 1 1,-2-4-1,-3-1 191,-2 1 0,-4-2-215,3 2 1,-4-2-1,1-2 52,-3 0 0,-6 1 0,-3 1-42,-2 2 1,-1-1 0,-2 4-1,-1-1-102,-1 1 0,-4-3 0,4 3 1,1-1-120,1-4 0,1 0 0,1 0 0,1 1 49,2 1 1,-1 0 0,4-3 0,0-1-167,0 1 1,1 3 0,4 1 0,0 2-44,0 2 1,2 2 206,1 1 0,4 0 0,4 1 30,1 2 1,3 0 0,1 4 57,2 2 0,0 0 0,2-1-94,-1 0 0,-1 3 68,1 4 0,1 5 0,-3-1 177,1 3 0,-4 2 0,1 2 0,-3 3 44,0 0 1,-5 0 0,1-5-1,0 0-136,-2-3 1,4-5 0,-2-1 0,1-3 33,-2-1 1,3-3 0,-2-2 0,2-1 78,2-3 0,-1-1 1,-1-2-1,0-2-125,2-1 1,-3-5 0,6 2-1,-2-4-108,-2 0 1,0-1 0,1 0 0,1 1-215,2-1 0,-1 1 0,4-1 0,-2 2 124,-2 2 0,4 3-1573,1 5 0,2 10 0,2 2 1</inkml:trace>
  <inkml:trace contextRef="#ctx0" brushRef="#br0" timeOffset="47">24566 5688 8355,'7'-28'0,"-1"2"0,-3-5-75,0-5 1,5 2 0,-3-4 261,1 2 1,-3 6 221,1-1 1,-3 6-34,-1-2 1,1 4 0,2 4-133,1 4 1,-1 6 0,-1 3 0,1 1-36,5 2 1,2 2 0,2 1 0,-1 0-252,0 0 0,1 5 0,1 3-14,2 2 0,-2 3-45,2 2 0,-3 1 0,0 6 130,-1 1 1,1-3 0,-2 8 0,-1-1 0,-3 0 131,-1 3 0,3-1 1,-4 3-1,-2-2-74,-1 2 0,-1-3 0,0 1 0,0 2-34,0 1 1,2-2-1,0-1 1,2 0-33,-1 0 1,-2-1 0,-1-4 0,0 2-75,0-2 1,0-2 0,0-3 0,0-2 43,0-1 0,0 2 0,0-4 0,0-1-309,0-1 0,0-2 1,1-1-26,3-2 0,2 1 0,6-6 1,-1 0 37,0-2 1,1-1 0,-1 2 235,1 1 1,-1-1 0,-1 3 0,-1-2-132,-1 1 1,-6 5 0,2-1 293,-3 2 1,-1 1-1,0 2 197,0 2 1,0-1-167,0 5 1,0 0 0,0 5-30,0 3 0,0 1 1,0 5-5,0 1 0,-3-1 1,-1 9-51,1 1 1,2 5 62,1 2 1,0 5 0,0-2 105,0 3 0,0-2 1,1 2-155,3 2 1,-1-2-58,4-2 0,1-5 0,3 4 89,1 2 0,0-3 0,2 0 312,2-1 1,-1 2-292,-4-3 0,1 3 0,-1-2-15,0 1 0,-3 0 0,-2 1-292,0-4 1,-3-7-351,-3-4 1,0-2-1,-1-2 308,-3 0 0,-2 1 0,-6 0 464,1 3 1,5 7-1,2 4 79,3-1 1,-3-1-1,-1-2 1,-2-2-258,-1-1 1,-3-5-1,0 2 1,0-1-677,-1 0 0,1 4 0,-1-3 0,1 2-305,-1 2 1,2 4 0,1 0 495,2-3 0,-1 0 0,-3 1 0</inkml:trace>
  <inkml:trace contextRef="#ctx0" brushRef="#br0" timeOffset="51">13945 7195 8355,'-4'-11'0,"0"-1"0,0 1 516,4-1 8,0 6-511,0 1 0,2 20 0,0 8 22,2 8 1,5 9 0,-1 6 0,2 6-19,1 4 0,1 5-53,-1 0 1,-7-29 0,0 0 47,3 29 0,0-4 1,1-6-1,-1-4-2,-2-6 0,0-6 1,-3-6-1,2-6-113,-1-6 41,-2-5 62,-1-5 0,0-4 1,0-8-50,0-6 0,0-7 0,0-8-42,0-5 0,0-7 80,0-4 1,-1 2 0,-2-2 46,-1-1 1,1 3 5,3 2 0,0-1 1,0 1 2,0 1 1,1 5-70,3 2 1,-2 4 0,6 1 0,0 3-1,-1 6 1,1 2-4,1 4 1,1 6 0,1 1 0,2 6-1,2 5 0,-2 8 1,2 7-1,-2 6 57,-2 4 1,1 5 0,-2 0-1,-1-1 85,-2-1 0,0-3 1,1-2-1,-1-3 65,-2-4 0,2 0 1,-3-8-59,-1-2 0,-1-3-190,2-3 0,-1-10 75,4-9 1,-3-5 0,4-9-64,1-1 1,-4-3 0,-2-7-258,-1-2 1,-2 1 455,0-5 0,0 5 1,0 1-1,0 3 166,0 2 0,0 6-171,0-2 1,1 4-1,2 4 1,2 5-101,1 5 1,-2 4 0,3 5 0,2 0 8,1 0 0,2 7 1,1 4-1,1 7 14,1 4 0,1 5 1,-2 3-1,1 0-84,-1 1 0,-1-2 0,-2 2 0,1 0-153,-1 1 0,1-3 0,-1 0 1,1-1-360,-1-3 1,0 3 0,1-2 0,-1-4-335,1-1 0,-1-7 485,1 1 0,-1-4 0,0-3 132,1-4 252,-1-3 0,1-6 0,-1-1 0</inkml:trace>
  <inkml:trace contextRef="#ctx0" brushRef="#br0" timeOffset="54">14756 7698 7980,'5'-23'-843,"0"4"1058,3 0 1,2-2-1,-4-4 1,2-3-1,-1 0 51,2 0 0,-3-3 0,1 1 0,-1 1-8,1 3 1,-4 1 0,4 3-1,-2 0 6,-3 3 1,0-1 0,-4 4-219,-2 3 0,2 1 1,-6 4-1,-1 5-338,-1 1 0,-1 4 0,-1 1 0,1 6 79,0 5 0,-1 4 0,1 6 0,-1 3 185,1 3 1,1 3 0,2 2 58,4-1 0,3 0 144,1 0 1,0-1-1,0-1 1,1-3-173,3-1 0,2-5 0,7-5 1,1-2-96,1-2 0,2-6 0,-3-4 1,2-3 70,2-1 0,-4-3 0,1-3-222,-2-5 0,-2-8 1,1-2-1,-2-3 295,-2-2 1,-2-6 0,-4 3-1,2-2 181,-1 1 0,-2 1 1,-1-2-1,0 6 224,0 4 1,0 1 0,1 5-192,3 1 1,-1 6 0,4 4-1,2 3-197,1 1 1,-1 7-1,1 4 1,3 7-163,0 3 0,1 2 0,0 0 0,1 0-182,-1 0 0,2 3 0,0 1 0,-2-3-36,-2-4 0,0 2 1,-1-4-1,0 1 1,0-1 17,-4-2 1,3-1 0,-3-3-1,0-1-357,1 1 1,-4-2-1,3-1 103,2-2 547,-4-4 0,6-8 0,-5-8 0</inkml:trace>
  <inkml:trace contextRef="#ctx0" brushRef="#br0" timeOffset="55">15224 7435 8355,'0'-27'-61,"0"1"0,0 0 0,0 6 0,1 2 193,3 2 0,-1-2 73,4 7 0,1-2-232,3 9 1,2 0 0,2 4 0,4 2-37,3 1 0,4 7 0,1 7 0,0 2 100,1 5 1,-3 0-32,5 7 1,-4-5-1,1 4-44,-3-3 1,2 4-1,1-4-145,-2-2 1,-1-1 0,-1-1 0,0-2-59,0-2 0,-1 2 0,-2-5 0,-2 1-198,-2-1 1,-2 0 411,-6-5 1,2-5 0,-4-1 0</inkml:trace>
  <inkml:trace contextRef="#ctx0" brushRef="#br0" timeOffset="56">15806 7104 8355,'0'-12'125,"-5"2"1,-2 1 494,-3 2 0,-2 7 0,1 2-219,-1 8 1,1 11 0,0 3-1,-2 8-241,-2 4 1,1 11 0,-5-2 0,-2 0 108,0 2 1,-2-2-203,0 8 1,0-5 0,2 2-531,2-3 1,2-2 0,7 1-1122,2 0 0,-2 5 0,4 1 0</inkml:trace>
  <inkml:trace contextRef="#ctx0" brushRef="#br0" timeOffset="58">16983 7127 8355,'-8'0'-68,"1"0"1,4-2 591,-1-1 47,3 1 42,1-3-523,0 5 0,1 7 1,2 3 52,1 4 0,3 6 0,-2-1 0,0 4 16,0 3 0,3 0 0,-3 3 0,0 0-66,0 0 1,3-2 0,-4 2 0,0-1-142,1-2 0,-4-2 1,4-3-46,0-2 0,-2 2-446,4-6 1,-3-1-413,4-7 0,-5-2 652,5-5 0,-5-5 1,0-2-1,-1-5-162,-2-3 1,0-1-1,0-5 406,0 2 1,-2 2 0,0-4 54,-2 2 0,-4 4 36,5-4 1,-5 4-1,3-4 65,-1-2 1,2 4-1,-3-1-113,2 1 1,-2 2 531,3 4 1,0-1 41,4 1 1,1 4-1,3 4-317,4 1 1,3 9-1,4 3 1,3 6 30,0 6 1,4-2 0,-3 7-1,1-3-72,-1-1 1,2 0 0,-3 0 0,1-2-73,0-2 0,-5 1 0,3-6-9,-1-3 0,-3-1 1,2-6 57,-2-2 0,-6-1-38,1-1 1,-2-5 0,2-2 12,-4-3 1,1-3 0,-1-1-43,-2-1 0,0-8-51,-2 4 0,-4-5 1,-1 5-89,-2-3 0,1 0 0,-3 2-55,1 1 0,2 5 1,-1-1-1090,3 2 1,-1 2-288,1-1 1,-5 1 0,3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18:12:02.397"/>
    </inkml:context>
    <inkml:brush xml:id="br0">
      <inkml:brushProperty name="width" value="0.09071" units="cm"/>
      <inkml:brushProperty name="height" value="0.09071" units="cm"/>
      <inkml:brushProperty name="color" value="#FF0000"/>
    </inkml:brush>
  </inkml:definitions>
  <inkml:trace contextRef="#ctx0" brushRef="#br0">19907 8908 8355,'-23'0'0,"1"0"-95,3 0 1,3-4 0,4-1 0,1 0 2906,-1 0-2621,6-4 1,6 8-1,9-4 78,5 0 1,4-1-1,6-6-90,2 1 0,4-1 1,4 1-118,0-1 1,4 1 80,0 0 0,3-1 1,-1 0 18,6-4 1,7 2-137,1-5 0,-22 12 0,0-1 0,3-1 0,-1-1-59,1 0 0,0 0 0,1 1 1,0 0-1,1 0 0,1-1 81,2 0 0,0 0 1,2 1-1,0 1-61,0 1 0,-1-1 0,2 0 1,-1-1-1,3 2 0,-1-1 15,0 1 0,0 0 0,0 1 0,-1 1 0,2 0 0,0 1-183,-1 0 0,0 0 1,-1 1-1,-1 0 165,-2-1 0,0 0 0,1 0 0,0-1 0,0 3 0,0-1 33,-2 0 1,0 0-1,0 1 1,-1 0-10,0-2 0,0 1 1,-1 1-1,1 0 1,-3-1-1,1-1-1,0 2 0,0-1 0,2 0 0,0-1 0,-1 1 0,0 1 75,0-1 1,1-1-1,-2 1 1,0-1-68,2-2 1,0 0 0,0 1-1,0-1 1,1 1 0,1 0-40,-2 1 0,0 0 0,0 0 0,0-1 0,-3 3 0,0-1 75,-1 0 1,-1 0 0,28 0 4,0 0 0,-4 1 0,-2 2 8,-2 0 0,-4 0 0,3 0 4,-1 0 1,3 0-96,-5 0 1,1 0 0,-5 0-154,1 0 0,0 0 0,-1 0 146,1 0 0,-2 0 0,-1 0 33,-1 0 0,-1 0 6,1 0 0,2 0 1,-3 1 127,-1 3 0,5-2 0,-3 1-139,2-1 1,-2-2-1,0 1 256,1 3 1,-5-3-1,-2 3-266,-5-3 1,-1 3 0,0 0 116,-3-2 1,-3 1 0,-3-1-116,-2 2 0,-2 0-57,-6-4 0,-3 0-261,0 0-841,-6 0 482,-7 5 1,-5 1 0,-12 7-2094,-2 2 2197,-11 3 0,-6 15 0,-11 3 1</inkml:trace>
  <inkml:trace contextRef="#ctx0" brushRef="#br0" timeOffset="1">23093 8897 8355,'0'-8'422,"0"1"42,0 4-116,0-2 289,0 5-690,0 5 1,-1 1 72,-3 6 0,3 1 93,-3 2 1,3 1 0,1 5 97,0-2 0,-4 3-90,0 5 1,0 1 0,3-3 3,-3 2 0,3 3 0,-3-3-202,3-1 1,-1-2 140,-1-2 0,1 1-11,-1 0 1,1-1 0,2-2 0,0-2-195,0-2 0,0 0 0,0-5-24,0 0 1,-1 1 0,-2-1-545,0 1-384,-1-1 1,5-5 698,3-2 1,2-8-1,4-4 1,-1-5 209,-1-2 0,0-11 0,3 2 0</inkml:trace>
  <inkml:trace contextRef="#ctx0" brushRef="#br0" timeOffset="2">23070 8988 8423,'-6'-5'388,"1"4"1,10-9-13,2 2 13,4 3 0,4 0 1,0 4-195,-1-3 1,4 3-1,1-3-174,2 3 1,-2 1-66,0 0 0,0 0 1,3 0-164,-3 0 1,1 0-1,-3 1-117,1 3 0,-4-3 0,1 3 0,-4-2 60,-3 2 0,1-1 56,-5 4 1,3-3 0,-3 4-255,-1 0 0,-3 3 1,-3 0-1,-2 0 313,-1 1 0,-2-1 0,-3 1 1</inkml:trace>
  <inkml:trace contextRef="#ctx0" brushRef="#br0" timeOffset="4">23036 9194 8355,'-12'0'701,"6"0"-328,1 0 0,6 0-46,3 0 0,4 0-128,7 0 0,1-4 0,6 0-168,1 2 1,-3 0 0,7 2-75,-3 0 1,3 0 0,-1 0 244,0 0 1,-2 0-226,-1 0 1,-2 0-1,-1 0-522,-1 0 0,-5 4 0,2 0 281,-4-1 0,0-1 0,-1 2 0,-4-2-362,-4 6 1,2-4 249,-1 3 1,0-3-1,-5 3 128,-3-2 0,-2 2 233,-6-3 0,1 10 0,-1-1 1</inkml:trace>
  <inkml:trace contextRef="#ctx0" brushRef="#br0" timeOffset="5">22453 9605 8355,'-16'0'0,"3"0"238,-2 0 96,2 0 1,8 0 0,7 0 44,8 0 0,7 0 0,9-1 54,0-3 1,7-1-236,2-3 0,4-1 1,7 5 127,-1 2 1,2-3-105,3 1 1,2 0 0,5 3-171,0-3 0,0 3 0,0-3-87,0 3 1,1-3-21,-1 0 0,0-1 1,-1 3 66,-3-2 0,1 0 0,-4 4 172,-2 0 1,-1 0-140,-1 0 0,-4 0 1,-2 0 4,0 0 1,-4 0-1,-4 0-26,-1 0 0,-6 0 0,2 0-158,-3 0 1,-3 4 49,-2 0 1,-1 1-1,-4-3-387,1 2 0,-3 1-834,-5-1 844,1-3 1,-3 9-559,-5-2 1,-3-2 369,-8 2 1,2-2 285,-6 2 1,-3 7-1,0-2 1</inkml:trace>
  <inkml:trace contextRef="#ctx0" brushRef="#br0" timeOffset="12">23481 9970 8355,'0'-11'0,"0"5"0,0-5 0,0 5 269,0-5 1,-4 3-1,1 1 228,0-2 1,1 2 0,-2 0-355,-4-2 0,2 4 1,-2 0-160,-1 0 1,-1 3 130,-1-2 0,-2 3 0,-1 2-166,-1 3 0,-5 6-105,1 6 0,1 0 1,-1-1 197,-2 4 1,4 3 0,-1 1 75,1 0 1,-2 0 0,4-1-10,1 1 1,5-5 0,3-2 38,1 1 0,-3-4-27,4 2 0,1-2-79,3-2 0,1-1 0,3-2-127,3-4 1,0-3 17,0-1 1,5 0 0,3-1-58,-1-3 0,2-3 0,0-4 64,-2 0 1,2-2 18,-1-2 0,4-2-132,-3-2 0,0-2 42,-1 2 0,-2-3 1,2-2-4,-2-3 1,-2 2 0,1-6 29,-1 0 1,1 1 0,-2 1 122,-3 1 1,2 3 0,-5 5 216,-1 1 1,-2 5-88,-1-2 0,4 8-27,-1 0 1,0 5 145,-7 0 0,-1 6 0,-4 6 0,2 5-69,-2 5 0,-1 3 1,-1 2 33,4 3 0,-3 1 1,3 3-107,1 0 1,0-5-1,3 4-27,-1-3 1,-1 0-35,1-4 0,3-1 0,-3-3-51,3-4 1,1-3 0,1 0-49,3-1 1,-3-3 0,5-2-209,-1-1 1,-3 3-1,6-4-181,1-2 1,1 0 0,1-2 0,1 0-274,-1 0 0,0-6-300,1-1 1,-2 1-1,-1-2 335,-1-1 0,-5 3 530,5-2 0,-6 0 130,2-3 0,3 0 0,-1-1 0</inkml:trace>
  <inkml:trace contextRef="#ctx0" brushRef="#br0" timeOffset="16">23584 9993 8355,'8'0'142,"-1"0"1,-3 0 495,4 0-476,-6 5 1,3 2 0,-5 4 18,0 1 0,0 0 0,0 2-80,0 1 1,-3 2-1,-1-3 51,1 1 1,1 0 0,-1-2-57,-1 2 4,-5-2 1,8 3 0,-4-4 224,0-1-599,4-4-448,-4 3 318,5-9-1,0 4 107,0-15 0,1 2 191,3-7 0,-2 1 1,5 0 18,-2-1 0,4-2 0,-3 4 0,2-3 1,-1 2 64,2 2 0,-3 4 60,2 0 1,-2 5-1,3-4 103,-1 2 0,-4 1-103,3 4 0,-4 5 1,1 3 102,-3 2 0,0 2 1,2-1-1,0 0 201,0 1 1,-2-1 0,-1 1 21,0-1-203,0 1 0,0-1-147,0 0-132,0 1 151,0-6 1,2-2-281,1-8 1,0-1-1,5-4 1,-1 2-11,-1-2 1,5-1 0,-4-2 0,2 1 117,-1-1 1,2 2 0,-4 1-40,1 2 0,3 4 487,-3-1 0,-2 8 50,-1 4 1,1 2-78,-1 1 1,0 1 0,-3-1 44,3 1 0,-3-1-232,3 0 0,-3 5 0,-1-1 203,0-1-178,0-1 1,0-2 0,2-1-152,1-2 0,-1-2-1931,1-2 1253,-1-3 0,-1 4-327,3-5 0,1-1 777,3-3 1,2-2-1,-4-6 1</inkml:trace>
  <inkml:trace contextRef="#ctx0" brushRef="#br0" timeOffset="17">24041 10176 8355,'1'10'-102,"3"-2"0,-3 2 0,3-2 0,-3 2 344,-1 1 1,0 1-263,0-1 0,0-3 1,0-1-1,-1 2 0,-1 1-116,-2 2 1,-1-5-73,1 1 1,1-2 327,-4 2-260,4-3-911,-2-5 840,5 0 1,-5 0-1,-1 0 1</inkml:trace>
  <inkml:trace contextRef="#ctx0" brushRef="#br0" timeOffset="18">24029 10050 8345,'7'-1'1700,"-3"-3"-1198,-3 3-1292,4-4 1,-2 5 264,4 0 1,-4 1 0,2 2-507,0 1 873,1-1 1,1 2-1,-2 2 1</inkml:trace>
  <inkml:trace contextRef="#ctx0" brushRef="#br0" timeOffset="19">24258 10142 8355,'0'11'-704,"0"1"590,0-1 1,1 4 438,3 0 0,-3 4-220,3-3 1,1 3 0,-1-3 6,-2 2 0,1-4 0,0 1-4,0-2 1,1 2-15,-4 0 1,0-3-1,0-5 24,0 2 1,0-2 72,0 0-71,0-4 1,0 1-209,0-8 0,0-3 1,0-5-131,0-4 0,0 0 144,0-3 1,5-6 0,2 2 33,-1-1 1,4 0-1,-4 2 57,1 3 0,3 2 0,-2 6-79,2 0 0,1 0 0,1 4 249,-1 3 1,0 3 107,1 1 0,-2 5 0,-1 2-137,-2 4 1,-3 4 0,3 1-22,-2 2 1,2 1 283,-3 4 1,1 0 0,-2 0-703,1-1 0,-1 0 96,-3-3 1,4 3 0,0-3-620,-2 2-283,0 2 1,3 0-1,1 0 1</inkml:trace>
  <inkml:trace contextRef="#ctx0" brushRef="#br0" timeOffset="20">3004 15692 8355,'0'-23'-97,"1"1"0,3-1 0,3 1 259,4 3 0,-4-1 0,1 5 0,-1 1 0,1 2 0,0 5 0,-1 5 0,1 9 641,-1 8 1,-4 6-718,1 6 0,-3 4 1,-1 4-5,0-1 1,0 8-177,0-4 0,-1 2 0,-2 0-173,-1 0 0,-3-2 134,3-4 1,-4-1-1,3-3-122,-1-3 1,3 0 189,0-4 1,0 1-278,-1-9 1,3 0-123,-3-3 1,4-6-180,4-2 1,-1-3 414,4-1 1,6-10-1,5-3 1</inkml:trace>
  <inkml:trace contextRef="#ctx0" brushRef="#br0" timeOffset="24">3198 15601 8355,'0'-12'320,"0"1"0,1 3 248,3 1-316,7-1 0,7 1-7,5-1 1,5 4 0,2-3 30,3-2 1,7 2-1,3 1-28,5 1 1,-1-3 0,2 3-63,-2-1 1,3 3-1,-1-2-88,0 0 1,-2 4-1,-2-4 68,1 0 1,-5 4-1,-3-3-145,-3 2 1,-6 2 0,-3 0 0,-6 0-225,-5 0 206,-2 0 1,-5 0 3,-1 0 0,-4 2-8,1 2 1,-4 2-1,-3 5 1,-2 2 2,-1 2 0,3 3 0,-2 5 24,0 0 1,0 5 0,-3 2-54,4 3 1,-2 1-99,-2 1 1,2-1 0,0 0 0,-1 0 40,1 1 1,0-5 0,-3-1 0,2 0-66,2 1 1,-2-5-82,3 2 1,-1-3 0,2-3-126,0-2 1,-5 3-18,4-3 1,-4-1 0,3-1 127,-1 0 0,-2-2 0,-3-2-412,0 2 0,-2-2 0,-1 2-318,-1-2 818,-6-7 1,4 4-1,-6-3 1</inkml:trace>
  <inkml:trace contextRef="#ctx0" brushRef="#br0" timeOffset="25">3049 16286 8355,'-17'0'389,"0"0"0,13-1 0,7-2 189,7 0-270,14-1 0,1 4-51,14 0 1,2 0-1,8 0-8,0 0 1,6 0 0,-2 0-53,3 0 0,1 0-100,0 0 1,-1 0 0,-3 0 19,-3 0 1,-3 0-376,-2 0 1,-5 0 0,-5 0-526,-3 0 0,-11 0 440,2 0 1,-7 4 177,-1-1 0,-8 2 0,-3-1-417,-3 4 0,-2-2-104,-3 2 0,-7-1 0,-7 5 1</inkml:trace>
  <inkml:trace contextRef="#ctx0" brushRef="#br0" timeOffset="26">3289 16457 8355,'7'-5'0,"-1"-1"40,-2-5 0,-2 4 0,5 2 745,-2 0-421,-2 4 1,-3 1-178,0 7 1,-8 5 0,-5 4 152,-4 7 0,-2 1-126,-3 7 0,-3 3 1,-1 5 151,-5 2 0,2-3-166,-1 4 1,-2-4-29,-6 4 0,0-4 1,-7 4-124,-2 1 0,3 1 0,2 1-253,-1-3 1,7-4 19,2-8 0,2 2 1,-1-5-314,3-2 1,-2-2-1,6-3 1,2-2-330,3-2 1,5-2 196,4-6 1,1 1-1,-1-5 124,1-2 1,0-1 0,-2-1 504,-2 0 0,1 4 0,-3 0 0,2-1 0,1-2 0,-1-1 0</inkml:trace>
  <inkml:trace contextRef="#ctx0" brushRef="#br0" timeOffset="27">1964 17188 8355,'-6'0'-562,"0"0"1198,2 0-465,3 0 0,-4 5 90,5 3 0,0 7 0,1 4-93,3 3 1,-3 5 0,3 2 135,-3 4 1,-1-2-172,0 8 0,0-4 0,0-1-23,0 1 1,0 3 0,0-2-181,0-3 1,0 2 0,0-6 0,0 1-244,0 1 1,0-6 0,0 2-95,0-3 1,0-6 178,0-3 1,0 1-746,0 0 61,0-1 481,0-9 0,0-3 321,0-11 1,0-5 0,0-9 0</inkml:trace>
  <inkml:trace contextRef="#ctx0" brushRef="#br0" timeOffset="29">1930 17474 8355,'9'-1'-62,"1"-3"0,4-4 133,3-2 0,-2-1 0,4-1 205,1 1 1,6-1 0,0 1-132,0 0 0,-2 3 3,-1 0 0,-1 6 0,1-2 10,0 3 0,-4-3 0,0 0-153,1 2 1,2 0-27,1 2 1,-4 2 0,-1 0 32,-2 2 1,-1 4 0,-3-3-7,-1 1 0,-1-2 57,-2 3 1,1 1 0,-5 3 16,-2 1 0,1 4 33,1 3 0,-3-1 0,3 2-83,-3 5 0,-1-3 0,0 6 0,0 0-118,0 3 1,0-2-1,-1 1 1,-2 2-230,-1 1 0,-3 0 1,2-1 31,-2-2 0,1-1 0,-3 3-17,1-1 1,1-7 0,-3 0 88,2-4 1,-1-6-1,4 1-414,-1-2 0,-1-2 475,0 1 0,-8-1 0,2 1 1</inkml:trace>
  <inkml:trace contextRef="#ctx0" brushRef="#br0" timeOffset="30">2033 18056 8355,'-12'-5'0,"5"3"358,-1-6 0,7 1 110,1-5 0,5 6 0,8 2 0,2 1-295,4 0 0,6 1 0,3-1-188,2 1 0,1-2 1,6 1-574,1 0 1,5 2 105,-1 1 0,6-4 0,3-1 76,1-1 1,1 2 0,5-4-57,-1-1 0,0-1 0,0-1 1</inkml:trace>
  <inkml:trace contextRef="#ctx0" brushRef="#br0" timeOffset="31">3803 16606 8355,'1'-6'-449,"3"2"0,4 4 0,5 4 0,0 3 1662,1 3-931,-3 7 0,6 4 0,-3 7 6,2 2 1,4 0 0,-1 4 0,2 1 59,2-1 0,-2 5-174,1 3 0,0-3 0,8 1-14,2-1 0,2-2 0,3 3-128,1 0 0,4-6-61,-4-4 0,2-3 0,-4 2-245,2-1 1,1-2-282,-5-7 0,-5 2 280,-2-2 1,-8-1 0,-4 0-214,-2-2 0,-7 3-90,-2-3 0,-4 3 0,-4-3 447,-4 2 0,-7-4 0,-3 2 0</inkml:trace>
  <inkml:trace contextRef="#ctx0" brushRef="#br0" timeOffset="32">4191 17440 8355,'2'11'28,"2"1"1,-2 3 352,6 0 0,-5 7-60,5 0 1,0 5-1,3 3 1,-3 3-184,-1-2 0,1 2 0,2 2 10,-2 4 0,1-6 0,-4 3-227,1 1 1,0 0 0,3-4-106,-1-3 0,-4 2 1,2-5-200,-1-2 0,3-2-158,-4-4 185,-1 3 1,1-10-963,0 3 824,0-7 1,-4-8 18,0-8 475,0-7 0,0-8 0,0-6 0</inkml:trace>
  <inkml:trace contextRef="#ctx0" brushRef="#br0" timeOffset="34">4340 17565 8355,'-11'-5'-17,"4"3"255,3-6 1,3 4 143,1-3 1,6 3-117,6-4 0,1 6 0,7-3-80,4 0 1,0 3 0,7-3 0,-1 1 44,-1 1 0,8-3-67,-3 3 1,2 1-1,-5-3-153,0 0 0,-1 4 0,5-4-133,-1 0 0,0 4 56,0-3 1,1-1-1,-2 1-163,-3 1 1,2-2 35,-5 1 0,-6 1 0,-4 3 96,-1 0 1,-7 0-37,2 0 84,-2 0 0,1 1 80,-2 3 1,-3 2 169,-5 6 1,0-1-28,0 0 1,0 6 0,0 2-46,0 2 0,-1 6 0,-2 1-53,0 1 1,-6-2-1,2 3-51,1 2 1,-4-3 50,2 2 0,2-2 0,-1 1-346,2-3 0,-2 1 0,2-1-518,-2-2 0,4-2 355,-5-4 1,4 1-1,-3-5-270,-2-1 1,-2 3-139,0-2 732,0 0 1,-6 2 0,-1 0 0</inkml:trace>
  <inkml:trace contextRef="#ctx0" brushRef="#br0" timeOffset="35">4454 18148 8355,'-4'0'643,"7"-2"-332,7-1 0,9-4 1,1-4 236,6-1 1,-1 1 0,7 0-8,3-1 0,0 5-515,3-1 1,1 5 0,0 0-1,1 1-464,-1 2 0,4 3 0,-2 3-992,-1 6 1,5 7-1,-5-2 1</inkml:trace>
  <inkml:trace contextRef="#ctx0" brushRef="#br0" timeOffset="38">5436 15430 8355,'0'-12'-271,"0"5"1,2-1 0,0-1-152,2-1 1,1 0 0,-2 1 627,0 1 0,1 4-115,-4-3 167,0-1 0,1-3-5,3-1 1,-2 1 21,1 0 0,0 4 1,1 3 0,-2 4-110,6 4 0,-6 6 0,2 7 0,-3 1 1,-1 2 0,-1 7 1,-1 2-1,-2 1-110,1 1 0,-2-2 0,1 3 0,2-3-11,1-1 0,1-2 0,0-3 18,0 0 1,0-4 0,0-1-187,0-2 1,0 0-1,0-5 0,1-1 94,3-2 1,-2-3 18,6-5 0,-1 0-50,5 0 1,-1-1 24,1-3 0,0-3 0,2-5-233,2-4 1,0 0 176,-1-3 1,-2-3-10,2 3 0,-2-2 0,0-2 0,2 0 0,-2 0 0,0 0 37,-4 1 0,2-1 45,-4 0 1,2 1-1,0 2 27,-1 1 1,-5 4 0,4-3 103,-2 1 1,2 1-126,-3 1 1,1 3 0,-2 0 126,1 3 0,1 2 245,-2 0-261,-1 2 0,3 6 65,-5 3 0,0 2 0,0 6 32,0-1 1,0 5-74,0 3 0,0-1 0,0 1 12,0 2 1,0 3-40,0-1 1,0 6 0,0-6-48,0 1 1,0-4-1,0-1 1,0 1-43,0 2 0,0-3 0,0-1 0,0-2-120,0-2 0,0-1 0,0-2-292,0 1 1,0-1-413,0 1 0,0-5 8,0 1 1,1-6 431,3 2 0,2-3 0,6-1 1</inkml:trace>
  <inkml:trace contextRef="#ctx0" brushRef="#br0" timeOffset="41">6099 15521 9062,'0'-6'502,"0"2"0,-2 6 1,-1 3-45,-5 2-580,-2 0 0,-2 5 116,1-1 1,0 1-1,0-1-150,4 0 0,-2 1 25,5-1-29,-5 1 0,8-1 126,-3 1 0,4-1-36,4 0 1,-1-3 29,4 0 0,1-2-54,3 2 0,1 0 1,-1-2 42,0 0 0,1 2 43,-1 3 0,1-3 24,-1-1 1,-1 1-1,-2 3 1,-3 1 18,0-1 1,-4-3-1,3-1 1,-3 2 80,-1 1 1,-1 2 168,-3-1 1,2 1-1,-6-2 108,-1-3 0,-1 2-153,-1-5 0,-2 4 132,-2-5 1,1 1-189,-5-4 0,5 0 1,-3 0-9,1 0 1,3-1 0,-2-2-10,2 0 1,3-6-307,3 1 1,-2 2 0,5-2-1777,1-1 1414,2-1 1,2 0 0,3 1-1830,4 2 1793,-3 4 0,5-2 0,-4 5 0</inkml:trace>
  <inkml:trace contextRef="#ctx0" brushRef="#br0" timeOffset="44">7229 16195 8355,'-7'0'-97,"-1"0"0,4 0 1,-3 0-1,-2 1 1,-1 3 163,-2 3 0,5 4 1,-1 0 1,2 6-72,-2 2 0,-2-2 0,2 2 76,-2 2 0,3 0-62,-1 2 1,2 1 0,-3 2 14,1 0 1,4 5 0,-2-3 0,1 0-41,2-1 1,2 1-1,1-2 1,0 0-95,0 0 1,0-3 0,0-4 0,1-3 64,3 1 1,-1-8 0,4 2 0,3-2 20,4-3 1,-1-1 0,4-5 0,-1 0 17,3 0 1,3-1 0,1-3 0,-1-3-16,1-4 1,0-1 0,0-2 0,0-3 16,0-1 1,-1 3 0,1-4 0,0-1-61,0-2 1,-1 0 111,-3-1 0,-2 0 1,-3 0-6,2 0 1,-1 0 0,-5 0 5,-2 1 1,0-4 0,-3 2 63,2 3 1,-5 2-75,2-1 1,-3 0 0,-1 5 5,0 1 1,-5 1 0,-2 2 0,-3-1-21,-2 1 0,-4 0 0,-3 0 0,-2 4-12,2 3 0,-2 3 1,2 1-1,-3 0-30,-1 0 0,2 0 1,0 1-1,4 3-87,0 3 0,1 0 0,2 0 0,-2 2-138,3 1 0,1-2 1,3 0-1,3 1-199,1 1 1,1 1 289,4 1 1,-5-1 0,-1 0 0</inkml:trace>
  <inkml:trace contextRef="#ctx0" brushRef="#br0" timeOffset="45">7321 16309 8355,'7'0'-548,"1"0"1,0 1 640,-2 3 1,0 2-1,-3 7 79,1 2 0,-1 3 0,-3 5-182,0 0 0,0 5-316,0 2 1,0 4-88,0 4 0,0 3 0,0 5 1</inkml:trace>
  <inkml:trace contextRef="#ctx0" brushRef="#br0" timeOffset="46">6373 15338 12870,'19'-6'1516,"0"2"-1174,5 3 0,1 1-228,6 0 1,2 0 0,4 0 5,-1 0 0,1 0 0,6 0-347,-1 0 1,-5 0 29,1 0 0,-6 0 1,-3 0 29,-1 0 0,-5 0 1,-5 0-1,-2 0 0,-2 1-2476,-1 3 0,-7-2 1923,-2 6 1,-8 0 0,-2 3 0</inkml:trace>
  <inkml:trace contextRef="#ctx0" brushRef="#br0" timeOffset="47">6567 15544 8355,'-18'5'3407,"2"-4"-2632,4 4-480,6-5 0,6 0 673,8 0 0,6 0-593,1 0 1,9 0 0,0-1-93,4-3 0,4 3-624,6-3 0,-1 3 315,4 1 1,-3 0-1,4 1-2432,1 3 0,-3 2 1,-1 6-1</inkml:trace>
  <inkml:trace contextRef="#ctx0" brushRef="#br0" timeOffset="48">7424 15430 8355,'-12'-12'300,"1"-4"0,1 3 1693,2-2-1383,3 7 0,4 3-258,-3 5 0,3 5 0,-3 4-91,2 5 1,2 4-296,0 5 1,-3 1 72,-1 2 1,-1-2-1,2 3-14,-1-3 1,-1-5-330,2 0 0,1-1 1,-2 1-924,3-4 1,1-2 522,0-2 0,5 0-159,3-4 243,2-2 0,7-5 0,0 0 0</inkml:trace>
  <inkml:trace contextRef="#ctx0" brushRef="#br0" timeOffset="49">7549 15418 8743,'0'12'0,"-1"-1"0,-2 0 1004,0 1 1,-1-1-579,4 1 1,0 3-252,0 0 0,5 0 0,2-3 1,4-1 65,0 1 0,0-2 0,2-1 0,2-3-295,4-1 1,3-1 0,1-5 0,0-2-1108,0-1 1,-4-5 573,0 2 0,-5-5 357,1-3 1,-8 2 104,-3-2 1,-3-1 0,-1-1-159,0-1 0,-1 5 184,-3-3 1,-6 0-1,-5 1 484,1 1 1,-2 6-1,-1 4 215,-1 3 1,4 1-435,-1 0 0,2 1 0,2 3-182,0 4 1,3 2 0,2 1-1007,1 1 1,1-1-823,4 0 1580,5-4 0,6 8 0,7-2 0</inkml:trace>
  <inkml:trace contextRef="#ctx0" brushRef="#br0" timeOffset="50">8040 15384 8355,'0'11'143,"-4"1"1,-1-1 455,-1 1 0,4-1-12,-2 0 0,-1 1 84,1-1 0,1-3 0,7-1-484,4 2 0,-1 0 10,5-1 1,-2 1-121,9-5 1,-4-1 0,4-3-742,2 0 0,-5-1 0,0-3 376,1-3 0,-8-3 153,2-2 0,-3 1 0,0-1 271,-5 1 0,-1-4 0,-2-2 304,0-1 1,0 1-260,0-2 1,-5 1-193,-3 3 1,-1 2 0,0-1-588,2 5 0,-1 4-203,-4 5 1,2 1 0,1 3-37,2 4 1,-1 2-1,-3 1 1</inkml:trace>
  <inkml:trace contextRef="#ctx0" brushRef="#br0" timeOffset="51">8646 15407 8355,'-12'0'573,"1"0"1,1 1 137,2 3 1,-2 2 0,2 7-236,-2 2 1,-3 3-311,-2 5 1,2 0 0,0-1-9,4 1 0,-2-1 0,5-2 0,0-2-142,2-2 0,3 1 0,1-3-1000,0 1 1,1-1 0,3-6 75,3-5 0,4-1 0,-1-4-972,-3-1 1759,3-4 1,-3-9-1,4-2 1</inkml:trace>
  <inkml:trace contextRef="#ctx0" brushRef="#br0" timeOffset="53">8623 15407 8355,'5'-7'289,"-4"2"1,4 10-1,-5 4 936,0 5-954,0-1 1,0 9 0,0-3 88,0 2 1,1 2-132,3 0 1,-1 0-1,3-2-4,-1-2 1,4-2 36,-1-6 0,2 1-877,1-1 1,1-1 81,-1-2 0,1-3 1,0-5-176,3 0 1,-2-1-1,2-3 205,-2-4 1,-2-6 240,1-1 1,-1-5-1,1 2 281,-1 0 0,-1 0 485,-2 3 0,1 2 0,-4-1-291,1 6 1,-2-1 1185,4 5-391,-6 0 1,7 5 0,-4 3-653,2 4 0,-4 2 1,4 1-73,-2 1 1,2 3-1,-2 0-140,2-1 0,-3 3 1,2-2-1,0 0-542,1 2 0,-1-5 1,3 5-1010,-2-1-462,1-3 1,3 14-1,1-3 1</inkml:trace>
  <inkml:trace contextRef="#ctx0" brushRef="#br0" timeOffset="55">9388 15247 8355,'0'-8'1251,"0"1"0,0 10-522,0 5-464,0 7 0,-4 11-62,0 4 0,-1-3 1,3 7-96,-2-1 1,-4 0 0,3 0 0,0-1 51,0-2 1,-4-1 0,3 2 0,-2-5-221,1-1 1,3-6-1,-3-2 1,1-1 6,0-6 0,2 0 0,-2-5 0,-1 0 165,1 0 0,2-2 0,-2-8-89,1-7 1,-3-1 0,4-6 0,2-1-69,0-1 1,8-4-1,1 1 1,3 0-380,2 3 1,0 2 0,2 0 207,2 3 0,4 5 1,-2 3 117,-1 5 0,4 1 11,-6 2 0,4 2 0,-4 0-27,-1 2 1,-1 6-1,-3 0-3,-2 4 1,1 1 431,-6-3 0,1 3 0,-5 0 257,-3-1 1,-4 3-1,-5-2-262,-3-1 0,-3 0-203,4 1 1,-1-6 0,2 2-228,-2 0 1,1-3 0,5 1 185,2-1 0,3-4-2025,5 3 0,2-4 862,1 1 1,9-8-1,6-2 1</inkml:trace>
  <inkml:trace contextRef="#ctx0" brushRef="#br0" timeOffset="56">9628 15498 8355,'0'-6'1381,"-1"11"0,-2 10 555,-1 5-1698,-5 8 0,7 3 0,-6 6-135,-1 1 0,0 5 1,0-1-1,2 2-77,-2 2 0,0-1 0,0 1-3,2 0 0,0-6 1,-2-2-311,2-2 0,3-3-125,-4-3 1,6 2 0,-2-6 0,3-4 70,1-1 0,0-7 0,0 1 0,0-2-1437,0-2 0,1-6 1414,3-5 0,-3-10 0,4-8 1</inkml:trace>
  <inkml:trace contextRef="#ctx0" brushRef="#br0" timeOffset="57">9616 15498 8355,'7'-11'431,"3"-1"0,-3 2-16,4 3 1,0 1-1,0 6-90,1 0 1,1 3-1,1 3 975,1 6 1,4 5-1075,-4-1 0,0 4 0,-5-1-218,-2 3 0,1 0-65,-5 1 0,0-1 0,-6-2 148,-2-1 0,-3-1 1,-8 2 40,-4-1 1,-3-5-67,-1 2 1,-3 0-1,-1-2-79,1-4 0,2 2-288,2-5 1,4-2 0,4 0-1905,5 0 596,4-3 0,15-2 0,3-7 1</inkml:trace>
  <inkml:trace contextRef="#ctx0" brushRef="#br0" timeOffset="59">10130 15635 8355,'0'-11'523,"0"3"0,-1 1 1,-3-2 1054,-3-2 0,0 5 0,0 1-779,-2 0 1,-5 4-622,-1-3 0,-6 4 0,2 4-125,-2 3 0,-2 5 0,1 2-81,3 1 0,-2 1 169,2 0 0,2-4 0,3 4-672,5-4 0,4 0-69,5-1 0,1 1 1,5-1-43,5 0 0,5-3 189,7 0 1,4-5 0,0 4-583,-2-2 1,3-1 545,-1-4 0,-5 3 0,-4 1 94,-1-1 1,2 2 242,-4-1 1,0 3 914,-3-3 0,-6 5-294,-2-1 1,1 2 0,-1 1-9,-2 1 1,-6-1 0,-3 0-5,-3 1 1,-6-1 0,0 2 0,-2 1-1,-2 1 1,-2-1-82,-1-1 1,1-2-1,-3 1 1,0-2-365,-2-3 1,2 2-322,6-5 1,-1 4-314,4-4 1,-3-1 413,4-3-1788,5 0 0,-5 0 0,2 0 1</inkml:trace>
  <inkml:trace contextRef="#ctx0" brushRef="#br0" timeOffset="60">10484 16515 8355,'-3'-8'345,"-1"0"1,-5 6 0,3-1 0,-1 7 389,3 7 1,-1 9-1,1 9-497,2 5 0,1 4-289,1 0 0,0 3 0,0 6-2,0 2 1,3-4-1,3 3 42,0 0 1,-2 0-105,3-2 1,-4-5-142,1-3 1,1-3 0,-1-1-115,-2 1 1,1-10 140,0-2 1,-1-7-1,2 2-374,-3-1 1,-1-6-858,0-3 1017,5-6 1,0-7 346,3-10 0,2-16 0,-4-4 0</inkml:trace>
  <inkml:trace contextRef="#ctx0" brushRef="#br0" timeOffset="61">10530 16526 8355,'-6'-5'3309,"1"2"-2217,5-4-768,0 4 1,5-2-486,2 5 0,9 5 0,1 2-297,1-1 1,4 3 0,-3-4 0,2 0 359,2 0 0,-1 3 0,-2-5 1,-2 0-536,-2-2 0,-1 1 0,-3 0 1,-2 3-471,-2 1 0,-3 6 872,-5 3 231,-5 5 0,-7-2 0,-6 5 0</inkml:trace>
  <inkml:trace contextRef="#ctx0" brushRef="#br0" timeOffset="62">10462 17029 8355,'-6'11'1480,"0"0"848,-5 1-1855,4-6 0,4-1 0,8-5-459,6 0 0,6 0 0,7 0-70,2 0 1,0 0-540,4 0 1,1 0 0,4 1-1409,3 3 1004,-7-2 1,2 8 0,-11-4 0</inkml:trace>
  <inkml:trace contextRef="#ctx0" brushRef="#br0" timeOffset="63">11238 16903 8355,'-1'-8'1164,"-2"1"-59,0-2 1,4 4-990,6 1 1,5 3 0,3 1-63,4 0 1,-1 3-381,1 1 0,0 4 0,2-4-332,-1-2 0,0 3 0,-5 0 87,-1 2 1,-1-4-55,-2 5 0,-3 0 0,-2 3 503,-1 1 0,-11-1 0,-7 0 1</inkml:trace>
  <inkml:trace contextRef="#ctx0" brushRef="#br0" timeOffset="64">11204 17131 8355,'0'7'2143,"0"-4"450,0-6-2218,5 1 0,3-4-254,7 2 1,3 3-1,4-3-366,1 3 0,5 1 9,3 0 1,2 0-1,2 1-3111,3 3 2365,-2-3 0,3 9 0,-5-3 1</inkml:trace>
  <inkml:trace contextRef="#ctx0" brushRef="#br0" timeOffset="65">11923 16754 10463,'-6'16'570,"2"-1"0,3 9 1,1 0-77,0 4-398,0 2 0,0 5 0,0-1-205,0 0 1,0-1 0,-1-1-1,-2-3-525,-1-1 1,1-1 0,3-6-148,0-2 1,0 2 35,0-6 0,1-1 369,3-7 0,-2-1 0,4-8 0,1-3 43,-1-6 333,-3-1 0,7-14 0,-4 2 0</inkml:trace>
  <inkml:trace contextRef="#ctx0" brushRef="#br0" timeOffset="66">12106 16869 8355,'6'5'165,"-2"2"0,-2 3 216,-2 2 1,0-1-1,0 2 280,0 2 1,0-1-552,0 5 1,5-5 0,1 3-1,0-1 0,4-4-321,-2-1 1,2 0 63,2-3 1,0-3-1,2-1-25,2-3 1,-1-2 0,-4-3 6,1-3 0,-5-4 93,1 0 0,-6-4 1,2-1 361,-3 3 1,-1 0 0,-1 0 35,-3-2 0,2 6 1,-6-2 157,-1 0 1,-1 5-440,-1-2 1,-1 6 39,1-2 1,-1 3 0,1 2-410,0 3 0,-1-2 0,2 6 29,2 1 0,3 1-35,5 2 1,0 3-455,0 0 0,0-4-190,0-3 0,2 0 538,1 3 0,8-1 0,4-2 392,-1-4 1,-2-3 0,0-1 0</inkml:trace>
  <inkml:trace contextRef="#ctx0" brushRef="#br0" timeOffset="67">12483 16926 8355,'6'5'718,"-1"-3"-197,-5 6 1,2-4 0,0 3 59,2 2 0,1-2-319,-1 0 0,-2 0-103,6 0 0,0 3 1,3-3-310,1-1 1,-5-1-186,1-5 0,-1 0 0,5 0 235,-1 0 1,1-1 0,-1-3 0,-1-4 0,-1 0 369,-1 0 1,-6-6 0,2 3 530,-3-2 1,-1 0-539,0 2 0,-1-5 0,-3 1-34,-3 1 0,-4 5 1,0 3-39,0 1 0,-1 1-275,1 4 1,-1 0-1,1 0-492,0 0 0,4 5-754,3 3 0,-1 2 354,1 1 1,1 5 93,3-1 0,5 0 0,1-3 0</inkml:trace>
  <inkml:trace contextRef="#ctx0" brushRef="#br0" timeOffset="70">12986 16777 8355,'-6'-6'1917,"-1"2"-1233,2 3-488,-5 6 1,8 3 0,-3 7 197,0 4 1,4 4 0,-3 2 0,2 3-201,-2 1 1,2 0 0,-1 2 0,1-3-425,2 0 0,0-6 298,0 1 1,0-1-1,0-7-2643,0-1 1871,0-6 0,2-3 387,1-5 0,0-5 0,3-4-201,-1-5 1,-1-4 0,-4-5 226,0 0 1,0 1-1,2-1 1,0 0 333,2 0 0,0-4 1,-4 1-1,1 0 226,3 2 0,-2 3-20,6 2 0,-6 2 745,2 6-586,3-1 1,-2 7-128,2 5 1,2 5-154,-5 7 0,4 0 0,-5 4 200,0 3 0,2-2 0,0 2 56,1 2 0,-3-4-193,1 3 1,1-7 0,-1 3-212,-2-4 1,5-1-139,0-4 0,3-2 116,2-5 0,-5 0 0,1-1-99,1-3 1,1-6 0,1-5-195,1 1 0,-2-4 0,-1 0 128,-2 1 0,1-4 0,2 6 216,-2 1 54,2-4 1,-5 6-1,4-2 1095,-1 5-710,-6 4 1,8 10 0,-3 2-89,-1 4 0,4 0 0,-4 0-229,1 1 1,-1-1 0,-3 1-1,2-2-399,1-3 0,-2 4 0,2-4 0,1 3-1089,-1 2 0,-2 3 0,2 0 557,-1-1 0,-1 4 0,-4 0 1</inkml:trace>
  <inkml:trace contextRef="#ctx0" brushRef="#br0" timeOffset="72">13637 16617 8391,'0'13'422,"0"2"1,0 4-115,0 3 0,0 2 0,0 3-150,0 3 1,0-1-244,0 2 1,3-5 38,1 5 1,0-6 0,-4 1-79,0-6 0,0 0 0,0-5-33,0-1 0,0-1 78,0-1 42,0-6 64,0-1 118,0-5 1,0-5 0,0-3-157,0-2 0,1-3-92,3-2 1,-1 1 0,4-4-69,2 2 0,-3 1 1,2 3 123,1 1 1,-3-1 33,2 1 1,-1 1 25,5 2 0,-5 3 92,1 5 0,-2 1 0,2 3 0,-4 4 130,-3 2 1,-1 1 0,0 1-1,0-1 25,0 1 1,-1-1 0,-3 1-27,-4-1 1,2 0 0,-2 1-144,0-1 1,-3 1-121,0-1 1,3-1-617,1-2-134,4-3 1,-1-5 0,8-1 139,4-3 1,-2-2-1,2-6 1,1 1 486,1-1 0,-3 0 0,1-2 1,1-3 151,1-1 0,2 4 0,-1-2 0</inkml:trace>
  <inkml:trace contextRef="#ctx0" brushRef="#br0" timeOffset="75">13876 16800 8355,'7'-5'-128,"2"2"614,-6-4 0,2 4-77,-1 0 0,-2 4-71,1 6 1,0 1-143,1 7 0,-3 2 0,3-1-168,-3 2 0,3 0-9,0 1 0,-1 1 1,-3-5-108,0-1 0,0-1 0,2-2-107,2 1 35,-3-6 0,5-1 33,-2-5 1,-2 0 0,6 0-237,1 0 1,-3-6 274,2-6 1,0 0 0,3-6-179,0 2 1,0-5-88,-4 2 1,3 1 0,-3 1 302,-1 0 0,3-2 0,-4 4 0,0 1 284,0 1 1,-1 2 498,-4-1-204,5 6 1,-4 4-175,3 9 1,-3 2 0,-1 11-7,0 4 0,4 3-229,0 4 1,0 7 0,-4-2-51,0 4 0,0 4 1,0-2-90,0 2 0,1-2-76,3 0 1,-3-4 18,3 4 0,-3-9 0,-1 1 0,0-2 6,0-3 1,0 1-65,0-4 0,-5-2 292,-3 3 0,2-8 0,-1-3-63,-2 1 0,-1-8 1,-2 1-6,1-4 1,-1-2 12,1-4 0,-1-2-63,1-6 0,0 0 1,-1-8 2,1-1 0,1 0-77,2-6 1,-1-4-1,5 0-52,2 2 0,0-2 0,2 1-184,0-3 0,0 6 0,2-8 0,2 6-279,3 2 0,3 0 0,3 0-137,2 1 1,-1-5 0,4 0 284,-2 2 1,10-4-1,-2 0 1</inkml:trace>
  <inkml:trace contextRef="#ctx0" brushRef="#br0" timeOffset="76">14253 16709 10157,'0'11'1110,"0"2"-741,0 2 0,0 8-213,0 7 1,0 3-1,0 0 4,0-2 0,2 2 0,0-4-395,2 0 1,0 3 0,-4-5-337,0-2 0,1-2 0,1-3 81,2-1 1,1-6 0,-2-1 0,2-4-2,1-3 1,-2-1 0,4-4 0,-1-1-396,0-3 886,-2-2 0,0-6 0,1 1 0</inkml:trace>
  <inkml:trace contextRef="#ctx0" brushRef="#br0" timeOffset="77">14219 16869 8355,'-11'0'2312,"-1"-5"-1511,6 3-408,-4-8-36,8 9 1,2-8 0,8 5-86,2 2 0,7 0 0,2 1-706,2-3 0,1 3 0,-2-3 0,-1 3-1525,1 1 0,1 0 1368,-2 0 1,7-5-1,-1-1 1</inkml:trace>
  <inkml:trace contextRef="#ctx0" brushRef="#br0" timeOffset="80">14447 16994 9839,'12'7'933,"-1"-2"-790,1-5 0,0 0 0,2 0 0,3 0-308,1 0 0,-3 0-72,4 0 0,-4 0 312,4 0 1,-5-4-1,1-1-130,-2-2 1,-5 4-1345,-1-5 1198,-4 0 0,2-3 0,-6 1 245,-3 2 1,-3-1 158,-4 6 0,-2-3 1,-1 4 58,-1-2 0,-5 2 0,2 4 36,0 2 0,-2 6-66,5 1 0,-1 2 0,5 6-104,0 2 0,1 0 1,2 1-31,4-3 0,3 1 0,1-4-453,0 2 0,6-5 153,6-2 1,0 0 0,7-8-189,2 0 0,1-2 1,4-2-209,0-3 0,2-4 156,-1-7 0,-2 1 175,6-5 0,-6 0 0,2-4-7,-3 1 1,-2-1 0,-2 0 427,-1 0 0,-5 0 263,1 0 1,-3 2 0,-4 0 99,0 2 1,-5 9 0,0-1 231,-1 1 1,-2 3-489,0 0 1,-5 4-1,-2 1-153,1 4 0,-4 2 0,3 6-83,1 3 1,-3 1-1,5-2 1,2 2-1,1 3 53,1 1 0,0-3 0,1 3 0,3-1-201,3 1 0,2-4 1,0 3-1,-1-2 57,0 0 0,1 0 1,0-4-1,-2-3 255,-2 0 1,-2 0 243,-3 3 1,-5-1 0,-2-1-90,-3-1 0,-7-6 0,-2 3-50,-2 0 0,-2-3 1,-1 1 9,-3-1 0,7-2 0,-2 0-452,4 0 0,3 0 1,4 0-1397,-1 0-628,6 0 685,1 0 0,5 0 0,0 0 1</inkml:trace>
  <inkml:trace contextRef="#ctx0" brushRef="#br0" timeOffset="83">2741 16891 5814,'0'-11'282,"0"5"-238,0-4 1,4 7 14,0-5 0,1 5-13,-1-5-66,-3 5 0,4-3 47,-5 2 1,1 3-184,3-3-91,-3 3 96,4 1 676,-5 0-474,0-5 217,0 4 1,2-10 180,1 4-162,-1 2-102,3 0-39,-5 5-47,0 0 1,-4 1 48,0 3 0,-5 3-43,2 9 1,0-4 0,0 4-31,-2-4 0,2 5 3,0 2 1,-1-2-10,-3 3 0,-1-5 0,2 3-92,3-2 0,-4 3 0,5-4 107,0-1 0,-1-1-57,4-2 0,1 1 0,-2-1-135,3 1 1,1-1 104,0 0 94,0 1 0,5-2 8,3-2 0,2-3-48,1-5 1,2 0 0,2 0 95,4 0 1,3 0 0,0-2 0,-2 0 0,-1-3-26,1-2 0,6 4 0,0-5-79,0-1 1,-4 3-1,-1-2-35,-2-1 0,0 3 0,2 0-89,-2 1 1,-1 0 0,-4 2-93,1-1 0,1-1 0,-5 3-657,0-2 0,-3 0-751,0 4 1246,-6 0 1,3 5 0,-5 1 0</inkml:trace>
  <inkml:trace contextRef="#ctx0" brushRef="#br0" timeOffset="85">1530 16149 8355,'0'-8'-630,"0"1"1,-1 3 1264,-3-4-232,3 6 2,-4-3-332,5 5 126,0 0 0,-4 5 52,0 3-167,1 2 0,3 2 2,0 4 0,-2-1 0,0 6 1,-2 4 43,1-1 0,-2 4 0,2-1 0,-1 1-19,-1 0 0,2 3 0,-3-5 0,-1 0-30,1-2 0,4-1 1,-4-2-1,3 0-12,-1-2 1,-1-5 0,2 1 0,-1-2 12,2-2 1,-1-1 0,1-1-648,-2-1 0,0-1-1231,4 5 1063,0-6 1,5 4-1,2-4 1</inkml:trace>
  <inkml:trace contextRef="#ctx0" brushRef="#br0" timeOffset="86">1862 16355 7659,'1'-10'0,"1"1"-171,2 1 1656,0 5-1134,-4-7 0,-1 8-216,-3-6 1,-2 6 0,-6-2-47,1 3 0,-1 2 0,1 1-258,-1 2 0,0 1 0,-2-2 119,-1 1 1,-1 3-1,6-2 1,1 2-72,2 2 0,0-3 0,-1 1-48,0 2 1,2 2 0,-2 0 79,4 0 1,3 1-1,2-1 76,3 1 1,1-1-1,4 0 1,-1 1 30,0-1 1,3-1 0,0 1-1,0-1 70,1 2 0,-1 2 0,1-2 0,-2-1 93,-3 1 1,2 3 0,-4 0 7,2-1 0,-5-1 1,2-2-25,-3 1 0,-1-5 0,-1 0 0,-3-1 106,-3 0 1,-5-3-1,-2 1 1,-2-3-56,-2-1 0,3 0 0,-3 0 0,2 0-238,2 0 0,1 0 0,1-1-1039,1-3 1,3 1-318,1-4 550,4 4 1,-2-2-1,5 5 1</inkml:trace>
  <inkml:trace contextRef="#ctx0" brushRef="#br0" timeOffset="87">4477 16492 8355,'0'-8'-81,"0"1"1,0 3-1,0-4 1,1-1 244,3-1-353,-3 4 415,4-4-370,0 8 157,-3-3-311,3 5 900,-5 0-560,5 0 0,-4-1-26,3-3-145,-3 3 0,1-4-995,1 5 776,-1 0 0,3 5 0,-5 1 1</inkml:trace>
  <inkml:trace contextRef="#ctx0" brushRef="#br0" timeOffset="88">4557 16412 7422,'0'-7'374,"0"4"1,0 6-148,0 5 0,0 2-177,0 2 0,1 0 0,2 2 23,1 2 0,-1 4 0,-3-2-37,0-1 1,0 4 0,0-5 0,0 1-100,0-1 0,0 1 0,0-3 0,0 1-102,0-1 1,0 0 0,0 0 0,0 1-168,0-1 1,0-1 0,0-2-1,0 0-498,0 1 744,0-1 1,-5 1-1,-1-1 1</inkml:trace>
  <inkml:trace contextRef="#ctx0" brushRef="#br0" timeOffset="90">4922 16400 8355,'12'-11'-502,"-1"0"0,-1-1 677,-2 1 0,2 3 0,-4 0 0,2 1 1345,0 0-1199,-6-3 1,3 8-253,-5-6 1,-5 6-134,-2-2 0,-4 6 1,0 3 1,0 2 0,-1 0 1,1 5 51,-1-1 0,1 1-127,0-1 0,-1 1 1,1-2 65,-1-3 1,2 3 47,3-2 0,0 1 1,5 0 2,-2-2 0,0-3 5,4 4 0,0-4 1,0 3 0,1 0 0,3 0 11,4-3 1,2 1 0,1-1 24,1-2 1,-1 1-1,1 0 1,0 0-1,2 0-18,1-2 1,1 4 0,-5 2-9,0-1 1,1 4-1,-1-4 1,1 2-1,-1 0-17,1 1 1,-5 1 0,0 1 0,-2 1 68,-3-1 1,-1 0 0,-1 1 59,0-1 1,-1 1 0,-3-1 147,-3 0 0,-3-3 1,-2-2-1,1-1-32,-1-2 1,0 2 0,-2-1 0,-2-2 38,3 0 1,0-4-1,1 0-212,1-2 0,3-5 0,2 2-1212,1-4-1006,1 0 1286,4 0 0,5-1 0,2 1 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18:12:02.145"/>
    </inkml:context>
    <inkml:brush xml:id="br0">
      <inkml:brushProperty name="width" value="0.09071" units="cm"/>
      <inkml:brushProperty name="height" value="0.09071" units="cm"/>
      <inkml:brushProperty name="color" value="#FF0000"/>
    </inkml:brush>
  </inkml:definitions>
  <inkml:trace contextRef="#ctx0" brushRef="#br0">14859 3198 8355,'-6'-7'178,"5"2"177,-4 5-234,5 5 0,4 2-103,0 4 0,1 6 0,-3 2 101,2 2 0,4 2 0,-4 1-50,-2 3 0,3-3 0,0 4 78,2 0 0,-4-3-66,5 6 0,-5-2 0,2 3-71,0-2 1,-4-3 0,4 2-155,0-1 1,-4-1-106,3-5 0,1 1 1,-1-1-78,-1-3 1,2-3 0,-1-4-167,-2-1 0,3-3 59,-1-1 1,1-4 250,-1 1 1,-3-8 0,4-2 0</inkml:trace>
  <inkml:trace contextRef="#ctx0" brushRef="#br0" timeOffset="1">14859 3221 8471,'0'-7'591,"5"2"0,2 5-66,3 0-510,2 0 1,-1 0 0,2 2-165,2 1 1,-2-1-1,3 1 1,0-1 162,-1-2 0,0 0 0,-2 0 0,1 0-273,1 0 0,0 0 0,-3 0 0,-1-2 3,0-1 1,-3 0 0,0-3-883,0 1 769,-2 1 1,-1 9 299,-5 3 0,-5 2 0,-2 1 0</inkml:trace>
  <inkml:trace contextRef="#ctx0" brushRef="#br0" timeOffset="3">14881 3449 8355,'2'6'-138,"1"-3"0,5-4 0,2-4 225,2-2 1,4 0-1,3-5 1,3 1 65,1-1 1,-1 5 0,3-1 0,0 1-155,2 0 1,-1-2 50,-3 6 1,-4-1-183,0 4 1,-1-2 0,2 0-99,-1-2 0,-5 0-517,1 4 0,-2 0-177,-1 0 924,-6 0 0,4-5 0,-4-1 0</inkml:trace>
  <inkml:trace contextRef="#ctx0" brushRef="#br0" timeOffset="4">14584 3917 8355,'-7'8'-1281,"-1"0"1955,6-6-268,-3 8 0,6-8-81,3 1 0,6-1 1,6-2-1,3 0-16,5 0 1,3-5 0,6-3 0,0-2-135,3-2 1,6 1 0,-1 0 0,4-1-143,0 1 1,0-5-1,-2 1 1,-1 1-60,1 2 1,-2-4 0,-1 1 0,1 1-13,0 1 0,-5 2 1,2-2-1,-2-1 9,-2-1 0,-3 0 0,-2 5 0,-1 1 40,-3 1 1,-1 1-1,-1-3 1,-1 1-86,-3 1 0,-2 4 108,-1-3-288,-4 4 0,4-3 1,-8 3-830,0-1-62,-5 1 188,2 3 0,-5 5 741,0 2 0,-5 3 0,-2 2 0</inkml:trace>
  <inkml:trace contextRef="#ctx0" brushRef="#br0" timeOffset="7">15098 4032 7235,'-6'-6'1259,"1"6"-739,5 0-422,0 6 0,4 5 0,0 2 32,-2 2 0,3 3 0,0 6 1,0 1-10,0 2 1,3 1 0,-3-3 0,0 2-121,0-2 0,0-1 0,-2-2 1,1-2 8,-2-1 0,3-5 1,-1 1-1,0-3-25,1-5 0,-2 2-86,4-5 1,1 0 64,3-4 1,-3-5-6,-1-3 1,1-7-3,3-4 1,-3 0 0,0-3-166,1-2 1,1-2 0,1 0 27,1 0 0,-5-6 100,1 1 1,-4 2-1,2-1-29,-1-2 0,0 4-11,-1 1 1,-3 5 261,3 3 0,-3 2 1,0 6 242,3-1 1,-2 5-114,1-1 0,0 7 0,-1 1 90,2 6 0,1 5-265,-1 5 1,-3 3 34,3 7 1,1-2-23,-1 3 0,4-3-15,-4-1 0,3 0 1,-2 0-8,2 0 1,-4-6 0,4 0-96,-2-1 0,2-3 0,-2 2 0,1-2 0,-1-2 0,-2 1-73,3-1 1,-4-3 0,4-1-218,-1 2 0,4-2-554,-1 0 1,-2-4-276,2 1 670,-6-3 0,7-2-12,-5-3 0,4 1 252,-4-4 1,3-1 0,-3-5 0,-1-1 215,-2-1 0,4-5 0,1 2 0</inkml:trace>
  <inkml:trace contextRef="#ctx0" brushRef="#br0" timeOffset="9">15624 4020 8355,'6'0'528,"-1"0"-275,-5 0 0,0 5 0,0 3 1,0 2 390,0 1-363,0 1 0,-1-1-490,-3 1 1,3-1 109,-3 1 1,1-1 113,0 0 1,1-3 0,-1 0-188,1 0 1,4 3 127,1 0 0,0-5 0,5-2 35,0-3 1,3-1 0,0 0 0,0 0 16,1 0 1,-5 0 0,1 0 0,1 0 5,1 0 0,2 0 0,-1 2 121,0 2 1,-3-2-1,-2 6-66,-1 1 0,-1 1 0,-4 1 319,0 1 0,0-1 0,-1 0 1,-3 1-129,-3-1 1,-4 1 0,0-1 0,0-1-164,-1-2 1,1 2 0,-1-4-1,1 2 6,-1 0 1,1-6-1,0 2-13,-1-3-737,1-1 0,-1 0-8,1 0 1,3-1-893,1-3 1,4-2-411,-1-6 1778,3 1 0,1-6 0,0 0 0</inkml:trace>
  <inkml:trace contextRef="#ctx0" brushRef="#br0" timeOffset="10">18742 525 8355,'0'-11'-139,"0"0"1,-2 0-455,-1 4 1434,1-3 0,-3 7 60,5-5-643,0 6 0,0-2 82,0 8 1,0 2-106,0 6 1,0 0-29,0 4 0,0 0 1,0 4 69,0-1 0,0 0-83,0 4 0,0 1-57,0 3 1,0-5-202,0 4 0,0-4 0,0 3-88,0-4 1,0 0 0,0-3-141,0 0 1,0 3-1,0-3 1,0 0-1,0-3-544,0-2 1,0-6-662,0 1 1,4-7 1227,0-1 1,5-5 0,-3-6 0</inkml:trace>
  <inkml:trace contextRef="#ctx0" brushRef="#br0" timeOffset="13">18742 514 8355,'0'-11'-577,"0"4"300,0-3 653,0 9 0,1-4 1,3 5 116,3 0 0,1 5 0,2 4 1,3 3-168,-1 4 0,1 3-123,-1-4 1,-1 5 31,0-1 0,2-1 1,1 1 45,1 1 0,1-2-32,-5 1 0,0-4 0,1 3-96,-1-1 0,1-2-52,-1-4 1,0 1-3,1-1 1,1-1 0,1-2-72,1-4 1,0 1-1,-4-2 39,1 0 1,-5-2-22,1-1 1,0-4 0,3-2 24,1-4 0,-1 0 0,0-9 16,1-1 0,-1-2 1,-1-1 5,-2 0 0,1-3-36,-5-1 0,3 0 1,-3 4-40,-1 1 0,-2 3 1,-1 1-74,0 1 0,0 2-119,0 4 0,0 3-206,0 0 0,-1 6-633,-3-2 0,-3 4-72,-4 4 1,5-2 0,1 6-727,0 1 774,3 1 873,-3 2 1,0-1-1,-1 0 1</inkml:trace>
  <inkml:trace contextRef="#ctx0" brushRef="#br0" timeOffset="14">19313 320 8355,'6'-8'1018,"-2"1"-783,-3-2 335,-1 4-406,5 0 1,-2 6 0,3 3 134,-1 3 1,3 8 0,-3 4-92,1 3 0,-2 6 0,2 2 0,1 3 264,-1 2 0,-3 0-295,0 3 1,2-3-69,-1-1 0,4 3 0,-4-6 0,-1 0 94,3-2 0,-5 1-351,3-3 0,1 0 0,-1-6-73,-2-2 1,3 2 0,-1-6-518,-2-1 0,4-1-1447,-3-2 1602,1-5 0,-4-2 0,0-8 0,0-3-277,0-3 647,0-7 0,0-1 0,0-5 0</inkml:trace>
  <inkml:trace contextRef="#ctx0" brushRef="#br0" timeOffset="15">19381 331 8355,'7'-18'111,"-2"2"0,-5 5 0,1-1 919,3 1 0,-2 3-451,6 0 0,-4 2-223,3-2 0,2 2 1,5 4-326,1-2 1,2 0-59,-2 4 1,2 1-1,3 2-73,-1 1 0,-5 1 327,1-2 1,-2-1-428,-2 2 1,1-2-1,-1 1-1274,0 0 1,1 1 595,-1-4 0,-3-1-545,0-3 1070,-6 3 1,2-3 339,-8 8 1,-7 2 0,-7 6 0</inkml:trace>
  <inkml:trace contextRef="#ctx0" brushRef="#br0" timeOffset="16">19415 468 8355,'-22'18'476,"4"2"81,3-4 1,3-5-119,5-3 0,4-6 1,9 2-1,7-3-128,4-1 1,5 0 0,6 0-187,2 0 1,-4 0 0,3 0-102,-1 0 0,-1 0-91,-4 0 0,0 0 1,-1 0-140,1 0 0,-5 0 0,-1 0-149,-1 0 0,-3 0-98,2 0 1,-6 4 0,-2 0 142,2-2 0,-2 0-859,0-2 505,-4 5 0,2 1 0,-5 5 1</inkml:trace>
  <inkml:trace contextRef="#ctx0" brushRef="#br0" timeOffset="19">17988 1690 8355,'-17'5'87,"1"2"1,-3 3 781,4-3 1,7 0-361,4-3 1,9-3-285,7 3 0,5-3-21,10-1 0,4-1 0,5-3 34,2-4 1,11 1-1,0-3 85,6-3 1,3-6-327,3 0 1,-29 8 0,1 0 0,2-1 0,1 0 0,0 0 0,0-1 44,0 0 1,-1-1-1,1 0 1,0 0 0,2 1-1,-1-1-23,3-1 1,0 0 0,1-1 0,0 0 0,-3 0 0,1 1 0,-2 0 0,1 0 40,-2 1 0,1 0 0,4-1 0,0 0 0,0 1 1,0 0-254,3 0 0,1-1 0,0 0 0,0-1 303,4-1 0,1 0 1,-1 2-1,0 0 1,2-1-1,2 1 0,1 0 1,1 0 13,0 0 0,0 1 1,1-2-1,0 0-64,1 2 0,0 1 0,-2 0 0,1 0 0,-1 1 0,0 1-33,1-1 1,0 1 0,-2 2 0,0 0-70,-1 1 1,0 1 0,-5 0-1,-2 1 1,-1 0 0,-1 1-171,0-1 1,-2 0 138,-6 1 1,-1-1-1,4 1 1,-2 0 0,23-4-1,-5 1 1,-8 1-94,-8 0 1,-6 1 0,-7 3-49,-6 0 0,-10-1-969,-3 4-1071,-19 4 2254,-6-1 0,5 0 0,3-2 0,2-1 0</inkml:trace>
  <inkml:trace contextRef="#ctx0" brushRef="#br0" timeOffset="22">18490 1953 8355,'-11'0'0,"3"-4"0,2-1 946,1-1 283,1-2-1206,4 2 0,0 2 0,1 8 240,3 3 0,1 5-166,3 3 1,2 4 0,-2 8 40,2 3 1,1 2 0,-1 0-38,-2-2 0,2 1 0,-2 2-145,2-3 1,1 2 0,-1-6 0,-1 0-85,-1-2 0,-2-5 0,3-1-164,-1-2 0,-1-2 0,5-6-55,-1-4 0,-3-4 216,0-4 0,-2-4 2,1-7 0,2-7 0,-4-6 49,2-1 0,-5 1 0,3-3 114,0-1 0,-3-4-65,2 6 0,1-2 1,-2 0 206,0 2 0,2 1 0,-1-2-95,-2 5 0,3-2 0,1 2-69,0 5 1,-2-1-1,2 7 213,-1 1 1,0 3 62,-1 3 0,-1 4-71,4 8 1,-3 4 0,2 8 0,1 7 30,-1 6 0,0 0 1,3 1-67,-1-3 1,-4 4-129,3-4 0,0-1 0,1-3 22,0 0 0,-4-4-86,3 0 1,-3-5 0,3 1-1,-1-2-46,0-2 1,-2 1-77,4-1 1,-6-3-1,3-2 113,0-1-421,-3-1 0,4-4-1153,-2 0 892,-3 0 1,4-1-1,-4-2-1408,3-1 2047,-2 0 1,8-1-1,-4-1 1</inkml:trace>
  <inkml:trace contextRef="#ctx0" brushRef="#br0" timeOffset="24">19130 2033 8272,'0'-12'104,"0"1"0,0 3 1111,0 1-364,0 4-872,0-2 1,-4 6 0,-1 3-164,-1 4 1,2 2 0,-2 1 291,0 1 0,3-4 0,3-1-160,0 2 1,0-3 95,0 2 0,0-4 11,0 3 0,5-3 0,2 3-231,4-2 0,0-2 1,0-3 24,1 0 1,-1 0 126,1 0 1,-1 0 0,0 0 124,1 0 21,-1 0 0,1 0-97,-1 0 0,-4 2 316,-4 2 0,-1-2 73,-2 6 0,-2-1 1,-1 5-362,-5-1 0,-2 1 0,-2-1-590,1 0 0,-1-3 68,1 0 411,0-1 1,0 1-454,4-1 1,-2-3-1920,5 4 1564,-5-6 795,8 9 1,-9-5 0,4 5 0</inkml:trace>
  <inkml:trace contextRef="#ctx0" brushRef="#br0" timeOffset="25">19415 1907 7959,'-6'-5'-861,"1"4"657,5-9 1,5 5 807,3-3 1,-2-1 0,2 4-1,2 0 1,3-1-467,2-1 0,0 5 0,-4-2-146,1 3 0,-1-3 36,1 0 1,-1-1-111,1 1 0,-1 3 106,0-3 0,1 2-178,-1-2 0,1-1 0,-2-4-414,-3 1 1,2 4 0,-4-2 0,0 0-947,1-1 1495,-3 5 1,-8-8-1,-1 3 1</inkml:trace>
  <inkml:trace contextRef="#ctx0" brushRef="#br0" timeOffset="26">19473 1565 8375,'0'11'496,"3"1"-295,1-1 1,5 5 0,-3 3-39,1 3 0,3 1 1,-4 0 148,1 0 0,3-1-119,-3 1 1,0 4 0,0 0-16,2-2 0,-2-1 0,-1-1 1,0 0-54,1 0 0,-1-2 0,2-1 0,-3-2-113,0-1 0,-3-2 0,5-4 1,-2 1-136,-3-1 0,3 1 209,-1-1 1,0-3-994,-4-1-1687,5-4 1552,-4 2 0,4-5 1</inkml:trace>
  <inkml:trace contextRef="#ctx0" brushRef="#br0" timeOffset="27">19964 1462 8355,'-10'-1'23,"1"-2"887,1-1-397,5-5-391,-2 8 0,7-5 8,1 2 0,5 3 0,7-3 2,4 3 1,3-3 0,1-1-84,0-2 0,1 4 0,2-5 108,5-1 1,-2-1-165,1-1 1,-3-1-209,4 1 0,-5-1 0,3 1-28,-1-1 1,-1 1 0,-4 0 173,0-1 0,-4 5 0,-2 0 1,0 1-417,-3-1 0,-5 5 1,-3-3-67,-1 0 0,2 5 146,-7 0 1,1 1-1,-9 7 372,-1 1 0,-1 1 0,-1 1 1</inkml:trace>
  <inkml:trace contextRef="#ctx0" brushRef="#br0" timeOffset="30">20055 1450 8355,'-11'0'-663,"3"0"1290,0 0 1,2 2-460,-2 2 1,8-2 0,8 4 90,2-1 1,3 3-150,2-4 1,-1 5-1,4-3-13,-2 0 1,7 1 0,-1-5-54,2 2 1,-3 4 0,6-4 0,-3-2-39,-1-1 1,1-1-86,3 0 0,-3 0 0,1 0 82,-4 0 1,0-1 0,-3-1 33,0-2 1,-2-1 0,-4 2-124,-1-1 175,0 1 1,-4 4 0,-5 1-4,-4 2 1,-1 5 0,-4-1 0,-2 2-48,-1 1 1,-6 1 0,1 0 0,0 2-70,-2 2 1,3 3 0,-5-3-1,-1 2-55,-1 2 1,-2 2 0,0-1 0,0 1 6,0 1 0,-2-4 0,-1 5 0,2-4 51,-1 0 1,3-2-1,5 0 1,-1-2-1,0-2 0,4-1 0,-1-3 0,2-1 330,2-1 0,3-4-62,1 3-73,4-4-151,-2 2 0,6-4 0,3 2 81,4 0 0,2 1 1,1-4-53,1 0 1,4 0 0,2 0 66,0 0 1,7-1 0,-1-2-1,3-2 64,1-1 1,3 0 0,-1-3 0,0 1-49,1-1 1,-5 3-1,3 0 1,-1-1-152,-2 1 1,-2 2-1,-1-2 1,-2-1 60,-2 1 0,-2 2 1,-6-2-1,1 1-339,-1 2 1,-3 2-1033,-1 1 75,-4 0 0,2 1-530,-5 3 1369,5 2 0,-4 1 0,4-2 0</inkml:trace>
  <inkml:trace contextRef="#ctx0" brushRef="#br0" timeOffset="33">20854 1256 8355,'0'-7'-62,"-1"0"-221,-3 2 650,3 1-143,-4 4 0,5 6-124,0 1 1,1 8 0,2 6 42,1 4 1,1 0 0,-3 6 89,2 1 1,4 1-156,-4 1 1,3-1 0,-2-3 0,0-2 101,0 0 1,0-8-193,-1 3 0,1-7 58,3-1 0,-2 0 0,-3-2-20,1-3 1,5-3-124,-2 1 0,3-3 0,2-5 25,-1 0 1,1-5-1,-1-3 1,0-3-164,1-4 0,-1-3 1,-1-5 130,-2 0 1,2-3 41,-2-1 1,-2-1 0,0 3 22,0-2 1,-1-3 0,-3 2 55,2-1 0,0 2 0,-3-2 38,3 1 0,-3 1 0,3 6 51,-3 2 1,-1 2 158,0 6 0,0-1 140,0 1 74,0 4-234,0 2-223,0 21 0,0-6 0,0 14 90,0 1 0,0-1 0,1 6 22,3-3 0,-2 4-74,1-4 0,2-1 0,0-3-6,2 0 0,-3-2 0,2 0-55,-1-2 0,3-5 1,-3 1-14,1-2 0,-2 2 16,4 0 0,-2-3 0,3-5-215,-2 2 1,-3-4 0,4-1-107,1-3 1,-3-1-382,2 0 0,-1 0-299,5 0 0,-1-1 258,0-3 0,0-2 472,-4-6 269,3 1 0,-8-6 0,3 0 0</inkml:trace>
  <inkml:trace contextRef="#ctx0" brushRef="#br0" timeOffset="34">21426 1393 8355,'0'12'141,"0"-1"140,0 1 0,0 0 0,0 2 1,0 1-38,0-1 1,0 3 0,1-2-458,3-1 0,-2 3 0,4-2-373,0-1 0,-1-1 94,-2-2 1,0 0-572,5 1 364,-6-1 682,3-4 1,-5-2 0,0-5 0</inkml:trace>
  <inkml:trace contextRef="#ctx0" brushRef="#br0" timeOffset="35">21437 1279 8355,'0'-11'257,"0"-1"1,-1 2 0,-2 1 1059,-1 2-947,1 4 0,4-2-752,3 5 0,2 5 0,5 3 173,1 2-815,-1 1 0,1 6 0,-1 1 0</inkml:trace>
  <inkml:trace contextRef="#ctx0" brushRef="#br0" timeOffset="36">15944 3426 8355,'-12'-5'1724,"6"4"-1461,1-4-200,10 5 29,-4 5 1,8-1-133,-5 7 0,3-1 0,-2 9 0,2 2 0,-3 1 1,3 5-1423,2 4 673,-4 2 0,5 1 0,-3 0 1</inkml:trace>
  <inkml:trace contextRef="#ctx0" brushRef="#br0" timeOffset="37">17725 1884 9330,'5'12'917,"-2"-5"-655,4 1 1,1 4-549,3 3 1,-3 5-1,0-2 1,-1 1-689,0 0 0,8 0 0,-2 4 0</inkml:trace>
  <inkml:trace contextRef="#ctx0" brushRef="#br0" timeOffset="38">15978 1667 8355,'-12'-11'125,"1"0"0,1-1 0,1 1 0,3-1 0,0 1 621,4 0-797,1 4 27,6-3 1,0 10-1,4-1 179,-2 3 0,-3 11 0,4 0 88,1 3 1,1 7-132,1 4 1,1 4 0,-1 0-18,0 2 1,2 5 0,1 0 11,1-1 1,2 0-77,-2 1 1,-2-3-1,2 3-78,-2-2 0,2-7 109,0-2 1,0-3 0,-3-1-490,-1-1 1,1-3 0,-2-1-603,-3-1 0,2-6-239,-5-3 195,5-6 901,-8 3 172,4-15 0,-10-3 0,-1-9 0</inkml:trace>
  <inkml:trace contextRef="#ctx0" brushRef="#br0" timeOffset="39">15955 1565 8355,'-11'-7'961,"4"-3"-838,3 3 1,3 0-133,1 0 1,9-1 136,2-3 0,8 3 0,0 0 0,3 1-128,1 0 0,0-2 0,-2 4 1,0 0-346,-2 0 1,0-4 0,2 3 0,0-2 6,-2 1 1,-5-1 0,1-3 5,-3-1 0,0 5 0,-1-1-66,1-1 0,-2 3 254,-3-2 144,-1 6 0,-6 2 0,0 6 0</inkml:trace>
  <inkml:trace contextRef="#ctx0" brushRef="#br0" timeOffset="40">16081 1873 8151,'-5'18'-543,"3"-6"806,-2-4 1,4-5-136,4 0 0,3-1 1,5-2-109,3 0 1,3-5 0,5-3-16,0-2 0,0-2 37,0 1 0,3 0-7,1-1 1,0 2 0,-5 1-78,1 2 0,-1 0 0,-2-2-291,-1 2 0,-5 4 165,1-1 0,2 3 0,-2 0-55,-1-3 1,-5 3-105,-1-3 0,-1 8 0,5 2 0</inkml:trace>
  <inkml:trace contextRef="#ctx0" brushRef="#br0" timeOffset="41">16172 2787 8355,'0'6'304,"1"-1"0,3-5 296,4 0-411,2-5 1,2-1-1,4-6-87,3 1 1,4-1 0,2 0-1,3-3 18,1-5 1,2 3 0,3-2 0,0-2-22,0 0 1,6-6 0,0 1-1,1-1-310,-3-1 1,-3 4 8,0-3 0,2 3 0,-2 1 39,-2 0 0,-6 1 0,-1 0-9,-2 3 0,-1-1 76,0 4 0,-1 1 0,-2 4-86,-1-1 1,-5 5 0,3 0-141,-1 2 0,-6 1 1,4 4-326,0 0 0,-4 2 462,-2 2 1,-6 2 0,3 5 0</inkml:trace>
  <inkml:trace contextRef="#ctx0" brushRef="#br0" timeOffset="43">16743 3141 8240,'-15'0'63,"0"0"1,-1 0 183,5 0 1,-1 0 0,1 0-155,0 0 0,-1 0 0,1 1-111,-1 3 0,5 2 0,0 6 0,2 0 56,3 3 0,1-1 0,1 5 0,0 2 52,0 0 1,0 3 0,0 3-1,1 2-88,3 1 1,2 1-1,5-4 1,1-2 25,-1-1 1,-1-2 0,-1-3 0,0-4-92,4-2 0,-2-7 1,4-2-1,-2-3-104,-1-1 1,-1-1 0,-1-4 0,-1-6 34,-1-7 1,-5-4 0,4-2 0,-2-1 53,-3-2 0,3-7 0,-1 2 0,-1 0 48,-2-1 1,-2-1 0,-3-4 0,-4-4 22,-2-2 1,-1-7-1,-1-2 1,1-3 59,0-1 1,-1 3-1,1 4 1,-1 1 55,1 5 1,1 11 0,2 4 0,3 7 244,0 7 0,4 6-261,-3 2 1,3 5 0,1 4-1,1 8-16,3 7 1,-2 6 0,7 5 0,3 5 104,1 4 1,7 5-1,-4-3 1,1 1-116,-1-1 1,4-1 0,-2-4 0,1-1-94,0-2 0,-5-2 0,3-4 0,-2 1-130,0-5 1,4 1 0,-4-7-1,-1-1-69,-1-1 1,-2-3 0,1-1 0,-1-3-311,1-1 0,-1-1 0,1-4-66,-1 0 1,-1-5 0,-1-3 428,-1-2 0,-6-1 172,2-1 0,-3 1 0,-1-1 0</inkml:trace>
  <inkml:trace contextRef="#ctx0" brushRef="#br0" timeOffset="48">17063 3015 8355,'0'-6'-46,"0"2"1,0 8 410,0 3-190,5 4 0,0 0 0,4 2-356,-2 2 0,0-2 0,2 2 1,-3-3-62,-1 0 1,3-1-1,-5 1 94,0-1-75,-2 1 72,4-1-57,-3-5 94,3-1 1,-5-10 15,0-2 1,-2-8 0,0-5 46,-2-1 1,0 2 0,4 1 34,0 2 0,-4-3 1,1 3 223,0 2 1,3 3 494,4 3-597,-3 3 1,9 5 30,-2 0 1,-2 5-76,2 3 0,-2 6 0,3 1 60,-1-1 0,-4-1-175,3-2 1,0 1-290,0-1 217,3-5 1,-8-2 0,1-8-62,-1-3 1,-2-7 136,0-1 0,0-6 0,0 4-16,0-1 1,0-6 0,0 3 103,0 1 0,0 4 0,0-2 535,0 1-244,5 2 1,1 9 0,6 3-177,-1 6 0,0 4 0,1 7 0,-1 2-81,1-3 0,-5 0 0,1-1 0,1-1-119,1 0 1,-3 0 0,0-3 0,-1 0-374,1 1 1,-4-4-998,5-1 1133,-6-3 0,4-6 1,-6-4-1,0-4 268,0-2 1,0-1-1,0 2 1,0-3 14,0 0 0,0 3 0,0-2 0,0 4 165,0 0 0,0 5 95,0-1 0,1 5 198,3 0 0,-2 1-222,6 2 1,-2 2-1,3 0-258,-1 2 1,-5 4-1,4-3 1,-1 0-125,0 0 1,-3 0-1,2-3-1264,0 2 1274,-4 0 1,10-4-1,-5 0 1</inkml:trace>
  <inkml:trace contextRef="#ctx0" brushRef="#br0" timeOffset="49">17405 2650 8355,'-7'-4'430,"-1"0"-662,6 0 44,-3 4 0,8 1 0,2 2-356,2 1 1,-1 1 251,2-1 0,7-3 0,-2 4 0</inkml:trace>
  <inkml:trace contextRef="#ctx0" brushRef="#br0" timeOffset="50">17577 2684 8355,'6'11'-103,"0"1"11,-2-1 1,-1 1-1,3-1 124,-1 0 1,3-3 0,-3 0 61,1 1 0,-2-1-141,4 0 1,-5 1 0,4-4-1302,-2 1 1112,-1-3 210,-4 2 0,0-10 0,0-3 69,0-2 0,-4-1 0,0-1-88,2 1 0,-4-1 68,3 1 1,-1 0 0,4-1 0,0 1 0,0-1 0,0 1-13,0-1 1,0 5 46,0-1 0,0 4 0,1-2 99,3 1 0,-2 1-114,6 4 0,-4 0 0,3 0 181,2 0 1,-2 0-11,0 0 1,1 1 0,3 3-92,1 4 1,-2-2 0,-1 2 75,-2 1 1,1 1-209,3 1 0,0 1-21,-4-1 0,3 1 0,-2-1-797,2 0 1,2 6 0,-1 1 0</inkml:trace>
  <inkml:trace contextRef="#ctx0" brushRef="#br0" timeOffset="54">13648 3095 8355,'-8'-8'89,"1"1"0,3 3 1,-4-2-1,1-1 1,-1 2-1,0 0 1,0 3-1,-3 0 0,0 2 1,0 2 2167,-1 1-2277,1 4 1,-5 5-1,1 4-154,1 3 1,2 2 163,0 2 0,5 0 77,-1 0 1,4 0 0,-2-2 0,1 0-4,2-2 0,2-2 35,1 2 1,9 2 0,2-6 91,2-1 1,5-1 0,2-2 34,5 0 0,1 1-62,4-1 1,-3-3 0,2-1 4,-1 2 1,-1-2-1,-5 0-39,1 2 1,-1-2-76,-3 0 0,-3 1-11,-4 3 1,-2 4 0,-1 2 0,-3 1-56,-1 2 1,-1 3-54,-4 3 0,-1-1 74,-3 1 0,1 0 1,-4-1-1,-2 2-51,-1-2 0,-5-1 60,-1-1 0,1-1-42,4-3 1,1 1 0,1-4 0,2 1-253,2-1 113,-4 0 0,8-5-85,-3 0 1,3-3 0,2-2-1,3 1-13,4-1 0,2 0 165,1 2 1,1 2 174,-1-2 0,4 2 0,2 1 1,1 1 132,2-1 1,-2 6-64,1 2 1,-4 2-51,4 2 0,-4 0 1,3 1-1,-2 2 107,-2 0 0,-1 1 0,-1-4-173,-1 0 0,0-1 0,1 1-18,-1 0 0,-3-4 0,-1-1-143,2-2 1,2 3 127,0-3 0,0 4 0,1-1-257,-1 3 0,2-1 0,1-1-1567,1-1 0,5 0 0,-2 4 1</inkml:trace>
  <inkml:trace contextRef="#ctx0" brushRef="#br0" timeOffset="57">21894 228 9407,'5'-6'782,"2"2"0,4 7 0,0 2-326,0 1-276,1 2 1,-1 3-142,1 1 1,-1-1 0,1 1-100,-1-1 1,0 0 0,1 1 83,-1-1 1,1 1-151,-1-1 1,-1 2 0,-1 1-39,-1 1 0,-4 1 169,3 0 0,-4 0 0,1 4 0,-3-1 0,-1 2 0,-1 0 235,-3 2 1,1 0-223,-4 0 1,0 1 0,-2 1 89,2 2 1,0 0-35,0-4 1,0-1 0,5 0-117,-2-3 0,0 1 1,4-5-150,0-1 1,2-1 0,0-1-2,2-1 1,5-3 0,-2-2 0,4-1-160,0-2 0,4-2 1,0-1-1,1 0 39,0 0 0,-7 0 0,2-1 1,0-2 443,-1-1 1,-3 0 183,1 4 0,-4 2 0,2 3 0,-1 5 129,-2 4 0,2 7 0,0 1 1,1 5-170,3 2 0,0 3 1,0 4-1,-2 2-213,2-1 0,2 3 0,1-2 0,2 0-170,1 1 1,1-3 0,-5 2 0,0-3-78,1-1 1,2-3 0,-1-1-1,-3 1 40,0-2 1,-1 4-1,0-3 1,-3 3 244,-1 2 1,-1-6-1,-3-2 1,2-3-155,0-2 0,1 1 0,-5 1 0,-3 2-321,-3 0 1,0 6-1,0-3 1,-2 2-602,-1-1 1,-2 5-1,-1 5 542,-2 5 1,-3-7 0,-4 6 0</inkml:trace>
  <inkml:trace contextRef="#ctx0" brushRef="#br0" timeOffset="65">11261 4260 8419,'0'-11'0,"0"-1"412,0 1 1,0-1-460,0 1 1,-1-1-1,-2 1 1,-2 1-79,-1 2 1,2-2 0,-4 3 0,1-4 183,0 0 0,-3 0 0,4-1 1,-2 1 26,1-1 1,0-4-1,0-2 1,2-1-14,0 0 0,3 5 0,-2-1 0,3 2 255,1 2-271,0-1 0,5 11 0,3 6 0,1 8 63,-2 6 0,6 7 0,-4 6 0,0 5 50,1 5 1,0 2-1,2 1 1,-2-2-51,-3-1 0,2-6 0,-4 3 0,0-5 76,0-4 0,1-3-35,-3-8 1,-1-1-560,1-3 232,-1-7 1,-2 0 0,0-13 49,0-6 0,0-7 0,-2-10 0,0-5-49,-2-4 1,-4-6-1,3 1 1,0-2 124,0-2 1,-2 6 0,3 0 0,1 4 112,2 1 1,1 1 0,0 10 0,1 5 15,3 5 1,2 1 0,6 9 0,-1 3 45,1 4 0,-1 8 0,2 9 0,1 5 7,1 1 0,4 6 1,-4-3-1,-1 2-44,-1-1 0,-3-5 0,-1 2 1,-1-3-20,0-1 0,-3-5 1,1-3-1,-3-2-49,1-2 1,0-3 0,-3-2-140,3-1 1,-3-2 0,4-7 0,-1-5-156,0-5 0,4-5 0,-5-6 0,0-3 146,-2-2 1,-1 4 0,0-5-1,0 1 142,0 1 1,2 2-1,0 7 1,2 2 144,-2 2 1,3 0-37,-1 5 0,5 3-88,-1 1 1,2 4 0,1-1-46,1 3 0,-1 7 0,2 5 63,2 2 1,-1 8-122,5-2 0,-1 6 1,2 2-357,-1-2 1,-4-1-1,3-1-188,-1 0 1,2-5 0,-3-3 121,2-2 1,-4-7-1,2-2-16,1-3 0,-4-1 561,2 0 1,-6-9 0,-2-2 0,1-3 111,-2-3 1,3 3-83,-5-5 0,0 0 0,-3-3 0,2 0 224,0 3 1,1-1 0,-4 3-1,0 1 10,0-1 1,0-2 0,-1 4 0,-2 0-117,0-2 0,-6 8 1,1-2-147,-2 1 0,-1 5 1,-1 2 23,1 6 1,3 4 0,2 8 0,-1 4 57,1 3 0,4 2 0,-2 2 0,2 1-39,2 3 1,2-4-1,0 3 1,3-1-142,2-2 1,0-7-1,3-4 1,-1-2-221,-1-2 1,0-5 0,3-2 0,0-2 119,1-2 0,-2-3 0,-1-3 1,-2-7-171,2-4 0,-2-2 1,-1-3-1,-1 0 334,-2 3 0,-2-3 0,-1 5 0,0-1 303,0 3 0,4 2 0,1 2 16,1-1 0,-2 6 0,4 2-217,0 3 0,3 2 0,0 3 1,0 2-146,1 0 1,-1 5-1,-1-4 1,-1 2-277,-1-1 0,-2 2 1,3-4-821,-1 1 544,-1 3 0,5-9-167,-1 3 0,-3-8 405,-1-4 0,-4-3 1,2-4 53,0-4 0,-4-3 302,3-1 0,-3-1 0,-1-1-81,0-2 0,0 1 258,0 3 0,0 0 0,0 0-51,0 0 0,0 0 0,0 2 663,0 2-607,0 2 1,6 7 0,1 2 0,3 5 45,2 1 0,0 4-133,4 1 0,1 4 0,6 5-124,0 4 0,0-4 0,0 5-160,0-1 1,3-3-1,1 2-53,-2-2 0,-1-2 1,-1 0-47,0-4 1,0 3 0,0-2 0,-2 2-335,-2 2 1,2-5 491,-6 1 0,0-1 0,-3 5 0</inkml:trace>
  <inkml:trace contextRef="#ctx0" brushRef="#br0" timeOffset="66">12654 3426 8560,'-7'17'138,"-1"2"0,0 2 0,1 3 62,-1 3 1,4 2 0,-3 8 0,-2 4-1,-1 4 1,0 5 0,1-2 0,1 2-203,-1-2 0,0 6 1,0 1-1,3 0-1208,1 0 0,-4 1 0,3 1 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32:39.204"/>
    </inkml:context>
    <inkml:brush xml:id="br0">
      <inkml:brushProperty name="width" value="0.09071" units="cm"/>
      <inkml:brushProperty name="height" value="0.09071" units="cm"/>
    </inkml:brush>
  </inkml:definitions>
  <inkml:traceGroup>
    <inkml:annotationXML>
      <emma:emma xmlns:emma="http://www.w3.org/2003/04/emma" version="1.0">
        <emma:interpretation id="{692C740D-EC8E-A145-8FDC-9BB1B441351C}" emma:medium="tactile" emma:mode="ink">
          <msink:context xmlns:msink="http://schemas.microsoft.com/ink/2010/main" type="writingRegion" rotatedBoundingBox="15608,192 18141,922 17885,1809 15353,1079"/>
        </emma:interpretation>
      </emma:emma>
    </inkml:annotationXML>
    <inkml:traceGroup>
      <inkml:annotationXML>
        <emma:emma xmlns:emma="http://www.w3.org/2003/04/emma" version="1.0">
          <emma:interpretation id="{CEA1AB10-A60C-A546-A7DE-C4A2B8F06474}" emma:medium="tactile" emma:mode="ink">
            <msink:context xmlns:msink="http://schemas.microsoft.com/ink/2010/main" type="paragraph" rotatedBoundingBox="15608,192 18141,922 17885,1809 15353,1079" alignmentLevel="1"/>
          </emma:interpretation>
        </emma:emma>
      </inkml:annotationXML>
      <inkml:traceGroup>
        <inkml:annotationXML>
          <emma:emma xmlns:emma="http://www.w3.org/2003/04/emma" version="1.0">
            <emma:interpretation id="{AAA8F93F-AC0B-EC45-BAB8-B3CD5BEE4DCC}" emma:medium="tactile" emma:mode="ink">
              <msink:context xmlns:msink="http://schemas.microsoft.com/ink/2010/main" type="line" rotatedBoundingBox="15608,192 18141,922 17885,1809 15353,1079"/>
            </emma:interpretation>
          </emma:emma>
        </inkml:annotationXML>
        <inkml:traceGroup>
          <inkml:annotationXML>
            <emma:emma xmlns:emma="http://www.w3.org/2003/04/emma" version="1.0">
              <emma:interpretation id="{774B88FF-5E38-B844-A57C-4CFED73EF07F}" emma:medium="tactile" emma:mode="ink">
                <msink:context xmlns:msink="http://schemas.microsoft.com/ink/2010/main" type="inkWord" rotatedBoundingBox="15608,192 17675,788 17420,1675 15353,1079"/>
              </emma:interpretation>
            </emma:emma>
          </inkml:annotationXML>
          <inkml:trace contextRef="#ctx0" brushRef="#br0">13011-395 8355,'0'21'1184,"0"2"1,0 6-709,0 3 1,-1 3-199,-4 3 1,3 7-17,-2-3 0,-3-1 16,3-3 1,-1-2-287,5 2 0,0-4-344,0-6 1,0-1-179,0-4 1,0 2 143,0-6 0,0 0-280,0-5 1,0-4 48,0-1 309,6-6-1,-3 3-474,7-6 1,-5-6 556,4-3 1,0-10 0,5-3 0</inkml:trace>
          <inkml:trace contextRef="#ctx0" brushRef="#br0" timeOffset="353">12997-169 8355,'-14'8'-183,"0"0"381,0-3 0,6-2 290,3 6-210,4-6 1,1 5-1,0-3 1,6-4 121,3 4 1,5-3-247,5-2 1,-3 0-419,3 0 1,1 0-93,-1 0 0,4 0-317,-4 0 1,5 0 538,-5 0 1,1 0-275,-1 0 247,-3 0-371,4 0 1,-6 0-1,0 0 1</inkml:trace>
          <inkml:trace contextRef="#ctx0" brushRef="#br0" timeOffset="186">13054-395 8355,'0'-7'353,"0"-1"760,0 3-186,0 3-341,0-4 0,6 6-243,3 0 1,4 2-66,1 2 1,0 0-472,0 5 0,0-4-175,0 4 0,0-4-1196,1 4 831,-1-6 555,-6 10 1,2-10-51,-5 6 0,0 1-121,-5 4-364,0 0 0,-6 0 0,-2 0 1</inkml:trace>
          <inkml:trace contextRef="#ctx0" brushRef="#br0" timeOffset="585">13519-395 8355,'6'-7'455,"-4"0"493,4 7-106,-6 0 161,0 0-357,0 13 0,0-2-292,0 12 0,-4 7-186,-1 8 1,-4 1 45,4-1 0,-6 6-51,1-7 0,3 7-189,-3-6 0,5-2-73,-4 1 1,1-5-62,-1 1 1,-4 1-80,4-1 0,-2 0-600,1-5 0,-2 0 532,3 1 0,-4 4-136,-1 0-852,0-1 0,-7 9 0,-1 3 1</inkml:trace>
          <inkml:trace contextRef="#ctx0" brushRef="#br0" timeOffset="1636">13787 1 8355,'0'-8'-651,"0"0"338,0 3 19,0 4 252,0 7 0,0 5 193,0 12 1,-1 2 710,-4 8 1,3-1-295,-2 5 0,2-1-227,2 2 1,0-2-184,0-3 0,0-5-131,0 0 1,0-4 144,0-5-264,6-3 1,2 2 222,6-8 1,-4-4-34,-1-6 1,1 0-250,4 0 0,1-6-107,4-4 1,-3-2-71,3-2 0,-2-7 61,2-2 0,-3-4 145,2-1 1,-2-5 108,-2 0 0,0 0 2,0 5 0,-4 1-177,-1 4-7,-6-4 792,4 11 446,-7 2-519,0 8 0,0 17-138,0 3 1,-5 10 71,0-1 1,0 5-288,5 5 1,0-3-139,0 3 1,0-3 120,0-2 1,0 0 1,0 0 0,0-4-278,0-1 0,0-4 77,0 5 0,2-12-1406,3 2 746,3-3 0,6 2-58,0-4 0,-5-2 216,1-7 0,-1-5-97,5 0 0,0-7 286,0-2 1,0-1 78,1-3 1,-3-4 128,-2-2 1,2-1 149,-3 2 0,4-4 0,1 3 0,0-1 0,0 2 0,0-2 0,1 6 0,-1-5 130,0 6 0,0-6 155,0 5 0,-1-1-190,-4 1 1,3 5 34,-2 0 0,-2 0 736,1 4 0,-6 2-8,2-1 1,-2 6 226,2-2-322,-4 4-489,6 1 1,-9 1-51,-3 4 0,2 3-125,-6 6 1,-1 5 86,-4 0 0,2-1-17,2-4 0,-2 5-366,2 0 0,3 0-205,-3-5 1,7-5-617,-2 1 760,4-1 1,1 5-1,0 0-194,0-6 151,6 5 1,0-10-196,4 6 317,2-5 1,-5 3 223,2-2 0,-1-3 197,-4 2-98,-2-2 1,4-1 91,-6 4 307,7-3-444,-6 4 0,4-1 59,-10-1 1,2 6-89,-6-5 1,4 4 31,-4-4 1,1 1-9,-2-1 0,-2-2-63,2 6 0,2-6-474,-1 2-205,6-3-218,-10 4-22,12-5-465,-5 6 946,6-7 0,1 0 33,4 0 195,-4 0 0,18 0 0,-3 0 1</inkml:trace>
          <inkml:trace contextRef="#ctx0" brushRef="#br0">12419-380 8355,'0'-15'0,"0"1"-87,0 0 0,0 5 442,0-1 1098,0 7-1142,0-9 0,4 12-180,1 0 1,0 6 84,-5 8 1,0 6-1,0 4 0,-5 4-13,0 5 1,-4 3 12,4 7 1,-6-3-359,2-2 1,-4 7 88,-1-2 0,2 1 132,2-7 0,-1 2-17,6-6 0,-4 0 36,4-4 0,1-7 11,4-4-2604,0-2 1641,0-8 1,1-2 320,4-6 0,1-6 139,4-4 1,2-8-38,-2-6 0,1-9 368,-2-4 0,2 0 63,-6 0 0,1-1 0,-1-4 0,-4 1 0,4 3 0,-4-1 0,-1 6 0,2-3 0,3 8 0,-2-2 631,6 11 0,-6 1 978,2 4-796,3 6-437,0 1 1,6 9 2,0 3 0,-5 7 49,1 7 1,-1 6-302,5-1 1,-4-2 150,-1 1 1,1-1-1,4 2 1,-2 1-296,-2-6 1,2-1 19,-2-4-310,2 1 1,2-8 33,0-2 343,0-3 0,1-4-82,-1-3 1,0-7-181,0-7 0,0-6 209,0 1 1,0-2-20,0-2 1,-1 1-503,-4 3 1,2-1-103,-6 6 1,4 1-947,-4 4 956,0-1 1,-4 6-567,4 0 1125,-3 5 0,4-2 0,-6 6 1</inkml:trace>
        </inkml:traceGroup>
        <inkml:traceGroup>
          <inkml:annotationXML>
            <emma:emma xmlns:emma="http://www.w3.org/2003/04/emma" version="1.0">
              <emma:interpretation id="{9162C8F3-D848-A144-A2BC-E61F17152CB8}" emma:medium="tactile" emma:mode="ink">
                <msink:context xmlns:msink="http://schemas.microsoft.com/ink/2010/main" type="inkWord" rotatedBoundingBox="17991,1284 18033,1296 17953,1575 17910,1563"/>
              </emma:interpretation>
            </emma:emma>
          </inkml:annotationXML>
          <inkml:trace contextRef="#ctx0" brushRef="#br0" timeOffset="1803">14874 382 8355,'8'14'1099,"-2"0"1,-6-5 241,0 1-884,0-1 1,0 5-30,0 0 1,0 0-270,0 0 0,-6 2-467,-4 3 0,-2 1-629,-2 4-738,6 2 1,-11 3-1,3 7 1</inkml:trace>
        </inkml:traceGroup>
      </inkml:traceGroup>
    </inkml:traceGroup>
  </inkml:traceGroup>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18:12:01.765"/>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CC79E7ED-E09A-EA4F-9D0A-2014E55719F7}" emma:medium="tactile" emma:mode="ink">
          <msink:context xmlns:msink="http://schemas.microsoft.com/ink/2010/main" type="inkDrawing" rotatedBoundingBox="9101,10314 12627,10047 12637,10180 9111,10448" semanticType="underline" shapeName="Other">
            <msink:sourceLink direction="with" ref="{9337A279-7B1B-8549-A00E-47187977055F}"/>
          </msink:context>
        </emma:interpretation>
      </emma:emma>
    </inkml:annotationXML>
    <inkml:trace contextRef="#ctx0" brushRef="#br0">9102 10324 8355,'8'-6'251,"0"2"1,-1 3 0,5 1 448,-1 0 1,4 1-406,1 3 1,5 2 0,2 6-295,6-1 1,2-3-1,2 0 230,2 0 0,7-3 0,-1 1-438,-1-1 0,6-4 161,0 3 1,1-3-1,5-1 0,0 0 184,0 0 1,2-1-1,6-2-76,1-1 0,-28 1 1,0-1-1,-1 1 1,0 1-44,2-2 1,0 1-1,0 1 1,2 1 87,0-3 1,0 0 0,-1 1 0,0 0 0,1-2 0,1 1 0,0 0 0,0 0-11,1 0 0,0-1 1,0 2-1,0 0-36,2-1 1,0 0 0,-1 1 0,-1 0-43,4-1 1,0 0-1,0-1 1,-1 0-1,0 2 1,0 0-1,2-1 1,-1 0 0,1 0 0,1 1 1,-3-1-1,1 0-57,2-2 0,0 1 0,-2-1 0,0 1-168,1 2 0,1-1 0,-4-1 0,0 0 171,2 1 1,0 0 0,-3-1 0,-1 0-82,2-1 0,0 0 0,-3 1 1,0-1 62,-5 0 1,1 1 0,0 1 0,0 0-227,27-4 1,1 6 23,-4-2 1,-6-1 57,-5 1 1,-2-1-3,-6 1 1,-1 3-91,-6-3 0,-7-1-350,-5 1 0,-5 0 1,1 3 637,-2-3 0,-3-1 0,-4 4 0,0 1 0</inkml:trace>
  </inkml:traceGroup>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2T22:01:42.080"/>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12586 2775 8355,'0'-11'-528,"0"-1"314,0 1 0,-1-5 0,-2-2 0,-1 0 364,2 3 0,0 2 131,2 2-151,0 4-196,0 2 155,0 5 0,4 5 0,0 3-11,-1 2 0,-2 7 0,-1 2 6,0 2 1,-4 3-28,0 3 0,0-2 0,4 4 0,0 1 80,0-1 1,-3-2-60,-1 3 1,0-3 18,4 3 0,0-1-17,0 2 1,-4 3-13,0 0 1,1 1 0,3 4-4,0 0 1,0 2 0,0 4-43,0 1 0,0-4 0,0-1 0,0-2 1,1-1 5,3 1 1,-3-3 0,3 2 28,-3-2 0,-1-2-5,0 0 1,4 0 0,0 2 25,-2 2 0,-1 4 0,-1 5 77,0-2 1,0 9-114,0-5 0,0 5 0,2 0-38,1-1 1,-1-8-1,3 0 26,0 0 1,0-6-70,3-1 1,0-2 0,-2-2 75,0 0 0,-2 4 1,2 2-11,-1 0 0,3-2-11,-4 4 1,3 0 0,-3 3-23,-2-4 1,1 3 0,0-5-14,0 2 1,2-1 34,-1 2 0,-2-3-125,1-4 1,0-2 89,1-3 1,-3-2-1,3-5-69,-3 0 1,-1-6 0,0-1-450,0-4-60,0 0 25,0-6 1,0-2 0,-1-9-96,-3-7 0,1-1 514,-4-10 1,-1-8-1,-3-9 1</inkml:trace>
  <inkml:trace contextRef="#ctx0" brushRef="#br1" timeOffset="4">12700 2444 8355,'-5'10'-213,"-3"-2"737,3-3-818,0-5 0,6 4 292,3 0 1,3 1 0,4-3 0,0 2 103,1-2 1,-1 0-1,2-2 1,1 0 38,1 0 1,4 4 0,-2-1-1,0 0-13,4-2 1,2-1-1,2 0 1,3 0 16,1 0 1,2 0-1,3 0 1,1 0 16,3 0 0,2 0 0,3 0-151,-1 0 1,-2 0-40,2 0 1,1 0 49,-5 0 0,2 0 0,-3 0 46,1 0 1,0 0-87,-4 0 1,0 0 0,1 0 48,-1 0 1,4 0 0,1 0-21,2 0 0,-4 0 0,1 0-33,-3 0 0,-2 0-7,-2 0 1,0 0 0,-4 0-19,-2 0 1,-4 0 22,-2 0 1,-2 0 0,3 0-37,-5 0 1,-3 1-1,0 2 33,-1 1 0,-3 1 12,0-1 1,-5-2 15,5 6 1,-6-4 81,2 3 1,-1 1 0,-1 3 68,2 1 1,0-1-123,-4 1 1,0 4 0,0 3 51,0 3 1,0 2-43,0 2 0,0 4 1,-1 4 19,-3 0 0,3 0-16,-3 1 0,3 3 0,1 0 17,0-1 0,0 3 0,0 2-7,0 2 0,1 3 0,1 2-41,2 0 0,4 1 1,-3-5 19,1 1 1,1 1-39,0 2 1,2 1 0,-4 2 9,1-3 1,-2-4-1,4 6 2,1-1 0,-3-6 0,0 2 0,1 1 112,-1 2 1,-2 1-84,4 0 1,-6-2 0,3 4 35,0-1 0,0 0 0,4-2-32,-1 4 1,-4-1 0,3-1 0,1-1-246,-2-2 1,4-4 146,-2 6 0,-2-4 0,1-5-307,-2-3 0,2 2 166,-3-2 1,0 0 0,-3-5-157,3-3 1,-3 2 0,3-5 9,-3-2 0,-2-1 0,-1-1-98,-2 0 1,-4 0 0,4 0-1,1-1 38,-3 1 0,5-4 1,-4-1 404,0-1 0,-1-2 0,-6-4 0</inkml:trace>
  <inkml:trace contextRef="#ctx0" brushRef="#br1" timeOffset="5">12746 5174 8355,'-2'6'-567,"-1"-2"942,1-3-358,-3-1 1,7 0 0,1 0 211,5 0 1,3 0-91,5 0 0,3 0 1,7 0 35,5 0 0,2 0 0,1 0-80,0 0 1,6 0-1,0 0 1,3-1 89,3-3 1,-2 1-50,10-4 0,-1 3 0,4-4-63,0 0 0,5-3 0,-29 6 0,-1-1-56,2 0 0,-1 1 0,0 1 1,-1 1-1,32-2 0,-2 1-144,-3 1 0,-1-1 0,-5 4 0,-4 0-86,-2 0 0,-6 0 0,-3 0 0,-4 0-107,-3 0 0,-5 0 0,-5 0 0,-4 0-152,0 0 0,-2-2 0,-3-3-530,-1-6 906,-5 0 1,-1-11-1,-5 4 1</inkml:trace>
  <inkml:trace contextRef="#ctx0" brushRef="#br1" timeOffset="8">12643 3004 8355,'-12'0'-865,"1"0"660,5 0 323,1 0 170,5 0-151,5 0 1,-3 0 0,6 1-8,1 3 1,1-3 87,1 3 1,1-3-147,-1-1 1,1 0 0,0 0 0,2 0 94,1 0 1,6 0-135,-2 0 1,2-4 72,2 0 0,1-1-76,3 2 1,-2 1 0,6-3 0,1 1 94,1 1 1,0-5-152,-3 4 0,3 0 0,-3 4 0,2-1-56,-1-3 0,2 3 94,-3-3 1,2 3 0,0 1-45,-2 0 0,-1 0 0,3 0 18,-2 0 0,-3-1 0,2-2 0,-1-1 5,-3 2 1,0 1 8,-3 1 1,3 0-1,1 0 0,-6 0 10,3 0 0,-4 0 0,2 0 0,-4 0 3,0 0 1,2 0 8,-4 0 0,4-4 1,-2 0-1,0 1 73,4 2 0,-3-3-79,1 1 1,-2-1-9,2 4 1,2 0 0,-5 0 0,1 0-7,-1 0 0,3 0 0,-4 0 0,-1 0-34,-1 0 1,-1 0 5,-1 0 1,0 0 0,1 0-258,-1 0 0,-3 0 1,-1 0-144,2 0 1,-2 0-186,0 0 1,0 1 351,0 3 1,-2-2 0,-5 6-1,-1 0-19,-3-2 278,-2 4 0,-11-4 0,0 6 0</inkml:trace>
  <inkml:trace contextRef="#ctx0" brushRef="#br1" timeOffset="10">12609 3678 6500,'-12'0'958,"6"-6"-758,1 5-38,5-9 0,1 9 0,3-3-114,3 3 1,4 1 152,0 0-132,0 0 0,5 0 0,-1-2 0,0 0 23,2-2 0,0 0 0,6 4 1,1-1 53,3-3 1,2 2-77,5-6 1,1 5 0,-1-2-17,0 0 1,-3 4-1,-1-3-29,2 3 1,-3 1 0,0 0 0,0 0 24,1 0 0,-4 0-22,5 0 1,-5-4 0,5 0-165,1 2 0,1-1 0,1 1 114,0-2 0,0-4 0,-1 3 0,-1-1 20,-1-3 1,-1 3 0,3-1 72,-3 2 1,3-2 0,-2 3-41,2 1 1,-1-2-32,2 1 0,-2 1 1,6 1-1,-3 0-65,-1-2 0,1-1 0,-1 2 0,0 0 51,1 0 0,-3 1 0,-1-1 0,-3-1 2,0 2 1,-4 0-4,3 2 0,-7 0 1,-2 0-32,-2 0 0,-1 0 0,-3 0-115,-1 0 1,-1 2 0,-2 1-253,-4 5 1,-3-2 0,-1 2-714,0 1 945,0-4 0,-10 10 0,-3-2 0</inkml:trace>
  <inkml:trace contextRef="#ctx0" brushRef="#br1" timeOffset="12">12563 4317 8191,'4'0'-3,"0"0"1,15 1 0,2 2 106,5 1 0,3 3-190,5-3 0,0 4 88,1-4 1,3 3-102,0-3 0,5 0 116,-1-4 1,-2 0-1,2 0-37,1 0 1,6 0 0,0-1 36,-1-3 0,3-3-42,-1-4 0,0 3 0,-2 1 62,2-2 0,-2 0 0,-5 0 28,-1 1 0,-5 6 0,1-3 1,-2 1 152,-2 0 1,0-1-116,0 1 1,-3 3-85,-1-3 0,0-1 1,1 1-1,0 1 83,0-3 0,1 5-75,-1-3 0,2-1 1,-4 2-54,0 0 0,0-2 0,-3 1-1,0 2 0,1 0 0,-6 2 1,0 0 8,-2 0 0,-4 0 25,4 0 1,-5 0 0,0 2-264,-5 1 0,0 0 0,-6 5-292,0 0 1,2 3-1,-1 0 294,-2 0 0,-10 1 0,-5-1 0</inkml:trace>
  <inkml:trace contextRef="#ctx0" brushRef="#br1" timeOffset="14">12734 4865 6546,'-6'0'1495,"1"0"-1415,5 0 1,5 0-82,3 0 1,7 0 0,5 0 0,5-1-33,6-3 0,2 3 56,1-3 1,5 3-1,3 0-73,3-3 1,-3 3 0,0-3 37,1 2 0,1-1 0,2-2 1,-1-2-53,1-2 0,4-1 107,-1-1 1,1-1-7,-5 1 1,4 0-1,-3 0 1,-1 2 38,-1 2 1,-1 3 0,1-2 0,-4-1-39,0 1 0,0 2 8,-6-3 1,6 3-32,-10-4 1,4 2 0,-7-3 14,-2 1 0,0 2 0,-4-3-1,-2 1 0,2 2 88,-6-1 1,1-2-95,-1 5 1,-2-1-1,2 2-290,-2-1-496,-1 1 0,-2 4 371,-3 3 0,-2 7 0,-5 7 0</inkml:trace>
  <inkml:trace contextRef="#ctx0" brushRef="#br1" timeOffset="15">14013 2672 8355,'-6'0'0,"-4"0"0,7 0 0,-4 0 0,3-1-134,-4-3 548,6 3-655,-3-4 127,5 5 0,1 0 160,3 0 1,-2 0 6,6 0 1,0 5 0,3 1-81,0 1 1,2 2 10,2-5 1,-2 3 10,2-3 0,3 4 47,1-5 1,3 1-1,0-4 1,1 0 95,0 0 1,1 0-114,3 0 1,-2-1 0,6-2 0,0 0 25,2 0 1,0-2-7,-2 1 1,2 0 0,-4 4-237,0 0 0,3 0 74,-5 0 0,-1 0 0,-3 0-104,0 0 0,-5 0 0,-3 0-108,-2 0 1,-2 0 81,0 0 1,-3 0-60,0 0 0,-7 0 194,-1 0 0,-1-3 112,-7-1 0,0-10 0,-3 1 0</inkml:trace>
  <inkml:trace contextRef="#ctx0" brushRef="#br1" timeOffset="16">14699 2627 8355,'0'-12'-173,"-5"5"1,-2-1 15,1-1 1,-4 4 587,2 1-327,3-2-177,0 5 1,6-4 0,3 5 41,4 0 1,2-2 0,1 0 4,1-2 1,-1 0-55,0 4 1,1 0 43,-1 0 1,1 2 78,-1 1 1,1 4 36,-1 4 1,0 1 0,1-1 0,-1 0 56,1 1 0,-5-5 0,0 1 32,-2 1 1,-1-3-51,-4 2 1,-6-1-1,-2 5-111,-6-1 1,0 5 0,-5 0-283,-2 2 1,4 0 0,-1 2 0,1-2 145,3-2 1,5-1-837,2-3-177,4-6 1141,-2-1 0,5-10 0,0-1 0</inkml:trace>
  <inkml:trace contextRef="#ctx0" brushRef="#br1" timeOffset="17">15121 2535 8355,'8'-11'-163,"-1"0"0,1-1 262,-2 1 0,1-1 0,-5 1 35,2-1 1,1 6 364,-1 2-235,-3 3 0,4 2-647,-5 3 0,0 6 238,0 6 0,-5 4-15,-2-1 0,-7 2 1,-2 2 128,2 0 0,-2 0 1,1 0 19,1 0 1,0-1-42,-1 1 1,6-4 0,-3-1 0,3-1-170,3-3 0,0-3 0,3-2-126,-1-2 0,2-5 0,6-1 264,3-4 0,3-10 0,2 0 1</inkml:trace>
  <inkml:trace contextRef="#ctx0" brushRef="#br1" timeOffset="18">15144 2490 8355,'8'-22'-712,"-2"3"0,0 4 579,1 2 0,-3 3 0,3 1 752,2 2 1,-4 5-476,-1 2 0,1 7-64,-1 8 0,3 4 0,-3 9-119,-1 6 1,-2 2-1,0 4-21,3 0 1,-3 1 18,3-2 0,-3-1-80,-1-4 0,0-5 152,0-2-78,6-3 41,-5-6 1,4 2-140,-5-5 1,0 0 94,0-3-463,0-6 267,0 4 25,0-8 1,-5-8 0,-2-6 0</inkml:trace>
  <inkml:trace contextRef="#ctx0" brushRef="#br1" timeOffset="19">15098 2695 8355,'-11'-6'-1142,"0"-3"957,-1 5 1,5 0 281,-1 4 1,4-3-43,-4-1-32,6 0 0,-2 4 42,8 0 1,-2 1-236,6 3 1,0-3 91,3 3 0,4 1 1,2-1-1,1-1-68,2-2 1,-2-1 83,1 0 0,-4-4-56,4 0 0,-5-5 0,2 3 0</inkml:trace>
  <inkml:trace contextRef="#ctx0" brushRef="#br1" timeOffset="21">15395 2593 8355,'7'-12'5,"-2"1"0,-4 4 385,3 4 1,-3 3-129,3 3 0,-3 8-531,-1 4 1,0 9 208,0-1 0,0 3-366,0 1 0,0 2 261,0 5 1,0 1 40,0-1 0,0-5-48,0-2 1,0-3 141,0-1 1,0-4-175,0 0 1,0-5 105,0 1 1,0-6-107,0-2 0,1-4 65,3 1 1,-2-4 142,1-4 1,-1-2 0,-1-6 0,1 0 0,2-4 0,-1-3 0,-2-2 0,-1-2 0,0 0 0,0 0 0,0-1 0,0-3 0,0-2 0,0 0 0,0 1 0,0 3 0,1 1 0,2 2 287,1 1 0,1 4 0,-1 2 0,3 3 1,2 4-1,0 1 0,-2 2-407,2 3 1,2 0-38,0 2 1,0 0 137,1 0 0,-5 4 0,0 1 104,-2 2 1,-1-4 0,-4 5 0,0 1-35,0 1 0,-5-2 1,-3 0-46,-2 5 1,-2-1 0,1 3-24,0-3 0,-1 0 1,2-1-260,2 1 1,-1-1-192,6 1 0,0-6 127,7-2 0,-2-4 305,6-4 1,5-2-1,5-6 1</inkml:trace>
  <inkml:trace contextRef="#ctx0" brushRef="#br1" timeOffset="22">15578 2615 8355,'5'-17'-818,"3"1"0,2 4 589,1 0 0,-3 1 557,0-1 1,-1 2-248,5 3 0,-5-2 1,1 5 56,1 1 1,0 1-23,-2-2 1,0 8-1,-5 0 1,2 6-109,-2 5 0,0 4 0,-4 8 0,0 3 5,-2 3 1,0 5 0,3 0-1,-2 0-52,0 2 1,-1-5-1,4 2 1,0-4-80,0-2 1,0-10 137,0 2 0,0-4-146,0 0 1,1-2-1001,3-6 993,-3-5 0,4-6 0,-5-6 1</inkml:trace>
  <inkml:trace contextRef="#ctx0" brushRef="#br1" timeOffset="24">15727 2604 8355,'0'-18'0,"1"2"-11,3 4 0,-3 1 0,4 1 0,-1 1 215,0 1 1,1 4-316,-2-3 0,4 4 0,4-1 1,1 3-132,-1 1 0,0 0 205,1 0 1,-1 5 0,1 3 0,-1 1-70,1-2 0,-5 4 0,1-4 135,1 3 1,-4-2 0,0-2 0,-1 1 168,-1-1 1,0 2 0,-7 3 5,-3 0 0,-4 1 0,0-2 0,0-1-107,-1-2 0,1 1 0,-1 2 0,1-1-218,-1-1 0,6-4 0,1 2-1260,0-1 938,4-1 0,-9 1 0,3 1 1</inkml:trace>
  <inkml:trace contextRef="#ctx0" brushRef="#br1" timeOffset="25">13819 3369 8355,'13'0'0,"2"0"0,3 0-1096,5 0 786,0-5 1,2 0 0,3-4 390,2 2 1,6 4 108,-6-1 1,7-1-155,1 1 1,0 0 0,-3 4-20,-1 0 1,4-1 0,0-1 11,-1-2 1,2-1 0,-1 2-7,-1-1 0,-5-1 0,-2 3 12,2-2 0,-3-1-83,2 1 1,-10 3 14,2-3 0,-4 2 1,0-1-57,-4-1 1,-3-1 42,-5 1 1,0 3-1,-5-4-216,2 0 71,0 4 0,-9-10 0,-2 5 1</inkml:trace>
  <inkml:trace contextRef="#ctx0" brushRef="#br1" timeOffset="26">14630 3106 8355,'-5'0'-393,"5"0"1,10 4 0,9 1 367,3 2 0,1-3 68,-1 3 0,1 1-40,0 3 1,0 1-1,0-1 1,-2 0 103,-2 1 0,-2-1 0,-6 1 0,0-1-24,-4 1 0,2-1 0,-5 0 1,-2 1 28,0-1 0,-4 1-187,-1-1 0,-5 2 1,-7 1-111,-4 1 1,-4 5-288,-4-1 1,-2 3-1,-5 1 1</inkml:trace>
  <inkml:trace contextRef="#ctx0" brushRef="#br1" timeOffset="27">15247 3335 8355,'-6'-5'-1098,"-3"2"631,5-4 1,-1 0 0,2-2 953,-1 2 1,6 4-300,5-1 0,5 3 0,2 0 60,1-3 0,4 3-148,-4-3 0,4-1 5,-4 1 1,6-1-103,-2 1 1,-1 3 0,-1-3 0,0 3 69,-3 1 1,-2 0-172,0 0 0,-1 1-347,1 3 0,-1-1-466,1 4 176,-6-4 735,-1 2 0,-10 0 0,-1 1 0</inkml:trace>
  <inkml:trace contextRef="#ctx0" brushRef="#br1" timeOffset="28">15407 3255 7067,'-8'1'-67,"1"3"1,3 2 0,-3 6 0,2 0 299,3 4-262,0 1 0,-1 6 0,-1 0 92,1 0 1,1 1 0,-1 1-1,-1 1-167,2-5 1,1 1 0,1-7-1,0-1-265,0-1 1,0-2 51,0 1 317,0-6 0,5-6 0,1-6 0</inkml:trace>
  <inkml:trace contextRef="#ctx0" brushRef="#br1" timeOffset="29">15532 3289 8355,'7'-6'-372,"-1"2"14,-2 8 260,-3 2 0,5 6 0,-3 0 13,1 4 1,0 0 0,-4 4-1,0-2 23,0-1 1,0-2 0,0-4-1,0 1 140,0-1 0,0-3 200,0-1-268,0-4 0,-4 1 0,0-8-9,1-4 1,2-2-1,1-1 1,0-1-14,0 1 1,0-1-1,0 1 1,0 0 46,0-1 0,4 1 0,1-1-19,1 1 0,2 1 0,3 2 0,1 4-82,-1 3 1,1 1-1,-1 0 1,1 0-2,-1 0 1,4 0 0,0 0-221,-1 0 1,-1 5 0,-1 1 0</inkml:trace>
  <inkml:trace contextRef="#ctx0" brushRef="#br1" timeOffset="33">15852 3301 8355,'8'-2'-1314,"-2"-1"1150,-1-5 1,-1 2 569,-4-2 0,-1 5 0,-3 0-374,-4 1 0,-2 4 1,-1 1-150,-1 5 0,0 2 1,-2 2-1,0-1 119,4 0 1,-4 2 0,5 1 0,0 1 20,-1-1 1,5-1 0,0-2 0,1 1 107,0-1 0,0 1-290,4-1 0,5-5 1,3-2 15,2-2 1,1-8 0,1-1-1,-1-5 49,1-3 1,-1 1-1,0-4 1,1 2 123,-1 2 0,-1 1 0,-2 2 1,-3 1 124,0 2 0,-2-1 1,4 5 0,-4 2 0,1 6 0,-2 3-123,2 3 1,-3 6-1,3 0 1,-3 1-66,-1-1 0,2-1 0,0-3 1,2-1-181,-1 1 0,-1-5 1,2 0 120,4-2 1,-2-3-1,0-6 1,1-3 56,-1-3 1,-2-6 0,3 0 0,2-2 69,1-2 0,-2-2 0,0 1 0,-1 2 276,0 3 1,3 4-181,-3 0 1,3 7 0,1 7-98,-4 8 1,-2 6-1,-5 6 1,0-2-52,0-1 0,0-1 0,0 1 1,0-4-24,0-2 0,-1-2 0,-1 1 5,-2-1-54,-5-5 1,8-2 0,-2-8 35,6-3 1,-1-3 0,4-2 0,1 1 33,-1-1 1,-3 1 0,2 1 129,0 2 1,1 3-77,6 5 0,-6 5 0,-2 3 1,-2 2-83,2 1 1,-3-3-1,3 0 1,-3 1-143,-1 1 1,2-4 96,1-2 1,4-3-1,3-2 1,-1-3-2,-2-4 1,1-6 0,2-1 0,-1 1 125,-1 2 1,-1 0 0,4 1 0,-3-1 78,0 1 1,-2-1 0,3 2 0,-2 1-18,-2 2 0,4 4 192,-2-1 1,-2 4-268,-1 4 0,-3 3 1,-1 4-35,0 0 0,0-3 0,-1 0 28,-3 1 0,3 1 1,-4 0-1,1-1 43,0-2 1,0 1 0,4 3-1,0 1 25,0-1 1,4 1 0,1-2 0,0-1-246,1-2 0,2-3 1,0 2-55,2 0 0,2-3 234,-1-3 388,-5 0-365,-1 0 1,-10 4 0,-2 1 0,-3 2-170,-2 1 0,1 3-77,-1 0 1,1 0 0,-1 1-124,1-1 0,3-3-209,1 0 537,-1-1 0,2-1 0,1 0 0</inkml:trace>
  <inkml:trace contextRef="#ctx0" brushRef="#br1" timeOffset="34">16343 3369 8355,'12'-11'-181,"-6"-4"0,-1-1 0,-1 2 413,0 2 0,5 1-71,-2 4 0,-2 3-290,-1 8 0,-3 2 1,-1 7-29,0 2 0,0 3 85,0 5 0,0 1 0,0 2 1,0 4 86,0-1 1,0 4 0,0-3 0,0 3-15,0 2 0,-1-6 0,-1-1 0,-2-2-135,1 1 1,-2 1 0,1-3 0,2 1-46,1-5 1,-3 2 0,0-5 0,1 0-113,2-3 0,0-8 233,-3-3 0,3-4 58,-3-4 0,3-2 0,1-15 0,0-4 0</inkml:trace>
  <inkml:trace contextRef="#ctx0" brushRef="#br1" timeOffset="35">16412 3358 8355,'4'-18'-206,"-1"3"0,1 2 590,1 2 0,2-1-538,4 1 0,0 4-48,1 4 1,-4 1-1,-1 2-123,2 0 0,-3 2 250,2 1 0,-6 4 0,4 3 58,-1-2 0,-4 2 33,3-3 1,-3 3 39,-1 2 1,-1-1-1,-3-1 1,-4-1 22,-2-1 1,3 0-62,-1 3 0,0 0 0,-3 1-402,-1-1 249,1 1 1,1-5-128,2 1 0,3-7 0,6 0 215,3-3 0,-1-8 0,4 0 0,2-4 47,1 0 0,7-4 0,1 0 0</inkml:trace>
  <inkml:trace contextRef="#ctx0" brushRef="#br1" timeOffset="39">16549 3301 8355,'7'-8'-510,"1"0"1,-4 2 65,3-2 995,-4 3-458,7 5 0,-9 2 0,3 1 0,-2 6-144,-2 5 1,0 3 0,0 3 0,0-1-7,0 1 0,0-3 78,0-2 0,0-2 0,0-2-43,0 1-91,0-6 108,5-1 1,1-6-83,5-3 1,1-2-1,-2-6 38,-2 1 0,0-4 1,-2-2 194,0-1 1,-2 4-89,3-1 0,-4-1 0,1 0 31,-3 2 1,-1-2 28,0 1 0,-1 1 1,-2 5-63,-1 1 0,-5 6 0,3-1-90,0 6 1,-4-1-1,3 6 1,1 1-142,2 1 1,-1 1-1,1 1-324,2-1 0,0-3 345,2-1 0,2-4 0,1 0 1,4-6 108,-1-5 1,4 2 0,-2-2 0,1 0 66,-2-3 0,4 0 1,-5 0-1,1 0 341,1 4 1,0-2-145,3 5 1,-5 2 0,-2 5-137,-2 5 0,-2 2 1,0 2-1,0 0-86,0 3 0,0-2 0,0 2-265,0-2 1,0-2-53,0 1 0,0-7 204,0-5 1,3-5-1,1-8 57,-1-2 1,-2 2-1,-1-2 1,1 2 232,3 2 0,-3 0 106,3-1 0,1 4-244,-1 1 0,4 9 0,-5 2 0,1 5-40,1 3 1,-3-1-1,3 0-62,0 1 0,-3-1 0,6-1-71,1-2 1,-3-3 0,2-5 17,1 0 0,-3-5 0,0-3 0,1-2 118,-1-1 1,0-4 0,3-2 0,-1 1 39,1-1 0,-3-3 0,2 2 1,-1-1 64,0 0 1,2 5-1,-4-1 1,0 2 129,0 2 0,0 4-121,-1 3 0,-3 4-71,3 4 0,-3 4 1,-1 6-123,0 1 1,0 2 77,0-2 1,0-2 0,0 3-49,0 0 1,0-3 0,0 2 54,0-2 1,0-1 0,0-1 10,0 0 1,4 1-1,1-1-159,1 1 0,-2-2 0,2-1 1,1-3-34,-1-1 0,-2-1 1,3-4 157,2 0 0,0-1 1,0-3 17,-1-4 0,-6 2 0,2-2 0,-3-1 0,-1 3 0,0-2 0,0 5 0,0-5 0,0 5 0,0-2 0</inkml:trace>
  <inkml:trace contextRef="#ctx0" brushRef="#br1" timeOffset="40">16880 3164 6717,'-11'0'534,"6"0"0,5 0 76,6 0 1,4 0-349,1 0 1,5 3-512,-1 1 0,4 1 1,-3-1-1,1 2-408,-1 1 1,0-1 28,-5-2 430,1-3 0,-1 4 38,0-5 0,1-1 15,-1-3 145,-4-2 0,3-6 0,-4 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18:12:01.767"/>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AA1A4A3D-EE5B-8F4C-8C77-D8E7C69E7B77}" emma:medium="tactile" emma:mode="ink">
          <msink:context xmlns:msink="http://schemas.microsoft.com/ink/2010/main" type="writingRegion" rotatedBoundingBox="4415,9831 5924,9431 6161,10327 4652,10727"/>
        </emma:interpretation>
      </emma:emma>
    </inkml:annotationXML>
    <inkml:traceGroup>
      <inkml:annotationXML>
        <emma:emma xmlns:emma="http://www.w3.org/2003/04/emma" version="1.0">
          <emma:interpretation id="{255103DD-AF39-E548-BB52-195B4011DDC1}" emma:medium="tactile" emma:mode="ink">
            <msink:context xmlns:msink="http://schemas.microsoft.com/ink/2010/main" type="paragraph" rotatedBoundingBox="4415,9831 5924,9431 6161,10327 4652,10727" alignmentLevel="1"/>
          </emma:interpretation>
        </emma:emma>
      </inkml:annotationXML>
      <inkml:traceGroup>
        <inkml:annotationXML>
          <emma:emma xmlns:emma="http://www.w3.org/2003/04/emma" version="1.0">
            <emma:interpretation id="{BF9208C0-DA8E-B640-9ECC-9DB0843A65AC}" emma:medium="tactile" emma:mode="ink">
              <msink:context xmlns:msink="http://schemas.microsoft.com/ink/2010/main" type="line" rotatedBoundingBox="4415,9831 5924,9431 6161,10327 4652,10727"/>
            </emma:interpretation>
          </emma:emma>
        </inkml:annotationXML>
        <inkml:traceGroup>
          <inkml:annotationXML>
            <emma:emma xmlns:emma="http://www.w3.org/2003/04/emma" version="1.0">
              <emma:interpretation id="{F96DAB4D-5204-0543-8481-85555AFE5BB9}" emma:medium="tactile" emma:mode="ink">
                <msink:context xmlns:msink="http://schemas.microsoft.com/ink/2010/main" type="inkWord" rotatedBoundingBox="4415,9831 5924,9431 6161,10327 4652,10727"/>
              </emma:interpretation>
            </emma:emma>
          </inkml:annotationXML>
          <inkml:trace contextRef="#ctx0" brushRef="#br0">4603 10496 8210,'-7'0'182,"2"0"-53,5 0 1,10 0 22,6 0 1,9-1 0,7-2 0,4-2 0,8-1 202,4-3 1,9-1 0,-25 4 0,1 0-248,0 0 0,1 1 1,-1-2-1,0 1 0,1-1 1,0 0-276,3-1 0,0 1 0,-1-1 0,-1 2 154,-1 2 0,1 0 1,-1-1-1,0 0 1,30-3 152,-1-2 1,-1 0-20,-5 3 1,-1 0-150,-3 3 0,-6 3 1,-6-3-69,-2 3 0,-1 1 0,-5 0 23,-2 0 0,-2 0 0,-5 0-143,-1 0 0,1 0 0,-9 1-267,-1 3 0,-1-3-576,-2 3 140,-4-3 682,3-1 0,-14 2-209,0 2 1,-8-3 445,-4 3 0,-9 2 0,1 0 0</inkml:trace>
          <inkml:trace contextRef="#ctx0" brushRef="#br0" timeOffset="1">5014 9673 8355,'-2'12'-220,"-1"-1"1,0 1 0,-3 0 0,-1 4-1,2 4 1,-1 4 809,0 3 0,3 4 0,-1-1-354,3-1 0,-3 3-156,0-6 0,1 5 0,3-6-119,0-3 1,0-1 0,0-4-59,0 0 0,0-3 0,0 2-300,0-4 1,0 0-708,0-1 486,0-5 1,0-2 368,0-8 249,0-2 0,0-15 0,0-4 0</inkml:trace>
          <inkml:trace contextRef="#ctx0" brushRef="#br0" timeOffset="2">4991 9731 8355,'5'-18'236,"1"6"-186,6 9 10,-1 6 0,-3 8 1,-1 5-59,2 2 0,1-3 0,2 5 0,-1 3 200,1 3 1,-1 1-53,1 0 1,-1-3 0,0 3 6,1-3 0,-1-5 0,1-1-11,-1-2 0,0 0 1,1-5 3,-1 0 0,1 0-206,-1-4 0,2-3 16,2-8 0,-2 0 0,2-7 0,-2-6-67,-2-3 1,1-4 0,-1-1 0,0-3-86,1-1 0,-6 3 0,-2 1 0,-2 3-11,2 3 1,-2 5-1,1-1 1,-1 2-125,-2 2 1,0 3 0,1 2-341,3 1 1,-2 2 522,6 7 0,-6 2 0,3 6 0</inkml:trace>
          <inkml:trace contextRef="#ctx0" brushRef="#br0" timeOffset="3">5630 9571 8676,'0'7'710,"0"9"-262,0 5-404,0 8 1,0 2 0,0 6-125,0 1 1,0 0-1,0-4 1,0 0 68,0 0 0,0-1 1,0-2-1,0-4-226,0-3 1,2-3 0,0 0 0,2-4-145,-1 0 1,-1-2-65,2-4 1,-1-4-84,4-3 1,-4-4 304,0-4 223,-1-3 0,3-9 0,1-2 0</inkml:trace>
          <inkml:trace contextRef="#ctx0" brushRef="#br0" timeOffset="4">5642 9605 9375,'0'-6'130,"6"1"0,4 5 44,4 0-108,7 0 1,-5 0 0,4 0-281,0 0 0,-1 3 0,2 1 0,-1-1-52,-1-2 1,-5-1 0,2 0 0,-4 0 37,0 0 0,-1 0 0,1-1-287,-1-3 1,-3 1 352,-1-4 1,-4-1 0,2-3 0</inkml:trace>
          <inkml:trace contextRef="#ctx0" brushRef="#br0" timeOffset="5">5722 9719 8355,'-12'12'-33,"2"-1"1,3 0-148,3 1 1,3-5 0,3 0 233,6-2 0,1-1 0,10-3-331,1 3 1,2-3 130,0 3 1,0-2-1,-2 1 1,-1 1-40,2-2 1,-1 1 85,-1 1 1,1-2-22,-5 6 1,1-6 0,-5 2 88,1-3 1,-6 10 0,-1 1 0</inkml:trace>
        </inkml:traceGroup>
      </inkml:traceGroup>
    </inkml:traceGroup>
  </inkml:traceGroup>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32:34.973"/>
    </inkml:context>
    <inkml:brush xml:id="br0">
      <inkml:brushProperty name="width" value="0.09071" units="cm"/>
      <inkml:brushProperty name="height" value="0.09071" units="cm"/>
    </inkml:brush>
  </inkml:definitions>
  <inkml:traceGroup>
    <inkml:annotationXML>
      <emma:emma xmlns:emma="http://www.w3.org/2003/04/emma" version="1.0">
        <emma:interpretation id="{AA89DC03-0E7C-6649-8F56-FB3B35C14249}" emma:medium="tactile" emma:mode="ink">
          <msink:context xmlns:msink="http://schemas.microsoft.com/ink/2010/main" type="writingRegion" rotatedBoundingBox="15535,488 13766,3862 12975,3447 14744,73"/>
        </emma:interpretation>
      </emma:emma>
    </inkml:annotationXML>
    <inkml:traceGroup>
      <inkml:annotationXML>
        <emma:emma xmlns:emma="http://www.w3.org/2003/04/emma" version="1.0">
          <emma:interpretation id="{4C56FCC4-D9BF-BD43-B9CD-A50B7DF4E0FA}" emma:medium="tactile" emma:mode="ink">
            <msink:context xmlns:msink="http://schemas.microsoft.com/ink/2010/main" type="paragraph" rotatedBoundingBox="15535,488 13766,3862 12975,3447 14744,73" alignmentLevel="1"/>
          </emma:interpretation>
        </emma:emma>
      </inkml:annotationXML>
      <inkml:traceGroup>
        <inkml:annotationXML>
          <emma:emma xmlns:emma="http://www.w3.org/2003/04/emma" version="1.0">
            <emma:interpretation id="{14D40B66-C497-0C46-8A5B-8E18F270F574}" emma:medium="tactile" emma:mode="ink">
              <msink:context xmlns:msink="http://schemas.microsoft.com/ink/2010/main" type="line" rotatedBoundingBox="15535,488 13766,3862 12975,3447 14744,73"/>
            </emma:interpretation>
          </emma:emma>
        </inkml:annotationXML>
        <inkml:traceGroup>
          <inkml:annotationXML>
            <emma:emma xmlns:emma="http://www.w3.org/2003/04/emma" version="1.0">
              <emma:interpretation id="{73B428FF-3F29-6A4B-A29F-417668F57D6E}" emma:medium="tactile" emma:mode="ink">
                <msink:context xmlns:msink="http://schemas.microsoft.com/ink/2010/main" type="inkWord" rotatedBoundingBox="15535,488 14980,1546 14481,1284 15036,226"/>
              </emma:interpretation>
            </emma:emma>
          </inkml:annotationXML>
          <inkml:trace contextRef="#ctx0" brushRef="#br0">12052-606 8308,'-14'0'29,"-1"0"199,1 0 0,0 0 25,0 0 0,-5 4 16,0 1 1,-1 6 201,1-1-430,4-4 155,-6 6 1,12-4-167,-1 6 1,6-1 156,-6-4 1,7 4-188,-2-4 1,4 4 53,1 1-155,0 0 62,0 0 1,0 0 154,0 0 0,5 0-34,-1 1 0,3-1-74,-3 0 1,-2 0 63,3 0 0,1 0 45,-1 0 0,1 0 16,-2 0-84,-2-6 14,4 5 1,-6-10 64,0 6-180,0 1 108,-6-2 1,-2 4 0,-7-4 49,-4 0 1,3 4 40,-3-2-160,-3 2 0,7 1-149,-4-4 1,3 2 121,2-6-389,6 6 47,-4-9 197,4 10-307,0-10 355,2 4 44,6 0 1,6-4-36,3 2 1,-1 0 64,2 0 0,-1-2 58,5 3 1,0 1-28,0-1 0,0 4 120,1-4 0,-6 10-45,0-1 0,-5 5 177,0 0 1,2 3-158,-1 6 0,0 0-30,-5 1 0,0-1 305,0 0 1,0 2 21,0 3 0,-5-3-166,0 3 1,1-5 31,4-5 0,0 2 82,0-6 0,-5 5-136,0-5 1,1 1-49,4-1 0,0-4-3,0 4 1,-5-8 23,0-1 1,1-1-320,4 5-129,0-6-89,0 4 0,1-10-17,4 3 0,-2-4-73,6-1 0,-4 0-211,4 0 0,-4 5-1480,5 0 1510,-1-1 1,5 3 0,0 1 0</inkml:trace>
        </inkml:traceGroup>
        <inkml:traceGroup>
          <inkml:annotationXML>
            <emma:emma xmlns:emma="http://www.w3.org/2003/04/emma" version="1.0">
              <emma:interpretation id="{A1C10834-DD3D-F24A-8432-078DA7F90B1F}" emma:medium="tactile" emma:mode="ink">
                <msink:context xmlns:msink="http://schemas.microsoft.com/ink/2010/main" type="inkWord" rotatedBoundingBox="14387,2640 13751,3854 12975,3447 13611,2233"/>
              </emma:interpretation>
            </emma:emma>
          </inkml:annotationXML>
          <inkml:trace contextRef="#ctx0" brushRef="#br0" timeOffset="22333">10443 1525 8355,'6'-22'-283,"-4"-3"-92,3 6 1,-2-5 434,1 5 0,0 1 833,5 3-632,-6 1 1,3 5 116,-6 0 1,2 5-361,3 0 0,-4 10 145,4 8 0,-4 3-174,-1 12 0,5 0 17,0 9 1,0 3 57,-5-4 0,0 4-46,0 1 0,-5-4-217,0 0 0,-1-7 34,1 2 0,4 0-141,-4-5 1,2 2-570,-2-11 561,3 6 0,-4-9-513,6 2 504,6-8 0,-2-4 239,5-6 84,-6 0 0,10 0 0,-5 0 0</inkml:trace>
          <inkml:trace contextRef="#ctx0" brushRef="#br0" timeOffset="22534">10499 1496 8355,'0'-14'-358,"0"0"89,0 6 614,0-4 0,2 5 280,3-2-411,3 3 1,10 6-155,1 0 0,0 0-155,-5 0 0,2 1 179,3 4 1,-4-3 36,4 2 1,1 3-343,-1-3 1,0 1-1190,-5-5 737,0 6 1,-6 2 80,-3 6 519,-4-6 0,-1 11 0,0-3 0</inkml:trace>
          <inkml:trace contextRef="#ctx0" brushRef="#br0" timeOffset="22712">10457 1708 8355,'-1'13'-229,"-4"-4"383,3-3 0,-4-4 17,6 2 232,0-2-360,6 4 1,2-6 184,6 0 1,5-4 14,0-1 0,1-1-700,-1 1 0,-2 3 37,7-2 0,-2-3-155,1 3 0,-2-1 225,-7 5 0,6-6 0,2-2 0</inkml:trace>
          <inkml:trace contextRef="#ctx0" brushRef="#br0" timeOffset="23100">10104 2131 8355,'-8'0'-474,"2"0"0,8 0 639,2 0 1,9 0 491,6 0 0,8 0-256,1 0 1,2 5-132,7 0 0,1 1-215,4-1 0,5-2-12,0 6 1,0-6-98,-4 2 0,-1 1 125,0-1 1,-4 0-75,-1-5 1,-4 4-37,5 1 1,-8 0-272,-2-5 1,-1 0-640,-8 0 663,6 0 0,-10 0-165,4 0 0,-9-2-274,-6-2 66,-2 2 482,-2-4 1,-2 6 144,-2 0 32,-4 6 0,-13 2 0,-1 6 0</inkml:trace>
          <inkml:trace contextRef="#ctx0" brushRef="#br0" timeOffset="23636">10457 2442 8355,'-8'-6'135,"-4"4"0,5-6 324,-2 3-262,-3 4 191,10-5-314,-11 6 0,10 6 93,-6 3 0,6 5-204,-2 5 1,3 3 96,2 6 0,-4 2-138,-1 3 1,0-3-58,5 3 0,0-8 132,0-2 1,0-1-34,0 2 0,0-4 2,0-6 0,5 0 7,0 1 0,-1-6-46,-4 0-238,7-5 231,1 2 1,6-6-7,0 0 0,0-6-112,0-4 0,-3-2 143,3-3 1,-5-3-15,6-1 0,3-9-57,-3 4 1,2-6-4,-3 7 1,0-7 84,0 2 0,-1-7 126,-4 12 0,4-5-31,-4 9 1,-3 0 207,-1 5 0,-2 1 323,2 4-221,-4 3-146,6 6 1,-7 1-48,0 4 0,0 7-48,0 7 1,-5 6-1,0-1 204,2 2-219,2 3 0,-1-1-20,-3 0 0,4 0-19,-4 1 0,3-6-159,2 1-53,0-7 213,0 9 1,0-10-486,0 3 99,0-10 1,2 4-830,3-4 837,-4-2 1,12-1-59,-4-6 0,-1 0-34,1 0 0,1-6 126,4-4 1,0-9-1,0-3 1</inkml:trace>
        </inkml:traceGroup>
      </inkml:traceGroup>
    </inkml:traceGroup>
  </inkml:traceGroup>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32:45.785"/>
    </inkml:context>
    <inkml:brush xml:id="br0">
      <inkml:brushProperty name="width" value="0.09071" units="cm"/>
      <inkml:brushProperty name="height" value="0.09071" units="cm"/>
    </inkml:brush>
  </inkml:definitions>
  <inkml:traceGroup>
    <inkml:annotationXML>
      <emma:emma xmlns:emma="http://www.w3.org/2003/04/emma" version="1.0">
        <emma:interpretation id="{219145D2-6C5D-0A46-87BA-D6353B29AE32}" emma:medium="tactile" emma:mode="ink">
          <msink:context xmlns:msink="http://schemas.microsoft.com/ink/2010/main" type="writingRegion" rotatedBoundingBox="22152,688 23055,4777 22394,4924 21491,834"/>
        </emma:interpretation>
      </emma:emma>
    </inkml:annotationXML>
    <inkml:traceGroup>
      <inkml:annotationXML>
        <emma:emma xmlns:emma="http://www.w3.org/2003/04/emma" version="1.0">
          <emma:interpretation id="{62AFE4A6-8A7B-A44E-AF2D-82C064A17722}" emma:medium="tactile" emma:mode="ink">
            <msink:context xmlns:msink="http://schemas.microsoft.com/ink/2010/main" type="paragraph" rotatedBoundingBox="22152,688 23055,4777 22394,4924 21491,834" alignmentLevel="1"/>
          </emma:interpretation>
        </emma:emma>
      </inkml:annotationXML>
      <inkml:traceGroup>
        <inkml:annotationXML>
          <emma:emma xmlns:emma="http://www.w3.org/2003/04/emma" version="1.0">
            <emma:interpretation id="{EF9E225C-42C5-4D4A-BAFC-ABE6510B710F}" emma:medium="tactile" emma:mode="ink">
              <msink:context xmlns:msink="http://schemas.microsoft.com/ink/2010/main" type="line" rotatedBoundingBox="22152,688 23055,4777 22394,4924 21491,834"/>
            </emma:interpretation>
          </emma:emma>
        </inkml:annotationXML>
        <inkml:traceGroup>
          <inkml:annotationXML>
            <emma:emma xmlns:emma="http://www.w3.org/2003/04/emma" version="1.0">
              <emma:interpretation id="{91901562-E81E-8245-A3C2-7DED431F13A4}" emma:medium="tactile" emma:mode="ink">
                <msink:context xmlns:msink="http://schemas.microsoft.com/ink/2010/main" type="inkWord" rotatedBoundingBox="22037,713 22330,2041 21801,2158 21507,830"/>
              </emma:interpretation>
            </emma:emma>
          </inkml:annotationXML>
          <inkml:trace contextRef="#ctx0" brushRef="#br0">18769-155 8355,'14'0'-203,"0"0"118,0 0 0,-5 0 51,1 0 0,-1 0 648,5 0 0,-1 2-221,-4 3 1,4 2-56,-4 8 1,2-1-161,-1 0 1,0 0 4,-5 0 1,5 0-65,-6 0 0,3 0 8,-3 0 0,-2 1 5,3-1 1,-4-5-97,-1 0 0,0 1 70,0 4 0,0 0 22,0 0 1,-6-4 60,-4-1 0,3 2-63,-3 8 0,1-3 83,-5 2 1,0 0-176,-1 0 1,3-2 6,2 3 1,0-3-22,5-2 0,0-5-222,5 0-123,0 1 0,0-1-45,0 1 191,6-7 0,2 3 46,6-6 0,-4 0-505,-1 0 280,1 0 0,4-1 134,0-4 1,-5 3 93,1-2 1,-6-3 213,6 3 86,-7-7-262,3 9-101,-6-4 181,0 6 298,0 0-221,-6 6 1,4 2 119,-2 6 0,2 2-74,2 2 1,-5-2 77,1 3 0,-1 3-158,5 1 0,0-1 4,0 2 0,0-1-101,0 6 0,0-1 87,0 0 0,0 5-5,0 0 1,5 1 133,-1-1 0,6-3 179,-6 3 0,6-3-174,-5-2 0,-1 0 69,-4 1 1,0-6-59,0 1 1,0-7-21,0 2 0,-1 1-171,-4-1 0,-3 0-54,-6-5 1,0 1-216,0 4 0,-5-3 27,0 3 0,-4-4-184,4 0 1,-5 0-433,5 4 0,-7-3-116,-2 3 0,-1 2 0,-5 1 1</inkml:trace>
        </inkml:traceGroup>
        <inkml:traceGroup>
          <inkml:annotationXML>
            <emma:emma xmlns:emma="http://www.w3.org/2003/04/emma" version="1.0">
              <emma:interpretation id="{5756A5A6-216E-4E4A-848B-9662F45AA775}" emma:medium="tactile" emma:mode="ink">
                <msink:context xmlns:msink="http://schemas.microsoft.com/ink/2010/main" type="inkWord" rotatedBoundingBox="22645,2918 23055,4777 22394,4924 21983,3064"/>
              </emma:interpretation>
            </emma:emma>
          </inkml:annotationXML>
          <inkml:trace contextRef="#ctx0" brushRef="#br0" timeOffset="29025">19389 2047 8355,'10'0'630,"-1"0"1,2 0-379,8 0 0,-3 1 0,3 2 112,-4 2 1,-5 4-69,-1-4 0,-1 6-1,1-1 0,4 2-181,-4 2 1,-2 5 0,-1 1 0,-2 1-1,1-1 1,-2-1 0,-1 0 0,-2 0-1,0-2 291,0-1-438,0 4 1,-6-4 20,-4 2 0,2-2 61,-1-2 0,0 2 32,-6 3 1,1-4-11,0 4 0,5-2-3,-1 2 1,3-3 13,-3 3 0,2 1-210,4-1 0,2 0 58,-3-5 1,4 0-101,1 0 0,0-4-160,0-1 1,1-1-27,4 1 1,-2 2 179,7-6 0,-1 1 15,5-1 1,0-4-241,0 4 1,0-3-22,1-2 0,-1 0-77,0 0 58,0 0 491,0 0 73,-6 0 390,4 0-547,-10 0 0,4 6-20,-6 3 1,0-1 413,0 2 1,0-1-74,0 5 1,0 6-445,0 4 0,0 3 123,0 1 1,-4 0-65,-1 0 1,-5 7 53,6 2 0,-6 4 17,6 2 1,-1-1-39,5 0 0,0 1-33,0-1 0,0 0 214,0 1 0,0-3-105,0-2 1,0 3-16,0-4 1,0 3-2,0-3 0,-2 2 16,-2-6 0,0 0 27,-5-5 0,0 1-21,-5-1 0,-1-5-24,1 1 0,-4-1-1,-1 6 1,-10-1-651,6 0 1,-12 5-100,7 0 0,-9 6 0,1-3 0</inkml:trace>
        </inkml:traceGroup>
      </inkml:traceGroup>
    </inkml:traceGroup>
  </inkml:traceGroup>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33:02.735"/>
    </inkml:context>
    <inkml:brush xml:id="br0">
      <inkml:brushProperty name="width" value="0.09071" units="cm"/>
      <inkml:brushProperty name="height" value="0.09071" units="cm"/>
    </inkml:brush>
    <inkml:brush xml:id="br1">
      <inkml:brushProperty name="width" value="0.09071" units="cm"/>
      <inkml:brushProperty name="height" value="0.09071" units="cm"/>
      <inkml:brushProperty name="color" value="#FF0000"/>
    </inkml:brush>
  </inkml:definitions>
  <inkml:traceGroup>
    <inkml:annotationXML>
      <emma:emma xmlns:emma="http://www.w3.org/2003/04/emma" version="1.0">
        <emma:interpretation id="{55ECC1E0-A7C6-4143-A792-8EAE25023703}" emma:medium="tactile" emma:mode="ink">
          <msink:context xmlns:msink="http://schemas.microsoft.com/ink/2010/main" type="writingRegion" rotatedBoundingBox="14044,2071 22198,2534 22036,5393 13882,4930"/>
        </emma:interpretation>
      </emma:emma>
    </inkml:annotationXML>
    <inkml:traceGroup>
      <inkml:annotationXML>
        <emma:emma xmlns:emma="http://www.w3.org/2003/04/emma" version="1.0">
          <emma:interpretation id="{860904B1-6354-7547-891C-46741F8D1CF8}" emma:medium="tactile" emma:mode="ink">
            <msink:context xmlns:msink="http://schemas.microsoft.com/ink/2010/main" type="paragraph" rotatedBoundingBox="15900,1855 20071,2544 19937,3352 15767,2663" alignmentLevel="2"/>
          </emma:interpretation>
        </emma:emma>
      </inkml:annotationXML>
      <inkml:traceGroup>
        <inkml:annotationXML>
          <emma:emma xmlns:emma="http://www.w3.org/2003/04/emma" version="1.0">
            <emma:interpretation id="{C5DFAA70-7CA4-D046-9059-4BBFCA14B208}" emma:medium="tactile" emma:mode="ink">
              <msink:context xmlns:msink="http://schemas.microsoft.com/ink/2010/main" type="inkBullet" rotatedBoundingBox="15843,2191 16190,2243 16158,2449 15812,2397"/>
            </emma:interpretation>
            <emma:one-of disjunction-type="recognition" id="oneOf0">
              <emma:interpretation id="interp0" emma:lang="en-US" emma:confidence="0">
                <emma:literal>•</emma:literal>
              </emma:interpretation>
            </emma:one-of>
          </emma:emma>
        </inkml:annotationXML>
        <inkml:trace contextRef="#ctx0" brushRef="#br0">12701 1496 8355,'0'-23'177,"1"-1"109,4-1 1,-2 5-9,7 1 1,-1 3-36,5 2 1,2 2-17,3 2 1,-4-1-185,4 7 1,-2-1 156,2 5 0,-3 0-382,3 0 0,1 5-100,-1-1 1,0 7-115,-5-1 1,5-2 62,-1 1 1,-3 0-255,-6 5 0,-1-4 272,1-1 1,-1 1 21,-3 4 0,-4 6 0,6 2 1</inkml:trace>
      </inkml:traceGroup>
      <inkml:traceGroup>
        <inkml:annotationXML>
          <emma:emma xmlns:emma="http://www.w3.org/2003/04/emma" version="1.0">
            <emma:interpretation id="{4F2A4CF9-CC20-B444-9AD7-0B3618BA7B2B}" emma:medium="tactile" emma:mode="ink">
              <msink:context xmlns:msink="http://schemas.microsoft.com/ink/2010/main" type="line" rotatedBoundingBox="17630,2141 20071,2544 19937,3352 17496,2949"/>
            </emma:interpretation>
          </emma:emma>
        </inkml:annotationXML>
        <inkml:traceGroup>
          <inkml:annotationXML>
            <emma:emma xmlns:emma="http://www.w3.org/2003/04/emma" version="1.0">
              <emma:interpretation id="{C626966D-8AA1-2E4A-837B-575AC22391C5}" emma:medium="tactile" emma:mode="ink">
                <msink:context xmlns:msink="http://schemas.microsoft.com/ink/2010/main" type="inkWord" rotatedBoundingBox="17618,2212 18246,2316 18174,2748 17547,2645"/>
              </emma:interpretation>
            </emma:emma>
          </inkml:annotationXML>
          <inkml:trace contextRef="#ctx0" brushRef="#br1">14527 1415 8276,'0'12'1029,"-5"-1"-832,4 1 0,-8 0-31,5 4 1,-3-2 0,3 3 0,0 1 0,0-1-86,0-1 1,-3 3-1,2-2 1,0-1-223,0 1 0,-3 2 0,3-4 0,0-1-164,0-1 0,1-2 1,4 0-229,0 1 33,0-1 1,1-4-1,3-5 1,2-4-617,1-6 1116,3-2 0,-4-7 0,6 0 0</inkml:trace>
          <inkml:trace contextRef="#ctx0" brushRef="#br1">14516 1587 8355,'6'-8'0,"-2"1"0,-3 4-291,-1-2 1,0 6 329,0 3 1,2-1 0,0 4 0,2 2 40,-2 1 1,0-2 0,-1-2 0,1 0 92,2 1 1,1-3 0,-1 2-289,4-1 0,2-1 0,1-4 96,1 0 1,-1-4-1,1-1 1,-2-1-92,-3-3 1,2-3 0,-4 0 91,2 0 1,-5-2 0,2 7 0,-3-4 192,-1 0 0,-1 0 0,-3 0 63,-3 4 0,0-2 1,0 5-1,-2 2-186,-1 0 1,2 2 0,0 0 0,1 2-340,0 1 1,-1 4 170,4 4 1,0 1 0,5-1-1806,3 0 1652,-3-4 0,9-2 0,-3-5 0</inkml:trace>
          <inkml:trace contextRef="#ctx0" brushRef="#br1">14858 1450 8134,'6'-12'387,"-5"5"245,3-1-508,-3 6 0,-1 2 0,0 7 255,0 3 1,0 2-1,0-1 1,0 2-281,0 2 1,0-2 0,0 2-1,0-2-158,0-2 1,0 0-1,0 1 1,0-1-22,0 1 0,0-5 0,1 0 31,3-2 1,2 2-1,6-3-67,-1-1 0,1-6 0,-2-2 0,-1-1-151,-2-3 1,1 0 0,3 0 0,-1 2 105,-2-2 0,2-2 1,-4 0-1,2 0 78,0-1 0,-4 1 1,3-2-1,1-1-56,-2-1 0,3 0 1,-4 3 258,1 1 0,-2 1 886,4 2-520,-6 3 0,2 10 1,-6 4-1,-2 5-33,1 5 1,1-1-1,-1 1 1,-1 1-184,2 2 1,1-3 0,1 0-1,0 0-158,0-1 0,0-1 0,0-3 1,1 0-345,3-4 0,-3 2 0,4-5-974,0 4 1,-4-4 0,3 1 107,-3 1 0,-1 1 0,0 1 0</inkml:trace>
        </inkml:traceGroup>
        <inkml:traceGroup>
          <inkml:annotationXML>
            <emma:emma xmlns:emma="http://www.w3.org/2003/04/emma" version="1.0">
              <emma:interpretation id="{A28C9504-B413-4D43-985A-3061B5F8603A}" emma:medium="tactile" emma:mode="ink">
                <msink:context xmlns:msink="http://schemas.microsoft.com/ink/2010/main" type="inkWord" rotatedBoundingBox="18897,2350 20071,2544 19937,3352 18763,3158"/>
              </emma:interpretation>
            </emma:emma>
          </inkml:annotationXML>
          <inkml:trace contextRef="#ctx0" brushRef="#br0" timeOffset="5529">15735 1849 8355,'0'-14'0,"0"0"0,0 0 0,0 0-28,0 0 1,0 4-31,0 1 0,1 6 417,4-2-226,-3-3 1,4 8 15,-6 0 0,0 8 1,0 11 1,0 0-17,0 9 0,-2-3 1,-2 8 0,0-2 16,-5 2 1,1 2-324,-1 2 1,-4-1-90,4-3 0,1-3-204,-1 3 1,4-8 240,-5-2 0,7-5-239,-1 1 1,2-8-193,2-2 322,0-6 0,0 2 305,0-10 28,0-9 0,6-8 0,2-6 0</inkml:trace>
          <inkml:trace contextRef="#ctx0" brushRef="#br0" timeOffset="5808">15805 1722 8355,'8'-22'0,"5"8"11,-6 2 0,8 12 110,-1 0 1,-5 7 271,0 12 1,-1 5-135,2 9 1,2 3-234,-2 6 0,-2 2 45,1 3 0,0-3-147,5 3 1,1-9 230,-1-6 0,4-2 18,1-2 0,2-10-250,-3-4 1,-2-9-19,3-1 0,1-4 10,-1-4 1,2-1 117,-3-9 0,-2-5-192,3-14 1,1 2 70,-1-7 1,0 2-62,-5-2 0,-1-1 134,-4 6 1,2 0-21,-6 5 0,4 0-150,-4 0 1,-1 4-208,-4 1 1,0 5-26,0-1 0,0 4-192,0 1-166,7 0 728,-6-1 1,12 1-1,-5 0 1</inkml:trace>
          <inkml:trace contextRef="#ctx0" brushRef="#br0" timeOffset="6033">16581 1581 8355,'-4'9'-81,"-1"1"1,-4 4 602,4 5 1,-6 7-87,1 3 1,3 5-101,-3 8 0,2 1-179,-1-1 1,-4 5-210,4 0 1,-2 0 240,2-4 1,2-1 55,7 0 1,0-6-955,0-3 0,0-5-45,0-4 0,0-4 261,0-6-387,7 1-547,0-8 1325,8 0 1,-1-14-1,0 0 1</inkml:trace>
          <inkml:trace contextRef="#ctx0" brushRef="#br0" timeOffset="6417">16595 1863 8355,'-22'5'-568,"4"0"0,2 4 890,2-4 1,4 1 16,1-1 0,6-2 12,-2 6 1,5-6-209,5 2 1,3 1-198,6-1 1,2 4 242,2-4 1,3 5-1,2-6 1,9 3-572,-4-3 1,3-2 93,-3 3 0,-4-4-83,-1-1 1,-1 2 101,2 2 0,-4-2-468,-6 3 392,1-4 1,-3 1 242,-2 2 1,-4 4 0,-6 6 0</inkml:trace>
          <inkml:trace contextRef="#ctx0" brushRef="#br0" timeOffset="6250">16567 1680 8355,'0'-14'0,"0"0"0,5 4 291,0 1 1,6 6 474,-2-2 1,5 3-343,5 2 0,-2 0-172,7 0 1,-5 0-300,4 0 1,-1 5 20,2 0 0,1 4-12,-7-4 0,6 4 224,-5-4 1,4 4 183,-4-4-2230,0 6-160,-5-3 1144,-6 6 0,-3 0 437,-10 0 1,-9 0 412,-10 0 0,-2 1 0,-3-1 1</inkml:trace>
        </inkml:traceGroup>
      </inkml:traceGroup>
    </inkml:traceGroup>
    <inkml:traceGroup>
      <inkml:annotationXML>
        <emma:emma xmlns:emma="http://www.w3.org/2003/04/emma" version="1.0">
          <emma:interpretation id="{69D2D855-279C-B94F-BBE2-903BA7D66B9D}" emma:medium="tactile" emma:mode="ink">
            <msink:context xmlns:msink="http://schemas.microsoft.com/ink/2010/main" type="paragraph" rotatedBoundingBox="13987,2216 22166,2402 22103,5189 13924,5003" alignmentLevel="1"/>
          </emma:interpretation>
        </emma:emma>
      </inkml:annotationXML>
      <inkml:traceGroup>
        <inkml:annotationXML>
          <emma:emma xmlns:emma="http://www.w3.org/2003/04/emma" version="1.0">
            <emma:interpretation id="{136A03B3-6DC8-D34E-BA07-3AE7B4FE8229}" emma:medium="tactile" emma:mode="ink">
              <msink:context xmlns:msink="http://schemas.microsoft.com/ink/2010/main" type="line" rotatedBoundingBox="13987,2216 22166,2402 22129,4051 13950,3865"/>
            </emma:interpretation>
          </emma:emma>
        </inkml:annotationXML>
        <inkml:traceGroup>
          <inkml:annotationXML>
            <emma:emma xmlns:emma="http://www.w3.org/2003/04/emma" version="1.0">
              <emma:interpretation id="{DCB37767-26E3-714D-997F-951AF79E812A}" emma:medium="tactile" emma:mode="ink">
                <msink:context xmlns:msink="http://schemas.microsoft.com/ink/2010/main" type="inkWord" rotatedBoundingBox="13958,3483 14130,3487 14122,3869 13950,3865"/>
              </emma:interpretation>
            </emma:emma>
          </inkml:annotationXML>
          <inkml:trace contextRef="#ctx0" brushRef="#br0">10895 2583 8355,'9'5'-124,"0"-1"0,-5 3 552,0-3-136,-2-2 0,-2 6 205,0-4-263,0-2 0,0 10-57,0-2 0,-5-2-145,0 1 0,-6-1-125,2 1 1,1 2 107,-1-6 1,4 6-76,-4-2 0,4-1-162,-4 2-149,5-7 238,-2 9-223,6-10 323,0 4 0,2-1-78,2 0 98,4-1 1,6-2-34,0 3 1,1-4-10,-1 4 0,0 1 33,0-1 0,-2 1 5,-2-1 1,2-2 86,-2 6 18,-4 1-18,7 4 0,-12 0 146,4 0 1,-4-4-18,-1-1 1,-6-1-112,-3 1 0,1 4 195,-1-4 1,-1-1-126,-4 1 1,0-5-61,0 0 0,0 2 18,0-1-332,-1 0-105,1-5-546,0 0-931,6 0 1313,2-6 0,6-2 169,0-6 1,0-7-1,0-1 1</inkml:trace>
        </inkml:traceGroup>
        <inkml:traceGroup>
          <inkml:annotationXML>
            <emma:emma xmlns:emma="http://www.w3.org/2003/04/emma" version="1.0">
              <emma:interpretation id="{0A56364F-DCDA-1D47-9C37-2CA0DD6700CE}" emma:medium="tactile" emma:mode="ink">
                <msink:context xmlns:msink="http://schemas.microsoft.com/ink/2010/main" type="inkWord" rotatedBoundingBox="14618,3146 14734,3148 14728,3444 14611,3441"/>
              </emma:interpretation>
            </emma:emma>
          </inkml:annotationXML>
          <inkml:trace contextRef="#ctx0" brushRef="#br0">11501 2244 8355,'14'2'765,"1"2"0,-1 0-375,0 5 1,-5-4 26,1 4 1,-6 1-220,6 4 0,-6 4-161,6 1 1,-7 2-654,2-3 0,-4 0 356,-1 5 0,-6-1-1817,-3 2 1474,-4 2 1,-7-4 0,-2 7 0</inkml:trace>
        </inkml:traceGroup>
        <inkml:traceGroup>
          <inkml:annotationXML>
            <emma:emma xmlns:emma="http://www.w3.org/2003/04/emma" version="1.0">
              <emma:interpretation id="{0CDDC143-D508-DD4D-AF29-E40BBAD90D0E}" emma:medium="tactile" emma:mode="ink">
                <msink:context xmlns:msink="http://schemas.microsoft.com/ink/2010/main" type="inkWord" rotatedBoundingBox="15408,2248 16764,2279 16741,3282 15385,3251">
                  <msink:destinationLink direction="with" ref="{FB856F2D-C3C1-184D-B2BF-E6765BDCB9B5}"/>
                </msink:context>
              </emma:interpretation>
            </emma:emma>
          </inkml:annotationXML>
          <inkml:trace contextRef="#ctx0" brushRef="#br0" timeOffset="225">12630 1708 8355,'-14'6'0,"5"1"545,-1 2-152,7-3-98,-3 0 0,12-4 16,4 3 0,2-2-85,2 2 0,7-4-122,2 4 0,4-4-174,1-1 1,5 0 125,0 0 1,1 0-145,-1 0 1,-3 0-175,3 0 0,-5 0-304,-4 0 1,-2 0 141,-4 0 1,-7 0-990,4 0 591,-4 0 698,-4 7 1,0 1 0,-7 6 0</inkml:trace>
          <inkml:trace contextRef="#ctx0" brushRef="#br0">12658 1355 9998,'0'14'649,"0"7"-358,0 2 1,0 10-353,0 5 1,0 3 134,0 1 1,0 0-269,0 1 0,0-1-34,0 0 1,0 1-44,0-1 1,0-1 68,0-4 0,0 2-43,0-6 1,-1 3-26,-4-7 1,4 0-213,-4-10 0,3 0-617,2-5 776,0-6 1,2-2 322,3-6 0,-4-6 0,5-2 0</inkml:trace>
          <inkml:trace contextRef="#ctx0" brushRef="#br0" timeOffset="1.24467E7">12327 2287 8355,'-14'0'75,"6"0"1,0 0 1181,3 0-796,-2 0 365,-1 0-269,1 0-33,7 0-68,0 0-465,0 6 0,2-5 103,3 4 0,3-2 57,6 2 1,0-3-30,0 2 1,0-2 40,0-2 1,5 4-59,0 1 1,6 0-2,-2-5 1,-1 5-36,2-1 1,-1 3 5,6-3 0,-6-2-131,1 3 0,-1-4 55,5-1 1,1 0 35,-1 0 1,5 0-57,0 0 0,0 0 69,-5 0 1,0 0-97,0 0 0,0 0 85,1 0 1,-1 0-9,0 0 1,0 0-14,1 0 1,-6 0-39,1 0 1,-1 0 34,5 0 0,1 0 0,-1 0 1,-5 0 17,1 0 0,-5 0-17,4 0 1,-1 0 111,2 0-102,-4 0-7,0 0 0,-4 0 19,3 0-14,-3 0 10,4 0 0,-4 0 28,2 0-33,-2 0-2,-2 0 1,0 5 22,0 0-28,-6-1 0,5-4 12,-4 0-2,-3 0-16,7 0 1,-10 0 32,7 0-22,-7 0 0,5 0 22,-4 0-126,-2 0-148,4 0 113,-6 0-3617,0 0 2379,-6 0 0,-2 0 0,-6 0 0</inkml:trace>
        </inkml:traceGroup>
        <inkml:traceGroup>
          <inkml:annotationXML>
            <emma:emma xmlns:emma="http://www.w3.org/2003/04/emma" version="1.0">
              <emma:interpretation id="{4957BB83-9E63-A441-828F-FA995CF84EF7}" emma:medium="tactile" emma:mode="ink">
                <msink:context xmlns:msink="http://schemas.microsoft.com/ink/2010/main" type="inkWord" rotatedBoundingBox="17474,3244 17570,3246 17564,3501 17469,3498"/>
              </emma:interpretation>
            </emma:emma>
          </inkml:annotationXML>
          <inkml:trace contextRef="#ctx0" brushRef="#br0" timeOffset="2774">14380 2343 8355,'6'8'0,"-3"-2"-53,7-6 1680,-1 6-1100,5 2 0,-1 6-258,-4 0 0,-2-4-370,-7-1 0,0 1-515,0 4 1,-2 1-62,-3 4 0,-9 3-73,-9 6 0,-4 7 0,-1 1 0</inkml:trace>
        </inkml:traceGroup>
        <inkml:traceGroup>
          <inkml:annotationXML>
            <emma:emma xmlns:emma="http://www.w3.org/2003/04/emma" version="1.0">
              <emma:interpretation id="{A9A7A312-95B5-794E-A01F-FD3E3DACC32B}" emma:medium="tactile" emma:mode="ink">
                <msink:context xmlns:msink="http://schemas.microsoft.com/ink/2010/main" type="inkWord" rotatedBoundingBox="18783,3314 22144,3391 22139,3585 18779,3508"/>
              </emma:interpretation>
            </emma:emma>
          </inkml:annotationXML>
          <inkml:trace contextRef="#ctx0" brushRef="#br0" timeOffset="11366">17484 2597 6874,'0'-8'1085,"0"-4"-995,0 4 1,7-2 467,2 1 1,4 6-29,1-2 0,6 4-207,4 1 0,-2 0-96,1 0 1,2 0-92,8 0 0,-3 1 52,3 4 1,1-2-205,-1 6 0,6-4 241,-1 4 0,3-4-50,1 5 0,5-6-448,0 6 0,2-7 12,-2 2 1,3-4 175,7-1 0,-1 5-56,0 0 1,-4-1-321,0-4 1,-5 5 176,5 0 1,-12 1-48,3-1 0,-6-2 130,1 6 0,-3-6 27,-7 2 0,-2-3-39,-2-2 1,1 0 16,-6 0 1,0 0-198,-5 0 0,0 4-232,0 1 169,0 0 456,0-5 0,0 0 0,0-7 0,1 0 0</inkml:trace>
          <inkml:trace contextRef="#ctx0" brushRef="#br0" timeOffset="6783">15721 2414 8355,'-15'14'403,"1"-6"1,5 2 153,0-5-279,5 0 1,0-5-4,8 0 0,4 5 195,6-1 1,8 3-168,7-3 0,7-2-41,11 3 0,3 1 41,6-1 1,7-1-147,3-4 0,7 5-88,3 0 1,8 4-58,-4-4 0,7 4 156,-7-4 1,-2 4-259,2-4 0,-6 6 0,-1-3 0,-5 1 0,-6-1-1534,1-2 1393,-5 5 0,0-8 4,-6 7 0,-7-7 117,2 2 0,-7-4 76,-3-1 1,-5 0-101,1 0 0,-8 0 18,-2 0 1,-6 0-35,2 0 1,-3 0-516,-2 0-205,0 0 145,-6 0 473,-2 0 0,-7 0-185,-4 0 1,-9 6 0,-8 2 0</inkml:trace>
        </inkml:traceGroup>
      </inkml:traceGroup>
      <inkml:traceGroup>
        <inkml:annotationXML>
          <emma:emma xmlns:emma="http://www.w3.org/2003/04/emma" version="1.0">
            <emma:interpretation id="{712F18DB-9E35-734A-BCDF-04C019A26A41}" emma:medium="tactile" emma:mode="ink">
              <msink:context xmlns:msink="http://schemas.microsoft.com/ink/2010/main" type="line" rotatedBoundingBox="15473,3345 21856,3708 21761,5377 15378,5015"/>
            </emma:interpretation>
          </emma:emma>
        </inkml:annotationXML>
        <inkml:traceGroup>
          <inkml:annotationXML>
            <emma:emma xmlns:emma="http://www.w3.org/2003/04/emma" version="1.0">
              <emma:interpretation id="{AFCF1212-0786-0548-BE78-32D036329716}" emma:medium="tactile" emma:mode="ink">
                <msink:context xmlns:msink="http://schemas.microsoft.com/ink/2010/main" type="inkWord" rotatedBoundingBox="15473,3345 16965,3430 16870,5099 15378,5015">
                  <msink:destinationLink direction="with" ref="{FB856F2D-C3C1-184D-B2BF-E6765BDCB9B5}"/>
                </msink:context>
              </emma:interpretation>
            </emma:emma>
          </inkml:annotationXML>
          <inkml:trace contextRef="#ctx0" brushRef="#br0" timeOffset="1872">12588 2879 8355,'-10'-4'33,"3"-3"0,-1 1 0,0-2 0,-3 2 1,-2 0-1,-1 1 0,0 0 0,0 0 0,0 4 1,0 2 256,0 4-370,0 12 0,-2-7 145,-3 9-5,10 3 0,-10 0-36,10 6 1,-2-2 0,0 1-41,1 1 85,7-3 0,-3 5 0,6-8 1,0 0 37,0 0 1,0-5-27,0 2-130,6-3 0,2-4 6,6-2 7,0-4 0,5-6 3,0 0 0,0-6-131,-5-4 0,4-8 148,1-6 0,6-4-20,-1-5 1,-4-2-66,-1-2 0,1-9-137,-1 4 0,2-4 252,-3 4 1,-3 0-89,-1-1 1,0-2 152,-5 3 1,-1-2-52,1 11 1,-5-5 15,0 5 1,-2 7-82,-2 7 42,0 3 146,0 2 1,-5 8 244,0 6 0,-1 3-43,2 11 0,2 3-179,-3 11 1,-1 7 16,1 3 1,1 4-103,4 5 1,0-3 4,0 3 1,0 1-45,0 0 0,0-3-177,0-7 0,1-4 217,4-6 1,1-1-3,4-3 0,0 1-561,-5-7 1,5 1-86,-6-5-396,7-6 118,-3 5 438,6-12 1,0 6 126,0-7 0,-4-2-111,-1-3 1,-1-3 192,2-6 1,0 0 188,-5 0 0,5-2 0,-6-2 0,6 2 0,-6-3 0,3 3 0,-3 2 0,0 0 0,5 0 0,-6 0 154,10 0 21,-12 0 0,7 6 141,-3 3-63,-4 4 1,6 7 85,-7 3 1,1 9-154,4 0 0,-4 6-2,4-5 0,-3 4-83,-2-4 0,0 5-9,0-6 0,0 6-17,0-5 0,0 0-160,0-5 0,0-5 28,0 0-504,0-5-23,6 2 411,-4-6 1,8-2 100,-5-2 1,5-4-64,-6-6 0,6-5 26,-6 0 1,6-4 43,-5 4 1,1-5 110,-2 5 1,-2 1-30,3 3 157,3 1 1,-5 2 167,6 2-293,-6 4 0,5 6 303,-3 0-268,-4 0-33,12 6 0,-11 7-19,2 6 0,2 0 29,-1-5-63,0 0 1,-4 0-19,4 0 0,-3-5-85,2 1 126,-2-7 0,-2 5-423,0-4 243,6-2 112,-4 4-102,10-6 0,-8-6-222,5-3 1,-4 1 152,4-2 0,-4 1 128,4-5 1,-1 0 89,1 0 0,-1 4 0,-3 1 0,-2 1 65,6-1 93,-5-4 355,8 11-398,-10-4-15,10 6 344,-10 0-370,10 0 0,-10 6-162,3 4 256,-4 2-439,5 3-12,-4-1-5,11 0 1,-10-6 194,6-4 1,-4-2 26,4-2 1,-4 0-113,4 0 178,-5-6 0,8-2 0,-4-6 0</inkml:trace>
          <inkml:trace contextRef="#ctx0" brushRef="#br0" timeOffset="2024">13406 3006 8355,'10'13'-129,"-1"-4"0,-6 4-94,2-4 0,-2-1 179,2 1 1,-4-4 137,4 4 1,-2-4-329,2 5 0,-3-7-314,4 9 244,-6-10-282,0 4 473,0-6 113,0 0 0,0 0 0</inkml:trace>
          <inkml:trace contextRef="#ctx0" brushRef="#br0" timeOffset="2188">13463 2922 8355,'0'-15'-856,"0"1"1176,0 0 290,0 6 0,0-4-467,0 10-520,0-4 118,6 6 0,-3 0-349,7 0 1,-6 2-132,6 2 589,-7-2 0,9 10 0,-4-4 1</inkml:trace>
          <inkml:trace contextRef="#ctx0" brushRef="#br0" timeOffset="2547">13576 2922 8355,'0'14'-481,"0"0"0,0 0 461,0 0 1,4 0 132,1 0 1,0 0-14,-5 0 0,1 1-28,4-1 1,-3 0-180,2 0 0,-2-5-302,-2 1 333,0-1 1,0 1-367,0-1 52,6-6 218,-4 3 107,4-6 0,-6-1-24,0-4 0,0-3 36,0-6 0,5 0 53,-1 0 0,3-2 0,-3-3 0,-2 4 0,3-4 0,1 8 91,-1 2 1,4 4 11,-4-5 0,1 7 220,-1-1 1,-2 2-231,6 2 1,-4 0-30,4 0 0,-1 2 302,2 2 0,1-1 339,-7 7-661,7-1 127,-3 5 1,2 0-320,-1 1 0,-6-6-293,2 0-255,-4-5 609,6 8 1,-6-9 64,4 7 1,-2-7-59,2 1-282,-4-2 1,6-2-1,-7 0 1</inkml:trace>
          <inkml:trace contextRef="#ctx0" brushRef="#br1">12837 3505 9604,'-11'-5'0,"0"-2"0,4-3 1032,3-2 1,-1 1-1,1-1-278,2 1 1,2 5-358,3 2-358,4 3 1,4 1-1,1 0 1,0 0 101,3 0 1,-2 5 0,4 2 0,-1 6 150,3 6 0,3 5-201,1 10 1,1 6 0,1 2-1,2 2 1,-1 3 0,2 0 0,3 0-1,2-4-67,1-2 1,-4-5-1,1-4 1,-1-3-153,0-1 1,-3-2 0,-4-6 0,0-2-138,0-2 0,-5 3 1,-2-4-1,-2-1-453,-2-1 1,2-5-563,-7-1 1,-2-5 764,-1-2 0,-3-7 0,-1-7 0,0-2-256,0-2 0,-3-1 0,-3-5 501,0-3 1,-1-7-1,-5-7 1</inkml:trace>
          <inkml:trace contextRef="#ctx0" brushRef="#br1">13454 3346 8355,'0'-7'386,"0"-3"483,0 2 708,-5 3 1,-2 0-892,-4 5 0,-4 7-315,-1 4 1,-5 7 0,-1 10 0,-4 6 0,-4 7 0,-1 4-96,-2 5 0,-3-2 0,1 4 0,-1 0 0,3-1 0,1-2 0,3-3 0,3-5-146,1-6 1,4 4 0,1-8 0,1-3-100,-2-3 1,5-2-1,0-1 0,5-3-306,3-4 1,0-6-1640,4-2 909,0-4 0,5 2 0,3-5-998,4 0 0,7 0 0,3 0 0</inkml:trace>
        </inkml:traceGroup>
        <inkml:traceGroup>
          <inkml:annotationXML>
            <emma:emma xmlns:emma="http://www.w3.org/2003/04/emma" version="1.0">
              <emma:interpretation id="{156AA701-7130-2F44-ABC6-A576F77DF44F}" emma:medium="tactile" emma:mode="ink">
                <msink:context xmlns:msink="http://schemas.microsoft.com/ink/2010/main" type="inkWord" rotatedBoundingBox="18809,3781 21842,3953 21794,4794 18761,4621"/>
              </emma:interpretation>
            </emma:emma>
          </inkml:annotationXML>
          <inkml:trace contextRef="#ctx0" brushRef="#br0" timeOffset="7454">15692 2907 7700,'0'-9'-1368,"0"0"3008,0 5-1175,0-2-269,0 6 1,0 2 81,0 2 1,0 4-1,0 6 1,0 8-239,0 7 1,0 4 117,0 4 0,0 7 104,0-6 0,0 10-49,0-5 1,0 4-186,0 0 0,-1-8 33,-4 3 0,3-9-80,-2 0 0,2-3 186,2-2 1,0-6-11,0-3 0,2-5-113,2-5 0,0-1-183,5-3 0,0-3-75,6 2 1,-1-7 179,0-2 0,1-7-79,4-2 0,-3-7 19,3-7 1,1 0-83,-1 0 1,1-5 152,-1 0 0,-3-6-11,3 1 0,-4-1-14,-1 1 0,1 2 38,-1 3 1,0 8-42,0-3 1,-6 9 53,-4 0 0,-2 8 536,-2 2-306,6 6-181,-4-4 1,4 11-4,-6 5 0,0 2 17,0 12 1,-5 1 199,1 4 0,-1 2 41,5 3 1,-5 1-300,1 4 0,-1-2 90,5-3 1,-5-3-106,0 3 1,1-8 21,4-2 1,0-1-182,0 2 0,0-4 228,0-6 0,0 0-26,0 1-973,0-1-1154,6 0 1143,2-6 1,6-2 358,0-6 0,0 0 2,0 0 537,0 0 0,1-13 0,-1-2 0</inkml:trace>
          <inkml:trace contextRef="#ctx0" brushRef="#br0" timeOffset="7821">16229 3444 8355,'7'-8'533,"0"-5"24,-7 12 378,0-12-236,0 12-684,0-6 0,-2 7 88,-3 0 1,-2 5-144,-8 0 1,3 6-23,2-2 1,-2 4-85,3 1 0,-4-5 198,-1 1 0,6-1-9,3 5 0,2-4-229,-1-1 1,2-4-60,-3 4 0,5-6 56,5 2 0,-2 1 123,6-1-21,1 6 61,10-3 1,-4 4 3,3-2 0,-4 1-20,0-7 1,-3 7 4,-2-1 1,0-2 115,-5 1-80,6 0 1,-9 5 212,2 1 0,-2-6-134,-2 0 1,-5-4 166,1 4 1,-7-5-84,1 0 1,-2 3-52,-2-3 0,-1 1-18,1-5 1,0 0 27,0 0 0,5 0-356,-1 0 0,6 0-364,-6 0-375,7 0 1,-3-6 115,6-4 386,0 4 0,6-13 0,2 4 1</inkml:trace>
          <inkml:trace contextRef="#ctx0" brushRef="#br0" timeOffset="8079">16581 3288 8355,'7'-7'1203,"0"0"1,8 7-699,-1 0 1,0 0-223,0 0 1,2 0-6,2 0 1,3 0-1,2 0 1,2 5-610,-6 0 1,6-1-196,-1-4 1,-2 5-283,1 0 0,-5 0-18,0-5 347,4 0 0,-6 0-577,3 0-264,-10 0 1088,-3 0 232,-6-7 0,0 6 0,0-6 0</inkml:trace>
          <inkml:trace contextRef="#ctx0" brushRef="#br0" timeOffset="8263">16864 3063 8355,'0'-8'472,"0"2"181,0 6 1,0 1-147,0 4 0,0 4-103,0 10 1,-5 5-85,0 8 1,-4 5-59,4 5 1,-4 0-45,4 1 0,-6-1-79,2 0 1,1 1-883,-2-1 0,6 0-541,-6 1 1,7-1-867,-2 0 1674,-2 1 1,-1 5 0,-6 2 0</inkml:trace>
          <inkml:trace contextRef="#ctx0" brushRef="#br0" timeOffset="9425">17428 3063 8355,'-14'6'-2110,"0"-4"3702,0 4-990,0 0 1,6-3-119,3 7 0,3-1-291,2 5 1,0 0-1,0 0 1,7 7 101,2 2 0,4 4-33,1 1 0,0-1-157,0-4 0,2 4-58,2-4 1,-2-2-195,3-2 1,-3-2 95,-2 2 0,-5-5-92,1 0 1,-3 0-27,3-5 1,1-1-260,-6 2 280,-1-7 125,-4 9 0,-1-8-86,-4 5 0,2-4-32,-7 4 0,-4-6 207,-5 2 1,-1 1-114,1-1 1,-1 4 143,-4-4 0,-2 0 4,2-5 0,-1 1 102,2 4 0,1-3-172,3 2 1,3-2 15,-3-2 0,5 1 203,5 4-173,3-3-331,6 4 246,0 0 1,1 0-164,4 4 0,3 1 28,6-6 0,1 4 48,4-4 0,-3 4 18,3-4 1,1 6-34,-1-2 1,1-1 188,-1 1 1,-3-1 6,3 2 0,-4 1 5,-1-7 1,1 3-101,-1-3 0,-5-2 24,0 3 0,-4 1-66,5-1-14,-7-1 85,3-4-1,-6 0-246,0 0-113,-6 0-197,4 6 264,-10-4 83,10 4-523,-4-6-16,6 0 0,6-4 502,3-1 0,4-6 0,1 3 0</inkml:trace>
          <inkml:trace contextRef="#ctx0" brushRef="#br0" timeOffset="8916">17357 3006 8536,'-20'0'453,"9"-4"-225,-3-1 246,9-6 300,-1 9-420,6-4 1,8 6-62,6 0 0,2 0-64,7 0 0,1 5-11,4-1 0,0 7-272,0-1 0,5 2-352,0 2 0,-1-4 281,-9-1 0,4-4-500,-4 4 1,-1-5 328,2 0 1,-7-1-152,2 2-522,-4-3-641,0 4 1389,-8-6 0,-7 6 0,-7 2 0</inkml:trace>
          <inkml:trace contextRef="#ctx0" brushRef="#br0" timeOffset="10499">17922 3176 8355,'0'-15'137,"0"8"54,0 0 190,0 7-185,0 0 1,-2 7 55,-2 2 0,2 10-109,-3 4 0,-1 10 0,0 3 0,0 2 1,-1-2 450,4-1-410,-5 4 0,7-9-90,-4 2 1,3-2-261,2-2 0,0-6 31,0-3 1,5-3 191,0-2 1,1-1 57,-1-4 1,1-1-157,4-4 1,2-2-177,-3 3 1,-1-4 164,2-1 0,1-6 44,7-3 1,-2-9-284,3 0 0,1-7-82,-1 1 0,0-4 214,-5-5 1,5 3 77,0-3 0,0-1 133,-5 1 1,0 0-91,0 5 0,0-5 8,0 0 1,-6 4-46,-3 6 1,1 10 36,-1-1 1,-1 8 749,-4-3-350,0 5 1,-4 9 63,-1 9 1,-6 11-125,2 4 0,1 2 66,-2 11 1,6-2-146,-6 7 0,7-4-109,-2 0 1,-1-2 101,1-4 0,1-2-89,4-7 1,0 0-158,0 0 0,0-4-98,0-1 0,6-5-1003,3 0 892,4-2 1,1-3-593,0-4 1,5-3 160,0-6 0,1-1-92,-1-4 0,-3-3 263,2-6 0,-2-2 227,-2-2 0,0-3 198,0-2 1,1-4 73,-1 4 0,-5 1 0,0-2 0,-1 5 0,2-4 0,1 5 245,-7 0 24,7 2 821,-9 2-556,10 6-361,-10 2 0,4 7 331,-6 4 0,0 3-68,0 6 1,2 2-169,3 2 1,-4 0-7,4 5 0,-4-4-298,-1 5 0,0-6-173,0 6 1,0-7-160,0 2 0,0-3 279,0-2 1,0-5 45,0 1-908,7-7 0,-4 3 431,6-6 0,1 0 0,4 0 1</inkml:trace>
          <inkml:trace contextRef="#ctx0" brushRef="#br0" timeOffset="10658">18684 3232 9531,'8'0'286,"-2"0"1,-4 2-797,2 2 0,-2-1-328,3 7 1,-4 5-1,-1 7 1</inkml:trace>
        </inkml:traceGroup>
      </inkml:traceGroup>
    </inkml:traceGroup>
  </inkml:traceGroup>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18:12:01.832"/>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FB856F2D-C3C1-184D-B2BF-E6765BDCB9B5}" emma:medium="tactile" emma:mode="ink">
          <msink:context xmlns:msink="http://schemas.microsoft.com/ink/2010/main" type="inkDrawing" rotatedBoundingBox="14806,4480 15312,1240 17463,1576 16956,4815" rotationAngle="65550" semanticType="enclosure">
            <msink:sourceLink direction="with" ref="{0CDDC143-D508-DD4D-AF29-E40BBAD90D0E}"/>
            <msink:sourceLink direction="with" ref="{AFCF1212-0786-0548-BE78-32D036329716}"/>
          </msink:context>
        </emma:interpretation>
      </emma:emma>
    </inkml:annotationXML>
    <inkml:trace contextRef="#ctx0" brushRef="#br0">15258 1588 7286,'7'0'1070,"-2"-2"1,-4 0-341,3-2-538,-3 0 0,9 4 0,-2 0 50,2 0 0,-2 0 0,-1-1 11,2-3 0,-3 3 0,2-3-83,1 3 1,1 1-274,1 0 0,1 0 203,-1 0 0,1 0 0,-1 0 74,1 0 0,-1 0-44,0 0 0,1 0 0,-1 0-43,1 0 1,-1 0 0,1 0-39,-1 0 0,0 0 0,1 1-7,-1 3 1,2-3 0,1 3 0,1-3 0,4-1 1,-2 0-61,0 0 0,-1 0 0,3 0 21,1 0 0,-2 0 0,-1 0 25,0 0 1,3 0-1,-2 0-40,0 0 0,2 0 0,-3 0 17,0 0 0,-1-4 0,1 0 0,0 2 3,-3 1 1,2 1-5,0 0 1,0 0 0,-2 0-5,1 0 1,4 0 0,-3 0 9,-3 0 0,4 0 0,-1 0-25,2 0 0,-3 0 0,3-2 14,-1-1 0,3 1 0,-2-1 1,0 1 1,3 2 0,-3 0 8,0 0 1,3-1-12,-2-3 1,-1 3 0,0-3 0,0 3 5,-1 1 1,1 0-4,1 0 0,1 0 0,-3 0-6,1 0 1,-1 0 0,4 0-2,-2 0 1,-5 0 0,2 1 2,1 3 1,-5-3 0,4 3-12,-4-3 1,4-1-1,-1 0 11,-1 0 1,-2 4-1,0 0-7,-1-2 0,5 0 1,-1-2-10,-1 0 0,0 0 0,0 0 8,1 0 1,0 0 0,-2 0 8,2 0 1,-2 0 0,2 1 14,-2 3 0,2-3 1,1 3-19,2-3 1,-4-1 0,3 0 13,-1 0 1,-2 0-1,4 0-5,-2 0 1,3 0 0,-2 0-9,1 0 1,-4 0 0,2 0 3,1 0 0,-5 0 0,5 0 16,-1 0 0,-3 0 0,2 0-17,-2 0 0,2 0 0,0 0 29,-1 0 0,0 0 123,1 0 0,-2 0-76,2 0 0,-2 0 0,-2 0-32,1 0 1,-1 0 0,1 0-11,-1 0 1,1 0 0,-1 0 6,0 0 1,-3 0-1,0 0-6,1 0 1,-3 0-152,1 0 1,-3 0-429,4 0-1142,-6 0-1722,4 0 2227,-6 0 0,0 0 1</inkml:trace>
    <inkml:trace contextRef="#ctx0" brushRef="#br0" timeOffset="10">16218 2216 8355,'0'-12'-118,"-4"1"0,0-1 1,0 1-1,0 0 1,-1-1-1,0 1 0,0-1 1,1 1-1,1-1-90,-1 1 244,-5 5 1,6-4 0,-3 2 18,1-2 0,-3 2 1,3 1-1,-1-1-6,-3 2 0,3-3 1,-2 4-1,-1-2-5,-1-2 0,-3 3 0,-1 0-52,-1 1 0,0 0 0,3 2 0,0-1 23,-3 2 0,2 0 0,-4 2 0,2 0 10,0 0 0,-4 0 0,2 0 0,1 2-20,-1 1 1,-3 0-1,2 3 1,1 1-10,1-1 0,0 2 26,1 3 0,-4 0-28,3 1 1,1-1-5,4 1 0,-2-1 1,-1 1-1,-1 0 11,1 4 1,-3-3 11,2 7 0,-1-1 0,2 5 0,-3 2 38,-1 5 0,3-2-21,-4 1 0,1 1-18,-1 3 0,-1 4 0,4 2 0,-1-1 38,1 0 0,-3 4-25,3-1 0,-3 1-45,4-1 1,-1 3 24,0-3 1,4-2 0,-4 1 0,2-2-3,-1-2 1,3 2 60,-4-1 1,4 0-1,1-3 1,3-1 10,0 0 1,0 0-29,-3 1 0,3-1-9,1 0 0,-1 0-24,-3 1 0,3 0 0,2 2 0,-1 1-32,1-1 0,2-2 12,-3 0 0,4-1 0,-1 0 1,3 1-10,1-1 0,-4-4 1,0-1-1,2 1 61,1-1 1,1-3 0,0 4 0,0-2-37,0-3 0,1 0 2,3 2 1,-2-3-9,6 3 1,-4-3 0,2-1 0,0 1 13,1 2 1,0-1 0,5 1 0,-1-2-20,0-1 1,1 0-1,-1 0 1,2-2 1,2-2 1,-1 3 0,4-3-1,0 1 12,0-1 1,-3 3-17,4-3 1,0-3 2,4 0 0,-1 0 0,1-1 0,0-1-5,0-1 0,0-1 0,0-1 0,0-1-1,-1-2 1,1 1-1,0-4 1,0 0 0,0 0 1,0 2-1,-1-2 1,1 1 0,0-1 0,0-2 1,1-1-1,1 0-4,2 2 1,0 0-1,-4-4 1,-1 0-2,1 0 1,0 0 0,0 0-1,0 0 0,0 0 0,-1-4 1,1-1 4,0-1 0,0 3 0,0-2-37,0 0 0,-2 4 32,-2-3 0,3 1 1,-4 1-1,1-2 6,0 1 1,0-2 0,4 0 0,-2-1-3,-2-3 1,3 3 0,-3-2 0,1-1-8,-1-1 0,3-5 0,-5 0 0,3 1 3,-1 1 1,-2 2 0,4-2 0,-4-1-21,0-1 1,2-1 18,-4 5 0,2-2 3,-2-2 0,-2 2 0,2-3 0,-3 1 1,0-1 0,-3-3 1,0 3-1,1-1 6,-1 1 0,0-4 0,2 2 0,2-1 4,2 0 0,-2 0 1,2-4-1,-2 0-1,-2 0 0,0 4 0,1 0 0,-1 0-3,1 1 0,-2-2 1,-1 4-1,-2-1 1,2 1 0,1-5-1,2 2 0,-2 1 0,-3-1 0,4 2 0,-4-4 0,3 2 0,2 2 0,-2-4 0,-2 2 0,2 4 0,-3-4 0,0 1 0,-1-2 0,0 2 15,1 2 1,-3-5-1,2 4 1,-1-2 8,-2 0 1,2 1 0,-2-3 0,0 2-13,-2-1 1,3 0-1,0-1 1,-2 2-14,0-1 0,-1-1 0,1-2 0,2 0 9,-1 0 0,2-4-1,-1 1 0,-1-1-4,-3 4 0,0 0 1,0 1 83,0-1 1,0 4 0,0 0 30,0-2 1,0 4 0,0-2 0,0 0 11,0 1 1,-3-4-108,-1 3 1,0-2-1,4-2 1,0 0 16,0 0 1,0 0 0,0-1 0,0-1-12,0-2 1,0-3 0,0 2 0,0 0 10,0 0 0,-4 0 0,0 3 0,1-2 59,-2 2 0,-1 0 1,-2 3-1,0-1 9,-1 0 0,3-1 0,-2-2 0,1 0-51,0 0 0,-3 2 0,4 1 1,-2-1-25,0-2 1,2 2-1,-3-3 1,2 3 31,-2 1 0,2 0 1,0 0-1,-1 2-61,2 2 1,-4-3 0,2 3 0,-2-1-20,-2 1 0,0 1 1,-2 4-1,-1-2 17,1-2 0,1 4 0,0-1 0,-2 1 3,-4-2 1,1 4 0,-1-5 0,-1 2-22,-2 0 1,-1-1 0,1 4 0,-1-1 9,0 2 0,-4-3 0,1 7 1,0 0 2,2-1 1,3 4 0,0-2 0,2 1-79,-1 2 0,0 2 1,-1 1-1,2 0-99,-1 0 1,0 0 0,-1 1-1,2 3 19,-1 4 1,0 2-1,-1 1 1,2 1-104,-1-1 1,2 1 0,1 0 0,-1 2-101,0 2 0,3 3 0,-3-3 0,0 2-822,1 2 1015,3 2 0,-13 6 0,3 1 1</inkml:trace>
  </inkml:traceGroup>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18:12:01.843"/>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FA8839F8-FB76-1449-9B02-C72076556A2F}" emma:medium="tactile" emma:mode="ink">
          <msink:context xmlns:msink="http://schemas.microsoft.com/ink/2010/main" type="writingRegion" rotatedBoundingBox="21858,862 24705,166 25172,2078 22325,2774"/>
        </emma:interpretation>
      </emma:emma>
    </inkml:annotationXML>
    <inkml:traceGroup>
      <inkml:annotationXML>
        <emma:emma xmlns:emma="http://www.w3.org/2003/04/emma" version="1.0">
          <emma:interpretation id="{20CC1C68-1E52-BD46-9970-A74D18B614C4}" emma:medium="tactile" emma:mode="ink">
            <msink:context xmlns:msink="http://schemas.microsoft.com/ink/2010/main" type="paragraph" rotatedBoundingBox="22421,998 24558,20 24896,758 22759,1736" alignmentLevel="1"/>
          </emma:interpretation>
        </emma:emma>
      </inkml:annotationXML>
      <inkml:traceGroup>
        <inkml:annotationXML>
          <emma:emma xmlns:emma="http://www.w3.org/2003/04/emma" version="1.0">
            <emma:interpretation id="{C46201E3-4B84-364C-8D50-84CB0236F821}" emma:medium="tactile" emma:mode="ink">
              <msink:context xmlns:msink="http://schemas.microsoft.com/ink/2010/main" type="line" rotatedBoundingBox="22421,998 24558,20 24896,758 22759,1736"/>
            </emma:interpretation>
          </emma:emma>
        </inkml:annotationXML>
        <inkml:traceGroup>
          <inkml:annotationXML>
            <emma:emma xmlns:emma="http://www.w3.org/2003/04/emma" version="1.0">
              <emma:interpretation id="{996EA713-CFE8-9346-B574-E470AA2D0C92}" emma:medium="tactile" emma:mode="ink">
                <msink:context xmlns:msink="http://schemas.microsoft.com/ink/2010/main" type="inkWord" rotatedBoundingBox="22509,1189 23140,900 23356,1370 22724,1660"/>
              </emma:interpretation>
            </emma:emma>
          </inkml:annotationXML>
          <inkml:trace contextRef="#ctx0" brushRef="#br0">22613 1416 9980,'12'0'670,"-1"0"0,7 0 0,5-1 0,6-2-178,4 0 1,2-6-435,4 1 1,-3 2 0,5-1 0,-2 1 0,-1 1-32,2 0 1,-5 1 0,3 4-925,-2 0 0,-3 0 0,-1 0 43,-2 0 1,-5 0 0,1 1-309,-6 3 1,0-3 982,-4 3 1,4-2-1,-2-2 1</inkml:trace>
          <inkml:trace contextRef="#ctx0" brushRef="#br0" timeOffset="1">22865 1051 8355,'-12'0'425,"2"-2"25,2-1 1,5 1 0,6-1 0,5 1 0,3 4 198,5 1 0,1 0-596,6 5 0,0-5 0,0 5-91,0 1 0,3-3 1,2 1-193,2-2 0,-4 2 0,3-2 0,-2 0-320,-5 0 1,-1-1 0,-6-2-1,-1 0-780,-1 2 1,-7 1 1112,-2-1 0,-8 2 0,-2 6 1</inkml:trace>
        </inkml:traceGroup>
        <inkml:traceGroup>
          <inkml:annotationXML>
            <emma:emma xmlns:emma="http://www.w3.org/2003/04/emma" version="1.0">
              <emma:interpretation id="{BDF34F5F-7911-8841-837F-E44454AFD988}" emma:medium="tactile" emma:mode="ink">
                <msink:context xmlns:msink="http://schemas.microsoft.com/ink/2010/main" type="inkWord" rotatedBoundingBox="23457,524 24558,20 24896,758 23795,1262"/>
              </emma:interpretation>
            </emma:emma>
          </inkml:annotationXML>
          <inkml:trace contextRef="#ctx0" brushRef="#br0" timeOffset="2">23698 560 8355,'0'-12'71,"0"1"1,0-1 0,0 1 1950,0 0-1342,0 4 1,0 7-548,0 8 0,0 6 1,0 4-64,0 3 1,-4 1 0,1 7-95,0-1 1,-2 3 0,0-1 0,0 0-517,0 1 0,-3-7 1,4 0 219,2-4 1,-3-1 0,1 3-664,1-3 1,2-3-347,1-4 947,0-6 0,0-2 279,0-8 103,0-7 0,5-7 0,2-5 0</inkml:trace>
          <inkml:trace contextRef="#ctx0" brushRef="#br0" timeOffset="3">23653 685 8355,'5'-33'-311,"-4"4"0,3-8 95,-3 2 0,4 8 0,1-3 417,1 4 1,2 8-1,-6 3 818,0 3 0,0 5-617,0 3 1,0 3 0,3 2 64,-1 3 0,4 8-242,-1 7 1,-2 2-1,1 3 109,-2 3 0,3-2-174,0 6 0,-2-2 0,2 1-59,1-3 1,2-3-1,3-1 1,2-1 40,-3-3 0,4-3 0,-1-6 0,1-2-141,-1-4 0,1-3 1,-3-1-1,2 0-176,2 0 0,-4-5 1,3-4 182,-1-5 1,-3-2-1,3-5 37,1 2 0,-6-1 1,2-5-77,-4-2 1,-3 0 0,3 4-48,-1 1 1,-6-1 0,2 0 0,-3 1-1064,-1 3 0,0 3-123,0 4 0,0 7 0,0 5-510,0 7 1692,0-2 0,0 10 0,0-2 1</inkml:trace>
          <inkml:trace contextRef="#ctx0" brushRef="#br0" timeOffset="4">24281 365 8355,'5'-16'640,"-3"5"-33,6-1 1,-5 7-384,0 9 1,-1 7-18,-2 8 1,0 4 0,0 5 81,0 6 1,0 2-152,0 6 1,-2-4-1,0 2 80,-2 0 1,-1 2-294,1-4 1,3 0 0,-3-4 150,3 0 1,1-1-1,0-2 1,0-5-456,0-1 0,0-6 123,0 0 1,0-5-1,0 1-371,0-3 0,0-4-12,0 0 1,1-6-124,3 2 1,1-8-287,3-3 939,2-4 0,-4-5 0,5-2 1</inkml:trace>
          <inkml:trace contextRef="#ctx0" brushRef="#br0" timeOffset="5">24281 617 7709,'-12'5'-631,"6"1"0,3 4 1581,6-2 1,5-3 0,7-5-333,4 0 0,6 0 1,3 0-108,1 0 1,-2 0-250,3 0 0,1 0-37,3 0 1,0-4 0,-1 0-313,-2 2 0,-2 1-74,-2 1 0,-4-2 0,1 0 0,-4-2-491,0 1 1,-3 2 0,-2 1-1815,-2 0 1864,-7 0 1,4 0-1,-3 0 1</inkml:trace>
          <inkml:trace contextRef="#ctx0" brushRef="#br0" timeOffset="6">24246 434 8355,'0'-8'359,"0"1"1,2-2 195,2-1 0,3 2 0,8 1 1,4-1 53,3 2 0,1-3 0,1 5 0,1 1-397,2 2 0,3 1 0,-2 0 1,0 0-127,0 0 0,3 1 1,-5 2-1,0 2-446,-2 1 0,-1-3 0,-2 2 0,-2-1-798,-4 0 0,-3 4-16,-4 0 1,-6 2 0,-10 2 694,-7-1 0,-10 5 0,-4 2 1</inkml:trace>
        </inkml:traceGroup>
      </inkml:traceGroup>
    </inkml:traceGroup>
    <inkml:traceGroup>
      <inkml:annotationXML>
        <emma:emma xmlns:emma="http://www.w3.org/2003/04/emma" version="1.0">
          <emma:interpretation id="{51EEB6E6-5492-0741-AB83-CFC175EE8E69}" emma:medium="tactile" emma:mode="ink">
            <msink:context xmlns:msink="http://schemas.microsoft.com/ink/2010/main" type="paragraph" rotatedBoundingBox="22060,1692 24843,1012 25108,2093 22325,2774" alignmentLevel="1"/>
          </emma:interpretation>
        </emma:emma>
      </inkml:annotationXML>
      <inkml:traceGroup>
        <inkml:annotationXML>
          <emma:emma xmlns:emma="http://www.w3.org/2003/04/emma" version="1.0">
            <emma:interpretation id="{3A428A75-EA70-C743-9D34-B780D030BC6E}" emma:medium="tactile" emma:mode="ink">
              <msink:context xmlns:msink="http://schemas.microsoft.com/ink/2010/main" type="line" rotatedBoundingBox="22060,1692 24843,1012 25108,2093 22325,2774"/>
            </emma:interpretation>
          </emma:emma>
        </inkml:annotationXML>
        <inkml:traceGroup>
          <inkml:annotationXML>
            <emma:emma xmlns:emma="http://www.w3.org/2003/04/emma" version="1.0">
              <emma:interpretation id="{DEF46884-5EA2-EF4E-86B9-CD0D1AE71FA4}" emma:medium="tactile" emma:mode="ink">
                <msink:context xmlns:msink="http://schemas.microsoft.com/ink/2010/main" type="inkWord" rotatedBoundingBox="22144,2033 23084,1804 23203,2292 22263,2522"/>
              </emma:interpretation>
            </emma:emma>
          </inkml:annotationXML>
          <inkml:trace contextRef="#ctx0" brushRef="#br0" timeOffset="7">22385 1976 8355,'-8'1'-42,"1"4"1,-1 7 0,0 5 317,1 5 0,-1 1 0,-3 1-162,-1 3 1,1-2-76,0 5 0,0-6 0,2 1 2,2-5 0,1-2 45,-2 1 0,2 1-138,2-5 1,2 0 0,-1-3-244,1-1 0,-1-3-397,-1 0-212,0-6 552,4 3 1,0-6 0,1-3 178,3-4 1,1-6-1,4-2 169,-1-2 1,-1-6 0,5-5 0</inkml:trace>
          <inkml:trace contextRef="#ctx0" brushRef="#br0" timeOffset="8">22339 2067 8355,'5'-11'-81,"-2"4"1,3 5-1,-1 4 223,-2 6 1,-2 3 36,-1 5 0,0 1-139,0 6 0,4 0 1,0-1 58,-2-3 0,-1-2-148,-1-1 1,0-4 0,2 4 109,2-4 1,-3-4-1,4-2 1,-1 1-25,0-1 1,4-3 0,0-1 71,2-4 0,0-1 1,-1-5-1,0-2-153,4-4 1,-6 2 0,5-5 0,-2 2-207,0 0 1,-2-2 0,-2 3-73,-1-1 1,3 0 0,-4 3-273,-2 1 0,3-1-325,-1 1 919,0 0 0,1-1 0,1 1 0</inkml:trace>
          <inkml:trace contextRef="#ctx0" brushRef="#br0" timeOffset="9">22533 2147 8907,'8'0'507,"0"0"1,-1 0 0,5 0-579,-1 0-18,6 0 1,-3 0 15,5 0 1,-4 0-1,3 0-217,-2 0 1,-1 0 138,-3 0 0,3 0-218,0 0 0,-3 0-922,-5 0 369,-4 0 822,2 0 1,-5 0-1,0 0 1</inkml:trace>
          <inkml:trace contextRef="#ctx0" brushRef="#br0" timeOffset="10">22739 2021 11312,'11'4'263,"1"0"1,-1 5 0,2-3 0,0 2-688,-2 0 0,3-2 91,-6 2 0,0 2 220,0-3 1,1 0-1,-4-1-69,1-1 1,-3 4 436,1-1 0,-4-2 0,-5 2 264,-7 0 0,0 3-340,-7 0 1,3 0-129,-3 1 0,-2 3 0,-3 2-343,2 0 0,3-1-108,0 3 1,-1-5 0,6 2-681,3 1 1,1-5 381,7 3 0,-6-2 0,2-1 0</inkml:trace>
          <inkml:trace contextRef="#ctx0" brushRef="#br0" timeOffset="12">22933 2090 8532,'0'-5'755,"0"5"1,4 1-1,0 8-409,-2 4-354,0-2 0,-2 10-192,0-6 1,0 4 0,-2-3-228,-2 2 0,2-4 245,-6 1 1,6-2 129,-2-2 1,-1 1-336,1-1 1121,0-4-518,4-2 0,4-14 0,1-3-186,1 0 1,2-1-1,4 1 1,-1 1-74,0 0 0,1 0 1,-1 3-1,1 0 43,-1-1 1,0 0 0,0 0-1,-3 3 132,0 1-152,0 1 0,3 4 219,1 0 1,-5 0-151,1 0 0,-1 0 1,5 1-1,-1 3-74,1 4 1,-2 2 0,-1 0 0,-3-1 0,-1-1-80,-2 0 1,2 3 0,-1 0 8,-2 0 0,3-3-33,-1 0 69,0-1 1,-4 5 138,0-1 133,0-4 0,-5-2 144,-3-5 1,2 0 0,-2 0 144,-1 0 0,-1 0-193,-1 0 0,3-2-101,0-1 0,1 0 0,-5-3-89,1 1 1,3-4-1,1 1-52,-2-2 1,0-2-1,1 1-181,5 0 0,-3-5 0,1 0 0,0-1-186,0 1 1,0 1-1,3 3 1,-2 1-1,1-1-787,2 1 1,0 1 349,-3 2 1,3 2-22,-3 2 0,-2 8 0,-1-3 1</inkml:trace>
        </inkml:traceGroup>
        <inkml:traceGroup>
          <inkml:annotationXML>
            <emma:emma xmlns:emma="http://www.w3.org/2003/04/emma" version="1.0">
              <emma:interpretation id="{0A730CFB-4283-574E-8A5B-AF70DCE141C1}" emma:medium="tactile" emma:mode="ink">
                <msink:context xmlns:msink="http://schemas.microsoft.com/ink/2010/main" type="inkWord" rotatedBoundingBox="23468,1348 24843,1012 25108,2093 23732,2430"/>
              </emma:interpretation>
            </emma:emma>
          </inkml:annotationXML>
          <inkml:trace contextRef="#ctx0" brushRef="#br0" timeOffset="13">23767 1588 8355,'-7'5'1,"-3"1"1,4 5 0,-2 2 793,1 2 1,4 3 0,-1 5-157,3 0 1,-3 5 0,1 2-305,0 3 0,0 1 0,1-1-168,-2-2 0,0 2 1,4-3-176,0 3 0,-4-2 0,1-2 0,0-1-358,2-3 1,1-1-1,0-2 1,0-2-494,0-1 0,0-5 0,0 1-25,0-2 0,0-5-156,0-1 1,4-5 908,-1-2 1,6-6 0,-2-5 0</inkml:trace>
          <inkml:trace contextRef="#ctx0" brushRef="#br0" timeOffset="14">23687 1302 9079,'-6'0'3315,"0"0"-3119,12-5 1,1 4 245,8-3 1,4 3 0,8 1 0,5 0-89,5 0 1,7 0 0,5 0 0,1 0-166,1 0 0,5 0 1,4 0-1,0 0-161,-2 0 0,-4 1 0,-1 1 0,0 2-51,-1-1 0,3 2 0,-6-1 1,0-1-190,-2 2 1,-3-2 0,-2 3-137,-4-1 0,-8 3 0,-3-4-95,-3-2 0,-6 3 0,-3-1-605,-2-1 1,-3-1 89,-2 2 1,-5-3 180,-6 3 0,-7-2 0,-8-2-662,-4 0 1380,2 0 1,-13 5-1,4 1 1</inkml:trace>
          <inkml:trace contextRef="#ctx0" brushRef="#br0" timeOffset="16">23881 1816 8355,'0'-5'452,"0"5"0,-4 9 0,-1 7 0,0 2 200,0 2 1,1-2-448,4 1 1,0 0 0,0 3 0,0-2 0,0-2 153,0-2 1,5-1 0,3-3-291,2-1 0,3-1-139,2-2 0,-1-3 0,4-5-160,-2 0 1,3 0 0,-2-1 222,0-3 0,-1-2-110,3-6 0,-9 0 0,1-2 0,-2-3-31,-2-1 0,-2 3 0,-5-4 0,0-1 232,0-2 1,-2 3-1,-1 1 43,-5 2 1,-2-3-1,-2 4 163,1 1 0,-4 6-289,-1 4 0,1 3 0,3 1-8,-4 0 0,4 1-249,-4 3 1,8 2 0,1 6-559,2-1 1,1 1-78,4-1 1,3 1-161,4-1 0,1 0 817,7 1 0,-2-6 0,-2-1 0</inkml:trace>
          <inkml:trace contextRef="#ctx0" brushRef="#br0" timeOffset="18">24292 1770 8086,'7'5'2675,"-2"2"-2246,-5 4 1,0 6-1,0 2-6,0 2 0,0 2-215,0 0 0,1 4 1,1-1-75,2 0 1,1-6-39,-1-1 1,-1-1 0,4 1-117,2-4 0,-3-4-230,2-3 0,0 1 0,3-5 20,1-2 1,0-1 0,2-2-29,1-3 0,4-2 1,-3-5-242,-2-1 0,2-1 1,-1 0 48,-1-3 1,-1-4-1,-3 1 296,-2-3 0,1-2 1,-4-1 65,1-2 0,0-3 1,3 3 383,-1 2 0,-6 6 0,2 4 136,-2 2 0,-2 5-45,0 1 1,0 5 561,0 2 1,1 7-1,1 8-505,2 4 1,0 2 0,-4 2-35,0 0 1,1 0-269,3 0 1,-3 0 0,4 0-103,0-1 1,-2 1 0,3-1-94,-1-3 1,3 1-1,-3-5-66,1-1 0,1 3 0,2-2 0,-3-1-2240,-1-1 456,4 3 0,-8 2 0,4 5 0</inkml:trace>
        </inkml:traceGroup>
      </inkml:traceGroup>
    </inkml:traceGroup>
  </inkml:traceGroup>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32:44.607"/>
    </inkml:context>
    <inkml:brush xml:id="br0">
      <inkml:brushProperty name="width" value="0.09071" units="cm"/>
      <inkml:brushProperty name="height" value="0.09071" units="cm"/>
    </inkml:brush>
  </inkml:definitions>
  <inkml:traceGroup>
    <inkml:annotationXML>
      <emma:emma xmlns:emma="http://www.w3.org/2003/04/emma" version="1.0">
        <emma:interpretation id="{9098BDED-7F0F-E643-A1F2-45B257338852}" emma:medium="tactile" emma:mode="ink">
          <msink:context xmlns:msink="http://schemas.microsoft.com/ink/2010/main" type="writingRegion" rotatedBoundingBox="19838,1226 21541,1337 21490,2122 19787,2011"/>
        </emma:interpretation>
      </emma:emma>
    </inkml:annotationXML>
    <inkml:traceGroup>
      <inkml:annotationXML>
        <emma:emma xmlns:emma="http://www.w3.org/2003/04/emma" version="1.0">
          <emma:interpretation id="{A8F1B803-0B41-4C4E-8AC8-6189C846EDFF}" emma:medium="tactile" emma:mode="ink">
            <msink:context xmlns:msink="http://schemas.microsoft.com/ink/2010/main" type="paragraph" rotatedBoundingBox="19838,1226 21541,1337 21490,2122 19787,2011" alignmentLevel="1"/>
          </emma:interpretation>
        </emma:emma>
      </inkml:annotationXML>
      <inkml:traceGroup>
        <inkml:annotationXML>
          <emma:emma xmlns:emma="http://www.w3.org/2003/04/emma" version="1.0">
            <emma:interpretation id="{58DA8DAF-8673-9548-8219-881FB72C76A1}" emma:medium="tactile" emma:mode="ink">
              <msink:context xmlns:msink="http://schemas.microsoft.com/ink/2010/main" type="line" rotatedBoundingBox="19838,1226 21541,1337 21490,2122 19787,2011"/>
            </emma:interpretation>
          </emma:emma>
        </inkml:annotationXML>
        <inkml:traceGroup>
          <inkml:annotationXML>
            <emma:emma xmlns:emma="http://www.w3.org/2003/04/emma" version="1.0">
              <emma:interpretation id="{FEC649D3-39F4-5241-BEDB-0385CF353A12}" emma:medium="tactile" emma:mode="ink">
                <msink:context xmlns:msink="http://schemas.microsoft.com/ink/2010/main" type="inkWord" rotatedBoundingBox="-2671,6958 19226,-3081 21897,2744 0,12785"/>
              </emma:interpretation>
            </emma:emma>
          </inkml:annotationXML>
          <inkml:trace contextRef="#ctx0" brushRef="#br0">16991 706 7767,'0'-9'83,"0"-1"0,-7 6 164,-2-6 1,-4 7 362,-1-2 0,-1 4-360,-4 1-210,3 0 1,-6 0 83,3 0 0,2 6-189,-6 3 0,5 6 211,-1 3 1,4 0 17,1 5 1,0 1-230,-1 4 1,3 2 81,2 3 1,0-4-58,5 4 0,0-3-33,5-2 0,0-1 40,0-3 1,2-3 17,2-2 1,4-8-142,6 3 0,0-9 113,1 0 0,-1-4-107,0-1 0,1-1 55,4-4 0,-3-4 38,3-10 1,-4 3-109,0-3 0,0-3 61,4-1 0,-3-4-3,3-1 0,-4 0 2,-1 0 0,0-1 9,1 1 0,0-6 2,4-4 0,-3-3-4,3-1 0,-4-2 8,-1-3 0,4 3 60,-4-3 1,1 9 145,-10 5 1,4 5 195,-4 5 75,0 9 0,-7 7-163,-2 7 0,-4 7 125,-6 2 1,0 11-74,-1 9 0,1 0 102,0 9 0,2 1-157,2 8 1,-1-3-15,7 3 1,-6-3 45,5-2 1,1-1-195,4-3 1,0 1-297,0-6 1,0 5 116,0-5 1,6-7-191,3-7 1,-1 1-29,2-1 1,-1-5-200,5-4 0,0-7-89,0 2 0,2-4 226,3-1 1,-3-8-153,2-6 1,0 0 169,0-5 0,-2-3 355,3-1 1,-3-1 26,-2-4 0,0 3 0,0-8 0,-5 3 0,1 2 0,-2 1 0,1 4 120,4-4 1,-10 11 171,6-2 555,-6 8-526,4 4 0,-7 8 112,0 2 0,0 6-145,0 8 0,0 0-24,0 5 1,0 1-179,0 4 1,-2 0 105,-3 0 1,4 1-218,-4-1 0,2-1-24,-2-4 0,4 2-45,-4-6 1,2 1 74,-2-1 1,3-8-311,-2 3 317,2-3-295,2-3-75,0-2 289,0-18 1,5 2-196,0-8 1,4-4 177,-4-2 1,4 2 60,-4-1 1,4-1 38,-4-4 1,6 1 168,-2 4 0,-1-2-238,2 6 1,-3 0-35,3 5 549,2 6 1,-4 2-74,6 6 0,-4 1 32,-1 4 0,-4 3-121,4 6 0,-4 2-145,4 2 0,-4 0-52,4 5 0,-5-5-166,0 0 0,-1-2 134,2-2 1,-3 0-284,2 0 15,4 0 0,-5-4-27,7-1-124,-7-6-69,9 4 120,-4-14 0,5 0 69,-4-8 1,4 1-101,-4 0 1,2-1 133,-1-4 0,2 1 51,-2-5 1,2 6 247,2-2 0,-4 0-105,-1 5 1,-1-3-133,1 7 0,-1 4 105,-3 1 811,-4 4 1,6 2-250,-7 4 1,0 3 24,0 6 1,0 5-225,0 0 1,0 1-73,0-1 1,0-2-92,0 7 0,4-7-279,1 2-210,0-4 1,-4-2 75,4-4-272,-3 4-157,10-12-535,-4 6 731,6-7 1,0-7-13,0-2 1,-1-4 435,-4-1 1,4 0 74,-4 0 0,2 0 0,-1 0 0,1 0 0,-7 0 0,7 0 145,-3-1 25,0 8 1,0 0 205,-4 7 702,-2 0-664,4 7 0,-4 0 18,3 8 1,-4-1-381,4 0 0,-4 0-89,-1 0 0,0 0-394,0 0 471,0 0 148,0 0-869,0 1-248,0-1 0,2-6 137,3-4 663,-4-2 129,6-2 0,-7-13 0,0-2 0</inkml:trace>
          <inkml:trace contextRef="#ctx0" brushRef="#br0" timeOffset="149">18035 734 8355,'0'-14'-99,"0"0"0,0 5 182,0-1 311,0 7-223,0-3-564,0 6 342,0 0 0,4 1-478,1 4-138,6 3 1,-8 1 172,7 1 439,-7-7 0,9 3 0,-4-6 0</inkml:trace>
          <inkml:trace contextRef="#ctx0" brushRef="#br0" timeOffset="507">18162 805 8355,'8'20'-40,"-2"-4"0,-6 4 38,0-6 1,0 1 271,0-1 0,0 0 19,0 0 1,0 0-320,0 0 66,0 0 1,0 0 16,0 0 0,0-4-188,0-1 0,0-4-544,0 4 413,0-5-53,0 2-209,0-6 179,0-6 0,5-2 131,-1-6 0,6-2 63,-6-3 1,6 3 61,-5-2 1,4 0 142,-4 0 1,4 7 274,-4-4 1,1 6-182,-1 0 0,-2 2 678,6 7-295,-6 0-258,10 0 0,-7 7-52,4 2 1,-3 4-12,-2 1 0,-2-5-107,7 0 0,-6 1-159,6 4 0,-7-5-491,2 1 314,2-1-211,-5 5 0,6-4-155,-3-1 261,-4-6-176,5 4-303,-6-7 821,0 0 0,7-7 0,1-1 0</inkml:trace>
        </inkml:traceGroup>
      </inkml:traceGroup>
    </inkml:traceGroup>
  </inkml:traceGroup>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18:12:01.870"/>
    </inkml:context>
    <inkml:brush xml:id="br0">
      <inkml:brushProperty name="width" value="0.09071" units="cm"/>
      <inkml:brushProperty name="height" value="0.09071" units="cm"/>
      <inkml:brushProperty name="color" value="#FF0000"/>
    </inkml:brush>
    <inkml:brush xml:id="br1">
      <inkml:brushProperty name="width" value="0.09071" units="cm"/>
      <inkml:brushProperty name="height" value="0.09071" units="cm"/>
    </inkml:brush>
  </inkml:definitions>
  <inkml:traceGroup>
    <inkml:annotationXML>
      <emma:emma xmlns:emma="http://www.w3.org/2003/04/emma" version="1.0">
        <emma:interpretation id="{73FAB0E6-66F3-1A4E-BC3D-91FEE510F23E}" emma:medium="tactile" emma:mode="ink">
          <msink:context xmlns:msink="http://schemas.microsoft.com/ink/2010/main" type="writingRegion" rotatedBoundingBox="16880,1703 19692,267 20265,1390 17454,2827"/>
        </emma:interpretation>
      </emma:emma>
    </inkml:annotationXML>
    <inkml:traceGroup>
      <inkml:annotationXML>
        <emma:emma xmlns:emma="http://www.w3.org/2003/04/emma" version="1.0">
          <emma:interpretation id="{CD41C8B9-1F46-144C-A903-7674E74E67F0}" emma:medium="tactile" emma:mode="ink">
            <msink:context xmlns:msink="http://schemas.microsoft.com/ink/2010/main" type="paragraph" rotatedBoundingBox="16880,1703 19692,267 20265,1390 17454,2827" alignmentLevel="1"/>
          </emma:interpretation>
        </emma:emma>
      </inkml:annotationXML>
      <inkml:traceGroup>
        <inkml:annotationXML>
          <emma:emma xmlns:emma="http://www.w3.org/2003/04/emma" version="1.0">
            <emma:interpretation id="{5271C9B0-48DF-904E-AF85-0C132AD3FEF7}" emma:medium="tactile" emma:mode="ink">
              <msink:context xmlns:msink="http://schemas.microsoft.com/ink/2010/main" type="line" rotatedBoundingBox="16880,1703 19692,267 20265,1390 17454,2827"/>
            </emma:interpretation>
          </emma:emma>
        </inkml:annotationXML>
        <inkml:traceGroup>
          <inkml:annotationXML>
            <emma:emma xmlns:emma="http://www.w3.org/2003/04/emma" version="1.0">
              <emma:interpretation id="{81F59F91-C57C-3E4E-9B44-FC6BECEC01A9}" emma:medium="tactile" emma:mode="ink">
                <msink:context xmlns:msink="http://schemas.microsoft.com/ink/2010/main" type="inkWord" rotatedBoundingBox="17021,1980 17991,1484 18330,2147 17360,2643"/>
              </emma:interpretation>
            </emma:emma>
          </inkml:annotationXML>
          <inkml:trace contextRef="#ctx0" brushRef="#br0">17097 2056 8355,'-6'7'-109,"1"0"15,0-2 0,3 0 833,-2-1 0,8-3-349,4 3 1,2 1-69,1-1 0,1-1-59,-1-3 1,5 0-146,-1 0 0,0 0 1,-4 0-1,1 0-414,-1 0 0,-3 0-65,-1 0 0,1 0-285,4 0 70,-1 0 1,0 0 244,1 0-366,-6 0 1,4 0 0,-3 0 0</inkml:trace>
          <inkml:trace contextRef="#ctx0" brushRef="#br0" timeOffset="1">17120 1930 8699,'11'0'320,"1"0"-454,-1 0 0,1 0 13,-1 0 0,0 0 246,1 0 0,-1 0-91,1 0 1,-5 0 0,1 0-267,1 0 0,-3 0 0,0-1-155,0-3 1,2 3-477,0-3 143,-3 3 694,0 1 0,-5 0 1</inkml:trace>
          <inkml:trace contextRef="#ctx0" brushRef="#br0" timeOffset="2">17531 2159 8355,'-8'0'-529,"1"0"261,-2 0 445,4 0 890,0 0-645,5 0 0,1-4 1,3 0-122,3 1 1,7 2-154,2 1 1,4 0 0,-1 0 12,3 0 1,5 0 0,3 0 19,-1 0 0,4 0-41,-3 0 1,3 0 0,2 0 0,-1 0-265,0 0 0,-3 0 1,-1 0-1,0 0 102,0 0 1,-1 0 0,-4 1 0,2 2-96,-2 1 1,-2 0 0,-3-4 0,-1 0 18,2 0 0,-1 0 0,-1 0 0,-4 0-142,-2 0 0,-2 0 0,1 0-954,-1 0-409,-4 0 1143,-2 0 0,-16 0 0,-1 0 0</inkml:trace>
          <inkml:trace contextRef="#ctx0" brushRef="#br0" timeOffset="4">17611 1793 8165,'0'-11'333,"0"-1"361,0 6-465,0 1 1,0 6-149,0 3 1,0 2 0,-1 7 62,-3 2 1,1-1 0,-3 4-169,1-2 0,0 1 30,1-2 0,3-2 0,-3 2-211,3-2 1,-3-2 0,0 1-508,2-1 1,0-3-358,2-1 796,0-4 1,4-7 118,0-7 1,1-3-1,-2 2 1,0 1 202,0-1 0,-1-3 1,1 0-1,1 0 19,-2-2 0,3 4 1,-1-2-1,-1 2 334,-2 2 1,3 3 177,0 1-423,4-1 0,-2 3 0,2 5-31,0 7 0,-5 3 0,0 2 1,-1 2 130,-2 2 1,3 3-1,1-3 1,-1 1-55,-2-1 1,-1-1 0,0-3-1,0-1 8,0 1 1,4-5 0,1 0-237,1-2 0,2-2 1,3-3-32,1 0 1,-1-5 0,1-2-1,-1-3-47,0-2 1,1 1 0,-2-2-1,-1-1 53,-1-1 1,-5 0 0,4 3 0,-2 1-114,-3-1 0,3 1-1355,-1-1-645,0 1 1987,-4 5 1,5 1-1,1 5 1</inkml:trace>
          <inkml:trace contextRef="#ctx0" brushRef="#br0" timeOffset="5">17954 1747 8037,'0'-11'0,"1"1"326,3 2 552,-3 3-719,4 5 0,-5 1 0,0 3 0,0 4 49,0 2 1,0 6 0,0 4-1,0 1-334,0 2 0,-4-2 0,0 0 0,1-2 24,-2 1 1,3 0 0,-2 1 0,2-3-129,-2-2 0,3-1 0,-3-3 0,3-1-28,1 0 0,0 1-804,0-1 669,0-4 1,5-2-1,1-5 1</inkml:trace>
          <inkml:trace contextRef="#ctx0" brushRef="#br0" timeOffset="6">17965 1930 8355,'0'6'438,"0"5"-324,5-10 1,1 5-155,6-2 0,-1-3 0,1 3 0,0-3 0,2-1-186,2 0 0,3 2 1,-4 0-1,-1 2-321,-2-1 1,0-2 0,-1-1 0</inkml:trace>
          <inkml:trace contextRef="#ctx0" brushRef="#br0" timeOffset="7">17976 1759 8355,'-6'-1'253,"2"-3"1,4 2 0,4-1 0,4 1 803,2 2-996,1 0 1,1 2 0,0 1-145,4 5 0,-4-2 1,4 1-1,-4-1 99,0 0 1,-1-3 0,0 1 0,0-2-649,-4 2 1,3-3 0,-3 4-281,-1 1 1,-1-4 686,-5 6 1,-5-1 0,-1 5 0</inkml:trace>
        </inkml:traceGroup>
        <inkml:traceGroup>
          <inkml:annotationXML>
            <emma:emma xmlns:emma="http://www.w3.org/2003/04/emma" version="1.0">
              <emma:interpretation id="{7ECB6AA5-B89D-2B4B-A678-25C38B531AF1}" emma:medium="tactile" emma:mode="ink">
                <msink:context xmlns:msink="http://schemas.microsoft.com/ink/2010/main" type="inkWord" rotatedBoundingBox="18715,766 19692,267 20265,1390 19289,1889"/>
              </emma:interpretation>
            </emma:emma>
          </inkml:annotationXML>
          <inkml:trace contextRef="#ctx0" brushRef="#br1" timeOffset="-2.96722E8">20010 889 8895,'-14'0'1443,"3"7"-926,-3 2 0,3 10-26,-8 4 0,-3 6 177,-2 4-378,-2 3 1,-7 11-87,0 0 0,-2 1-20,2-1 0,4-3-165,-4 3 0,3-1 113,2 1 0,4-8-94,1 3 0,1-4-48,-2 0 0,2-4-142,3-6 1,4 1-45,-4-1 0,3 0-201,2 0 1,0-6-70,0-3 1,0-3-312,0-2 0,4 0 122,1 0 1,4-5-258,-4 1 0,4-7 437,-4 2 1,-1 2 0,-4 1 0</inkml:trace>
          <inkml:trace contextRef="#ctx0" brushRef="#br1" timeOffset="-2.96722E8">19389 480 8355,'0'-14'152,"0"0"-1146,0 6 79,0-4 2142,0 10-746,0-4 1,0 7 42,0 4 0,0 9-251,0 10 0,0 10 55,0 9 1,-2 7-180,-2 11 0,0-2-128,-5 7 1,1 3-219,-1 2 1,1 2 176,3-7 1,4-3-209,-4-2 1,3-9-59,2-5 1,5-9-172,0-5 0,1-10 96,-1-4 1,-2-10-710,6-4 647,1-3 1,2-10-216,-2-6 638,2-1 0,-10-17 0,4 2 0</inkml:trace>
          <inkml:trace contextRef="#ctx0" brushRef="#br1" timeOffset="-2.96722E8">19332 1016 8355,'-7'15'0,"0"-8"688,7 6-332,0-11 1,2 4-11,3-6 0,2 0-21,8 0 1,0 0-451,4 0 0,-2 0-132,7 0 0,1-5-149,8 0 0,-3 1 23,3 4 1,-4 0-266,0 0 1,-1 0 270,0 0 0,-4 0 133,-1 0 0,1 0 0,4 0 1</inkml:trace>
          <inkml:trace contextRef="#ctx0" brushRef="#br1" timeOffset="-2.96722E8">19361 1129 8161,'0'-9'-1,"0"0"1,-2 1 51,-3-2 0,4-2 192,-4 2 1,4 2 304,1-1-474,0 0 1,0-5 252,0-1 148,0 8-53,0-6 0,0 5-272,0 0 0,0 1 335,0 2-245,0 3 1,0-4 145,0 6-2280,0 0 1843,0 6-262,0-4-429,0 4 361,0-6 1,0 2-989,0 2 386,-7-2 758,6 10 1,-12-10 0,5 4 0</inkml:trace>
          <inkml:trace contextRef="#ctx0" brushRef="#br1" timeOffset="-2.96722E8">19403 692 8355,'-6'-14'1458,"4"6"-999,-4-5-141,12 12 0,2-5 111,6 6 1,0 1-263,0 4 1,0-2-228,1 6 1,0-5-402,4 0 1,-3 2 340,3-1 1,-4 1-560,-1-1 0,0-2 379,1 7 1,-3-6-504,-2 6 0,-4-5 29,-6 4 586,0 0 0,-6 12 0,-2 1 0</inkml:trace>
        </inkml:traceGroup>
      </inkml:traceGroup>
    </inkml:traceGroup>
  </inkml:traceGroup>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1T18:32:23.543"/>
    </inkml:context>
    <inkml:brush xml:id="br0">
      <inkml:brushProperty name="width" value="0.09086" units="cm"/>
      <inkml:brushProperty name="height" value="0.09086" units="cm"/>
    </inkml:brush>
    <inkml:brush xml:id="br1">
      <inkml:brushProperty name="width" value="0.09071" units="cm"/>
      <inkml:brushProperty name="height" value="0.09071" units="cm"/>
    </inkml:brush>
    <inkml:brush xml:id="br2">
      <inkml:brushProperty name="width" value="0.09071" units="cm"/>
      <inkml:brushProperty name="height" value="0.09071" units="cm"/>
      <inkml:brushProperty name="color" value="#FF0000"/>
    </inkml:brush>
  </inkml:definitions>
  <inkml:traceGroup>
    <inkml:annotationXML>
      <emma:emma xmlns:emma="http://www.w3.org/2003/04/emma" version="1.0">
        <emma:interpretation id="{63703358-1E7D-8748-A71F-AB3CAE236339}" emma:medium="tactile" emma:mode="ink">
          <msink:context xmlns:msink="http://schemas.microsoft.com/ink/2010/main" type="writingRegion" rotatedBoundingBox="2887,766 22341,189 22661,10980 3208,11557"/>
        </emma:interpretation>
      </emma:emma>
    </inkml:annotationXML>
    <inkml:traceGroup>
      <inkml:annotationXML>
        <emma:emma xmlns:emma="http://www.w3.org/2003/04/emma" version="1.0">
          <emma:interpretation id="{E248ADCD-40A9-6044-AF87-63B624FF69CD}" emma:medium="tactile" emma:mode="ink">
            <msink:context xmlns:msink="http://schemas.microsoft.com/ink/2010/main" type="paragraph" rotatedBoundingBox="3097,760 14392,425 14421,1402 3126,1737" alignmentLevel="1"/>
          </emma:interpretation>
        </emma:emma>
      </inkml:annotationXML>
      <inkml:traceGroup>
        <inkml:annotationXML>
          <emma:emma xmlns:emma="http://www.w3.org/2003/04/emma" version="1.0">
            <emma:interpretation id="{3363C9E1-D292-DB40-93DF-669BD9B7BE71}" emma:medium="tactile" emma:mode="ink">
              <msink:context xmlns:msink="http://schemas.microsoft.com/ink/2010/main" type="line" rotatedBoundingBox="3097,760 14392,425 14421,1402 3126,1737"/>
            </emma:interpretation>
          </emma:emma>
        </inkml:annotationXML>
        <inkml:traceGroup>
          <inkml:annotationXML>
            <emma:emma xmlns:emma="http://www.w3.org/2003/04/emma" version="1.0">
              <emma:interpretation id="{21241DA3-6A7F-5643-A797-C564BFF1FD56}" emma:medium="tactile" emma:mode="ink">
                <msink:context xmlns:msink="http://schemas.microsoft.com/ink/2010/main" type="inkWord" rotatedBoundingBox="3102,923 5306,858 5330,1648 3125,1713"/>
              </emma:interpretation>
            </emma:emma>
          </inkml:annotationXML>
          <inkml:trace contextRef="#ctx0" brushRef="#br0">3443 1355 7300,'0'-9'52,"0"-1"1,0-1-1,0-1 1,0-2-1,0 0 1,0-1 0,0 1-1,0 0 1,0 0-1,0 0 1,0 0 0,0 0-1,0 0 1,0 0-1,0-1 1,-1 3 0,-4 2-1,-4 6 1,-5 2-1,-4 2 1,-2 0 0,-2 2-1,-3 2 1,0 6-1,0 4 1,1 3 0,1 4-1,1 1 1,3 3-1,3 1 1,2 3 260,0-1 0,1-5 0,4 1-337,4 1 1,4 2 0,1-1 0,0-1 0,1-1-1,4-1 1,6-1 0,5-3 0,4-3 0,0-2 0,2-2-1,0-2 1,3-5 0,2-4-46,1-1 0,-4 0 0,-1-1 0,1-3 0,-1-2 1,1-2-1,1-4 0,0-4 0,0-4 0,-3-1 1,0-1-1,-2 0 0,2-4 0,-1-4-545,-1-3 549,5-6 0,-9 7 72,3-5 1,0 4 0,-2-5 37,0-1 0,-9 3 337,6-2-285,-3 7 1,-3-3 206,-3 5 1,1 6-205,-1-1 1,-1 12-27,-4-2 1,0 7 387,0-2 470,0 6-911,0-3 151,0 6-131,-6 0 1,4 6-202,-2 3 291,-4 10 0,6 3 215,-4 12-265,0-4 0,4 11 19,-3-3 1,-1 4-45,1 5 1,1-5 50,4 1 0,0-3 143,0-7 1,0 5-279,0-5-31,0 0-25,0 1 0,0-5-231,0-1 0,1-2 69,4-7 1,-3 2-199,2-3 1,-1-7-489,2 4-108,-3-4 542,10 3 1,-4-6-824,6-4 812,0-2 509,7-15 0,-6 4 0,6-12 0</inkml:trace>
          <inkml:trace contextRef="#ctx0" brushRef="#br1" timeOffset="174">4036 1313 8158,'0'9'1081,"0"1"358,0 1-1161,0 1 1,-5-2-247,1-1 0,-1 5 22,5 5 0,0 0-259,0-5 0,0 0-494,0 0 0,0 0 268,0 0 0,1-1-283,4-4 539,-3 4-236,10-12 1,-9 6 86,7-7 1,-1-13 0,5-3 0</inkml:trace>
          <inkml:trace contextRef="#ctx0" brushRef="#br1" timeOffset="324">4149 1129 8355,'0'-14'938,"0"5"-238,0-1-185,0 7 1,-2-3-728,-2 6-437,2 0-682,-4 0 1068,12 0 211,-4 6 1,9 2-632,-7 6 0,7 7 0,-3 1 0</inkml:trace>
          <inkml:trace contextRef="#ctx0" brushRef="#br1" timeOffset="1189">4234 1313 8355,'0'17'-781,"0"-3"1316,6-3-65,2 3-190,6 0 0,0-6 0,0-3-63,0-4 1,2-1-267,3 0 0,-4 0 196,4 0 1,1-4 22,-1-1 1,0-4-201,-5 4 0,-1-6-271,-4 2 1,2-4 81,-6-1 1,1 4 80,-1 1 0,-4 0-13,4-5 141,-3-1 23,-9 8 0,4-1 107,-6 3 0,-1 2-85,-4-6 0,0 5 108,0 0 0,0 4-119,0 4 1,4 4 47,1 6 0,1 0 106,-1 1 1,-2 3-128,6 1 0,0 6-28,5-1 1,0-2-21,0 1 0,0-5-140,0 0 0,0-2 91,0-2 1,7-1-149,2-4 0,-1 2 77,1-6 0,1 4-79,4-4 1,-3 0 119,3-5 0,-8-2-70,8-3 0,-3-1-85,3-3 1,1-6 45,-1 1 0,0-1-3,0-9 1,5 2 52,0-1 1,-5-2 10,-5 6 0,0-5 100,6 5 0,-3 1 298,-2 4 289,2-1-336,-10 8 10,10 0-54,-10 7 1,4 3 39,-6 7 0,0 1 111,0 12 0,0-4-134,0 5 1,0-5-76,0 4 0,0-4 74,0 4-274,0-5 1,0 2-107,0-6 166,0-6-365,0 4 429,0-10 1,2 3-79,2-10 1,4 0-138,6-9 1,0 2 60,0-12 1,1 5-129,-1-4 1,-2 1 141,-2-2 1,2-1 20,-2 6 1,1-4 62,-2 4 1,2 5 566,-6 5-134,6 5-316,-10-2 1,10 8-95,-6 2 0,0 4-23,-5 6 287,0 7 0,4-4 217,1 7 1,1-7-256,-1 2 0,-3 1-166,2-1-296,4 0 148,-6-5 0,10-2-172,-2-2 0,-3-4 0,3-6 68,1 0-167,1 0 0,2-6-150,1-4 419,-1-2 1,0-4-71,0-3 0,0 2-62,0-6 0,0 5-156,0-1 1,-4-2 265,-1-3 1,-4 4 177,4 1 0,-6-2 96,2 3-105,-3-1 1,2 9 841,1 1-747,0 6 0,-7-3 1,-1 7-51,-2 4 1,1 3 57,4 6 0,0 1 1,0 3-1,0 2 1,0 0-1,0 1 0,0-4 1,0-1-1,0-1 1,0 3-1076,0 1 257,6-1-269,-4-4 283,10 1 1,-9-3-141,7-2 389,-7-4 214,3 0 0,-6-4 0,0 4 1</inkml:trace>
          <inkml:trace contextRef="#ctx0" brushRef="#br1" timeOffset="1351">5080 1341 8355,'-9'-13'729,"-1"4"-84,7-3-131,-3 4 340,6 0-41,0 2 1,2 4-394,2-3 1,1 4-265,9-4 1,-3 3-87,8 2 1,1-4-155,-1-1 0,5 0-190,-6 5 0,3 0-541,-2 0 0,-4 0-1849,4 0 1362,-3 0 808,-2 0 1,0 7 0,0 0 0</inkml:trace>
        </inkml:traceGroup>
        <inkml:traceGroup>
          <inkml:annotationXML>
            <emma:emma xmlns:emma="http://www.w3.org/2003/04/emma" version="1.0">
              <emma:interpretation id="{1D6DC990-3662-6B44-BF8D-5922D0266DC7}" emma:medium="tactile" emma:mode="ink">
                <msink:context xmlns:msink="http://schemas.microsoft.com/ink/2010/main" type="inkWord" rotatedBoundingBox="5598,993 8257,914 8274,1504 5615,1583"/>
              </emma:interpretation>
            </emma:emma>
          </inkml:annotationXML>
          <inkml:trace contextRef="#ctx0" brushRef="#br1" timeOffset="2026">5800 1270 8625,'-14'-7'721,"4"-4"-196,1 6-125,6 0-291,-10 5 0,10 0-170,-6 0 96,6 6 131,-4-4-456,7 11 145,0-6 26,0 8 0,0-6 11,0 0 0,0 1 164,0 4 1,2-2-73,3-2 0,-2 2 1,6-2 1,-4 2-12,4 2 0,-1 1 8,2-1 39,2 0 4,-4-6 0,1 4-56,1-2 47,-7 2 1,3 2-6,-6 0 0,5-4 107,0-1 48,-1-6 1,-5 8-79,-4-6 1,-1 1 135,-4-1 1,-2-3-158,2 2 1,-2-1 30,-2 2 1,0-3-83,-1 2 0,-3-2-28,-1-2 0,0 0-178,5 0 1,4 0-39,1 0 1,1-2-287,-1-2 1,-2 0-1,6-5 1,0 0-198,5-5 1,2-1-112,3 1 729,3-6 1,6-2 0,0-6 0</inkml:trace>
          <inkml:trace contextRef="#ctx0" brushRef="#br1" timeOffset="2664">5828 1341 8355,'8'0'-675,"4"0"1157,-4 0 1,6 0 17,1 0-217,-1 6 0,-5-3-12,0 7 0,6-7 17,3 2 0,3-4-112,-2-1 1,-4 0-170,4 0 1,1 0 58,-1 0 0,0 0-208,-5 0 0,0-4-379,0-1 325,1-6 13,-1 3 1,-5-5-138,0 4 95,-5-3 246,2 4-218,-6-6 77,0 6 0,-2-3 48,-2 6 1,-4-4-10,-6 4 0,0-1 64,-1 1 1,1 3 8,0-2 1,0 7 133,0 2 50,0 5-138,0-2 1,4 6 328,1 1-358,6-1-16,-3 6 350,6-4-320,0 4 1,0-1 24,0 0 0,6 0 20,3-5 0,4-5-97,1 0 57,0 1 16,0-2 1,2-2-144,3-6-38,-4 0 181,12 0-417,-11 0 229,10-6 1,-10-2 41,3-6-274,3 0 208,-7 0 1,6-1 46,-7 1 1,0-4 15,0-1 1,-1 0-184,-4 5 1,4-5 150,-4 0 1,-1-4 120,1 4 0,-4-5-126,4 5 0,-1 1 196,2 4 103,2-1-86,-10 1 339,4 6-300,0 2 0,-4 12 137,3 4 1,1 4-109,-1 5 1,-1 3 103,-4 6 0,0 0-152,0 0 0,0-1-35,0-3 0,0 1-87,0-6 1,0 4 117,0-4-166,0 0 1,0-5 49,0 0-41,0-6 36,0 4 12,0-10 1,0 3 13,0-10 0,0 2-58,0-7 0,0-1-177,0-7 0,0 0 108,0-5 1,2 1 40,2-2 1,0-1 74,5 6 1,-1-4 8,1 4 0,4 0-1,-4 5 0,-1 5 20,1-1 121,1 7-168,4-9-123,0 10 77,0-4 0,0 6-53,0 0 1,1 4-218,-1 1 1,0 0 111,0-5 83,0 0 1,0 6-1,0 2 1</inkml:trace>
          <inkml:trace contextRef="#ctx0" brushRef="#br1" timeOffset="3716">6830 1129 8355,'8'-8'-872,"-2"2"1049,-6 6 0,0 2 398,0 2 1,5 4-339,0 6-33,-1 7-38,-4-5 0,0 9 68,0-7-37,0 7-49,0-9 0,5 5 61,0-7 0,-1 4-56,-4 1 1,0 0-128,0-5 0,0-4 165,0-1-265,7 0 0,-6 1-138,4-1 13,-4-6 267,-1 4 1,2-7-272,3 0 166,-4-7-497,12 0 324,-5-8 1,1-3 105,0-1 1,1-5 42,4 5 1,-5-6-215,1 2 0,-1 1-297,5-2 0,-4 6-198,-1-6 351,1 7 222,-3-10 0,4 11 37,-6-2 0,4 2 101,-4 2 79,6 0 0,-8 4-183,7 1 163,-7 6 0,5-3 0,-4 6 0,-2 0 0,6 0 0,-4 0 0,-2 0 314,4 0-9,1 6 308,-6-5-373,12 12 1,-12-10 589,4 6-567,3 1 1,-5 2-61,6-2 1,-4 1 716,4-6-579,1 5 1,4-6-223,0 5 0,0-6 41,0 2 0,0-4-175,1-1 1,0 0 156,4 0 1,-3-1-203,3-4 0,-4 2 89,-1-6 0,0 1-150,1-2 1,-1-2-35,0 2 0,-5 3 99,1-3-331,-7 1 178,3-5 20,-6 6 1,0-5-11,0 4 1,-2 3 132,-2 1 1,-4-1 5,-6 1 0,0 0 25,0 5 1,-1 0 170,1 0 0,0 6-57,0 4 1,5 2 0,1 3 98,2-1-176,1 0 0,5 1 36,0 4 1,0-3 1,0 3 0,0 1-101,0-1 14,6 0 0,2-5 13,6 0 0,0-6-130,0-3 0,0-4 30,1-1 0,-6 0 97,0 0 0,1 0-16,4 0 1,0-1-140,0-4 1,0 2-182,0-7 1,0 1 82,1-5 1,-1-5-121,0 0 0,0-1 136,0 1 0,0 2 118,0-7 0,-1 7 375,-4-2-248,4-3 0,-7 6 705,3-2-378,4 2-144,-11 8 1,5-3 445,-2 6-10,-3 1-145,4 4 0,-6 6-139,0 3 0,0 9-103,0 1 0,0 6-241,0-2 1,0 4 155,0 1-164,-6 0 1,4-4 0,-3-1-1,4 1-88,1-2 66,0 4 1,0-10 34,0 3 0,0-3-94,0-2 0,0-5-110,0 0-412,0-5 289,0 2 0,1-6 112,4 0 0,-3-2-367,2-2 450,-2-4 99,-2-6 1,5-5 18,-1 0 1,1-1-138,-5 1 0,5 2 32,-1-7 1,3 5 623,-3-4 65,-2 5-388,10-2 1,-8 3 410,5 3 0,-1-3-128,1 7 1,2 2 66,-6-1 1,6 4 5,-2-4 34,4 6-228,1-4 0,-1 6-69,-4-4 1,3 3-45,-2-2 1,2 1 234,3-2-361,-1 3 1,0-4-734,0 6 221,0 0 0,0 0-1156,0 0 1035,0 0 1,0 0-373,1 0 1,-6 0 470,0 0 1,-4 0 358,4 0 1,1 0 0,4 0 0</inkml:trace>
          <inkml:trace contextRef="#ctx0" brushRef="#br1" timeOffset="3833">8171 988 8355,'7'6'-191,"4"-2"66,-6 5 0,0-4 655,-5 4-67,6-6 1,-4 5-65,2-3-315,4-4 178,-6 12 0,6-7-409,-4 4-978,-2 2 1,4 2 0,-6 8 0</inkml:trace>
          <inkml:trace contextRef="#ctx0" brushRef="#br1" timeOffset="3966">8269 1285 8021,'0'7'-763,"0"0"1,0-7 0</inkml:trace>
        </inkml:traceGroup>
        <inkml:traceGroup>
          <inkml:annotationXML>
            <emma:emma xmlns:emma="http://www.w3.org/2003/04/emma" version="1.0">
              <emma:interpretation id="{17D69B63-DE5C-AD44-92E9-7F54CEC3A0C0}" emma:medium="tactile" emma:mode="ink">
                <msink:context xmlns:msink="http://schemas.microsoft.com/ink/2010/main" type="inkWord" rotatedBoundingBox="9561,568 10986,526 11015,1503 9590,1545"/>
              </emma:interpretation>
            </emma:emma>
          </inkml:annotationXML>
          <inkml:trace contextRef="#ctx0" brushRef="#br1" timeOffset="6688">9568 748 8355,'0'-22'0,"0"4"0,1-3 0,4 2 0,-2 1 206,6 3 1,2-2 407,8 3 0,-3-3-253,3 7 0,3 4-131,1 1 0,4 4-163,1 1 0,0 0 141,0 0 1,2 6-76,3 4 1,-3 4 128,3 4 1,1 3-65,-1 2 0,-1 4-437,-9-3 1,4 2-53,-4 2 1,-2 5 27,-2 0 0,-8 0 56,-2-5 1,-6 5 134,2 0 1,-4 0 56,-1-5 0,-1 1-18,-4-1 1,-4 2-4,-10 3 0,-2-4-7,-2 4 0,-4-8 201,4-1 0,-9-2 92,-1 1 0,1 2-32,3-6 0,6 0-137,-1-5 0,1-4-35,-5-1 1,4-1 61,1 1-365,5-2 150,-8-1 0,10-5 160,-3 4 1,3-3-18,2-2 0,5 0-745,0 0-163,5 0 238,-2-7-616,6 6 574,0-12 200,0 5-403,6 1 439,2-6 395,6 11 1,7-10 0,1 4 0</inkml:trace>
          <inkml:trace contextRef="#ctx0" brushRef="#br1" timeOffset="6291">9624 706 8355,'0'22'-487,"-5"6"-106,1 0 0,-1 2 312,5 8 0,-2 1 176,-2 8 1,2-1 696,-3 5 1,4-4-310,1 5 0,0-11-243,0 1 0,0-7-40,0 2 1,0-10-151,0 1 1,0-4 196,0-1 0,4-2 47,1-7-446,0-6-753,1-2 994,-4-6 1,10 0 0,-4 0 0</inkml:trace>
          <inkml:trace contextRef="#ctx0" brushRef="#br1" timeOffset="7084">10400 1299 8355,'8'0'-1692,"-2"-7"1692,-6 6 94,0-12 1,0 10 676,0-6-268,0 6-120,0-10-82,0 5 1,0-1 163,0-1-196,0 7 1,-6-3-102,-3 6 0,-1-5 66,-4 1 0,3 0-49,-8 9 1,4-2-217,0 7 1,0-1 0,-4 5 0,3 2 155,-3 3 1,4-4-37,1 4 1,4-3-54,1-2 1,6 5 5,-2 0 1,3-1 41,2-3 1,0-1-6,0 0 0,2 0-431,3 0 1,3-1-135,6-4 0,0 2-83,0-6 1,2 4 224,2-4 1,-2-1 126,3-4 1,3 0-218,1 0 1,-1-6-248,2-3 1,-7 1 632,2-1 0,3-1 0,0-4 1</inkml:trace>
          <inkml:trace contextRef="#ctx0" brushRef="#br1" timeOffset="7283">10555 1327 9999,'0'8'151,"7"-2"-153,-6-6 1,7 5 179,-3-1-444,-4 1 233,12-5 0,-10 0 116,6 0 1,-4 0 28,4 0 1,-4 0-271,5 0 0,-6 0-407,6 0 1,-6 0-524,6 0 537,-1 0 206,-1 0-354,5 0 568,-6-6 0,8 4 0,-1-4 1</inkml:trace>
          <inkml:trace contextRef="#ctx0" brushRef="#br1" timeOffset="8200">11007 1186 8355,'0'-8'67,"-6"-5"0,-2 12 727,-6-4-756,0 4 32,-1 1 0,1 6 21,0 3 1,0-1-173,0 1 1,5 1 281,-1 4-51,1 0 0,-1-1-126,1-4 1,6 4-523,-2-4 92,4-3 322,1 7 1,4-10-193,1 6 224,6-5 16,-3 8 0,6-6 6,0 4 1,-5 1-8,1-7 0,-5 7 32,4-1 0,-4-2 12,4 1 1,-4-4 166,4 4 0,-6-4 133,2 4 224,-3-6-389,-2 10 0,-2-7 175,-3 4 1,2-3-211,-6-2 1,-1-3 183,-4 2-77,0 4 0,0-5-231,0 7 1,0-7 171,0 2 0,4-4-77,1-1 0,4 0-1664,-4 0 36,6 0 791,-4 0 0,7 0 0,0 0 0</inkml:trace>
        </inkml:traceGroup>
        <inkml:traceGroup>
          <inkml:annotationXML>
            <emma:emma xmlns:emma="http://www.w3.org/2003/04/emma" version="1.0">
              <emma:interpretation id="{DDF1427D-E836-2D4F-A2A2-5D0914A774B2}" emma:medium="tactile" emma:mode="ink">
                <msink:context xmlns:msink="http://schemas.microsoft.com/ink/2010/main" type="inkWord" rotatedBoundingBox="11629,834 12130,819 12148,1427 11647,1442"/>
              </emma:interpretation>
            </emma:emma>
          </inkml:annotationXML>
          <inkml:trace contextRef="#ctx0" brushRef="#br1" timeOffset="8748">11741 847 8785,'-8'0'-1240,"2"-6"735,6 4 288,0-4 1,6 6 1124,3 0 0,5 0-279,5 0 1,3 0-110,6 0-134,1 0-280,-7 0 0,4 5 34,-2-1 0,-2 1-52,1-5 1,-4 5 11,4 0 1,-5-1 71,1-4 1,-4 5 113,-1 0-557,0-1 117,1-4 1,-8 2 47,-2 3-30,3-4 181,-6 5 0,2-6-4,-8 0 1,0 5 66,-5 0 0,-5 6 5,-5-2 0,-6 4-79,1 1 0,-2 2 21,-2 2 1,-5-2 97,0 3 0,0 1 15,5-1 0,-1 0-309,1-5 1,0 5-109,0 0 1,6-1-152,3-3 0,3-3-27,2-2 0,2 2-231,2-3 1,4-1 319,6 2 1,1-7-236,4 2 79,3-4 0,12 5 0,2 2 0</inkml:trace>
          <inkml:trace contextRef="#ctx0" brushRef="#br1" timeOffset="8939">12136 1087 8355,'-2'13'-70,"-2"-4"1,0 3 1065,-5-2 0,-2 2-229,-8 3 0,2-1-106,-7 0 0,6 0-351,-6 0 1,5 2-143,-4 2 1,4-2-134,-5 3 1,7-3-105,-2-2 1,4 0-716,1 0 1,-5 0 492,0 0 1,5 0 75,4 0-1250,1 1 0,-5-1 0,0 0 1</inkml:trace>
        </inkml:traceGroup>
        <inkml:traceGroup>
          <inkml:annotationXML>
            <emma:emma xmlns:emma="http://www.w3.org/2003/04/emma" version="1.0">
              <emma:interpretation id="{E0BFF022-C3F7-8146-B247-8C95AD10DCB3}" emma:medium="tactile" emma:mode="ink">
                <msink:context xmlns:msink="http://schemas.microsoft.com/ink/2010/main" type="inkWord" rotatedBoundingBox="12741,792 14401,743 14416,1234 12756,1284"/>
              </emma:interpretation>
            </emma:emma>
          </inkml:annotationXML>
          <inkml:trace contextRef="#ctx0" brushRef="#br1" timeOffset="10501">12827 819 8355,'0'-14'-160,"0"6"160,0 2 199,0 6 0,-4 8 357,-1 6 0,0 8-308,5 10 0,-1 3-161,-4 3 0,3 2-226,-2-2 0,-3 1 139,3-1 0,-1 1 48,5-6 1,-5-5 47,0-4 1,1-7 1,4 2 0,0-8-49,0-2 1,-2-6 45,-2 2 127,2-3-194,-4-2 0,6-2-6,0-3 0,1-4-19,4-10 1,-2-3-171,6-6 0,-1 0 197,2-1 0,2 1-22,-2 0 1,1-5-95,-2 0 0,4 2 96,-4 7 1,-1 2 118,1 4 1,-4 7-116,4-4 1,-4 11 29,4-1 74,-5-3-52,8 13 0,-6-2-23,4 16 1,-4 1 9,-6 4 0,2 2 216,2-2 1,-2 1-153,3-1 1,-4-3-157,-1-2 0,0-3 65,0 3 0,2-4-173,2 0 270,-2-1-23,4 0-183,-6-6-152,0-2 0,2-6 83,3 0 0,1-6 54,3-4 1,4-2-169,-4-2 0,4-5-3,1 0 1,0-6-39,0 1 1,2-1 222,3 2 1,-4-2-15,4 6 0,-8-5-47,-2 5 1,1 2-33,4 8 0,-5 3 366,1 6-76,-7 0 0,3 1 243,-6 4 0,5 3-140,0 6 0,-1 5 35,-4-1 0,5 7 8,0-1 1,1 3 25,-1 1 0,-2-5-158,6 1 0,-1-7 37,2 2 0,2-3-48,-3-2 0,4-6-12,1-4 1,0 3-175,0-3 0,0 1 28,1-5 1,3-6-100,1-4 1,0-2 69,-5-2 0,0-2-131,0-3 0,0 3 141,1-2 1,-6-3 8,0 2 0,-5-1-10,0 1 1,-2 4-3,-2-4 0,-5 3 168,0 2-160,-6 6 24,4-4 1,-8 10 84,1-3 1,5 4-5,0 1 1,-1 6 5,-4 3 1,0 4-52,0 1 0,1 0-5,4 0 1,1 2 149,3 3 1,4-3-22,-4 2-86,3-2 0,7-2-43,0 0 0,6-6-286,-2-3 0,2-2 28,-1 2 0,2-4-23,-2 4 1,2-5 139,2-5 0,0 2-1,0-6 0,1 1-199,-1-2 0,-2-2 11,-2 2 0,2-2 385,-2-2 0,1 4-69,-2 1 0,2 4 108,-6-4 0,1 6-26,-1-2 1,-4 2 262,4-2 1,-2 4-190,2-4 0,-4 5-73,4 5 0,1-2 299,-1 6 1,4-4-40,-4 4 1,4 1-143,-4 4 0,6-2-98,-1-2 1,-3 2-218,3-2 251,-7 2-104,9 2 1,-8-1 11,5-4 1,0-1 52,6-3 1,-1-4-37,0 4 0,0-3-773,0-2 0,2-7-127,2-2 1,-2-4 31,3-1 0,-3 0 315,-2 0 0,0-5 310,0 0 1,-1-6 52,-4 2 0,2 1 143,-6-2 0,1 6 0,-1-6 0,-4 5 0,4-4 0,-2 5 563,2 0 44,-4 2 1,7 3 254,-3 4 0,-2 3-264,6 6 0,-4 1-20,4 4 1,1 3-232,4 6 1,0 6-259,0 4 1,0 3 172,0 1 0,1-5 17,-1 1 0,0-1-481,0 6 0,0-7-41,0-4 0,0 3-569,0-2 428,-6-1 137,5-4-353,-5 1 0,1-3 106,0-2 0,-5-3-69,0-2 0,-1-3-170,2 2 435,-3-2 1,4-4-392,-6-2 542,6-4 147,-4-6 0,9 0 0,-7-1 0,7-5 0,-9 4 0,17-10 0,-4 4 0</inkml:trace>
          <inkml:trace contextRef="#ctx0" brushRef="#br1" timeOffset="10638">14394 974 8355,'0'-20'0,"4"9"0,1-3 0,0 9 0,-7-6 0,-3 6 0,-2 1 553,-8 4 1,-3 6 1018,-1 3-1025,0 4 0,-1 1-16,-4 0 1,2 5-304,-1 0 0,4 4-194,-5-4 1,7 4 97,-2-4 0,4 2 36,0-3 1,6-2-1275,0 3 1,5-3-2167,0-2 2497,-4 6 0,0-4 0,-6 4 0</inkml:trace>
        </inkml:traceGroup>
      </inkml:traceGroup>
    </inkml:traceGroup>
    <inkml:traceGroup>
      <inkml:annotationXML>
        <emma:emma xmlns:emma="http://www.w3.org/2003/04/emma" version="1.0">
          <emma:interpretation id="{7317D101-6B99-5544-824E-4FF1AE733E25}" emma:medium="tactile" emma:mode="ink">
            <msink:context xmlns:msink="http://schemas.microsoft.com/ink/2010/main" type="paragraph" rotatedBoundingBox="2957,2561 12798,2367 12831,4052 2991,4247" alignmentLevel="1"/>
          </emma:interpretation>
        </emma:emma>
      </inkml:annotationXML>
      <inkml:traceGroup>
        <inkml:annotationXML>
          <emma:emma xmlns:emma="http://www.w3.org/2003/04/emma" version="1.0">
            <emma:interpretation id="{DEBF6D4F-ABE4-C34E-A27E-178180588A15}" emma:medium="tactile" emma:mode="ink">
              <msink:context xmlns:msink="http://schemas.microsoft.com/ink/2010/main" type="line" rotatedBoundingBox="2957,2561 12798,2367 12831,4052 2991,4247"/>
            </emma:interpretation>
          </emma:emma>
        </inkml:annotationXML>
        <inkml:traceGroup>
          <inkml:annotationXML>
            <emma:emma xmlns:emma="http://www.w3.org/2003/04/emma" version="1.0">
              <emma:interpretation id="{29BE7A97-5F79-894E-9661-6136BE95217F}" emma:medium="tactile" emma:mode="ink">
                <msink:context xmlns:msink="http://schemas.microsoft.com/ink/2010/main" type="inkWord" rotatedBoundingBox="2961,2766 4971,2727 5000,4207 2991,4247"/>
              </emma:interpretation>
            </emma:emma>
          </inkml:annotationXML>
          <inkml:trace contextRef="#ctx0" brushRef="#br1" timeOffset="23641">3076 2794 8355,'-6'-14'-453,"5"6"569,-6 2 1,6 6 203,-4 0 0,3 8-147,-2 6 0,-2 8 19,1 11 0,0 11-154,5 12 1,0 7 90,0 8 0,0 5-178,0 4 0,0 8-161,0 2 0,-1 1 114,-4-2 1,3-8 169,-2 4 0,-3-11-29,3-4 0,-1-5-124,5-9 0,-5-10-174,0-4 1,1-9-40,4 0 1,0-10-65,0-4-465,0-3-19,0-8 701,6-2 0,-3-17 115,7-3 1,-7-16-1,3 0 1</inkml:trace>
          <inkml:trace contextRef="#ctx0" brushRef="#br1" timeOffset="23938">3076 2936 8355,'8'-22'-132,"5"1"-66,-4 7 0,4 0 686,1 0 1,2 6 6,2 3 0,0-1-204,5 1 1,-4 1-187,4 4 0,1 0-191,4 0 1,0 1 100,1 4 1,-3 3-112,-2 6 0,1 2 190,-6 2 0,0 0 28,-5 5 0,-2-4-154,-2 4 0,-4-5 128,-6 1 0,-2 2 97,-2 3 0,-6-2-84,-9 1 1,-3-4 33,-6 5 0,-2-5-80,-2 4 1,-3-1-117,-3 2 1,-1-4-213,6-6 1,0-1 111,5-4 1,5 2-188,-1-6 0,7-1-167,-2-4 0,8 0-965,2 0 973,5 0 1,-2 0-1,6 0 1</inkml:trace>
          <inkml:trace contextRef="#ctx0" brushRef="#br1" timeOffset="24794">3711 2936 8355,'2'-10'-856,"3"1"0,3 6 1287,6-2-216,0 3-37,6 2 0,-4 0 222,3 0 1,-2 0-117,2 0-20,-4 7-107,6 0 1,-2 8-77,-1-1 1,1 0 5,-5 0 1,-1 0-51,-4 0 0,-2 0 81,-7 0 0,0 5-6,0 0 4,-7 6-138,-1-9 0,-10 9 15,-1-6 1,-6 4 23,1-4 0,-2 4-15,-3-4 1,1 5 82,0-5 0,1-1 5,4-3 0,2-1 141,7 0-180,6-6-15,2 4 1,6-9 184,0 7-159,0-7-3,0 9 1,6-10 12,4 3 0,2-4-45,2-1 0,7 0-128,2 0 1,1 0-16,4 0 0,-8 0-251,9 0 0,-4-4-694,3-1 544,0-6 262,0 9 1,1-10-443,-1 2 356,0 4-70,-6-6 1,5-1 97,-4-6 1,2-1 312,-1 1 0,-2 2 0,-3-7 0,-5 1 0,0-6 0,0 0 0,-5-4 0,4-2 0,1-2 0,0-4 0,-6 11 0,3-9 0,-6 6 0,4 6 225,-4 8 0,1 4 746,-1 1-694,-4 6 354,6 2-96,-7 6 1,0 14-105,0 9 1,0 10-109,0 9 0,0 12-82,0 2 40,-7 4-85,6 2 1,-10-3-299,6 2 1,-4-3-11,4-2 1,-4 1-83,4-1 1,-5-1-40,6-3 1,-1-1-253,5-8 1,-5-3 159,1-7 0,-1-8-633,5 4 286,0-10-296,0 1 639,0-12 329,0-8 0,0-14 0,0-15 0,0-7 0</inkml:trace>
          <inkml:trace contextRef="#ctx0" brushRef="#br1" timeOffset="25024">4262 3204 8355,'14'-57'-757,"-6"7"1,4-3 1339,-2 6 1,2 1-258,2 9 1,2-1-32,3 10 0,-3-2 87,2 11 1,3 2 180,-2 7 0,4 0-350,-4 5 1,4 0 1,-4 5 0,5 5-259,-5 0 1,1 5-10,-1 0 0,-4 7-85,4 2 0,-5 0 65,-4-5 1,1 2-103,-7 2 1,1-2 149,-5 3 0,0-2 9,0 2 1,-6-3 193,-4 2 0,-2 0-108,-2 0 0,-7-2 15,-2 3 0,-4-3-120,-1-2 0,0 0-150,0 0 0,1 0-44,3 0 0,-1-1-375,6-4 0,1 4 350,4-4 0,4-3 136,1-1 0,6-2-642,-2 2 1,10-3-1,2 4 1</inkml:trace>
          <inkml:trace contextRef="#ctx0" brushRef="#br1" timeOffset="25330">4854 3401 8355,'0'8'35,"0"5"268,0-4-2,0-3 13,7 1 1,-4-7 242,6 0 0,-4 0-421,4 0 1,-4 0-456,4 0-2076,-5 0 1754,8 0 1,-10 0-1,4 0 1</inkml:trace>
          <inkml:trace contextRef="#ctx0" brushRef="#br1" timeOffset="25197">4869 3190 8355,'14'0'-334,"0"0"751,0 0 1482,0 0-1430,0-7-571,0 6 1,-4-6-1949,-1 7 1564,-6 0 1,3 2-571,-6 3 858,-6 3 0,-2 12 0,-6 2 0</inkml:trace>
        </inkml:traceGroup>
        <inkml:traceGroup>
          <inkml:annotationXML>
            <emma:emma xmlns:emma="http://www.w3.org/2003/04/emma" version="1.0">
              <emma:interpretation id="{A7A48C6A-A537-1D4B-8DB6-6AE581777FB9}" emma:medium="tactile" emma:mode="ink">
                <msink:context xmlns:msink="http://schemas.microsoft.com/ink/2010/main" type="inkWord" rotatedBoundingBox="6535,2638 9370,2582 9399,4087 6565,4143"/>
              </emma:interpretation>
            </emma:emma>
          </inkml:annotationXML>
          <inkml:trace contextRef="#ctx0" brushRef="#br1" timeOffset="26147">6548 2639 7586,'0'19'748,"0"0"0,0 8-592,0 1 0,0 5-46,0 4 1,0 9 14,0-4 0,0 4-47,0-4 1,0 5-135,0 0 0,0-2 104,0-7 1,0 1-175,0-6 1,1 5-265,4-5 1,-3-5 2,2-5 0,-1-4-11,2 5 1,-3-7-58,2 2 107,-2-3 90,4-2-141,-4-6 185,10-2 214,-10-12 0,10-9 0,-4-7 0</inkml:trace>
          <inkml:trace contextRef="#ctx0" brushRef="#br1" timeOffset="26498">6618 2766 8355,'0'-22'56,"7"2"1,-4 7 142,6 4 1,1-2 46,4 6 0,0-4 32,0 4 1,6 0-17,4 5 0,2 0 0,3 0 0,-1 2-273,0 3 1,2 3-43,3 6 1,-2 4-74,7 1 0,-7 6 58,2-1 0,-3-2-67,-2 1 1,-1 1 114,-4 4 0,-2 0-85,-7 1 0,-5 3 197,1 1 1,-7 0 130,1-4 1,-8-1-187,-6 0 1,-7 0 5,-2 0 1,-7-4 503,-3-1 0,1-1-123,-5 2 0,-3 1-22,-1-6 1,2 0-258,2-5 1,-1 0-44,1 0 0,0-1-65,5-4 1,1 2-162,3-6 0,2-1-1049,4-4 548,8 0 425,-9 0 0,16 0-1279,-6 0 691,6 0-411,-4 0 1,7 0 0</inkml:trace>
          <inkml:trace contextRef="#ctx0" brushRef="#br1" timeOffset="27364">7253 3317 8355,'0'-8'-1341,"0"-5"1874,0 12-113,0-6-280,0 7 1,0 7-24,0 2 0,0 5 1,0 5 1,0 9 28,0 10 0,-1 3 12,-4 1 1,3 5-176,-2 0 1,-2 5 85,1-5 0,-5 1-220,6-1 0,-6-3-58,6 3 1,-6-4-96,5-6 0,1 2 175,4-6 0,-2-4-79,-2-6 0,2-6 54,-3 2 0,4-8-568,1-1 445,0-7 0,0 1 139,0-8 137,6-10 0,2-8 0,6-7 0</inkml:trace>
          <inkml:trace contextRef="#ctx0" brushRef="#br1" timeOffset="27697">7310 3260 7905,'4'-9'-298,"1"-1"133,6 7 0,-3-8 184,6 6 1,-4 1 382,-1 4-198,0 0 0,5 0-169,1 0 1,-1 4-60,0 1 0,-6 6 23,-4-1 0,3 2-8,-3 2 1,1 2 9,-5 3 0,0-4-1,0 4 0,0-2 23,0 2 0,-5-3-24,1 3 0,-7-4 77,1 0 0,-2-1-72,-2 0 0,-1-2-15,1-2 1,0 2 30,0-2 1,5-2-1,-1 1 1,2-4 182,-1 4-94,3-6 0,4 3-97,-2-6 9,2 0 54,-4 0-63,12 0 1,-3 0-189,6 0 1,1 0-33,4 0 1,2 0-192,2 0 1,3-4 29,2-1 47,-2-6 1,-1 3 0,2-6 0</inkml:trace>
          <inkml:trace contextRef="#ctx0" brushRef="#br1" timeOffset="28089">7733 3232 9152,'14'6'158,"0"-3"-273,0 7 0,-4-6 182,-1 6 1,-4-5-166,4 4 0,-5-4 141,0 4 0,-1-4-38,2 4 0,-3-4-9,2 4 1,-2-4-162,-2 4 1,-6-1 117,-4 2 1,-2 2-111,-2-2 0,-1-3 60,1 3 1,-1-1 67,-4 5 0,3-4 167,-3-1 1,5-4-25,5 4 1,1-4 350,3 4-375,4-5-22,-6 8 1,7-9 107,0 7-61,7-7 1,1 3-161,6-6 1,1 0 76,4 0 1,-2 0-372,7 0 1,-2 0-63,1 0 0,2-5-51,-6 1 1,5-6 200,-5 5 1,4-4 81,-4 4 1,0-6-90,-5 2 135,0-4 1,6-1-1,2 0 1</inkml:trace>
          <inkml:trace contextRef="#ctx0" brushRef="#br1" timeOffset="28314">8100 3274 8355,'0'-14'0,"0"6"-29,0-4 107,0 10 393,0-4-256,0 6 0,0 1-221,0 4 1,0 5 29,0 8 0,0 6 9,0 9 1,0 3-1,-2 6 1,-1 1-1,-1 0 10,0 4-63,3-3 1,-4 5-182,0-7 1,1 1-19,4-1 0,-5-1 165,0-4 1,1 3-183,4-7 0,0-2-44,0-8 0,-5 2-433,0-6 184,1 0-30,4-5 559,0-6 0,0-8 0,0-8 0,0-6 0</inkml:trace>
          <inkml:trace contextRef="#ctx0" brushRef="#br1" timeOffset="28566">8072 3317 7882,'12'-22'-473,"-2"3"473,2 3 0,-4 2 162,6 0 1,2 1 296,3 4 1,-4 3-156,4 6 0,2 0-31,-3 0 1,6 1-143,-5 4 0,4 3-102,-4 6 0,0 0-15,-5 0 0,-1 2 83,-4 3 0,-3-4 11,-6 4 61,0-3-44,0-2 0,-3-2 18,-6-2 1,-2 2-5,-13-2 1,1-2 28,-6 1 0,1-6-161,0 2 0,1 1-165,4-1 0,-2 0-748,6-5 1,0 0 483,5 0 1,6-2-352,3-3 1,-2-3 0,-1-6 0</inkml:trace>
          <inkml:trace contextRef="#ctx0" brushRef="#br1" timeOffset="29208">8904 2936 8355,'-22'0'-145,"2"0"0,11 0 1064,-1 0-551,7-7 1,-2 6-52,10-4 0,4 3-182,10 2 1,2 2-166,2 3 0,9 1 108,-4 3 0,3 2-174,-3-6 0,1 6 89,-1-2 0,0-1-99,0 2 1,-4-7-104,-1 2 0,-5 1 152,0-1 0,-2 1-8,-2-2 33,-6-2 56,-2 11 1,-14-7 29,-6 3 1,-6 4 19,-8-4 0,-1 4-40,1 1 0,0 0 14,0 0 0,-5-4-188,0-1 0,0 0 112,5 5 0,4 1-766,1-1 425,5 0 0,-2-2 35,6-2 1,6 2-433,3-2 272,4-4 1,7 5 462,4-6 0,15 6 0,4-4 0</inkml:trace>
          <inkml:trace contextRef="#ctx0" brushRef="#br1" timeOffset="29380">9370 3232 8355,'8'6'96,"-2"-4"132,-6 10 81,0-4 1,-6 5 128,-4-4 0,-7 4-350,-2-4-44,-6 4 0,2 1 234,-10 0 1,3 1-1,-3 4 1,-1-1-386,1 5 1,0-1-496,5 2 0,6 1-1045,3-7 980,3 1 1,-4 2-1,-2 1 1</inkml:trace>
        </inkml:traceGroup>
        <inkml:traceGroup>
          <inkml:annotationXML>
            <emma:emma xmlns:emma="http://www.w3.org/2003/04/emma" version="1.0">
              <emma:interpretation id="{E4E4E2E1-31CF-2B4B-AB02-732C1A69874C}" emma:medium="tactile" emma:mode="ink">
                <msink:context xmlns:msink="http://schemas.microsoft.com/ink/2010/main" type="inkWord" rotatedBoundingBox="10054,2421 12798,2367 12826,3767 10081,3821"/>
              </emma:interpretation>
            </emma:emma>
          </inkml:annotationXML>
          <inkml:trace contextRef="#ctx0" brushRef="#br1" timeOffset="30764">10160 2865 8355,'-6'-14'0,"0"0"0,-4 0 76,4 6 162,0 2-69,4 6 1,-4 3 79,6 6 1,0 7-206,0 12 125,0 6-43,0 9 1,-2 1-96,-2 3-121,2-3 133,-4 4 0,4 1-101,-2 3 0,2-8 116,-3-7 0,4-5-46,1 0 1,0-6 19,0-3-249,-7-6-17,6 4 246,-5-13-33,6-2 0,0-12-13,0-4 0,4-4-5,1-5 1,4-3 30,-4-6 1,6-5-2,-2 0 1,-1-1 2,2 1 0,-1 3-2,5-3 1,-4 5 69,-1 4 0,0-1-74,6 6 23,-1 1 1,0 8-22,0 1 7,0 6 1,0 3 4,0 9 0,-4 4-1,-1 1 1,-1 1 2,1 4 0,2-2-4,-6 7 1,0-5 54,-5 4-55,0-5 1,6 2-41,-4 0 1,4-4-16,-6 3 1,0-8-284,0-2 202,0-6-15,0 4 55,0-7 0,0-8-25,0-6 1,6-2 10,3-8 0,4 1 29,1-5 1,0-1-129,0 1 0,0-5 177,1 0 1,-1 7 4,0 7 1,-2 3 15,-2 2 165,2 6 1,-9 2-30,7 6 1,-7 2 183,2 2 1,1 4 226,-1 6-308,-1 0-72,-4 7 0,5 1 44,0 6 1,-1-5-109,-4 1 1,0-1-16,0 6 1,5-3-13,0-2 1,4-4-341,-4-6 111,6 7 1,-3-7-241,6 0 1,0-2-137,0-7 1,5 0 218,0-5 1,1-2 97,-1-2 0,-2-4-25,7-6 0,-7 0 34,2-1 1,-2-3 69,2-1 1,-8-5 247,3 5 1,-5-6-107,1 2 1,1-4 166,-7-1 1,1 0 154,-5 0 1,0 4-129,0 1 0,0 5 33,0-1 1,-6 10 38,-4 4 1,-2 4-104,-2 1 1,-2 0 56,-3 0 1,4 8-10,-4 6 1,3 1-67,2 9 0,0-1 29,0 6 0,1-1-186,4 0 0,1 0 95,3 1 0,4-3-195,-4-2 0,3 1-79,2-6 1,2-1-105,3-3 1,3-3 190,6-2 0,0-4-104,0-6 1,5 0 69,0 0 1,4-6-213,-4-4 0,4-4 145,-4-5 0,0 2 53,-5-7 0,0 6 199,0-6 0,-1 5 5,-4-4 0,4 1 124,-4-2 1,-1-1-202,1 6 0,-4 2-49,5 8 405,-7-4 123,9 5 1,-4 0-103,6 4 1,-4 8-93,-1 6 0,-1 7-51,1 2 1,4 4-116,-4-4 0,4 6-89,1-1 1,-5-4 146,1-1 0,-2 1-25,1-1 0,3-1-228,-2-9 0,2 3-312,3-2 1,-6-4-176,0-1 0,1-4 249,4-1 0,-5 0-175,1 0 1,-1-1 101,5-4 1,-4 2 209,-1-6 204,-6-7 0,10-6 0,-5-6 0</inkml:trace>
          <inkml:trace contextRef="#ctx0" brushRef="#br1" timeOffset="30950">11430 2950 8355,'0'-14'-242,"6"6"1,-2-3 477,5 6 0,-4 2 251,4 8 0,-4 2-245,4 8 1,-4 0-13,4 4 1,-1 3 31,2 6 0,2 0 0,-2 1 0,-3-1-650,3 0 1,-2 0 57,1 1 0,2-3-115,-6-2 0,4 1 166,-4-6 0,1-1-720,-1-3 292,-4-1-161,6 0 837,-7-6 1,6-2 0,2-6 0</inkml:trace>
          <inkml:trace contextRef="#ctx0" brushRef="#br1" timeOffset="31125">11811 2921 8642,'-14'0'1080,"0"5"-635,0 0 1,0 6 225,0-2 1,-5 4-382,0 1 1,-6 0-156,1 0 0,-2 6-627,-2 4 1,4-2 327,1 1 0,4 1-1083,-5 4 0,7-1 430,-2-4 0,-3 4 0,0-5 0</inkml:trace>
          <inkml:trace contextRef="#ctx0" brushRef="#br1" timeOffset="32539">12700 2456 8355,'8'-14'-192,"-2"0"-535,-6-1 1289,0 1-388,0 0 1,-6 6 281,-3 4 0,-5 2-83,-5 2 0,1 6-213,-5 4 1,-1 2 0,-4 2 1,0-4-7,0-1 0,6 1-108,3 4 1,3 0 48,2 0 0,2 0 49,2 0 1,-1-4 57,7-1-580,-7 0 1,9 6 126,-3-1 0,4-5-1,1 0 1,6 1 202,3 4 1,9-1 54,1-4 1,6 3-38,-2-2 0,4 1 111,1-2 0,0 2-4,0-6 0,-1 1-87,-3-1 0,1-3 36,-6 2 0,-5 2-34,-5-1 1,-6 1-38,2-1 58,-4-3 1,-2 10-12,-4-2 0,-4 2 30,-10 2 1,2-4 9,-7-1 1,5 1 64,-4 4 0,4 0-92,-4 0 0,5 0 6,-1 0 0,8 0-19,2 0 0,6-4 2,-2-1 1,4-4-40,1 4 1,1-1-160,4 2 1,3 2 127,6-3 0,2-1-160,2 2 1,-2-2 108,3 1 0,-3 3 49,-2-2 0,0 4-1,0 5 0,-2-2-14,-2 7 0,-2-1-4,-4 5 0,-2 1 134,3-1 1,-4-3 252,-1 3 0,0-3-142,0 8 0,-4-5 132,-1-4 0,-1 2 18,1-2 0,3 3-147,-2 1 0,0-5-36,0 1 1,2-5 56,-3 4-233,4-5 56,1 2 0,1-1 51,4 0 0,1-1-183,4-4 1,2 1-24,-2-1 0,2-5-326,2 0 0,1-4-445,-1 5 1,4-7 88,1 1 370,-6-2 0,-1 4 0,-4 2 0</inkml:trace>
        </inkml:traceGroup>
      </inkml:traceGroup>
    </inkml:traceGroup>
    <inkml:traceGroup>
      <inkml:annotationXML>
        <emma:emma xmlns:emma="http://www.w3.org/2003/04/emma" version="1.0">
          <emma:interpretation id="{FA181157-1D03-4F4C-AFE7-FA15786D62A7}" emma:medium="tactile" emma:mode="ink">
            <msink:context xmlns:msink="http://schemas.microsoft.com/ink/2010/main" type="paragraph" rotatedBoundingBox="3631,4677 22437,5458 22373,7017 3566,6236" alignmentLevel="1"/>
          </emma:interpretation>
        </emma:emma>
      </inkml:annotationXML>
      <inkml:traceGroup>
        <inkml:annotationXML>
          <emma:emma xmlns:emma="http://www.w3.org/2003/04/emma" version="1.0">
            <emma:interpretation id="{769750FC-D963-1441-8D22-F3823F0CB40B}" emma:medium="tactile" emma:mode="ink">
              <msink:context xmlns:msink="http://schemas.microsoft.com/ink/2010/main" type="line" rotatedBoundingBox="3631,4677 22437,5458 22373,7017 3566,6236"/>
            </emma:interpretation>
          </emma:emma>
        </inkml:annotationXML>
        <inkml:traceGroup>
          <inkml:annotationXML>
            <emma:emma xmlns:emma="http://www.w3.org/2003/04/emma" version="1.0">
              <emma:interpretation id="{95CB4B51-A3CA-0344-AFCD-453E5187D9D7}" emma:medium="tactile" emma:mode="ink">
                <msink:context xmlns:msink="http://schemas.microsoft.com/ink/2010/main" type="inkWord" rotatedBoundingBox="3627,4763 6235,4872 6187,6036 3579,5927"/>
              </emma:interpretation>
            </emma:emma>
          </inkml:annotationXML>
          <inkml:trace contextRef="#ctx0" brushRef="#br1" timeOffset="60692">5048 5324 8355,'14'0'729,"0"0"-508,1 0-131,-1 0 107,0 0 0,0 0-233,0 0 0,1 4-178,-1 1 1,0 0-207,0-5 0,5 5 71,0-1 0,0 3-265,-5-3 1,-4 0 415,-1 5 0,1 1 0,4 4 1</inkml:trace>
          <inkml:trace contextRef="#ctx0" brushRef="#br1" timeOffset="60867">5105 5579 8355,'-14'7'-141,"4"-1"70,1 3 0,6-1 734,-2-3-317,3-3 1,4 4-93,3-6 1,-1 0-199,10 0 0,-3 0-270,8 0 0,-1 1 9,1 4 1,-4-3-293,4 2 1,2-2 340,-2-2 0,0 0-388,-5 0 1,6 6 0,3 2 0</inkml:trace>
          <inkml:trace contextRef="#ctx0" brushRef="#br1" timeOffset="60084">3625 5164 8355,'0'-14'-263,"0"0"1,0-1 275,0 1 0,0 5 152,0-1 1,0 5 154,0-4-9,0 6-43,0-10 109,0 12-105,0-6-258,0 7 0,0 7 51,0 2 1,0 10 9,0 5 0,0 10-34,0 9 1,0 1-6,0 8 0,-5 3-102,0 2 0,-4 3 85,4-8 1,0-4-79,5-6 0,0 1 35,0-5 1,0 1 29,0-1 0,0-3-31,0-7 1,0-1-2,0-4 1,5-2 8,0-7 0,6-1 1,-2-4 0,-1-2 103,2-7 1,4-2-85,5-3 1,6-9-46,-1-10 0,-2-4 3,2-5 0,-1-3-95,6-7 1,-1 0 87,0 1 0,1-6-9,-1 1 0,-4 0-17,0 4 0,-7-4-21,2 0 0,-3 4 124,-2 5 1,-2 7-88,-2-3 0,1 6 179,-6 4 0,-1 4 49,-4 6 178,0 0-316,0-1 7,0 7 0,0 4-29,0 8 1,-4 6 0,-1 9 1,-5 5 244,6 9 0,-6 3-134,6 7 1,-1 4 267,5 0-293,0 0-91,0-4 1,0-2 25,0-3 0,1-3 11,4-7 1,-2-1-91,7-4 0,-6 3 77,6-7 0,-5 0-10,4-5 1,-4-2-276,4-2 105,-6 2 59,10-10 1,-10 6-817,7-3-72,-7-4-423,9 6 768,-4-7-77,0 0 606,5 0 0,-5-7 0,6-1 1</inkml:trace>
          <inkml:trace contextRef="#ctx0" brushRef="#br1" timeOffset="60283">4438 5593 8355,'0'15'0,"0"-1"0,0 0 0,0 0-182,0 0 243,0 1 134,0-1 0,0 0 296,0 0 1,0 0-311,0 1 1,0-1-208,0 0 1,1-1-2,4-4-549,-4 4-82,12-5 1,-5 0 357,6-4 1,-4-2-104,-1-2 0,1-2 187,4-2 1,0-11-1,0-7 1</inkml:trace>
          <inkml:trace contextRef="#ctx0" brushRef="#br1" timeOffset="60464">4565 5253 7438,'-8'0'1181,"2"0"-1139,6 0 0,2 4-309,2 1 6,4 0 0,7 0-876,-1-1 876,0 7 0,6-9 0,3 4 1</inkml:trace>
          <inkml:trace contextRef="#ctx0" brushRef="#br1" timeOffset="1.51998E7">5652 4996 8355,'0'-14'-1128,"0"0"1700,0-1-422,0 1-70,0 0 0,0 5 43,0-1 420,0 7-236,0-3-126,0 6 1020,0 0-912,0 6-144,0 2 1,0 2 49,0-1 1,0 2-32,0 8 0,-2-4-3,-3 4 0,4 2 10,-4-3 1,4 3 4,1-2 1,-5-2-101,0 6 0,1-4 93,4 5 0,-2-5-151,-3 4 1,4-4 196,-4 4-350,3-5 236,2 8 0,0-8-26,0 5 0,0-4-14,0 4 1,0-4-21,0 5 1,0-5-6,0 4 0,0-4 61,0 4 0,0-5-37,0 0 1,7 3-143,2-2 1,-1-2 75,1-8 0,-4 4 42,4-4 0,-4 2 24,5-1-107,-7 2 0,9-9 85,-2 7-9,-4-7-29,6 3 0,-8-1-21,5 0 7,0-1 0,6 1 14,-1 0 57,0-1-48,-6-4-1,4 0-33,-4 0 35,0 0-6,4 0 1,-4-1-182,6-4 181,-6 3-2,5-10 0,-5 4-132,6-6 0,0-2 37,0-2 1,0 0 5,0-5 1,-1 1-38,-4-2 1,4-1-94,-4 6 96,-3-6 38,7 10 0,-7-12-34,3 3 0,2 2-47,-6-1 1,5 1 59,-6-2 0,6-2-310,-6 2 305,1-2-27,1-3 0,-4 1-148,3 0 181,2 0 0,-5 1-217,3 4 187,3-4 79,-7 11 0,7-9 88,-3 6 1,-4 1-77,4 3 0,-3 1 195,-2 0 0,0 5 33,0-1 63,0 1 1,0 0 173,0-1-101,0 7-234,0-3 142,0 6 14,0 0-104,6 0 0,-5 1 30,4 4 1,-3-2 1,-2 7 0,0-1-50,0 5 0,0 2-40,0 3 1,0-2 21,0 6 1,0 1-23,0 4 0,0 2 73,0 3 0,0-2-68,0 7 1,0-7 5,0 2 1,1 2-56,4-2 0,-4-1-92,4-3 0,-2-1 126,2 0 0,-2 0 19,7 1 1,-7-3-152,1-2 112,-2 2-10,4-10 1,-4 9 173,2-6-165,-2 0-18,-2-5 2,0 0 1,0 0 31,0 0-8,0-6-9,0-2-173,0 1-103,0-6 93,0 5-738,0-6 285,0 0 233,0-6-2237,0-2 709,0 0 1067,0-4 1,-6-2 0,-2-8 0</inkml:trace>
        </inkml:traceGroup>
        <inkml:traceGroup>
          <inkml:annotationXML>
            <emma:emma xmlns:emma="http://www.w3.org/2003/04/emma" version="1.0">
              <emma:interpretation id="{E570C8D6-8810-664C-AE97-1B8C5A66CEA7}" emma:medium="tactile" emma:mode="ink">
                <msink:context xmlns:msink="http://schemas.microsoft.com/ink/2010/main" type="inkWord" rotatedBoundingBox="6788,4991 9209,5091 9152,6468 6730,6368"/>
              </emma:interpretation>
            </emma:emma>
          </inkml:annotationXML>
          <inkml:trace contextRef="#ctx0" brushRef="#br1" timeOffset="65092">7451 5871 9031,'8'0'-824,"11"0"0,-7 0 1338,16 0 1,-1 0-191,11 0 1,4 0 128,5 0 1,5 0-304,-5 0 1,6 0-60,-1 0 1,3 0-176,1 0 0,-1 0 132,-3 0 0,1 0-438,-6 0 196,6 0 74,-9 0 0,5 0-25,-7 0 1,-1 0-12,-3 0 0,-4-5-148,-6 0 1,-1-1-185,-3 1-159,2 4 179,-10-12 94,4 12-181,-12-6 473,-8 7 82,-8 0 0,-7 5 0,-4 0 0,-9 12 0,-9-1 0</inkml:trace>
          <inkml:trace contextRef="#ctx0" brushRef="#br1" timeOffset="65575">8001 6026 7973,'-14'6'-859,"2"-3"1175,2 7-56,-2-7 1,8 9-75,-5-2 1,4 7-12,-4 2 1,6 6-60,-2-2 0,4-1-8,1 2 1,0-5-295,0 4 111,0 1 73,0-2 1,1 0-274,4-4 137,-4-2-1,6 5 0,-1-9-73,3-2 1,-1 0 133,2-5 1,-6 5-39,6-6 1,-6 1-27,6-5 57,-1 0 0,5-2-27,0-2 1,1-6 34,-1-8 0,1 0-39,4-5 0,-3-1 87,3-4 1,-4 0-3,-1 0 0,1-1 36,-1 1 0,0-3 167,0 3 1,-2-2-98,-2 11 1,1-5 209,-6 6 1,4 3 51,-4 6-80,-1 6-152,-4-3 368,0 6-336,0 0-7,0 6 0,0 2 61,0 6 1,0 6-45,0 4 1,0 2-27,0 3 0,0-1-22,0 0 0,0-1-100,0-4 1,0 2 112,0-6 0,0 0-90,0-5 0,0 0-317,0 0 0,2-4-48,3-1 1,-2-4-584,6 4 481,-6 1 0,10-2-132,-4-4 0,-1-2 391,1-2 0,-4 0 186,5 0 0,-1-6 0,5-2 0</inkml:trace>
          <inkml:trace contextRef="#ctx0" brushRef="#br1" timeOffset="65983">8904 6040 8355,'-6'8'170,"4"-2"1,-4-4 194,6 2 0,6-2-88,4 3 1,4-4-52,5-1 0,-2 0-106,7 0 0,-6 0-481,6 0 0,-5-4 272,4-1 1,-4-1-1022,5 1 1,-7 3 653,2-2 1,-4-4 0,-1 0 0</inkml:trace>
          <inkml:trace contextRef="#ctx0" brushRef="#br1" timeOffset="65798">8890 5772 7735,'14'0'7,"0"0"205,1 0 1,0 1-230,4 4 1,-3-3 78,3 2 0,1-2 47,-1-2 0,1 0-310,-1 0 0,-3 0-451,2 0 0,-7 0 193,-1 0 314,-7 0 1,3-6 0,-6-2 0</inkml:trace>
          <inkml:trace contextRef="#ctx0" brushRef="#br1" timeOffset="64123">7888 5038 7671,'0'14'578,"0"0"0,0 2-402,0 3 0,0 4-140,0 10 59,0-3-1,0 11-251,0-5 226,0 0 1,0 5-41,0-4 1,0-2-132,0-2 0,-1-3 177,-4-2 0,3 0-61,-2 0 0,2-6-440,2-3-116,0-3 158,0-2-393,-6 0 392,4 0-234,-4-6 67,6-2 552,0-12 0,0-2 0,0-6 0</inkml:trace>
          <inkml:trace contextRef="#ctx0" brushRef="#br1" timeOffset="64500">7931 5320 8355,'-10'14'0,"1"1"0,4-3 48,-4-2 260,6 2-88,-4-4 0,14 4 15,2-2 1,5-4-362,5-6 86,-3 6 64,10-4 1,-4 4-726,6-6 335,1 0 15,-1 0 1,5-1-284,0-4 1,-2 3 449,-7-2 0,9-10 0,-4-2 0</inkml:trace>
          <inkml:trace contextRef="#ctx0" brushRef="#br1" timeOffset="64333">7888 5151 8355,'0'-14'17,"2"0"42,3 0 0,-2 4 279,6 1 0,5 4-60,5-4 1,1 6-144,-1-2 0,3 3-5,6 2 1,-4 0-199,-1 0 1,-1 5 87,2 0 0,1 1-210,-6-1 0,4-2 51,-4 6 1,0-6-763,-5 2 250,0 3 0,-1-5 262,-4 6 1,-3-4-175,-6 5 506,0-7 1,-6 9 0,-2-4 0</inkml:trace>
          <inkml:trace contextRef="#ctx0" brushRef="#br1" timeOffset="1.52008E7">7006 5758 8169,'-7'-6'135,"0"4"383,1-4-248,4-1-8,-10 6 164,10-5-163,-4 6 22,0 0-139,4 0 90,-10 0 1,9 4-45,-7 1 1,7 1-23,-2-1-333,4 3 105,-6 6 170,6 0 75,-5-6-186,6 4 31,0-4 1,0 2 24,0-1 31,6-6 0,-3 3-10,6-6 0,-4 0-43,5 0-284,-7 0 73,9-6 196,-10-2-1,10 0 1,-10-4-79,3 3 68,-4 2 25,-1-5 0,0 9 38,0-7 58,0 7 217,0-9-279,0 10-25,-6-4 1,3 6 136,-7 0 0,6 1-164,-6 4 1,7-2 1,-2 6 0,4-4 17,1 5-210,-6-7 150,4 9-295,-4-10 147,6 10-9,6-10 139,-4 4 1,5-6-94,-2 0 70,-3 0 21,10 0-45,-10-6-21,4 4-8,0-10 6,-4 4 86,4-6 3,-6 0 179,0 6 21,0 2-222,0-1 189,0 6 18,0-5-46,0 6 232,0 0-240,6 0 1,-2 4 7,5 1 1,-4 1 24,4-1 1,-4 3 0,4 6 1,-6 0-77,2 0 24,-3 0-12,-2 0 0,0 2-643,0 3 285,-7 3-6,-7 12 1,-8-2-235,-6 5 0,-5-4-184,0 5 0,-4-1-286,4 6 1,-13-1-1,2 0 1</inkml:trace>
        </inkml:traceGroup>
        <inkml:traceGroup>
          <inkml:annotationXML>
            <emma:emma xmlns:emma="http://www.w3.org/2003/04/emma" version="1.0">
              <emma:interpretation id="{CEC594E8-31E6-DC45-9CD1-58C70EF5DE5E}" emma:medium="tactile" emma:mode="ink">
                <msink:context xmlns:msink="http://schemas.microsoft.com/ink/2010/main" type="inkWord" rotatedBoundingBox="9774,5196 12150,5294 12108,6291 9732,6192"/>
              </emma:interpretation>
            </emma:emma>
          </inkml:annotationXML>
          <inkml:trace contextRef="#ctx0" brushRef="#br1" timeOffset="67061">10330 5306 8355,'6'-20'53,"-3"4"60,6-3 0,-4 8-22,4 2 321,-5 6-354,2-3 0,-1 13 50,-1 8 0,1 6-34,-5 12 1,0 0 46,0 10 0,-5-3-16,1 12 1,-6-5 89,5 5 0,-5-5-88,0 5 1,-1-7-241,2 2 1,-4-3 178,4-2 0,-2-1-133,1-3 0,-1-4 26,7-5 1,-1-3-275,5-2 291,-6-4-245,4-6 283,-4-6-8,6-2 1,0-12 6,0-3 0,5-4-37,-1-1 1,7-6-46,-1-4 0,1-3 88,-2-1 1,4 5 1,-4-1 1,-1 2 3,1-1 1,1-2 0,4 6 1,-2 0-8,-2 5 1,2 1 6,-2 4 29,-4-4-42,6 12 0,-10-4 54,3 10 1,1 3 40,-1 6 1,-1 6 7,-4 4 0,0-2-16,0 1 1,0-1 131,0 2 0,0 1-144,0-6 1,0 4 1,0-4 1,0 0-207,0-5 213,0 0 0,2-2 71,3-2-13,-4 2-802,12-10 319,-5 4 56,6-6 0,-5 0-172,1 0 0,-1-4-49,5-1-265,6-6 437,-4-3 1,9-4-335,-6-5 675,0 6 0,1-10 0,-4-1 0,4-8 0</inkml:trace>
          <inkml:trace contextRef="#ctx0" brushRef="#br1" timeOffset="67298">10781 5715 8355,'0'-7'75,"0"0"74,0 7 0,0 7 74,0 2 0,0 4-70,0 1 1,0 0 240,0 0-336,0 0 62,0 6 1,0-2 48,0 5 1,0-6 145,0 2-164,0 3 0,0-6-229,0 3 0,6-5-358,4-5 298,-4-3 94,7-6 0,-6 0-286,8 0 1,-6 0 5,0 0 1,1-6 5,4-3 1,-2-4 170,-2-1 0,1-5 3,-6 0 0,4-1 78,-4 1 0,-1 4 167,-4-4 0,0 3 339,0 2-253,0-6-101,0 10 0,-6-9 131,-3 10 0,-4 3-35,-1 1 0,0 3-98,0 2 1,0 0-170,0 0 1,-1 0-248,1 0 0,5 5 262,0 0-677,5 6 0,-8-3 0,4 6 0</inkml:trace>
          <inkml:trace contextRef="#ctx0" brushRef="#br1" timeOffset="68294">11162 5588 8207,'0'-7'498,"0"0"0,-5 20-294,1 6 0,-1 1-21,5 4 1,-5-1-52,1 5 1,-6 1 10,5-1 0,1 0-57,4 0 1,0-4-147,0-1 0,0-1-18,0 2 1,0 1 131,0-6 0,1-2-312,4-8 135,-3 4 49,10-12 1,-4 6 26,6-7-85,0 0 1,2-5-197,3 0 1,-5-6 172,0 2 1,0-8 66,-5-2 0,4 0 118,1 5 0,-4-5-129,-1 0 1,-4-1 56,4 1 0,-4 3-65,4-2 265,-6-4-207,4 6 1,-3-4 30,1 5 1,0 1 9,-5 0 73,6 6 289,-4 2-145,4 6 1,-11 6-54,0 4 0,-4 9 149,4 4 3,-6-2-244,10 5-207,-6-4 220,1 6 0,5-6 26,-4-3 1,3 1 11,2-1 1,0 0-90,0-5 0,2-1-197,3-4 1,-2 2-273,6-6 253,1 0 83,-3-5 0,6 0-411,-4 0 225,4 0 27,1 0 0,0-7-93,0-2 1,-1-4 167,-4-1 0,4 0 8,-4 0 0,4-2-38,1-2 1,0 0 44,0-5 0,-1 1 375,-4-2-115,3-2-220,-4 4 0,6-2 440,1 1-219,-8 5 94,6-2 0,-7 6 113,4 0 0,-3 4 163,-2 1 197,-3 6-458,4-3 0,-6 7 67,0 4 1,0 3-91,0 6 2,0 6-32,0 2 0,0 5-112,0-4-92,0 4 99,0-5 0,0 6-111,0 0 1,0-4 79,0-1 1,0-5-262,0 0 155,0-2-314,0-2 286,0 0 44,0-6-445,0-2 430,0-18 1,5 2-24,-1-8 1,1 2 103,-5 2 0,2-2 14,2-3 0,-2 2-15,3-6 0,1 5 24,-1 0 1,4-3 141,-4 2 29,6 1-198,-3 3 0,1 6 221,0 0 15,1-1-111,-2 2 0,4 1 144,-2 2 0,2 3-187,2-2 0,-4 2-274,-1 2 63,0 0 1,6 5-357,-1-1 1,-5 6-520,0-5 817,-5 5 0,14-2 0,-2 6 1</inkml:trace>
          <inkml:trace contextRef="#ctx0" brushRef="#br1" timeOffset="68433">12079 5871 8355,'0'20'473,"7"-4"0,-4 4-195,6-6 1,-6-4-1,2-1 1,-2-4 450,2 4-84,-4-6-273,6 10-488,-7-5 1,-7 7-1434,-2 4 0,-10-3 0,-3 4 0</inkml:trace>
          <inkml:trace contextRef="#ctx0" brushRef="#br1" timeOffset="66472">9850 5532 8355,'0'9'-45,"0"1"1,0-1 188,0 5 1,0 0-118,0 1 0,0 7 184,0 6 0,-6 2-141,-4 7 0,-2 1-92,-3 4-110,1 0 275,0 1 0,5-1-310,-1 0 1,6-4-95,-6 0 0,7-12-96,-2 3 0,4-9 125,1 3 0,0-10-366,0 1 380,6-3 38,2-3 0,6-2 0,0-6 0</inkml:trace>
        </inkml:traceGroup>
        <inkml:traceGroup>
          <inkml:annotationXML>
            <emma:emma xmlns:emma="http://www.w3.org/2003/04/emma" version="1.0">
              <emma:interpretation id="{B78466B8-A1DD-DA47-BC0B-7034AAC7F124}" emma:medium="tactile" emma:mode="ink">
                <msink:context xmlns:msink="http://schemas.microsoft.com/ink/2010/main" type="inkWord" rotatedBoundingBox="13651,5249 14945,5302 14913,6066 13620,6013"/>
              </emma:interpretation>
            </emma:emma>
          </inkml:annotationXML>
          <inkml:trace contextRef="#ctx0" brushRef="#br1" timeOffset="70967">13660 5476 8355,'0'-22'-718,"0"0"0,0 4 1344,0 0 0,0-6-357,0 5 0,0 0 0,1 7 320,4 2-305,-3-2-88,4 10 9,-6-4-386,0 6 1,0 13 52,0 5 0,0 9 161,0 6 1,-2 3-69,-2 6 1,0 2 70,-5 3 0,4-3 0,-4 3 0,6-3-9,-2-1 1,4-7-6,1-3 0,0-5-10,0-5 0,0 2 44,0-6 0,0-5-124,0-4 0,6-7-22,3 2 31,4-4 0,6-1 29,-1 0 1,1-6-101,-5-4 0,2-7 52,3-2 0,-3-6-3,2 2 0,3-5 32,-2-5 1,-1 1 10,-4-5 0,1-1 108,-1-4 1,0-1-65,0 1 0,-5 1 12,1 4 1,-6-3 7,6 7 0,-7 2 98,2 8 1,1-2 3,-1 6 204,-1 6-290,-4 7 1,0 6 1,0 11 83,0 3 1,0 14 9,0 0 0,0 10 6,0 0 1,0 4-71,0 5 0,0-5 6,0 1 0,0-1-34,0-4 0,0-4-101,0-1 1,0-5-114,0-4 1,0-2 80,0-3 0,0-4 113,0 4 1,2-8-296,3-2 0,-2-5-344,6 0 0,-4 3 140,4-3 0,-4 1-950,4-5 1248,1 0 1,4 0 0,0 0 0</inkml:trace>
          <inkml:trace contextRef="#ctx0" brushRef="#br1" timeOffset="71339">14337 5645 7491,'8'0'1973,"-2"0"-1942,-6 0 0,-6 0 131,-3 0 0,1 5-106,-2-1 1,1 7 25,-5-1 1,0 2-201,0 2 0,-1 0-42,1 1 1,0-3 184,0-2 1,6 2-183,4-3 0,0-2-167,0-3 164,2 4 0,-3-6 127,10 3 1,-2 1-21,7-1 1,-1 1 71,5-2 0,2-2 11,3 3 1,-4 1 40,4-1 1,-3 1-94,-2-1 0,0-2 106,0 6-12,0 1-27,0 4 1,-6 0-19,-3 0-13,-3 0 1,-4 0 79,-3 0 1,-3-1 12,-6-4 1,3 4-104,-3-4 1,3-1 35,-8 1 0,5-4-178,5 5 1,-4-7-65,4 1 1,1-2-563,-1-2 379,6 0 1,-4-2-616,7-2 863,0-4 1,13-6 0,3 0 0</inkml:trace>
          <inkml:trace contextRef="#ctx0" brushRef="#br1" timeOffset="71706">14605 5828 8355,'-14'13'-279,"0"-4"1,6-1 837,3-3 961,4-4-1011,1 12 0,6-10-38,4 6 0,4-5-333,4 0 1,0 3 93,5-3 0,1 1-578,4-5 1,-4 0 291,-1 0 0,1 5 231,4-1 0,-5 1 154,1-5-2014,-7 0 1,10 13-1,-5 2 1</inkml:trace>
          <inkml:trace contextRef="#ctx0" brushRef="#br1" timeOffset="71534">14648 5631 8355,'14'0'-25,"0"6"1,0-4 347,0 2-151,0-2 1,5-2-16,0 0 0,0 1 162,-5 4 1,1-3-301,4 2 1,-3 0-267,3 0 0,-4-2-989,-1 3 649,1-4 169,-1 5 1,-6-2 147,-4 5 0,-2-6 0,-2 3 0</inkml:trace>
        </inkml:traceGroup>
        <inkml:traceGroup>
          <inkml:annotationXML>
            <emma:emma xmlns:emma="http://www.w3.org/2003/04/emma" version="1.0">
              <emma:interpretation id="{4FDD32C9-C8C1-8B41-B8C5-7B760C6F2F58}" emma:medium="tactile" emma:mode="ink">
                <msink:context xmlns:msink="http://schemas.microsoft.com/ink/2010/main" type="inkWord" rotatedBoundingBox="15432,5374 17319,5452 17289,6172 15402,6094"/>
              </emma:interpretation>
            </emma:emma>
          </inkml:annotationXML>
          <inkml:trace contextRef="#ctx0" brushRef="#br1" timeOffset="72165">15551 5490 8355,'0'-14'-925,"0"-1"1026,0 8 562,0-6-295,0 11-212,0 2-63,0 8 1,-5 13 51,0 2-18,-6 4-106,10 7 0,-12-2 27,4 5 1,-4 1 0,-1 4-227,0 1 134,0-1 0,1-6 0,2-1-595,2-1 425,6-10 0,-3 8 38,6-8 1,0-2-88,0 1 0,0-5-676,0 1 829,0-10 1,0 3-1,0-4 1</inkml:trace>
          <inkml:trace contextRef="#ctx0" brushRef="#br1" timeOffset="72434">15692 5617 8355,'0'14'-807,"0"6"1251,0 4 1,-2 2-18,-2 3 1,2-1-323,-3 0 0,4-1 66,1-4 1,6 4-108,3-4 1,-1-2 18,2-2 1,4-5-166,5-5 1,1-3 60,-1-6 0,1 0-172,4 0 0,2-1-65,-2-4 0,-4-3 97,-1-6 0,1-5 129,-1 0 1,-2-4-18,-7 4 0,-4-1-21,-6 1 0,0-1 165,0-4 1,-1 2 273,-4 3 0,-3 4-224,-6-4 0,-6 0-35,-4 5 0,2-3-281,-1 7 0,4 4 93,-5 1 1,7 4-674,-2 1 0,3 1 221,2 4 1,0 9 0,0 8 0</inkml:trace>
          <inkml:trace contextRef="#ctx0" brushRef="#br1" timeOffset="73148">16482 5419 6544,'-9'20'721,"-1"4"0,5 4-439,-4 5 1,4 3 62,-4 7 1,6-6-239,-2 1 1,-1-5 8,1 4 0,0-7-119,5-2 1,0-1 75,0-8 1,0 4 94,0-4 0,2-2-100,3-7-274,3 2 1,6-10 116,0 3 1,0-4-77,0-1 1,2-1 101,2-4 0,0-3-111,5-6 0,-4-5 50,5 0 1,-7-6 77,2 2 1,1 1 50,-1-2 0,1 1-49,-1-5 0,-3-1 6,3 1 0,-4 0 44,-1 0 0,0-1 9,1 1 0,-6 6 73,0 3 107,-5 4 0,2 5 108,-6 1-237,0 6 312,0-3-259,0 18 0,0 4-40,0 12 0,-5 0 109,0 0 0,-4 1 190,4-1 0,-4 0-259,4 0 1,0-1-45,5-3 0,0 1-164,0-7 1,0 1 129,0-5 1,0 0-649,0 1 176,0-1 1,2-2-152,3-2 0,-2 1-2,6-7 398,1 7 0,4-8-97,0 7-177,-6-7 1,4 3 0,-4-6 0</inkml:trace>
          <inkml:trace contextRef="#ctx0" brushRef="#br1" timeOffset="73305">17300 5899 8355,'0'19'92,"0"0"0,-1-7 117,-4 7 1,0-3-73,-9-2 0,3 1 125,-7 4 0,0 2 131,0 2-1497,2 4 0,-17 1 0,3 8 1</inkml:trace>
        </inkml:traceGroup>
        <inkml:traceGroup>
          <inkml:annotationXML>
            <emma:emma xmlns:emma="http://www.w3.org/2003/04/emma" version="1.0">
              <emma:interpretation id="{70CFAACE-86F2-3A41-99B5-EA5CC1AC3CF4}" emma:medium="tactile" emma:mode="ink">
                <msink:context xmlns:msink="http://schemas.microsoft.com/ink/2010/main" type="inkWord" rotatedBoundingBox="18323,5287 20906,5394 20851,6734 18267,6627">
                  <msink:destinationLink direction="with" ref="{46D191AA-B215-D640-9DDE-4EF0F361CA54}"/>
                </msink:context>
              </emma:interpretation>
            </emma:emma>
          </inkml:annotationXML>
          <inkml:trace contextRef="#ctx0" brushRef="#br1" timeOffset="77700">19121 6012 7931,'-5'14'-17,"0"0"0,-6 6 380,2 4 1,1 3-70,-1 1 0,-1 5-101,-4 0 0,0 1-128,0-1 0,5-5-7,-1 0 0,7-1-114,-2-8 0,4 4 173,1-4 0,0-5 187,0-4-394,0-7-537,0 3 438,0-6 0,4-1 121,1-4 0,6-4 42,-1-10 0,2-3 6,2-6 1,0-1 1,0 1 0,4 5-1,-4-1 0,6 2 8,-10-1 1,5 2 46,-5 7 1,-2 2 91,1 2 0,-6 2 175,2 4-233,3 2 1,-7 2 142,4 9 1,-4 4-77,-1 1 0,0 2-41,0 3 0,0-4-56,0 4 1,0 1 2,0-1 1,0 0 136,0-5-281,0 0 0,0 0 0,2-1-344,3-4 0,-2-2 206,6-7 1,1-2 27,4-3 83,0-2 0,0-8-52,0 1 1,0-1 106,0-4 0,-4 3 122,-1-3 11,1 4 1,4 1-140,0-1 1,-5 8 408,1 2 111,-7-3-174,9 6 0,-10 2-66,3 10 1,1 4 94,-1 5 1,-1-2-154,-4 7 1,0-6-43,0 6 1,0-5-198,0 4 0,0-5 78,0 0 0,0-2-137,0-2 1,0-4-178,0-1 0,0-4-738,0 4 291,6-6 217,2 3 1,6-7 195,1-4 0,-1-3 171,0-6 0,0-5 195,0 1 0,0-6 0,0 5 0,-4-1 0,-1 1 0,-1 2 0,1-7 0,2 7 0,-6-2 0,4 4 117,-4 0 0,4 6 166,-4 0 1,1 5 305,-1 0-116,-3 2 0,6 2-58,-4 0 1,-2 6-189,3 4 1,-2 2-1,0 3-157,2-1 25,-1 0 0,-4 0-53,0 0 1,0 0-27,0 0 0,-4-4-287,-1-1 0,-1 0 25,1 6 1,3-6-573,-2 0-342,-4-5 418,6 2 269,-4-6 473,6 0 0,0-6 0,0-4 0,1-7 0,4-2 0,3-6 0,6 3 0</inkml:trace>
          <inkml:trace contextRef="#ctx0" brushRef="#br1" timeOffset="77872">19713 6111 8355,'0'-15'-246,"2"3"1,1 1 515,2 2 287,0 5-264,-5-8-337,0 10-890,6-4 752,-5 6 0,7 2-429,-3 2 0,-3-1 141,2 7 416,4-7 0,-6 9 0,4-4 0</inkml:trace>
          <inkml:trace contextRef="#ctx0" brushRef="#br1" timeOffset="78158">19826 6209 8355,'-6'14'-311,"4"5"-79,-2 0 0,-2 1 437,1-1 0,-1-1 300,1 5 1,3-6-188,-2 2 0,-3-2-39,3 2 1,-3-5-133,3 0 1,2 0 73,-3-4 0,4-2-381,1 1 127,0-6-143,0 4 236,0-7 0,6-7-126,3-2 0,2-8 138,-1-2 0,2-5-1,-2 5 0,2-4 92,2 4 1,-1-1-85,-4 1 0,4 8 345,-4-3 1,-2 8 413,-3-4-247,4 7 0,-5-3-131,7 6 0,-7 6 124,2 3 1,1 4-182,-1 1 0,1 0-51,-2 0 1,-2 5-279,3 0 0,-4 0-11,-1-5 0,0-5-23,0 1 1,0-1-460,0 5-156,7 0 1,-6 0 195,4 1 1,-5-1 107,-5 0 1,-3 0-1,-6 0 1</inkml:trace>
          <inkml:trace contextRef="#ctx0" brushRef="#br1" timeOffset="78716">20504 5899 8355,'-7'-8'-330,"0"2"417,-1 0 58,1 4 445,7-4 74,0 6 0,2 0-418,3 0 1,3 1-31,6 4 0,4-3-237,1 2 0,6 2 47,-1-1 1,3 6-94,1-1 0,0 1 177,0-2 0,-4 3 7,-1-2 0,-4 1-190,5-2 1,-7 4-6,2-4 0,-8-1 17,-2 1 92,0 1 1,-1-1-89,-3 1 0,-3-6 155,-2 6-50,0-1 0,-7 5-34,-2 0 1,-5 1-4,-5-1 1,-5 0-62,-8 0 1,-3 5-7,-3 0 0,-1-1-10,6-4 0,-6 5 67,1 0 0,4 0-235,1-5 1,3 0 10,2 0 1,1-1-100,4-4 0,2 4-426,7-4-468,0-3 739,6 7 1,4-11 118,8 2 0,4-2 358,6-2 0,7 0 0,1-6 0,6-2 0</inkml:trace>
          <inkml:trace contextRef="#ctx0" brushRef="#br1" timeOffset="79089">20871 6252 8355,'0'8'162,"0"-2"-73,0-6 1566,0 0-1477,0 6 185,0-4-242,0 4 1,-7 0 1,-2 4 1,-4-3 14,-1 3 0,-1 1 2,-4 8 1,1-2 1,-5 6 1,-1-4 17,-4 5 0,0-1-97,0 5 0,4-4 61,1-1 0,4-4-202,-5 5 0,7-7-61,-2 2 0,4-3-176,1-2 1,-1 0 97,1 0 1,5-2-399,0-2 129,5 2 0,-7-8-1265,7 5 349,-1-6 1187,5 3 1,-6-6-1,-2 0 1</inkml:trace>
          <inkml:trace contextRef="#ctx0" brushRef="#br1" timeOffset="76755">18712 5885 8355,'0'-14'-205,"0"0"-411,0-1 543,0 1 1,0 0 976,0 0-225,0-6-585,0-2 0,0 0 8,0 3 0,-7 8 16,-2 2 0,-4 5-74,-1 0 1,-1 2-146,-4 2 1,-3 2 47,-6 2 1,-1 6 76,1 9 0,0 3 90,0 6 1,1 5-106,3 0 1,-2 6-13,2-1 0,4 2 36,1 3 0,3-6 8,2 1 1,6-7-64,4 2 1,2-3-5,2-2 0,2-6-71,2-3 0,4-5 109,6-4 0,1 0-74,-1-5 1,6-2-9,4-7 0,2-6-135,2-9 0,5-3 171,0-6 1,5-6-12,-5-4 1,1-3-70,-1-1 0,-3-5-25,3 0 1,-8-2 291,-1 2 1,-2 3-135,1-3 0,2-1 82,-6 1 1,3 0-90,-8 4 1,3-2 13,-7 3 1,-2-2 53,1 11 0,-6 1 132,2 9-146,-4 2-39,-1 7 0,-1 8 241,-4 6 1,-3 6-42,-6 8 0,3 8 78,-3 7 0,3 7-127,-8 11 1,4 4-29,0 11 0,1-3 0,0 5-132,0-1 91,6-2 0,-3-4-60,7-1 1,-1-6-142,5-3 1,0-3 56,0-1 1,0-7-156,0-3 1,0-4-400,0 0 1,6-6 236,4 1 1,-3-7-294,3 2 1,-2-4 0,3-2 167,-2-4 1,-6 4-1,3-5 1</inkml:trace>
        </inkml:traceGroup>
        <inkml:traceGroup>
          <inkml:annotationXML>
            <emma:emma xmlns:emma="http://www.w3.org/2003/04/emma" version="1.0">
              <emma:interpretation id="{CEBDB42E-3062-EC4D-8CA9-B9FAE294967E}" emma:medium="tactile" emma:mode="ink">
                <msink:context xmlns:msink="http://schemas.microsoft.com/ink/2010/main" type="inkWord" rotatedBoundingBox="21485,5650 22428,5689 22387,6681 21444,6642">
                  <msink:destinationLink direction="with" ref="{46D191AA-B215-D640-9DDE-4EF0F361CA54}"/>
                </msink:context>
              </emma:interpretation>
            </emma:emma>
          </inkml:annotationXML>
          <inkml:trace contextRef="#ctx0" brushRef="#br1" timeOffset="89401">21491 6012 8355,'-7'-14'-181,"2"0"1,3 4-499,2 1 615,0-1 1,0-4 138,0 0 1,0 0-6,0 0 1,0 4 37,0 1 0,5 0-3,0-5 0,4-1 5,-4 1 0,6 0 7,-2 0 0,-1 0 210,1 0-6,-5 0 27,8 0-86,-10 6-285,4 2 0,-6 13 160,0 8 0,0 6-3,0 12 1,-6 10-21,-4 8 0,-1 6-1,2 4 1,-4-8-156,4 4 1,-2-5 69,2-1 0,1-2-111,3-7 1,3-6 94,-2-3 1,2 0-16,2-5 1,2 2-26,2-11 0,0-2-20,5-7 1,-4 1 60,4-7 0,1 1-9,4-5 1,0-2-92,0-2 0,6-10 20,4-10 1,2-4-183,3-5 1,0-3 131,4-6 1,-3-1 83,3 1 1,-8-5 12,-1 0 0,-2-6-2,1 1 0,2-2-43,-6 3 1,0-3-6,-5 7 1,0 5 75,0 4 0,-6 9 180,-3 0 0,1 3 344,-1 7-99,-1 6-95,-4 7-300,0 6 1,-1 8 14,-4 6 0,2 6 41,-6 9 1,4 5 19,-4 4 0,4 7 32,-5 2 1,6 5-47,-6-5 0,7 5-58,-2-5 0,4-5 31,1-4 0,0-8-151,0-2 0,0-2 81,0-7 1,1 3-20,4-8 1,-2 4 56,7-9 1,-7-1-27,2 1 1,2-6-437,3 2-61,-4-3 1,2-2-158,-3 0-3,-4 0-491,12 0 613,-12 0 1,12-5-496,-4 0 989,4-6 1,7-3-1,2-8 1</inkml:trace>
          <inkml:trace contextRef="#ctx0" brushRef="#br1" timeOffset="89842">22395 6181 8355,'7'0'-105,"0"0"284,-7 0 1646,0 0-1506,-7 0 0,0 2-66,-8 2 1,-3 0-431,-1 5 1,-2 0-18,3 5 0,2 1 127,-3-1 0,3-5 138,2 0 1,5-4-140,0 5 0,5-6 89,0 6 1,1-7-6,-2 2 29,3 2 0,-2 1 4,8 6 0,-1-4-121,7-1 1,-2-4 55,1 4 0,4-1-26,-4 2 1,4 2 53,1-3 1,0 4-39,0 1 1,-2 0 64,-2 0 0,1 0 1,-5 1 26,2-1-62,-5 0 1,3 0 2,-6 0 1,0 0 327,0 0-141,0 0 0,-1 0 380,-4 1-412,-3-1 0,-6-2 136,0-2 1,0-3-23,0-2 1,0-3-108,0 2 0,-1-2-66,1-2 0,0 0 138,0 0-151,0 0 1,0-5-114,0 1 0,4-7-180,1 1 0,6-2 119,-2-2 0,4-1-1003,1 1 1,0 0-59,0 0 0,0 0 239,0 0 1,0 0-1,0 0 1</inkml:trace>
        </inkml:traceGroup>
      </inkml:traceGroup>
    </inkml:traceGroup>
    <inkml:traceGroup>
      <inkml:annotationXML>
        <emma:emma xmlns:emma="http://www.w3.org/2003/04/emma" version="1.0">
          <emma:interpretation id="{E40C8BD0-194A-004E-BB10-9B0F899BB5EA}" emma:medium="tactile" emma:mode="ink">
            <msink:context xmlns:msink="http://schemas.microsoft.com/ink/2010/main" type="paragraph" rotatedBoundingBox="4719,7250 8383,7210 8394,8156 4729,8196" alignmentLevel="2"/>
          </emma:interpretation>
        </emma:emma>
      </inkml:annotationXML>
      <inkml:traceGroup>
        <inkml:annotationXML>
          <emma:emma xmlns:emma="http://www.w3.org/2003/04/emma" version="1.0">
            <emma:interpretation id="{37A09DF7-D29C-0740-BBFE-204C87878B50}" emma:medium="tactile" emma:mode="ink">
              <msink:context xmlns:msink="http://schemas.microsoft.com/ink/2010/main" type="line" rotatedBoundingBox="4719,7250 8383,7210 8394,8156 4729,8196"/>
            </emma:interpretation>
          </emma:emma>
        </inkml:annotationXML>
        <inkml:traceGroup>
          <inkml:annotationXML>
            <emma:emma xmlns:emma="http://www.w3.org/2003/04/emma" version="1.0">
              <emma:interpretation id="{6184E734-444F-F249-934E-B29BF73BC7A2}" emma:medium="tactile" emma:mode="ink">
                <msink:context xmlns:msink="http://schemas.microsoft.com/ink/2010/main" type="inkWord" rotatedBoundingBox="4719,7262 5950,7248 5960,8119 4729,8132"/>
              </emma:interpretation>
            </emma:emma>
          </inkml:annotationXML>
          <inkml:trace contextRef="#ctx0" brushRef="#br2">4740 8132 8355,'-7'0'94,"4"0"0,8 0 1035,6 0-957,6 0 0,9 0 1,3 0-51,4 0 0,0 0 0,9-2 0,3-1 68,3-5 0,0 2 0,5-3 0,2-3-56,1-2 0,0-1 1,-2 4-1,-1-2-111,2-2 1,0 2-271,-2-2 1,-6 6 169,-5 1 1,-4 2 116,4-2 1,-7 0 0,1 2-212,-5 0 1,-5 4-93,0-2 0,-5-1 1,-3 1-188,-2 1 0,-5 2-504,-3 1 438,-5 0 1,-1 1 0,-8 3 40,-6 4 1,-3-2 0,1 2 474,-1 1 0,-2-4 0,2 1 0,-4 0 0,-2 2 0,-2 0 0</inkml:trace>
          <inkml:trace contextRef="#ctx0" brushRef="#br2">5368 7538 8355,'-22'11'-261,"3"-1"248,4-2 1,4 2 236,3-2 0,8-3 0,9 0 1,6-1-218,8-1 0,1 1 1,6-4-1,2 0-21,1 0 1,-2-5 0,-1-1-1,1-2-79,-2 1 0,-1 3 0,-6-3 1,0 2-337,-3 3 0,1-1 0,-4 1-692,-2-2 1014,-2 0 0,0 4 0,-1 0 0</inkml:trace>
          <inkml:trace contextRef="#ctx0" brushRef="#br2">5379 7424 8456,'-6'5'0,"2"2"0,3 3 1272,1 2-1234,0 4 1,0 6 0,0 6 66,0 1 0,0-2-151,0 3 0,0-3 0,0 2 38,0-1 0,0 0 0,0-3-71,0 2 1,4-1-1,-1-4 1,0-2-253,-2-1 0,-1-3 104,0 3 1,0-5-226,0 1 1,0-6-575,0-2 826,0-4 0,0-8 0,0-8 0</inkml:trace>
          <inkml:trace contextRef="#ctx0" brushRef="#br2">5402 7309 8355,'0'-7'444,"0"-1"1,1 1-173,3 0 0,-1 1 1,4 3-1,2-1-187,1 2 1,7 1 0,2 1 0,2 1-276,2 3 1,-2-2 0,0 5-1,2-2-30,-3-3 1,3 0 0,-5-2-1,1 0-7,0 0 0,-5 0 0,1 0 0,-2-2-489,-2-2 1,-3 2 473,0-6 0,-1 1 0,5-5 1</inkml:trace>
        </inkml:traceGroup>
        <inkml:traceGroup>
          <inkml:annotationXML>
            <emma:emma xmlns:emma="http://www.w3.org/2003/04/emma" version="1.0">
              <emma:interpretation id="{B76F420E-F76A-5C41-B8EA-695FB1EA4969}" emma:medium="tactile" emma:mode="ink">
                <msink:context xmlns:msink="http://schemas.microsoft.com/ink/2010/main" type="inkWord" rotatedBoundingBox="6405,7766 6790,7761 6794,8173 6409,8178"/>
              </emma:interpretation>
            </emma:emma>
          </inkml:annotationXML>
          <inkml:trace contextRef="#ctx0" brushRef="#br2">6476 8052 8355,'-19'17'1821,"1"-1"-1681,1-4 1,7 0 0,8-1 0,5-1-218,9-2 0,9 2 0,10-2 1,2 1-641,1-2 1,0-2-137,1-5 1,-1-1 332,0-3 0,-1-3 390,-2-9 0,-3 4 0,-6-5 0</inkml:trace>
          <inkml:trace contextRef="#ctx0" brushRef="#br2">6510 7766 8355,'11'0'-2,"1"0"1,-1 0-1,2 0 235,2 0 0,-1 0-86,5 0 1,-4 1 0,3 2 0,-1 2-365,-3 1 1,2-3 0,-1 1 0,-1-2-180,-1 2 1,-2-3-1,1 3 1,-2-4-593,-3-4 928,4 3 1,-10-9-1,4 4 1</inkml:trace>
        </inkml:traceGroup>
        <inkml:traceGroup>
          <inkml:annotationXML>
            <emma:emma xmlns:emma="http://www.w3.org/2003/04/emma" version="1.0">
              <emma:interpretation id="{EC717725-1B01-1448-B157-03C4BE324078}" emma:medium="tactile" emma:mode="ink">
                <msink:context xmlns:msink="http://schemas.microsoft.com/ink/2010/main" type="inkWord" rotatedBoundingBox="7325,7221 8383,7210 8393,8083 7334,8094"/>
              </emma:interpretation>
            </emma:emma>
          </inkml:annotationXML>
          <inkml:trace contextRef="#ctx0" brushRef="#br2">7389 8017 8355,'-17'7'195,"1"-3"53,4-3 1,5 0 0,5 2 0,6 0-4,7 0 0,11 2-307,8-1 0,9 4 169,7-5 0,1 1 0,8-4 1,2 0-88,2 0 0,2 0 0,-4 1 15,0 3 0,-6-3 0,-4 3-137,-4-2 1,-6 1 74,1 1 0,-6 0 0,-3-4 0,-1 0-300,-3 0 197,5 0 1,-10-4 83,3 0 0,-3-5-510,3 2 1,-4 2 0,-3 0 26,-3 0 0,1 3 0,-8-3 0</inkml:trace>
          <inkml:trace contextRef="#ctx0" brushRef="#br2">7686 7549 8355,'-10'8'61,"2"-1"0,5-3 149,6 4-130,9-6 1,7 7 0,6-4-242,2 2 1,5-5 0,-2 2 0,3-1 3,1 0 0,3-1 1,-1 1-83,-3-1 1,-3-2 75,1 0 1,0-2-1,-5 0-325,-5-2 1,2-1 451,-4 1 0,-2-2 0,-1-6 0</inkml:trace>
          <inkml:trace contextRef="#ctx0" brushRef="#br2">7721 7252 7581,'0'12'334,"0"4"1,0 3 0,0 8 110,0 3-368,0 3 0,0 2 0,0 0-103,0 3 1,0-2 0,0 2 0,0-3-171,0 0 1,0-2 0,0-3-1,0-3-297,0-3 0,0-5 0,0-1-611,0-2 1043,5-1 61,-4-8 0,4-12 0,0-8 0,1-10 0</inkml:trace>
          <inkml:trace contextRef="#ctx0" brushRef="#br2">7755 7218 8430,'11'0'206,"1"0"1,-1 4 0,2 1-229,2 1-191,3-3 1,5 6 0,-1-4-215,1 1 1,0-3 0,0 0-1,0-1-49,0-2 1,-4 0 475,0 0 0,-5 0 0,2 0 0,-4 0 0</inkml:trace>
        </inkml:traceGroup>
      </inkml:traceGroup>
    </inkml:traceGroup>
    <inkml:traceGroup>
      <inkml:annotationXML>
        <emma:emma xmlns:emma="http://www.w3.org/2003/04/emma" version="1.0">
          <emma:interpretation id="{D152C528-74CA-8945-900C-EA92B8ED4D5E}" emma:medium="tactile" emma:mode="ink">
            <msink:context xmlns:msink="http://schemas.microsoft.com/ink/2010/main" type="paragraph" rotatedBoundingBox="5195,8267 8516,8315 8508,8884 5187,8835" alignmentLevel="2"/>
          </emma:interpretation>
        </emma:emma>
      </inkml:annotationXML>
      <inkml:traceGroup>
        <inkml:annotationXML>
          <emma:emma xmlns:emma="http://www.w3.org/2003/04/emma" version="1.0">
            <emma:interpretation id="{DF37A689-6A38-0B4B-B8BA-2E3AD5AEA854}" emma:medium="tactile" emma:mode="ink">
              <msink:context xmlns:msink="http://schemas.microsoft.com/ink/2010/main" type="line" rotatedBoundingBox="5195,8267 8516,8315 8508,8884 5187,8835"/>
            </emma:interpretation>
          </emma:emma>
        </inkml:annotationXML>
        <inkml:traceGroup>
          <inkml:annotationXML>
            <emma:emma xmlns:emma="http://www.w3.org/2003/04/emma" version="1.0">
              <emma:interpretation id="{C042355C-990C-BE4A-8817-929B3CF883FF}" emma:medium="tactile" emma:mode="ink">
                <msink:context xmlns:msink="http://schemas.microsoft.com/ink/2010/main" type="inkWord" rotatedBoundingBox="5195,8267 5978,8279 5970,8816 5187,8805"/>
              </emma:interpretation>
            </emma:emma>
          </inkml:annotationXML>
          <inkml:trace contextRef="#ctx0" brushRef="#br2">5219 8269 8355,'-3'7'-157,"-3"1"1,1 1 222,0 1 1,1 3-1,4 2 1,0 4 276,0 2 0,0 7 1,0 3-1,0 2-3,0 1 1,4-3-292,0-1 0,0-5 35,-4 2 0,1-3 0,2-2 1,1-2 19,-2-1 0,3-5-98,-1 1 1,4-6-23,-5-1 1,6-6 0,-1 2 0,2-3-376,1-1 0,1-6 94,-1-5 1,2-6 67,2-6 1,-2-3 0,3-4 0,0-1 44,-1-5 0,0-1 51,-4 3 0,5 0 180,-1 0 0,0 4 0,-5 4 0,-1 3-301,-1 4 206,-1 2 364,5 11 1,-6 4-1,-2 8 192,-3 5 0,-1 8-123,0 0 0,0 4-161,0 4 0,0 1 0,0 3 0,0-1-45,0-2 1,0-1 0,0-2-1,2-1-136,1-3 0,-1-4-89,1 2 0,0-5-288,1 1 1,-2-2-1,5-2 1,-1 1-525,0-1 0,-2-5 1,4-2-922,1-3 1568,1-1 0,1-10 0,1-2 0</inkml:trace>
          <inkml:trace contextRef="#ctx0" brushRef="#br2">5893 8394 8355,'0'7'-351,"-5"-1"1,-3-2 1522,-2 3-728,-1 4 0,-1 0 0,1 0-383,0 1 1,3 3-1,0 0 1,0-1-80,-3-1 1,4-2 0,0 1-1,2-1-59,3 1 0,1-5 1,1 1-22,0 1 1,5 0 0,2 0-1,3-3-5,2-1 1,-1 0 0,1-2 0,0 2 70,4 1 1,-4-2 0,3 2 0,-2 0 43,-1 1 1,-1-3 0,0 3 0,1 1-39,-1-2 0,-3 4 0,-2-2 379,-1 2 0,-1 2 1,-5-1-215,-3 0 1,-1 1 0,-4-1 0,1 1-631,0-1 0,-1-3 0,0-2-1083,1-1 1076,1-1 0,-5-9 0,1-2 1</inkml:trace>
        </inkml:traceGroup>
        <inkml:traceGroup>
          <inkml:annotationXML>
            <emma:emma xmlns:emma="http://www.w3.org/2003/04/emma" version="1.0">
              <emma:interpretation id="{7BD0CCE8-8C7F-254B-9624-9F1742E6BEB7}" emma:medium="tactile" emma:mode="ink">
                <msink:context xmlns:msink="http://schemas.microsoft.com/ink/2010/main" type="inkWord" rotatedBoundingBox="7496,8384 8515,8399 8508,8884 7489,8869"/>
              </emma:interpretation>
            </emma:emma>
          </inkml:annotationXML>
          <inkml:trace contextRef="#ctx0" brushRef="#br2">7538 8440 8235,'-8'-8'128,"1"1"0,4 9 0,-2 2-33,0 5 1,4 9-150,-3 5 0,3 1 0,1 5 54,0-1 0,0 2 0,0-2-73,0 1 1,0-3 0,-2 0-204,-2-1 0,3-8 4,-3-1 1,3-4 0,2 0-852,3-1 1053,-3-5 1,8-6 0,-5-7 69,-1-3 0,3-7 0,0-1 0</inkml:trace>
          <inkml:trace contextRef="#ctx0" brushRef="#br2">7652 8531 8355,'6'12'-290,"-1"0"0,-5 4 1,2 3 315,1 2 0,-1 2 0,3-1 1,-1-2-1,-1-1 68,0 1 1,3 1 0,1-2 0,0-4-61,1-2 0,0-7 0,3-2-50,0-3 0,1-1 0,-1 0 0,2-2-120,2-6 1,-2-4 0,2-8 0,-2 0 11,-2-4 0,1 1 1,-1-4-1,-1 3 121,-2 1 0,-3 2 0,-5 0 0,0 4 0,-1 0 138,-3 3 1,-3-2 0,-4 2-96,0 4 0,-1-1 1,1 8-1,-1 0-21,1 2 1,-1 6-1,1 3-29,0 2 0,0 1 0,3 1 1,0-1-94,-1 0 1,3 2-1,-1 1 1,2 1-617,3-1 542,-5-1 0,6-2 0,-4 1 1</inkml:trace>
          <inkml:trace contextRef="#ctx0" brushRef="#br2">8132 8417 8355,'6'12'0,"-2"0"29,-3 4 0,-1-3 0,0 7 105,0 0 0,0 1 0,0 2 0,0 0-30,0 0 0,0 0 0,1 0-259,3-1 0,2-4 4,6-3 0,-4-2 0,-1-3-47,2-2 1,2-3 0,3-5 96,2 0 0,0-5-53,-1-3 1,-2-7 0,4-4-52,-1-3 0,-3 0 0,2-1 271,-2 0 0,-6 0-39,1 0 1,-2-2-1,3 1 199,-1 2 1,-4 3 0,2-1 56,-1 1 0,0 9-15,-1-2 105,-3 8 1,8 6 0,-5 9 0,-2 8-160,0 7 1,-1 3 0,1 6 0,3 2-450,2 1 0,-3 4 1,3-3-1,2 1-1788,1-1 1512,-3 4 0,8-2 0,-2 4 0</inkml:trace>
        </inkml:traceGroup>
      </inkml:traceGroup>
    </inkml:traceGroup>
    <inkml:traceGroup>
      <inkml:annotationXML>
        <emma:emma xmlns:emma="http://www.w3.org/2003/04/emma" version="1.0">
          <emma:interpretation id="{6DF16490-0A8E-8B4A-81A5-E3A49D89C8AB}" emma:medium="tactile" emma:mode="ink">
            <msink:context xmlns:msink="http://schemas.microsoft.com/ink/2010/main" type="paragraph" rotatedBoundingBox="4578,10687 15457,7949 15691,8878 4811,11616" alignmentLevel="2"/>
          </emma:interpretation>
        </emma:emma>
      </inkml:annotationXML>
      <inkml:traceGroup>
        <inkml:annotationXML>
          <emma:emma xmlns:emma="http://www.w3.org/2003/04/emma" version="1.0">
            <emma:interpretation id="{2A8F8F97-6C3B-7E4B-A16A-C91BEAEAC3AE}" emma:medium="tactile" emma:mode="ink">
              <msink:context xmlns:msink="http://schemas.microsoft.com/ink/2010/main" type="line" rotatedBoundingBox="4578,10687 15457,7949 15691,8878 4811,11616"/>
            </emma:interpretation>
          </emma:emma>
        </inkml:annotationXML>
        <inkml:traceGroup>
          <inkml:annotationXML>
            <emma:emma xmlns:emma="http://www.w3.org/2003/04/emma" version="1.0">
              <emma:interpretation id="{81624287-35DE-0F41-BD95-66E747D7D3A3}" emma:medium="tactile" emma:mode="ink">
                <msink:context xmlns:msink="http://schemas.microsoft.com/ink/2010/main" type="inkWord" rotatedBoundingBox="4578,10687 7186,10030 7420,10960 4811,11616"/>
              </emma:interpretation>
            </emma:emma>
          </inkml:annotationXML>
          <inkml:trace contextRef="#ctx0" brushRef="#br2">4614 10827 8148,'6'11'-240,"1"2"320,-3 2 1,2 4 3,5 8 1,-3 1 0,0 4 36,0-2 1,-1-3-1,0 2 4,2-1 1,-2-5-62,0-4 0,-3-5 1,2 1-1,-1-2-82,-2-2 1,0-5-179,0-2-33,-1-3 1,6-2 134,-4-3 1,0-6-1,-4-6-102,0-2 1,4-5 87,0-4 1,1 1 0,-3 2 5,2-3 1,1 3 82,-1-3 1,-1-1-1,3 3 1,-1 3 0,0 5 27,-1 5 0,-2 2 201,6 2 1,0 3-1,2 8 56,-3 5 1,4 0 68,-4 11 0,2 1 0,0 4-140,-1 2 1,-2-2 0,3 3 0,-3-3 42,-1-1 1,3 0-345,-4 0 1,-1-2 0,-3 0 0,2-4-297,1 0 1,-1-2 0,2-4-613,-3 1 1,0-6 693,3-2 0,-3-12 0,3-4 1,-1-4 319,0 0 0,-1-4 0,3 2 0</inkml:trace>
          <inkml:trace contextRef="#ctx0" brushRef="#br2">5185 10987 8355,'6'0'37,"-1"1"1,-5 3 518,0 4-522,-5 2 0,3 0 1,-4-1-72,0-2 1,-1 1 0,2 3 0,-2 0-13,-1-4 0,1 2 1,0-4 97,-2 1 29,-1 2 0,3 0-80,3-1 1,8-4 0,4 1 0,2-2-40,1 2 1,1-3-1,-1 3 1,1-3-31,-1-1 1,3 2 0,-1 0-1,-3 2 69,0-2 1,-1 1-1,0 0 1,-3 2 64,-1 1 1,-1-2-1,-4 3 1,0 2-24,0 1 1,0 2 0,-1-1 0,-3 1-132,-4-1 1,-2 2 0,-1 1-1,-1 0-191,1-4 1,1 1-1,1-4 1,1-1-293,-1-2 1,3-3 374,-2-1 0,6-1 1,-2-3 198,3-4 0,1-2 0,0-1 0</inkml:trace>
          <inkml:trace contextRef="#ctx0" brushRef="#br2">5425 11044 8355,'11'0'30,"1"-4"83,-1 0 0,1-3 0,0 2 0,2 0 63,1 0 1,6-1 0,-3 4 0,1-2-320,0 2 1,-2-4 0,4 3 0,-4-1-170,0-1 0,2 4 0,-4-5 0,-1 3-169,-1-1 0,-6-1 1,0 1 296,-2-4 0,-1 2 1,-4-2 183,0-1 0,0-1 0,-5-1 0,-2 0 0</inkml:trace>
          <inkml:trace contextRef="#ctx0" brushRef="#br2">5642 10816 8355,'-12'-7'0,"1"-3"14,0 2 218,-1 3 1,6 7-33,2 9 1,3 4 0,1 7-1,1 1-136,3 5 1,1 1-482,3 5 0,0-5 204,-4 9 0,1-3 0,-2 4-312,1-4 1,-1 1 0,-3-9 119,0-2 1,0-1 360,0-1 0,6 0 0,0 0 0</inkml:trace>
          <inkml:trace contextRef="#ctx0" brushRef="#br2">6064 10667 8355,'-11'8'72,"0"-1"1,0 2 104,4 1 0,2-2 0,6 0-56,3 0 1,3-1 0,9-1 0,3-1-288,2-2 0,2 3 0,0 0 0,1 2 111,3 0 0,-6-5 0,3 5 1,-1 1 124,-2 1 1,-2-2-31,0-1 1,1-3-106,-5 4 0,0-6 0,-4 3-90,-4 0 0,2-2 199,-5 5 0,-2-5 1,-5 5-1,-5 0 60,-2-2 1,-7 4 0,0-2 0,-2 2-17,0 1 1,-1 1 0,-2-1 0,0 1-62,3-1 1,-3 4 0,5 2 0,-2-1 13,0 1 0,3-1-55,-3-1 0,9-2 34,-1 2 1,2-2-73,-3-1 1,6-5 18,2 1 1,8-6 29,4 2 0,3-3 0,3-2 18,1-3 1,4 3 0,-2-4 3,1 0 0,1 2-17,4-4 0,-1 4 0,0-1 0,-2 3-82,-1 1 1,-1 0 0,2 0 0,-2 1-138,-1 3 1,-2 1 0,-5 4 0,-1-3-544,-2 0 1,-3-3 302,4-3 1,-4 0 436,3 0 1,1-10 0,3-2 0</inkml:trace>
          <inkml:trace contextRef="#ctx0" brushRef="#br2">6042 10610 8355,'11'0'-214,"0"0"0,2 0 1,2 0-1,4 0 87,3 0 0,1 0 0,1 0 127,3 0 1,-3 4-112,2 0 1,-3-1 0,-2-3-16,-2 0 1,-4 0 0,3 0 0,-2 0-48,-2 0 1,-1 0 0,-3-1 135,-3-3 37,-1-2 0,-12 0 0,0 1 0</inkml:trace>
          <inkml:trace contextRef="#ctx0" brushRef="#br2">5996 10336 7118,'11'-6'224,"1"2"0,-1 2 0,1 2-96,-1 0 1,4 0 54,1 0 1,3 0-1,-3 0-115,2 0 1,1 0 0,5 0 128,3 0 0,-2 4 0,5 0 151,2-1 0,2-2-309,4-1 1,2-1 0,3-2 0,-1-1-154,1 2 0,1 0 0,1 2 0,-3 0 20,-4 0 1,-3 0-1,-2 0 1,-1 0 26,-2 0 1,-4 2 0,1 0 0,-3 2-109,-2-1 0,1-2 0,0-1 0,0 0 31,0 0 1,-2-1 0,0-2 0,-2-1 21,1 2 1,-3-3-1,-1 1 1,-1 1-66,0 2 0,1 1 1,-5 0-1,2 1-446,2 3 562,-2-3 1,3 10 0,-4-5 0</inkml:trace>
          <inkml:trace contextRef="#ctx0" brushRef="#br2">6567 10701 8355,'6'-5'-149,"-1"5"0,-3 0 1,0 7 722,2 3-552,0 6 0,-4 2 1,1 6 14,3 3 1,-2-3 0,5 4 0,-2-2 52,-3 1 0,1-4 1,-1-5-1,4-2-69,0-2 1,-2-1-1,3-3-139,2-2 0,-2-3 0,0-5 9,2 0 1,0-5 0,0-3 0,-3-3 0,-1-5 1,4-1-1,-3-6 1,2 0 35,0 0 0,-1 0 0,3 0 1,-1 1 79,-1-1 0,-4 0 0,2 0 0,-1 1 144,-2 3 1,2 3 0,0 6 156,1 2 0,-3 6-40,1 9 0,1 2 0,-2 10 1,0 3-130,-2 3 1,1-1 0,0 4 0,2-1-168,-2-1 1,3 0-1,-1-6 1,0-2-233,1-2 1,-2 3 0,3-3-376,-1-2 1,4-2-117,-1 0 1,-2-6-240,2-2 989,-6-8 0,3-2 0,-5-6 0</inkml:trace>
          <inkml:trace contextRef="#ctx0" brushRef="#br2">7047 10896 8355,'6'5'-650,"-1"1"0,-1 2 0,0-1 929,-2 2 0,0 1 0,-2 3 0,1 1-353,3 1 1,-3 0-1,3-3-197,-3-1-53,-1 1 0,5-6 0,1-1 1</inkml:trace>
          <inkml:trace contextRef="#ctx0" brushRef="#br2">7138 10701 6307,'0'12'-47,"5"-1"1,1 1-1,2-2-62,0-3 1,-6 4 0,3-5 0</inkml:trace>
        </inkml:traceGroup>
        <inkml:traceGroup>
          <inkml:annotationXML>
            <emma:emma xmlns:emma="http://www.w3.org/2003/04/emma" version="1.0">
              <emma:interpretation id="{EC5B6388-0E77-A44C-B615-A0A0FB424D90}" emma:medium="tactile" emma:mode="ink">
                <msink:context xmlns:msink="http://schemas.microsoft.com/ink/2010/main" type="inkWord" rotatedBoundingBox="7858,10247 8332,10127 8469,10674 7996,10793"/>
              </emma:interpretation>
            </emma:emma>
          </inkml:annotationXML>
          <inkml:trace contextRef="#ctx0" brushRef="#br2">7949 10564 8355,'0'17'312,"0"-5"1,1 2 0,3-3 0,5-4 92,5 2 0,7-3 0,9 2 0,1 1-633,5 1 1,2-2-1,-1-2 1,1 0-514,-1 1 0,-6-5 0,-3 2-85,-4-3 0,0-1 649,-8 0 0,4-5 0,-2-1 1</inkml:trace>
          <inkml:trace contextRef="#ctx0" brushRef="#br2">8006 10256 8359,'-10'-11'0,"4"-1"-160,6 1 310,5 4 1,11 2 0,3 5-73,3 0 0,4 0 1,2 2-1,0 1-445,0 5 0,3 2 1,-5 0-1,-2-1 16,-3-1 0,-1-2 0,-4 2 0,1-3 171,-1 0 1,-4-4 179,-5 3 0,1-8 0,3-2 0</inkml:trace>
        </inkml:traceGroup>
        <inkml:traceGroup>
          <inkml:annotationXML>
            <emma:emma xmlns:emma="http://www.w3.org/2003/04/emma" version="1.0">
              <emma:interpretation id="{9337A279-7B1B-8549-A00E-47187977055F}" emma:medium="tactile" emma:mode="ink">
                <msink:context xmlns:msink="http://schemas.microsoft.com/ink/2010/main" type="inkWord" rotatedBoundingBox="9181,9606 10499,9274 10648,9867 9331,10199">
                  <msink:destinationLink direction="with" ref="{CC79E7ED-E09A-EA4F-9D0A-2014E55719F7}"/>
                </msink:context>
              </emma:interpretation>
            </emma:emma>
          </inkml:annotationXML>
          <inkml:trace contextRef="#ctx0" brushRef="#br2">9319 9616 8355,'-5'-6'-1392,"4"2"1490,-3 8-69,3 7 0,1 8 1,0 8 16,0 4 1,0 3-1,0 3 1,0 1-192,0-1 0,0-2 0,0-1 0,0-2 36,0-5 0,0-1 1,0-8-1,-1 0-424,-3-3 519,3-7 1,-4-4 0,5-10 0,0-5 13,0-7 0,-5-3 0,-2-2 0</inkml:trace>
          <inkml:trace contextRef="#ctx0" brushRef="#br2">9285 9902 8355,'0'-34'-894,"4"3"952,0 1 1,0 4-1,-4-2 1,1 2 0,1-1-1,3 2-87,2 1 0,-3 5 0,3 2 1,1 3 101,-2 4 0,4 6 0,-1 0 0,4 6 4,2 5 1,2 2-1,-2 11 1,3 3 8,-1 3 1,1 5-1,-4 0 1,1 1 74,-1-2 0,0 2 1,0-6-1,1 0 20,-1-2 0,-1-6 0,-1-3 1,-1-4-23,0-3 0,5-3 0,-1-5 0,-1 0-142,-2 0 0,5-10 0,1-5 0,1-7-141,0-5 1,-5 2-1,1-5 1,-2-1-49,-2 2 1,-1 1-1,-2 4 1,-4 0-29,-3 1 0,-1-2 0,0 6 0,0-2-453,0 2 1,0-1-1,1 5-394,3 1 1047,-3 1 0,9 2 0,-3-1 0</inkml:trace>
          <inkml:trace contextRef="#ctx0" brushRef="#br2">10119 9422 8355,'0'-11'-74,"1"-1"1,2 1 267,1 0 0,1 4 1,-3 5-93,2 4 0,5 6 1,-2 8-1,4 8-135,0 9 1,0 3 0,1 5 0,-2-1 22,-2 1 0,2-1 1,-4 2-1,0-4-91,-2-2 1,1-3 0,-1-3 0,0-3-369,1-3 0,-4-2 0,3-3-734,-3-4 916,4-2 287,-3-7 0,8-1 0,-4-5 0</inkml:trace>
          <inkml:trace contextRef="#ctx0" brushRef="#br2">10245 9388 8355,'-7'-11'333,"-2"3"177,5 0 1,2 2-321,6-2 0,6 3 1,6 5-1,2 2-290,2 1 1,2 0 0,1 3-330,0-1 1,0 3 0,-1-4-29,1-2 1,-4 0 173,0-2 1,-5 1-1,2 1-89,-4 2 0,-4 0-146,-1-4 485,-4 0 1,2 5-1,-5 1 1</inkml:trace>
          <inkml:trace contextRef="#ctx0" brushRef="#br2">10313 9594 8355,'0'16'-131,"-4"-7"0,0 2 1,2-1-299,1 1 0,1-4 939,0 1 0,9-4-661,2 3 0,7-3 0,-2 2 1,2 0-443,2-4 1,1-1 290,-2-1 1,2 0 301,-2 0 0,-2 0 0,4-5 0,-3-1 0</inkml:trace>
        </inkml:traceGroup>
        <inkml:traceGroup>
          <inkml:annotationXML>
            <emma:emma xmlns:emma="http://www.w3.org/2003/04/emma" version="1.0">
              <emma:interpretation id="{1394E7DF-659A-A840-B78F-5B328B8192A1}" emma:medium="tactile" emma:mode="ink">
                <msink:context xmlns:msink="http://schemas.microsoft.com/ink/2010/main" type="inkWord" rotatedBoundingBox="13969,8639 15532,8246 15642,8686 14080,9079"/>
              </emma:interpretation>
            </emma:emma>
          </inkml:annotationXML>
          <inkml:trace contextRef="#ctx0" brushRef="#br2">14105 8703 8355,'0'-16'0,"-2"1"0,0 1 0,-2 2 0,0 4 0,3 0 348,-3-1-219,3 4 1,-5 2-191,2 6 1,3 5 102,-3 7 1,1 7-1,1 6-29,-2 1 1,0 1-6,4 5 0,0-5 0,0 1-107,0 0 0,0-3-110,0-1 0,0-7 0,0-2-289,0-2 0,1-4-7,3-5 202,3-4 1,3-3 203,-3-8 0,2-7 1,-5-4 119,-2-2 1,0-4 0,-2 0-84,0-2 1,0 1 172,0 3 1,0 0 0,0 0 0,0 2 35,0 2 1,0-2 0,0 6 0,1 2 61,3 5 1,-2-1-1,6 5-105,1 1 0,-3 2 0,2 2-41,1 3 0,-3 2 0,0 6 0,-1-1 23,-2 1 0,2 0 0,0 2 0,0 2 30,0-2 1,0-3 0,-2-2 0,2-3-26,1-1 1,-2-1-1,4-4 1,1 0-40,1 0 0,-3 0 0,2-1 0,3-2-72,2-1 0,2-8 0,-2 0 0,1 0-106,-1-1 1,-1 0 0,-2-1 0,1-2-26,-1-2 1,1 4 0,-2-2 0,-1 0-140,-2 1 0,-3-1-481,4 0 97,-6 4 572,3 0 0,-5 7 0,0 5 0</inkml:trace>
          <inkml:trace contextRef="#ctx0" brushRef="#br2">14539 8657 7863,'11'0'-193,"1"0"1,-4 0 0,3 0 739,1 0 0,7 0-426,0 0 0,3 0-124,1 0 1,1 0-1,1 0 1,2 0-134,-2 0 1,-2 0 0,-3 0-1,0 0-123,0 0 1,-4 0-1,0 0 1,-4 0-79,0 0 1,-1-1-1,-1-3 191,-2-4 0,1-2 146,-5-1 0,-1-1 0,-8-4 0,-1-2 0</inkml:trace>
          <inkml:trace contextRef="#ctx0" brushRef="#br2">14938 8554 7716,'-11'-11'-1438,"3"3"1440,1 1 1,-1-1 1019,-3-3-570,4-1 0,2 5-476,5-1 1,4 7 0,1-1-9,2 5 0,0 6 1,3-2-1,-1 4 1,-1-1 62,1-3 1,1 3 0,1-3 0,-1 0 64,-2 1 0,2-4 0,-2 2 0,1 1-2,-2-1 0,2-2 1,-4 2-1,0 0 32,0 1 1,-1 0-1,-4 5-52,0-1 0,-1 1 1,-3 0-1,-5 2-149,-5 1 1,0 6-1,-3-3 1,-1 1-208,0 0 0,4 0 1,-2 2-1,2 0 1,1-4-246,3 0 1,1-2 0,-2-4 0</inkml:trace>
          <inkml:trace contextRef="#ctx0" brushRef="#br2">15224 8554 8369,'6'-5'-479,"-1"4"1,-3-4 724,2 5-30,-3 5 0,5 2-150,-2 9 0,-3-2 0,3 3-33,-3 0 0,-1 3 73,0-1 1,0-2 0,0-2-95,0-2 0,-1 1 0,-2-2-17,0-2 0,-1-4 99,4 1-74,0-4 0,0 1-25,0-8 1,4-4-7,-1-7 0,6 2 0,-1-3-131,2-1 1,0 5 0,-1-5 64,-1 1 1,-1 4 94,5 1 1,-1-1 0,1 6-1,-1 0 1,4-3-1,1 5-9,-3 1 0,1-2 0,0 1 8,2 2 0,0 1 8,-1 1 1,-1 0-1,4 0 32,-1 0 1,-2 0 111,-4 0 0,1 3 0,-1 1-41,0-1 0,-3 2 0,-2 0-67,0 1 0,1-2 71,-3 4 1,0-4 80,-4 3 0,-2-1 0,-1 2-15,-5-4 1,-3-3 0,-3-1 0,-2 0 34,2 0 0,-2 0 0,-1 0 1,1 0-202,-1 0 0,-2-5 0,4-1 0,1-2-245,2 1 0,0-2 0,1-5 0,-1-2-469,1 2 0,-1 2 0,1 0 175,0 1 1,3 5-171,0 2 1,-4-3-1,-6 1 1</inkml:trace>
        </inkml:traceGroup>
      </inkml:traceGroup>
    </inkml:traceGroup>
    <inkml:traceGroup>
      <inkml:annotationXML>
        <emma:emma xmlns:emma="http://www.w3.org/2003/04/emma" version="1.0">
          <emma:interpretation id="{636C6DF7-106D-7F4B-B2F9-91F4CA92C7FD}" emma:medium="tactile" emma:mode="ink">
            <msink:context xmlns:msink="http://schemas.microsoft.com/ink/2010/main" type="paragraph" rotatedBoundingBox="9310,10735 22510,8584 22697,9735 9498,11885" alignmentLevel="3"/>
          </emma:interpretation>
        </emma:emma>
      </inkml:annotationXML>
      <inkml:traceGroup>
        <inkml:annotationXML>
          <emma:emma xmlns:emma="http://www.w3.org/2003/04/emma" version="1.0">
            <emma:interpretation id="{1721E3ED-B49C-7941-9914-6B01E5BD9744}" emma:medium="tactile" emma:mode="ink">
              <msink:context xmlns:msink="http://schemas.microsoft.com/ink/2010/main" type="line" rotatedBoundingBox="9310,10735 22510,8584 22697,9735 9498,11885"/>
            </emma:interpretation>
          </emma:emma>
        </inkml:annotationXML>
        <inkml:traceGroup>
          <inkml:annotationXML>
            <emma:emma xmlns:emma="http://www.w3.org/2003/04/emma" version="1.0">
              <emma:interpretation id="{3DC667C7-AC39-AF45-8889-348E969C956A}" emma:medium="tactile" emma:mode="ink">
                <msink:context xmlns:msink="http://schemas.microsoft.com/ink/2010/main" type="inkWord" rotatedBoundingBox="9332,10869 12449,10361 12562,11053 9445,11561"/>
              </emma:interpretation>
            </emma:emma>
          </inkml:annotationXML>
          <inkml:trace contextRef="#ctx0" brushRef="#br2">9399 10861 9384,'0'-1'173,"0"2"0,0 12 1,0 2-170,0 4 29,0 3 0,0 2 0,0 3 11,0 3 1,0-1 0,0 2 0,0 0-92,0 2 1,0-2 0,0-2 0,0-1-204,0-3 0,2-1 0,0-1 0,2-1-349,-1-3 0,2-3 0,0-6 129,1-2 1,0-4-1,2-8 454,-4-4 1,2-7 0,0-3 0</inkml:trace>
          <inkml:trace contextRef="#ctx0" brushRef="#br2">9594 11033 8355,'11'0'-62,"-5"5"1,-1 2 0,-1 3 0,0 3 180,-1 2 0,2-1 0,0 4 0,0-1-66,0-4 1,4 4 0,-2-1 0,3 1-63,2-1 0,-4-2 1,-1-5-1,2-2-22,1-2 1,2-1 0,-1-4-1,0-2 21,1-2 1,-1-3 0,1-7 0,-1-3-14,1 0 0,-5-6 1,-1-4-1,0 2-34,-4 1 0,-1 1 0,-1 1 0,0 2 211,0 1 0,-1 5 1,-3-1-1,-3 2-79,-3 2 1,-2 0 0,-1 4-1,-1 3-3,-1 3 0,0 2 1,4 3-1,-1 3-235,1 4 0,-1 4 0,2 1 0,1 1-261,2-1 0,4 1 1,-1-3-792,3 1 1059,1 0 0,5-3 0,1-1 0</inkml:trace>
          <inkml:trace contextRef="#ctx0" brushRef="#br2">9925 10907 8355,'11'0'-451,"-3"0"0,-1 1 344,2 3 0,-4 4 1,-1 7-1,-1 4 662,0 2 1,0 2 0,3 0 0,1 0-504,-1 0 1,-2-4-1,2-1 1,1-2-72,-1-2 0,-2-1 1,2-2-1,0-1-2,1-2 0,-3-3 1,3-5-63,2 0 0,1-1 1,0-3-1,-1-5-94,-1-5 0,-1 0 1,5-5-1,-1 0 14,1 1 1,-5-3 0,1 2 0,0-3 186,-2-1 0,3 0-74,-5 1 1,3 3 0,-3 1 287,-1 1 1,2-2 398,-2 4-393,1 5 1,0 7 0,0 10 138,-2 4 1,0 8-221,-2 0 1,0 3 0,0 1 0,1-1 24,3 1 1,-2-4-294,6 0 1,-4-1 0,2 1-64,-1-4 0,3-2 0,-4-1 192,-2-1 0,3 0 1,-1 1-2756,-1-1 2237,-2-4 1,-1 3 0,0-4 0</inkml:trace>
          <inkml:trace contextRef="#ctx0" brushRef="#br2">10644 11010 8647,'-6'0'679,"11"0"-582,10 0-65,6 0 1,1 1-1,1 2-28,0 0 1,7 1 0,2-4 0,0 1 44,1 3 0,-4-3 0,2 3 0,-1-2-180,-1-2 1,3 0-1,-5 0 1,-2 0-109,-1 0 1,-5-2 0,-1 0 0,-2-2-152,-2 1 0,-5-2 0,-2 0-202,-2-1 0,-3 3 549,-6 0 0,-2-4 0,-5 1 0</inkml:trace>
          <inkml:trace contextRef="#ctx0" brushRef="#br2">10930 10827 8471,'-12'-10'625,"1"2"-240,5 3-247,1 5 0,5 6 1,0 6-1,0 7-35,0 6 0,0 5 1,0 4-1,1 0 265,3 0 1,-3 1-122,3-1 0,-3-4-717,-1 1 1,0-6-1,0 0 1,0-3-418,0-3 0,0-1 0,0 1 535,0-4 1,-5-2 0,-1-2 0</inkml:trace>
          <inkml:trace contextRef="#ctx0" brushRef="#br2">11581 10736 8355,'-12'-7'-292,"1"2"1,1 6 761,2 3 1,-1 8-376,5 7 1,1 2 0,3 3-66,0 3 1,0 6 63,0 5 0,3-1-56,1-7 0,0 3 0,-4-3-537,0-1 0,0-1 338,0-5 0,4-2 0,0-1-307,-2-1 1,1-8-549,1 0 966,-3-7 1,9 1 0,-4-5 0</inkml:trace>
          <inkml:trace contextRef="#ctx0" brushRef="#br2">11546 10736 8355,'0'-12'109,"0"1"0,2 4 0,0 5 0,3 4 124,2 6-206,0 7 1,9 4-1,0 8 133,2 3 1,-3 0 0,4 0 0,0 1 9,-1-2 1,0-1 0,-4-7 0,1-1-173,-1 0 1,2-10-1,0 1 1,-3-2-5,0-3 1,-1-1-1,-1-5 1,0-1 25,1-3 0,-1-3 0,1-9 0,-1-3-17,1-2 1,-2-6 0,-1-1-1,-3 0-69,-1 0 0,-1-2 0,-4 3 0,0 2 10,0 1 1,0 6 0,0 3 0,0 2-406,0 2 1,0 3-12,0 1 1,0 5-1,1 1 1,2 5-334,0 2 638,1 2 0,1 8 0,2 2 1</inkml:trace>
          <inkml:trace contextRef="#ctx0" brushRef="#br2">12220 10656 8355,'0'-8'-29,"0"0"1,0 5 0,0-5-2,0-1 135,0 4 1,-1-1-99,-3 2 0,3 3 0,-8-3 0,5 8 0,2 3 97,0 3 1,-1 2-1,-1 1 1,1 0-13,2 3 1,-3 4 0,0-1-1,2 4 65,1 4 1,1-3 0,0 4 0,0-2-61,0 1 1,3 0 0,3-5 0,0 1-9,3 0 0,-3-5 0,2-2 0,1-2 29,1-2 0,1 0-314,1-8 0,-1 0 43,0-4 1,1 0-1,-2-1 1,-1-3-87,-2-4 1,1-3-1,4-4 1,-2-4 140,-3-3 1,3-1-1,-3-1 1,0-1-2,1-2 1,-2 0-1,3 5 1,-2-1 165,-2 0 0,2 0 1,-2 1-1,0 2-16,1 1 0,-3 5 1,-1-1-1,0 2-7,2 2 1,0-1 0,-4 1 38,0 0 107,0 4 0,4 3 100,-1 8 0,2 3 0,-2 5 1,2 5-63,1 6 0,-3 1 1,2 5-1,-1-1-140,0-3 0,3 3 0,-2-1 0,0-2 19,0-1 0,1-2 0,-4-2 0,3-1-727,1 1 0,-3-2 0,2 0 0,-1-2 110,0-2 0,0-1 0,-3-1-73,3-1 1,-3-5 0,4-1 0</inkml:trace>
        </inkml:traceGroup>
        <inkml:traceGroup>
          <inkml:annotationXML>
            <emma:emma xmlns:emma="http://www.w3.org/2003/04/emma" version="1.0">
              <emma:interpretation id="{9D4E4054-F368-9846-8F65-75892DB97D82}" emma:medium="tactile" emma:mode="ink">
                <msink:context xmlns:msink="http://schemas.microsoft.com/ink/2010/main" type="inkWord" rotatedBoundingBox="16532,9911 17741,9714 17872,10521 16663,10718"/>
              </emma:interpretation>
            </emma:emma>
          </inkml:annotationXML>
          <inkml:trace contextRef="#ctx0" brushRef="#br2">16697 10473 8355,'-11'8'24,"-1"-2"1,1 0-1,0-1-2042,-1 0 2074,6-1 0,2-4 0,9 0 0,7-1 833,5-3 1,5 3-680,1-3 1,3-1 0,2 1-32,1 2 1,2 0-1,3 2-66,0 0 1,1 0-1,-2 0 1,-2 2-32,0 1 0,-2 0 0,3 5 0,-3 0 46,-1 3 0,4-4 0,-3 1 1,1 1 1,1 1 1,-1-3-1,4 0 1,2-2-55,2-3 1,-2 0-1,2-2 1,-3 0-187,-1 0 0,-1-5-101,-2-3 0,1-2 0,-4-2-27,1 1 0,-5 0 0,0-1-89,-4 1 1,-5-1-1,3 2 1,-3 1-295,-4 2 0,0 4 0,-3-1-615,2 3 1236,-4 1 0,-1 0 0,-5 0 0</inkml:trace>
          <inkml:trace contextRef="#ctx0" brushRef="#br2">16663 9993 8355,'6'-1'-87,"-2"-3"0,-1-2 0,1-6 0,3 1 0,3 0 1,3-1-1,2 1 0,4-1 610,3 1 1,2-1-349,3 1 1,-2 1-172,5 2 1,1-1 0,3 6 0,-1 0 90,-2 2 0,2-3-54,-3 0 0,2 0 1,-1 4-24,0 0 1,-6 4 0,3 0 26,0-1 0,-4 2 0,3-2 0,-4 1 50,-4 1 1,2-2 24,-2 4 1,3 1 0,0 3-21,-3 1 0,1-4 0,-4-1-67,2 2 1,1-3 0,4 1 0,-1-2-33,-3-3 1,5 3 0,-4-1 0,-1-1-363,-1-2 0,1-1 105,-4 0 0,4 0 1,-4 0-284,-1 0 1,-5-4 0,-2-1-17,-2-1 0,2-2 0,-3-3 525,-1-1 0,-7-4 0,-3-2 1</inkml:trace>
        </inkml:traceGroup>
        <inkml:traceGroup>
          <inkml:annotationXML>
            <emma:emma xmlns:emma="http://www.w3.org/2003/04/emma" version="1.0">
              <emma:interpretation id="{845F5BA0-FCB9-B940-85BF-CD6157601D08}" emma:medium="tactile" emma:mode="ink">
                <msink:context xmlns:msink="http://schemas.microsoft.com/ink/2010/main" type="inkWord" rotatedBoundingBox="18582,9224 19793,9027 19916,9783 18705,9980"/>
              </emma:interpretation>
            </emma:emma>
          </inkml:annotationXML>
          <inkml:trace contextRef="#ctx0" brushRef="#br2">18753 9262 8306,'-5'-6'-61,"2"1"40,-4 5 1,4 9 0,-2 3 268,0 5 1,3 7-1,-5 8-199,2 5 1,1 4 0,4 6-156,0-1 1,-3 2 0,-1-8 9,1-4 1,-2 3-1,1-10-341,2 0 0,1-6-285,1-8-167,0-2 761,0-7 0,-4-11 128,0-10 0,-5-16 0,3-4 0</inkml:trace>
          <inkml:trace contextRef="#ctx0" brushRef="#br2">18707 9331 8355,'11'-22'35,"-3"3"0,0 5 0,1 5 38,1 6 0,1 3 0,1 5 0,-1 6 294,1 7 0,4 5-264,3 3 0,-1 4 0,1 4-32,1 0 0,-2-5 0,0-2-218,-2-3 0,3-2 33,-3-3 0,-1-3 0,-4-4 13,1-1 0,-1-5 122,1-2 0,-1-3 0,0-2 0,0-3-3,-4-3 0,3-10-9,-2-6 0,6-5 0,1-6-71,-1 0 0,-1-2 29,-2-2 1,1 3-1,-1-3-101,0 2 1,-4 6 0,-2 1-121,0 1 0,-4 2 1,4 7-811,0 4 675,-3 2 0,3 8 299,-5 5 1,5 5-1,1 7 1</inkml:trace>
          <inkml:trace contextRef="#ctx0" brushRef="#br2">19381 9148 7698,'7'12'0,"-2"0"0,-2 5 591,1 6 1,5 4-390,-1 8 1,1 4-1,0 3-100,-2 2 0,-1 2-344,2 0 0,1-2 0,-4-1-85,1-1 0,-2-5 1,3 0-75,-2-5 0,0-5 0,-3-4 132,2 0 0,0-5 0,-4-3 27,0-2 242,0-7 0,0-6 0,0-16 0,0-8 0</inkml:trace>
          <inkml:trace contextRef="#ctx0" brushRef="#br2">19450 9251 8355,'0'-28'199,"0"8"29,0-3 1,0 8 0,1-1 0,3 4 145,3 0 0,4 5-128,0-1 0,5 6 0,4-2-316,1 2 1,3 2 0,2 0-117,0 0 1,1 0-287,-4 0 1,0 0 0,-2 0-83,-2 0 1,1 4 215,-4 0 0,-1 0 0,-5-3-680,-2 3 929,2-3 89,-14 9 0,3-8 0,-11 3 0</inkml:trace>
          <inkml:trace contextRef="#ctx0" brushRef="#br2">19530 9388 8355,'-12'11'345,"6"1"1,5-2 34,7-2 1,7-2-1,10-4-382,-1 2 0,1 0-391,0-4 0,4 0 0,-1 0 0,0 0-77,-2 0 1,-1 0 0,-2 0 28,-2 0 0,2 0 208,-6 0 0,0 0 112,-4 0 121,-4 0 0,-2 0 0,-5 0 0</inkml:trace>
        </inkml:traceGroup>
        <inkml:traceGroup>
          <inkml:annotationXML>
            <emma:emma xmlns:emma="http://www.w3.org/2003/04/emma" version="1.0">
              <emma:interpretation id="{3074D3BF-2625-6742-AFC7-650B2DC5B04C}" emma:medium="tactile" emma:mode="ink">
                <msink:context xmlns:msink="http://schemas.microsoft.com/ink/2010/main" type="inkWord" rotatedBoundingBox="22123,8987 22564,8915 22678,9613 22237,9685"/>
              </emma:interpretation>
            </emma:emma>
          </inkml:annotationXML>
          <inkml:trace contextRef="#ctx0" brushRef="#br2">22168 9057 8355,'6'-12'-62,"-1"0"1,-5-2 0,0-2 621,0 2-24,0 7 1,2 4-1,0 11-378,2 7 0,1 7-149,-1 4 1,-2 7 0,5 7 18,-2 0 1,0 2 0,-3 3-18,2-3 1,1 2-59,-1-2 1,-3-3 0,3-2-400,-3-5 0,-1 1 90,0-3 1,0-2 0,0-1-154,0-3 1,0-6-684,0-3 1003,0-3 1,5-5-1,2-2 1</inkml:trace>
          <inkml:trace contextRef="#ctx0" brushRef="#br2">22202 9297 9170,'0'6'37,"5"-1"0,4-6 8,5-3-67,4 3 0,5-4 0,0 5-22,-1 0 0,2 0 0,2 0 0,1 0-128,-2 0 0,-1 0 1,-1 0-1,0 0-79,0 0 1,-6 0 0,0 0 0,-2 0-78,0 0 1,-3 0 0,-5 0 166,2 0 0,-4 0 0,0 0 1</inkml:trace>
          <inkml:trace contextRef="#ctx0" brushRef="#br2">22236 9091 8355,'-1'-10'104,"-1"1"0,-2 1 391,1-1 0,2 3 0,2 0 0,3-1-247,4 1 1,7 4-1,4-2 1,3 2-491,0 2 1,5 2 0,0 0 0,-2 3 100,-1 2 1,-1-5 0,0 3-1,0-1-483,0 0 1,-6 1 0,-1-2 0,-4 0 177,0 0 0,-1-2 0,0-1 1</inkml:trace>
        </inkml:traceGroup>
      </inkml:traceGroup>
    </inkml:traceGroup>
  </inkml:traceGroup>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18:12:02.069"/>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46D191AA-B215-D640-9DDE-4EF0F361CA54}" emma:medium="tactile" emma:mode="ink">
          <msink:context xmlns:msink="http://schemas.microsoft.com/ink/2010/main" type="inkDrawing" rotatedBoundingBox="20785,4869 22951,7149 20537,9441 18371,7161" semanticType="underline" shapeName="Other">
            <msink:sourceLink direction="with" ref="{70CFAACE-86F2-3A41-99B5-EA5CC1AC3CF4}"/>
            <msink:sourceLink direction="with" ref="{CEBDB42E-3062-EC4D-8CA9-B9FAE294967E}"/>
          </msink:context>
        </emma:interpretation>
      </emma:emma>
    </inkml:annotationXML>
    <inkml:trace contextRef="#ctx0" brushRef="#br0">18433 7172 8355,'-16'0'103,"3"0"1,-1-1 673,5-3-650,4 3 0,6-8 0,3 5 128,4 2 0,7-1 0,4 1 21,3-2 1,4-1 0,4 2-167,3-1 1,0 1-1,8 1 88,3-1 0,0 1-167,2-2 0,3-1 0,2 2 35,1 0 0,-4 2 0,2 1-51,-3 0 0,3 0 0,2 0 1,2 0 59,-1 0 1,-1 0 0,3 0 0,-2 0 153,1 0-169,2 0 0,-2 0 0,-1 0 57,1 0 1,4 0-1,1 0-188,2 0 1,1 0-1,-2 0 86,1 0 0,-28 0 0,1 0 0,0 0 0,-1 0 0,3 0 0,-1 0 0,1 0 0,-1 0 1,0 0-1,0 0-40,-1 0 0,1 0 1,1 0-1,1 0 1,1-1-1,-1 1 23,1-2 0,-1 0 1,1 1-1,-1 0 1,-2 0-1,0-1 10,-1 1 1,0 0 0,1 1 0,0 0 0,27 0-38,2 0 1,-5 0-1,1 0 59,-5 0 0,-1 2-44,-4 1 1,0-1 0,-3 3-133,-1 0 1,2-4 0,-6 3 179,3-3 0,0-1 0,1 0 0,0 0-45,-1 0 0,5 1 1,1 2-1,-1 1-96,1-2 1,4 0 15,-2-2 0,-1 0 0,0 0 5,-1 0 1,-2 0 49,-3 0 0,0 0 0,-2 0 0,-1 0 251,-1 0 0,-4 0-171,4 0 1,-7 0 0,1 0 0,-6 0-42,-2 0 1,3 3-1,-6 1 160,-3-1 0,-1-2 0,-5 0 0,-2 2 257,-2 1-503,0-1-628,-1-3-1075,1 0 419,-6 0 1,-6 0 0,-6 0 0</inkml:trace>
  </inkml:traceGroup>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2T22:01:41.866"/>
    </inkml:context>
    <inkml:brush xml:id="br0">
      <inkml:brushProperty name="width" value="0.09071" units="cm"/>
      <inkml:brushProperty name="height" value="0.09071" units="cm"/>
      <inkml:brushProperty name="color" value="#FF0000"/>
    </inkml:brush>
    <inkml:brush xml:id="br1">
      <inkml:brushProperty name="width" value="0.12095" units="cm"/>
      <inkml:brushProperty name="height" value="0.12095" units="cm"/>
      <inkml:brushProperty name="color" value="#FF0000"/>
    </inkml:brush>
  </inkml:definitions>
  <inkml:trace contextRef="#ctx0" brushRef="#br0">6807 3495 8355,'-12'0'-818,"1"0"278,5 0 898,1 5 0,10-4 60,2 3 1,8-3-275,5-1 0,6-1 1,6-3-1,5-5-87,5-5 0,2 0 1,2-3-1,-1 0 1,1 3-1,-2 0 1,-2 1-1,-4 1 228,-2 2 0,-3 2-509,-3 0 0,2 0 0,-7 4 0,-2 0 33,-2-1 1,-6 4-1,3-3 1,-2 2 0,-2 2-1,-1-1-331,-2-3 0,1 3 0,-2-1-76,-3 4 543,-2 4 0,-10 6 0,-1-1 1</inkml:trace>
  <inkml:trace contextRef="#ctx0" brushRef="#br0" timeOffset="1">7366 3438 8355,'-11'5'-344,"0"-4"0,-1 8 0,1-4 580,-1 1 0,6 2 59,2 3 1,3 6-143,1 2 1,0 9-11,0 6 1,4 7-33,0 8 0,4 3 0,0 4 0,2 0 113,2 1 1,-5-8-293,1 5 0,-2-7 79,2-5 1,1-4-1,-4-8 1,0-3-120,0-3 0,3-5-302,-5 0 0,1-9-58,-4 2 21,5-9 0,-2 2 0,3-6 1,-1-3 256,-2-3 1,-2-14-1,-1-3 1</inkml:trace>
  <inkml:trace contextRef="#ctx0" brushRef="#br0" timeOffset="4">7538 3826 8355,'7'0'-42,"1"0"0,0 0 0,3 0 237,0 0 1,1 1-1,1 2 157,2 1 0,-3-1-273,4-3 1,0 0 0,1 0 0,-1 0-192,1 0 0,2-3 46,-4-1 1,0-5-215,-3 1 1,-1-6 64,0-1 0,-4-4 0,-2 3 0,-1-1 29,-1 1 1,1-3 101,-4 3 0,-5 1 45,-2 4 1,-4 1 0,-1 2 0,-2 4 123,-1 3 1,-4 2 0,3 3 0,1 4 201,-1 2 1,3 6 0,-2 3 0,2 4-10,2 4 0,-1-2 1,2 6-1,1 0-123,1 2 1,6 2-1,-2-1 1,3 0-42,1 0 0,5-1 0,3-2 1,3-5-188,4-1 0,-1-8 0,5-3 0,2-5-314,0-5 1,2-5 0,0-7 0,0-7 110,-1-5 0,1-8 1,-1-4-1,-2-5 104,-1-5 0,0 2 52,4-2 0,-4 0 0,-1-3 0,-2 2-4,-2 1 1,-1 9 409,-2-1 0,1 5 0,-2 1 794,-2 5-761,-3 8 0,-10 9 1,-3 11-1,-1 7-64,2 7 0,-4 3 0,4 1 1,-2 0-42,1 0 0,3-1 1,5 1-1,0-1-271,0-3 1,1-3 0,3-4 0,4-1 121,2 1 0,3-2 0,2-3 0,3-2-431,-1 0 1,4-3-1,-5 2 1,1-3 141,-1-1 1,3 1 0,-3 2-1,-3 0 164,0 0 1,-1 3 0,-2 2 23,-3 2 1,-2 5 0,-5 2 0,-1-1 88,-3 1 0,-2 3 1,-5-2-1,-1 1-107,1 0 0,-1-1 0,1 1 0,-1-3-452,1 1 0,0-10-120,-1 1 1,6-8 250,2-8 0,-2-4 0,-1-11 0</inkml:trace>
  <inkml:trace contextRef="#ctx0" brushRef="#br0" timeOffset="5">8200 3483 8355,'7'-11'125,"-2"0"1,-5 5 0,0 6 271,0 7 1,0 8-263,0 4 1,0 8 0,0 3 0,1 4-120,3 4 1,-3 3 0,4 5 0,0-2-136,3-2 0,2-3 0,1-4 0,1-2 137,-1-3 1,1-3 15,-1-8 0,4 1-399,0-5 0,2 1 0,-3-6 0,1-1-221,-1-2 1,-1-4 80,-2 1 0,3-10 407,-2-5 0,2-5 0,-8-7 1</inkml:trace>
  <inkml:trace contextRef="#ctx0" brushRef="#br0" timeOffset="6">8166 3678 8355,'-18'17'0,"-2"0"417,5-6 1,3-3-1,6-1 296,1 2 0,2-2-518,7 0 0,4-3 100,7 4 0,3-6-183,4 2 0,6-4 1,2-4-1,-1-3 31,-3-4 1,2 0-238,-1 0 1,0-5 0,-6 1 0,0 1-429,-2 2 0,-2 4 0,2 0 0,-3 1-886,-4 0 1,0-2 618,-1 6 551,-5-1 1,5 4-1,-5 0 1</inkml:trace>
  <inkml:trace contextRef="#ctx0" brushRef="#br0" timeOffset="7">21357 14025 8355,'-6'-5'0,"-4"2"138,2-4 0,-2 3 315,-2-4 0,5 6-226,-1-2 1,4 3 0,-2 2-12,1 3 1,-3 2-1,4 5-105,2 1 1,-1 1 0,1 2-112,-2 4 0,-4 6 0,5 3 0,0 0 0,2 1-97,1 0 1,-1 2-1,-2 2-19,-1-3 1,0 2-1,4-5-113,0-2 0,0-2 97,0-4 0,0-3 0,0-4-275,0-1 1,2-4 0,1-5 0,5-6-183,2-7 1,7-16-1,0-8 1</inkml:trace>
  <inkml:trace contextRef="#ctx0" brushRef="#br0" timeOffset="9">21505 13979 8355,'0'12'-165,"-3"-1"0,-2 0 1,0 1 712,-1-1 0,3 1-305,3-1 1,5-1-1,2-2 1,3-4-340,2-3 1,-1-5-7,1 0 1,3-6 0,1 0-190,2-4 0,-4-6 1,1 2 128,-2 0 1,-1-3 0,-2 3 126,-3 0 1,0-2-1,-5 5 119,2 1 0,0 1 54,-4 2 1,-5 3-1,-3 2 201,-2 0 0,-1 3 1,-2 4 37,-2 3 0,-2 6-288,-2 5 0,-1 4 1,3-2 8,0 0 0,3-1-269,-2 3 0,5-5 233,3 1 0,-1-2-225,6-2 0,-1-3 0,5-2-926,3-1 1,2 4-1,6-3 1</inkml:trace>
  <inkml:trace contextRef="#ctx0" brushRef="#br0" timeOffset="13">22134 13911 8355,'0'-12'-710,"0"1"1624,0-1-806,0 6 0,0 6 1,0 9-1,0 5 1,-2 6-1,0 6 1,-2 4-1,1 3 55,2 1 1,-3 1-1,-1 0 1,0 2-132,0 1 0,-2-4 1,1-5 85,0-1 1,4-5-1,-3-5-284,-1-2 1,5-4-16,-3-5 1,3-5-1,1-2 4,0-7 1,5-8 0,3-5 5,2-6 0,-2-3-38,-1-5 0,1 4 1,3-1 105,1-1 0,-1 3 1,0 0-41,1 1 1,1-1 82,2 6 0,-6 1 168,2 7 0,-2 6 19,2-2 1,1 7 21,-1 0 3,-4 3 0,-2 6 0,-4 4 40,3 5 0,-3 0 1,3 6 49,-3 4 1,-1 0-96,0 7 1,0-4 0,0 2 17,0-1 0,4-3-52,0-6 1,1 1 0,-3-4 2,2-2 0,1-3-192,-1-3 1,2 0-32,6-4 0,-1 0 1,1-5-1,-1-3-204,0-4 1,1-3 0,1-4-87,2-4 1,-2-3 188,2-1 0,-3-3 45,0-1 0,1-3 0,-1 3 20,0 2 1,2 2-1,-8 4 199,0 3 22,4 4 0,-7 5 1,3 5 241,-1 4 0,-1 6 0,-4 6-163,0 1 0,0 5 1,0 0-1,0 1 1,0 2 2,0 0 0,0-2 1,0-2-1,1-2-87,3-1 1,-1-7-91,4 3 1,1-9 0,3 1 0,1-4-98,-1-4 0,1-3 1,-1-8-1,-1-3-61,-2 0 0,2-3 0,-4 1 108,1-1 1,-1-1 0,-3 3-93,0 4 0,1-1 1,-5 0 208,-3 2 0,-2 6-17,-6 0 1,0 5 0,-2 0 0,-3 3-304,0 3 1,3 5 0,-2 6-1,4 1-1122,0-1 1283,6-1 0,-4 3 0,3 2 1</inkml:trace>
  <inkml:trace contextRef="#ctx0" brushRef="#br0" timeOffset="15">23276 13808 8355,'-8'-8'-32,"0"2"115,0 1 0,-4 1 161,-3 4 1,2 1 0,-2 2 83,2 1 0,1 4-230,-4 0 1,4 4-1,-3 3-178,2 4 0,1-1-19,1 1 0,1 0 148,2 3 0,-1 3 0,4 0-144,-1 2 0,3-2 1,0-5 39,1-1 1,6-5 0,1 1-12,2-2 1,0-6 82,5-4 1,3-1 0,1-4-11,2-1 0,-3-4-186,4-4 1,-1-4 0,2-2 17,-1-1 0,-3-1-87,3-4 1,-2 1 0,2-1 76,-3 0 0,-4 0 1,0 1 116,-1 3 0,-1 2-64,-2 1 1,1 8 273,-5-4-266,0 8 0,-4 2 270,0 9 1,0 5 0,0 9 180,0 2 1,0-2 0,0 5-39,0-2 0,0 3-188,0 0 0,3-2 0,1-5-38,-1-1 0,3-6-51,2-2 1,-1 0 62,5-8 1,-6 1 0,8-5-131,0-3 1,0-2-1,-1-7-276,2-2 0,-3-3 143,4-5 1,-4 0 0,0 1 27,-1-1 1,1 0 0,-2 0 95,-3 0 0,-1 0 49,-6 1 0,0 4 0,0 3 66,0 2 0,-6 3 1,-1 2-123,-3 4 1,-2 3 112,1 1 1,-4 1-1,-1 3-23,2 4 0,-2 2 1,2 1-537,4 1 18,-2-1-334,11 1 603,-4-6 0,10 4 0,1-4 0</inkml:trace>
  <inkml:trace contextRef="#ctx0" brushRef="#br0" timeOffset="18">23721 13774 8016,'0'11'-62,"0"0"0,0 2 1,0 2-1,0 4 1,-1 3 332,-3 1 1,2 0 0,-5-1-12,2 1 0,0-1 1,2-2-159,0-1 1,-1-5-159,4 1 1,0-2-336,0-1 77,0-6 1,1-2 53,3-8 1,2-2 0,6-7-71,-1-2 1,1-3 0,-1-5-26,0 0 0,1 4 298,-1 0 0,1 5 1,-1-1 85,1 2 0,-1 3-50,0 2 1,1 5 266,-1 6 0,-3 4 0,-2 4-46,-1 1 1,3-1 0,-4 2 73,-2 2 1,3-1 0,-1 4-93,-1-2 1,-2 3 0,0-4-27,3-1 1,-3 3 0,3-2-148,-3-1 1,-1 3 0,0-2-171,0-1 103,0-2 0,2-1-169,1-4 1,0-2 0,3-6-228,-1-3 1,4-3 229,-1-9 1,2-1 0,1-6-110,1 0 242,-1 0 1,6-5-1,0-1 1</inkml:trace>
  <inkml:trace contextRef="#ctx0" brushRef="#br0" timeOffset="20">24087 13911 7700,'11'-7'-1341,"-3"-2"2418,-1 6-381,-4-1-459,2 9 1,-5 5 0,0 6-1,0 2 0,0-1 0,-1 3-161,-3 0 0,3 8 1,-3-5-60,2 1 0,2-1 51,0-4 0,-3 1 0,-1-4-674,1-2-158,2-2 510,1-5 0,1-2 1,2-7 3,1-1 1,1-8 0,-3-5 0,3-2 0,0-1-158,0 1 0,1 1 392,-3 1 0,-1 2 0,1-3 30,-1 0 0,2 2-30,-1 4 1,5-1 255,-4 1 0,3 3 1,-2 2 97,2 1 1,-3 1-107,3 4 0,-3 1-11,4 3 1,-6 2-131,2 6 1,-1 0-1,-1 2-3,2 2 0,0 0 0,-4-2-42,0 1 0,3 1 0,1-5-73,-1 0 1,2 1-133,-1-1 0,1-4 0,-3-2-317,2 0 0,5-4 80,-1 3 1,2-3-1,1-1 1</inkml:trace>
  <inkml:trace contextRef="#ctx0" brushRef="#br0" timeOffset="22">24395 14116 7255,'11'-11'1202,"-3"3"-981,0 1 0,-5 3-260,5-4 0,-2 1 0,3-5-18,-1 1 1,-2-1 0,3 1-1,-3-1 43,0 1 0,1 0 0,-3-1-967,-2 1 775,0-1 0,-7 2 105,-3 3 0,-2 1 107,-2 6 1,5 4 0,-1 1 124,-1 2 0,-1 4 28,-1 4 1,3 2 0,2-2 63,1 4 0,-3 1-130,4-1 0,-3 3 1,3-3-2,1 3 1,2-1-1,1-1 33,0 0 0,0-7-103,0 3 1,5-7-16,3-2 1,2-4-85,1 1 1,1-8 0,-1-4-8,1-2 1,3-5-82,0 0 1,0-5 0,-2 3 32,2-5 1,-2 6 107,2-7 0,-2 4 0,-2-2 1,1 2 1,-2 4 13,-3-4 1,2 5-1,-4-1 1,2 2 0,-3 2 41,3-1 1,-4 1 0,1 0 15,-3-1 1,3 5 14,-1-1-60,1 5 0,-4 3 0,0 8 0,-1 7 122,-3 4 0,3 0 1,-3 3-113,3 2 0,-3 0 1,0-2-22,2 1 0,0-7 1,2 6-1,0-5-81,0-3 1,0-1-1,2-2-47,1 1 1,0-6-1,5-2-14,0-3 1,3-1 0,-1-1 18,-3-3 0,4-6 1,-4-6-208,3-2 1,2 0 0,0-4 279,4 0 1,-7 1 56,2-5 0,3-4 0,4 1 0</inkml:trace>
  <inkml:trace contextRef="#ctx0" brushRef="#br0" timeOffset="23">24829 13831 7907,'0'-12'-887,"0"1"1056,0 4 0,-1 2-60,-3 5 0,1 7 1,-3 3-1,0 4 1,1 1-1,-2 2 1,2 2 9,0 2 1,0 2-1,2 0-183,0 0 1,-1 0-1,4-1-20,0 1 0,0-4 0,0-1 129,0-1 0,0-2 0,0-4-205,0 1 0,4-5-577,-1 1 0,3-6 91,-3 2 646,-1-3 0,8-1 0,-4 0 0</inkml:trace>
  <inkml:trace contextRef="#ctx0" brushRef="#br0" timeOffset="25">24726 13945 8355,'-11'0'-194,"-1"0"778,6 0 1,1-1-296,5-3 0,1 3-170,3-3 1,-1 2 0,4 2 0,2 0-35,1 0 0,2 0-204,-1 0 1,0 0-1,1 0-204,-1 0 0,1 0 0,-1 0-89,1 0 1,-1 0-46,0 0 1,1 0 0,-1 0-586,1 0 976,-1 0 0,0 0 0,1 0 0</inkml:trace>
  <inkml:trace contextRef="#ctx0" brushRef="#br0" timeOffset="26">24955 13911 8355,'0'7'48,"0"1"1,-2-1 228,-1 0 1,0 2 0,-3-4-100,1 1 0,-1 2-392,3 3 0,1 1-157,-1-1 1,1 0-647,2 1 578,0-6 265,0-1 0,2-6-60,1-3 1,4-7-1,4-7 1</inkml:trace>
  <inkml:trace contextRef="#ctx0" brushRef="#br0" timeOffset="27">24977 13796 8355,'7'-1'-13,"-3"-3"121,-3 3-471,-1-4 1,1 5-95,3 0 0,-3 1 91,3 3 1,1-1 195,-1 4 1,0 1 166,-4 3 1,3-3 0,1-1 2,-1 2 0,-2 2 27,-1 0 1,0 0 0,0 1 109,0-1 1,0 1-1,0-1 265,0 0-248,0 1 0,1-2-34,3-2 1,-1-3-13,4-5 0,-3 0-66,4 0 1,-4-5 0,2-3 0,-1-2-21,-2-2 0,-2 1 1,0 0 17,3-1 1,-3 1-1,3-1 68,-3 1 0,-6 1-92,-2 2 0,-4 3-75,0 5 1,0 5 0,0 3-34,4 2 1,-2 5-1,5 0-88,2-1 1,0-5-1,2-1-632,0 1 695,0-4 0,0 0 0,0-5 0</inkml:trace>
  <inkml:trace contextRef="#ctx0" brushRef="#br0" timeOffset="28">25137 13854 8355,'0'11'-126,"0"-3"0,0-1 1,0 2-1,0 1 0,0 2 170,0-1 0,-3-3 325,-1-1-750,-5 1 307,8-2 1,-5-2-1,6-8 30,0-3 1,4-4-1,1 0-63,2 0 1,-1-1-1,3 1 92,-1-1 1,-5 2 15,5 3 1,-4-2 201,3 5 1,0 1-86,0 7 1,-2 3-70,-5 4 0,0 5 1,0 2-43,0 0 1,0 2 0,0-3-106,0 1 0,0-3 0,0 3-475,0-2 0,-3-1 386,-1-3 1,-5-1 0,3 1 0</inkml:trace>
  <inkml:trace contextRef="#ctx0" brushRef="#br0" timeOffset="30">22099 14916 8355,'0'-8'-122,"-1"0"0,-3 1 0,-2-1 0,-2 2 436,1 1 0,3 1 0,-4 4-146,-1 0 0,-1 0-62,-1 0 0,3 5 0,1 1-54,-2 1 1,0 3-23,1-3 0,-1 4-61,6 0 1,-1 2 0,4 1-57,0 1 0,0 0-6,0-3 1,5-1-1,2 0 1,4 1-1,0-2 0,0-2 0,0 2 0,-3-3 0,0 4-44,1 0 0,-3-1 1,1-1 117,-2-1 0,-1-1 107,-4 5 0,0-1-42,0 0 0,-2-3 1,0 0-11,-2 1 1,-5-3 0,1 0-118,-2-1 0,-1-1 97,-1-4 0,5 4 1,-1 0-215,-1-2 1,3 0-411,-2-2 1,6-5 156,-2-3 1,4-1 413,4 1 0,2-7 0,6 2 1</inkml:trace>
  <inkml:trace contextRef="#ctx0" brushRef="#br0" timeOffset="35">22271 14973 8355,'10'-8'-8,"-1"2"548,-2 1-163,-4-4 0,-3 4-145,-8-3 1,-2 3-191,-1 5 1,-1 0 0,1 0 169,-1 0 1,1 1 0,0 2-1,-1 2-329,1 1 1,1 3-1,1 5 1,2 3-28,2 0 1,-2-1-1,3 1 65,1 0 1,2 2 0,1-4 54,0-1 0,1-1 1,3-2 1,-1-4-1,4-4 27,2-1 0,3-2-208,3 0 1,-6-2 36,2-1 1,-2-4-1,2-3-8,1 2 1,-1-2 0,-1 3-336,-2-3 446,2-2 1,-5 5 49,3-1 0,1 7 53,-5 1 0,1 1-111,-2 7 0,-1-1 1,2 5 307,-3-1 0,-1 0-52,0 1 0,4-5-230,-1 1 0,6-7-151,-1-1 0,2-6 0,0-8-122,-2-1 1,2-6 147,-2 2 1,2-2 0,1-3 13,1-3 0,-2 7 27,-3-3 1,3 4 0,-3 0 214,-1 4 0,4 2 728,-2 2-555,-3 4 1,1 7-1,-3 8-14,1 2 1,0 3-1,-4 1 1,0 2-55,0 2 1,0-3 0,0 4-1,0 1-64,0 2 0,1 0 1,1-2-1,2-2-38,-1-2 0,-2 3 1,-1-4-19,0-1 1,5-6-128,3-4 0,-2-4 1,2-4-205,0-4 1,-1-2-1,0-2 1,1-2-111,-2-2 0,5-4 0,-5 2 145,0 1 1,3-5 0,-4 4 0,2 0 0,0 3-145,-1 2 0,3-2 0,-4 0 359,2 1 0,-5 5 0,3 3 11,0 1 23,-3 1 1,4 8 0,-3 1 271,0 1 0,3 2-112,-3 3 0,0-1 0,3-1 70,-1-1 0,3-1 0,-3 4 5,1-4 1,-2 2-1,4-5-38,1-2 0,-3 4-64,2-3 1,-1 1-151,5-4 1,-1-5 0,0-3 44,1-2 0,-1-2 0,1-2 1,-2-2-1,-1 1-209,-2-1 1,1 3 0,2-2 0,-2 2 12,-4 2 0,1-1 0,-2 1 54,0-1 1,-3 6 0,-4 2 65,-3 3 0,-4 1 0,0 3 36,0 4 0,-1 2 1,1 9-1,-1 0 94,1-1 0,3 4 0,2 3 0,1 0 0,2-3 87,2 1 1,1-2 0,0 1 0,0-4-59,0 0 0,0-2 0,1-5-171,3-2 0,-1 1 1,4-5-1,2-2-363,1-1 0,2-2 0,-2-3 51,-3-3 0,4-2 1,-4 0-1,3 1 8,2-1 0,-1-1 0,1-1 0</inkml:trace>
  <inkml:trace contextRef="#ctx0" brushRef="#br0" timeOffset="36">23264 14779 8355,'-5'-8'0,"-1"0"-401,0-1 1,-5 3 0,4 0 968,-3 1-255,-2 1 1,1 4-253,-1 0 1,1 5 0,1 3 29,2 2 1,-1 1 0,4 1-125,-1-1 1,2 6-2,-4 2 1,6-3-1,-2 1 36,3-1 0,1-3 0,0 2-130,0-2 0,4-2 17,-1 0 1,6-3 0,-1-2 62,2 0 1,2-1 13,-1-2 0,0-1-96,1 1 0,-2 0 106,-2 1 0,-2-3 86,-2 3 0,-4 1 118,0-1 0,-2 3-151,-5-3 0,-1 5 0,-4-3 7,-4 1 0,4-1 1,-4-3-45,4 0 0,0 3-606,1-3-32,-1-1 0,6 1 492,2-6 0,3-4 0,1-4 1</inkml:trace>
  <inkml:trace contextRef="#ctx0" brushRef="#br0" timeOffset="38">23710 14687 8171,'0'-11'-461,"0"-1"415,0 1 0,4 0 626,-1-1 0,1 1 325,-4-1 0,-1 6-494,-3 2 1,2 3-430,-6 1 0,5 9 1,-2 3-224,0 5 0,4 7 0,-3 7 131,3 1 1,0 3 29,-3-1 1,3-4-1,-3 1-55,2 1 1,2-4 97,0-2 0,0-2 1,0-2-1,0-3 0,0-4-256,0-2 1,6-3-294,1-2 1,3-3 313,2-5 1,-1-5 0,1-3 0,-1-3-237,0-5 0,-3 0 441,0-3 1,-6-3 66,2 3 0,2-2 0,1-2 0</inkml:trace>
  <inkml:trace contextRef="#ctx0" brushRef="#br0" timeOffset="39">23573 14721 8355,'-12'7'-249,"2"-1"1,1-3 563,2 1 1,0 4 204,0 0 0,3-3 0,8-1-447,3-3 0,5 0 0,2 2 2,1 1 1,9 0-1,-1-4 101,1 0 1,0 0-1,-1 0-563,0 0 0,0 0 1,-1 0-1,1 0-2003,0 0 2052,-5 0 0,8 0 0,-1 0 0</inkml:trace>
  <inkml:trace contextRef="#ctx0" brushRef="#br0" timeOffset="40">23995 14824 8355,'0'8'-160,"0"0"41,0 0 1,0-1 0,0 0 314,0 2 1,0 1-1,0 2-204,0-1 1,-4 1-1,1-1-358,0 0 1,2-3-342,1 0 157,0-1 481,0 0-85,0-2 0,-5-15 0,-2-3 1</inkml:trace>
  <inkml:trace contextRef="#ctx0" brushRef="#br0" timeOffset="41">24029 14642 8355,'7'0'-214,"-2"0"45,-5 0-110,5 0 0,-2 0-2,4 0 1,-4 1-1,2 1 232,0 2 1,-4 1 0,4-2-126,0 1 1,-3 4 0,3-1 0</inkml:trace>
  <inkml:trace contextRef="#ctx0" brushRef="#br0" timeOffset="43">24098 14721 8355,'6'12'-618,"-1"-1"129,-5 1 1,0 0 0,0 2 456,0 2 0,0 0 0,0-2 79,0 1 1,0 2-1,0-3 93,0 1 0,0 0 1,0-3 200,0-1-304,0-5-25,0-1 1,4-6-36,0-3 1,4-3 0,-3-8-68,1-4 0,-2-2 0,2 1 0,1 1 30,-1-1 1,0 2 0,3 0 3,-1 2 1,-1 0 168,5 5 0,-5 5 4,1 2 1,-5 4 0,2 4 74,0 3 0,-4 3 0,3 3-84,-3 2 1,3-2 0,0 2 0,-2-2 0,-1-2 4,-1 1 1,2-1 0,0 1-41,2-1 0,0 0-41,-4 1 1,0-5-205,0 1 1,1-5-118,3 0 1,-1-1 230,4-2 0,-4-2-59,0-1-345,4-4 1,-2-4 211,3-1 1,0 5-1,-4-1 226,-1-1 0,2 3 1,0 0-1,0-1 1,1 2 23,1 0 0,-4 1 0,5 4 0,0 0 0,-1 0 0,0 2 115,-2 1 0,-1 4 0,-3 4 95,3 1 1,-3-1 0,3 0-118,-3 1 1,3-1 0,0 1 62,-2-1 0,1-3 1,-1-1 84,2 2 0,5 1-205,-2 2 0,4-5 0,0 0-128,0-2 0,1-3 0,-1-5 103,1-5 1,-5 0 3,1-3 0,0 2 1,3-8-24,0 1 0,-3 2 0,0-5 0,-1 0-161,0 1 0,2-2 101,-6 5 0,1-4 49,-4 3 1,0-3-1,0 4 39,0 1 1,0 5 0,-1 3-54,-3 1 1,-2 1 135,-6 4 1,1 6-1,-1 6 147,1 6 1,0 3 0,0 2-126,4 0 1,-2 0-45,5 0 1,0 3 0,4 0 8,0-5 0,2 5 0,0-6 1,3-1-290,2-1 0,0-3 0,6-4 0,1-1-468,1-2 0,5 2 0,-2-3 0</inkml:trace>
  <inkml:trace contextRef="#ctx0" brushRef="#br0" timeOffset="45">21848 15761 8355,'-11'0'148,"-1"0"1,1 0 811,-1 0-333,6 0-619,1 0-62,15 0 1,-2 0 0,7 1 191,-2 3 0,-2-2-131,1 6 1,-1-4-1,0 2 1,1 1-309,-1-1 0,-1 1 0,-2 5 1,-4-1 69,-3 1 0,-1-1 200,0 1 1,0-1-1,-1 2-17,-3 2 0,-2-2-1,-6 2 0,0-2 1,-2-1-22,-2 3 1,0-2 0,2 2-9,-1-2 1,-1-2 0,5 1 23,0-1 0,-1-3 52,1 0 0,3-5-77,1 5-51,4-5 195,-2 2 0,10-5 1,3 0 29,2 0 0,1 0 1,2 0 149,2 0 0,-2-2-213,2-1 1,1 1 0,0-2-116,-2 3 1,0 0-1,0-2-136,1 0 1,-4-1-1,-3 4 1,1 0 124,1 0 0,-2 0 0,-1 0 0,1-2-274,-2-1 0,4-4 0,-3-4 1</inkml:trace>
  <inkml:trace contextRef="#ctx0" brushRef="#br0" timeOffset="46">22077 15715 8355,'0'-6'-7,"0"-1"608,0 4-339,5-4 0,0-4-192,2-1 0,3 1 39,-2 0 1,1-1-77,-1 1 1,2-1-1,-3 1 1,3-1-1,2 2 1,-2 1-1,-1 2-450,-1-2 393,-6 4 1,3-1-160,-5 2 0,-1 2 0,-3 0-33,-4 4 1,-2 1 0,0 5 0,1 0-36,2 3 0,0 1-126,0 4 1,-2-4 0,5 3 169,1-2 0,2-1 0,1-1 1</inkml:trace>
  <inkml:trace contextRef="#ctx0" brushRef="#br0" timeOffset="47">22385 14984 8355,'-8'0'-934,"1"0"0,-1-1 1781,-3-3-159,4 3-473,-3-4 0,8 5-125,-6 0 21,5 0-183,-2 0 1,5 5 163,0 2 0,0 4 0,0 0-855,0 0 0,5 6 0,2 1 0</inkml:trace>
  <inkml:trace contextRef="#ctx0" brushRef="#br0" timeOffset="48">22179 15589 8355,'0'-7'-83,"-1"1"1,-1-1-1,-4 2 243,0 0-128,-2 1 0,-2 9 1,3 3-71,3 2 0,-1 1 14,1 1 0,0-1 1,4 1 13,0-1 1,0 1-29,0-1 1,0 0 53,0 1 0,5-6-88,3-2 0,-2 1 75,2-1 0,-4 0 0,3-4-20,2 0 1,-2-4-1,0 0 1,-1-5 0,3 0-44,-1-5 1,-2-2-1,3-4 27,-1 1 0,-2-1 1,3-2-1,-3-1 38,-1 0 1,-1 5 0,-4 3-1,0 2 75,0 2 1,-1 1 0,-3 2 0,-3 4-52,-4 3 0,0 1 0,0 3 0,-2 3-475,-2 5 0,5 5 80,-6-1 0,6 3 0,-6 4 1</inkml:trace>
  <inkml:trace contextRef="#ctx0" brushRef="#br0" timeOffset="51">22979 15578 8355,'6'-8'12,"-2"1"1,-3-1-1,-1-3 1,-1-1 0,-2 1 1255,0 0-1013,-6-1 0,6 2-33,-4 2 1,3 2-154,-4 2 1,4 2 0,-3-5 115,-2 2 0,2 1 1,0 3-235,-2-3 1,-1 3 0,-2-3-49,1 3 0,0 1-3,-1 0 1,1 0 0,-1 0 0,1 1 17,-1 3 51,1 2 0,0 6 0,0-1 0,3 1-20,0-1 0,4 6 0,-2 2 1,1 2 80,2 2 1,1 4 0,-1 1-1,-1 1 8,2 3 0,1 1 0,1 1 1,0 0-37,0 0 0,1 1 1,1-1-1,3 0-17,2 0 1,-5-4 0,3-3 0,0 0-120,3 0 0,-3-4 0,0-4 0,-1 0-24,0-2 1,0 0 0,-4-6-1,0 1-28,0-1 1,0 1-1,0-1 38,0 0 0,0-3 0,-2-2-173,-1 0 1,0-3 52,-5-3 1,5 0-1,-4-1 1,2-3-401,3-3 616,-5-4 0,1-5 0,-5-2 0</inkml:trace>
  <inkml:trace contextRef="#ctx0" brushRef="#br0" timeOffset="52">22545 15818 8130,'-1'-10'418,"-3"2"1,1-1-1,-3 4 686,1-1-781,1 3 1,4-3-136,0 2 1,1 3-1,3-3-185,4 3 0,7 1 0,4 0-185,2 0 1,4 0-36,1 0 0,-2 0 0,3 0-140,-3 0 0,3 0 1,-1 0-346,0 0 0,-2 0 407,-1 0 0,0 0 1,-1 0-82,1 0 1,-4 0-1,-1 0-101,-1 0 477,-2 0 0,-4-5 0,1-2 0</inkml:trace>
  <inkml:trace contextRef="#ctx0" brushRef="#br0" timeOffset="55">23024 15749 8355,'12'0'-722,"-5"0"-16,1 0 1237,-5-5 1,3-1-97,-2-5 1,-3-1 0,2 2 67,-6 2 0,1-1 1,-6 6-395,-1 0 1,-1 3 0,0 4-133,2 4 0,-2 2 1,2 1-1,-1 2 1,1 1-1,0 2-48,-1 2 0,0-3 1,2 3-1,2-1 102,-1-4 1,5 0-1,-3-1-148,3-1 1,1 0 0,1 0-45,3-4 0,-1-3 1,4-7-1,2-2-1,1-1 0,2-5 0,-1-5 0,1 1 0,-1 0 0,-1 0 81,-2 1 0,1 1 0,-4 3 347,1 2 1,-2-1-1,2 7 75,-1 3 1,-1 4 0,-4 7-141,0-1 0,4 4 0,0 1 1,0-3-1,-1 0 66,1-1 0,5-1-317,-1 0 0,2-4 1,1-3-1,1-3 1,0-2-578,4-3 0,-4-4 442,4-7 0,-3 1 0,1-5 0,2-1 0,-2-1 0,-2 1 70,0 1 0,-5 0 1,1-3-1,0 3 320,-2 4 1,0 4 0,-3 2 366,1 1-275,-1 6 1,-3-2 0,-1 8-129,-3 3 1,3 3 0,-3 3 20,3 2 1,1-5-85,0 6 1,0-6 0,0 5-1,1-2 23,3-2 1,-1-3 0,4-1-51,2 2 0,1-2 0,2-1-72,-1-1 1,-1 4-151,-2-1 388,2-3-11,-9 0-186,-1 0 1,-6 0 3,-5 3 0,-5 2-59,1-3 1,-1 2-115,0-1 0,4 2-188,-4-2-562,4 2-210,0 1 668,6-5 0,1-2-400,5-8 845,5-2 0,6-5 0,7-1 0</inkml:trace>
  <inkml:trace contextRef="#ctx0" brushRef="#br0" timeOffset="56">23493 15612 8355,'11'-16'148,"-3"3"634,-1-2-367,-4 2 1,2 8-84,-5 5 0,0 6-220,0 10 1,0 7 0,0 6-74,0 0 0,0 3-114,0-6 1,0 5 0,0-6-313,0-3 0,4-1 206,0-5 0,1 3-218,-2-4 1,0-4 0,3-3-184,-1 1 1,1-3 0,-3 0-548,5-1 1120,-3-1 0,0-14 0,-5-3 1</inkml:trace>
  <inkml:trace contextRef="#ctx0" brushRef="#br0" timeOffset="57">23458 15658 8355,'-7'-1'1605,"-1"-3"-1002,6-2-407,-3-1 1,7-2-226,6 6 1,1-3 0,8 4-152,0-2 0,3 0 0,-1 4-196,3 0 1,-1 0-1,0 0-490,-2 0 0,-1 0 331,1 0 234,-3 0 0,-5 5 0,1 2 1</inkml:trace>
  <inkml:trace contextRef="#ctx0" brushRef="#br0" timeOffset="60">23687 15681 8355,'0'11'139,"0"1"0,0-5 0,0 1 624,0 1-604,0-4 1,4 1 0,1-3 90,1 1 0,2-1-306,3-3 1,4 0 0,1 0 0,-2-1-108,-2-3 1,0-2 257,-1-5 1,1 0 0,-1 2-93,0 2 0,-4-1 0,-2-3-343,0-1 1,-4-3 0,3 0-2,-3 1 0,-1-2 206,0 0 1,-4 1 0,-1 5 68,-1 2 1,2-1 34,-3 6 1,-1 0-54,-3 7 0,-1 0 0,1 6 101,-1 3 1,5 4 0,0 0 32,2 1 0,-2 1 0,3 3-49,1 1 1,-2 0-1,1-1 1,2-2 47,1-1 1,1-1-1,0 1 1,0-3 10,0 1 0,5-6 1,1 2-55,0-4 1,4-5-1,-2 2-26,2-1 1,2-1-1,-1-5-4,1-3 1,3-3-37,0-4 1,1-2-1,-2-2-4,2-4 0,-1-3 48,-4 0 0,2-1 0,1-1 52,1-3 1,-3-1-1,-5-4 4,2 2 1,-4 3-2,-1-3 1,1 8 0,-1 1-24,-2 3 1,0 6 585,-2 5-429,0 4 0,3 0 0,1 8 0,-1 6 56,-2 7 1,-1 3 0,0 2 0,0 0-34,0 0 1,4 0-266,0 0 0,-1-4 0,-1-2 0,0 1-149,2 0 1,0-4 257,-4 1 0,0-6 1,0-1-1028,0 0-129,0-2 887,0-1 0,-1-5 0,-2-2 0,-1-1 224,2-5 1,-1-3 0,1-3 0,-2-2 310,1 2 1,2-2 0,1-1 0,0 1 178,0-1 0,0 2 0,0 4 0,1-1-98,3 1 0,2-1 0,6 1 0,-1 1-147,1 2 0,0-1 0,2 6-583,2 0 1,3-2 0,-3 1-188,2 2 1,-3 0 0,3 4 0,-2 0-407,-2 2 1,4 10-1,0-1 1</inkml:trace>
  <inkml:trace contextRef="#ctx0" brushRef="#br0" timeOffset="61">24384 15761 9127,'0'-7'1362,"-6"13"-1497,5-4 1,-5 13-624,2-7 740,3 2 1,-4 1-907,5 1 1,-5-1 0,-2 1 0</inkml:trace>
  <inkml:trace contextRef="#ctx0" brushRef="#br0" timeOffset="64">21722 16480 8274,'-5'-6'432,"-2"2"1,2 4-438,1 4 0,3 6 194,1 5 0,0 6 0,1-2-176,3 2 1,1 6-477,2 0 0,2 0 326,-5 0 1,4-3 82,-4 3 0,-1-4 0,-1-3 33,1-1 1,-1-4-63,1 4 0,0-5 77,1 2 0,-3-8-64,3 0-143,-3-5 207,-1-3 0,1-7 2,3-4 1,-1-6 0,3-2-6,-1-2 0,0 2 1,-2 0-1,2-2 1,1 1-1,2 0 2,-2 1 1,1 5-1,-5-2 116,2 4 1,3 4-30,-3 1 0,1 4 0,-2-2 126,1 0-91,0 4 0,-1 1 0,1 8 0,-1 5-40,-2 2 0,3 6 0,1-2 0,0 1 113,0-1 0,3 3 1,-3-5-1,0 1-70,0-3 0,4-2-234,-2-1 1,0-2 0,0-3-111,2-3 1,-2-3 0,0-1-21,2 0 0,1-1 1,2-4-1,-2-5-196,-3-4 0,4-5 0,-5 2 1,0 1 272,-2-1 1,1-2-1,-1 3 1,-2-1 171,0 1 1,1 1-1,1 3 1,-1 1-9,-2-1 0,0 6 1,2 1 35,1 0 1,0 5 0,-4 0 290,0 6 0,0 4 0,1 2 71,3-1 1,-2 1 0,4-1 0,1 0-226,-1 1 1,1-5 0,1 0 0,0-1-207,1 1 0,1-5 0,1 2-82,1-3 1,-2-2 0,-1-3 0,-3-5-25,-1-5 0,3 0 0,-4-3 0,-2-1 12,0 0 1,-2 4 0,-2-2 139,-1-1 0,-5 6-60,-7-1 0,2 6 0,-4 6 53,1 0 1,2 0 0,-4 2 100,2 6 0,1 0 0,3 8 0,2-1-220,2 1 0,-1 0 1,6-2-1,0 1-316,2-1 154,1-1 1,5-2-1,1 1 1</inkml:trace>
  <inkml:trace contextRef="#ctx0" brushRef="#br0" timeOffset="66">22705 16480 8355,'-12'0'22,"1"0"1,-1 0 152,1 0 1,3 0 0,2 2 0,1 1-101,2 5 1,2 7-1,1 4 1,0 3 98,0 1 0,4 3 0,1 1 0,1-2-544,3-1 0,-2-2 0,0-2-47,2-1 0,-3-5-378,2 2 647,-5-9 1,2-3 66,-5-8 1,0-2-1,0-7-60,0-2 0,0 1 152,0-5 1,0 0 0,0-4 86,0 0 0,0 0 0,1 1-87,3-1 0,-3 5 131,3 3 0,-2 2 0,1 2 97,1-1 1,5 6-173,-2 2 1,0 8 38,0 3 1,0 4-1,1 0 6,0 0 1,-4-3-1,2 0-89,-1 1 1,0 1 0,-2 1 18,1 1-127,-1-1 0,1 0 119,0 1 0,0-5-650,-4 1 0,0-4-567,0 3 1070,0-4 0,5 2 0,1-5 0</inkml:trace>
  <inkml:trace contextRef="#ctx0" brushRef="#br0" timeOffset="68">22933 16526 8355,'8'0'291,"-1"0"1,-3 0-195,4 0-45,-1 0 0,1 0 98,0 0 1,-1 0 0,5 0-460,-1 0 1,-3 0-1,-2-1 1,-1-3 251,-2-4 1,-2 2-1,-1-2 1,0-1-409,0-1 0,-1-1 0,-3-1 259,-4 1 1,2 5 241,-2 2 0,1 3 1,-5 1-38,1 0 0,-1 1 91,1 3 0,0 2-109,-1 5 0,4 5 133,1-1 0,1 5 314,-2-1 0,3-1-252,5 1 1,0-1 0,0 2-126,0-1 1,0-5-1,1 1-220,3-2 1,-2-5 0,6-2-60,1-1 0,1-1 1,2-4-1,-1 0 44,0 0-68,1-5 0,-1-2 0,1-4 0</inkml:trace>
  <inkml:trace contextRef="#ctx0" brushRef="#br0" timeOffset="72">23082 16503 8355,'7'0'191,"1"0"0,-4 0 1,2 1-49,-1 3 1,4-1-29,-1 4 0,2-4 40,1 1 1,1-3-10,-1-1 1,0 0-571,1 0 0,-1-4 1,1-1 32,-1-1 1,-1-2-1,-1-3 192,-1-1 0,-6 1 0,2-1 14,-3 1 0,-1 0 202,0-1 1,-4 5-96,1-1 1,-6 5-1,1 0-48,-2 1 0,-1 2 414,-1 0 0,1 5-145,-1 3 1,5 2 0,-1 2-93,-1-1 0,3 2 1,0 1 64,0 1 0,3 4-105,3-4 1,0 2 0,0-3 13,0 1 1,1 4 0,1-4-24,2-1 0,5-2 1,-1-4-21,2 0 0,1-5 0,1 0 0,0-1 18,4-2 1,-2 0 0,3-2 0,1-1-11,0-5 1,-3-2 0,3-2-1,-2 1 9,-2 0 1,-1-2 0,-1-2 1,1 1-1,0-4-8,-3 1 1,-5-2 0,2 3 6,-2-2 0,-1 3 1,-4-3-1,0 2 11,0 2 1,-5 1-1,-2 2 1,0-1 55,-1 1 1,0 4-1,-4 4-56,-4 1 0,4 7 60,-3 3 0,3 3 112,4 5 1,0 0 0,4 4-136,1-1 0,2-3 1,1 1-5,0 0 0,0-2 1,1-5-130,3-2 1,-1 1 0,4-5-1,2-2-22,1-1 0,2-2 82,-1-3 0,1-3-234,-1-9 1,0 4-1,0-5-122,-4 1 0,3-1 0,-3-3 192,-1 1 0,3 0 207,-5-4 1,3 0 0,-3-1-81,-1-3 1,2-2 0,-2-6 80,0-3 1,2 1-30,-1-5 1,0 9 0,-4 0 399,0 4 1,0 7 622,0 7-646,0 7 1,0 6 0,-2 10-1,0 8 69,-2 8 0,-4 7 1,5 7-1,0 4-101,2 2 1,1 3 0,0 1 0,0 2-313,0-2 0,1-6 1,2-4-1,2-4-541,1-4-1,2-2 1,3-5 0,1-1-1613,-1-3 1574,0-3 0,1 1 0,-1 1 1</inkml:trace>
  <inkml:trace contextRef="#ctx0" brushRef="#br0" timeOffset="73">23938 16058 8277,'0'11'48,"0"1"1,0 4 0,0 4 0,0 6 335,0 4-216,0 3 0,0-2 6,0-1 1,-1-3-197,-3 3 0,3-4 1,-3 0-1,3-2-238,1-1 1,0-5 0,0-3 0,0-2-350,0-2 336,5 1 1,1-2-51,6-3 1,-5-1 217,1-6 0,-2-2 0,3 0 1,-3-3-13,-1-2 1,4 0 0,-2-5 0</inkml:trace>
  <inkml:trace contextRef="#ctx0" brushRef="#br0" timeOffset="75">23847 16218 8355,'-12'0'213,"7"0"442,5 0-630,5 0 1,7 3 0,-1 1-47,1-1 1,3-2 0,1-1 0,2 0-19,2 0 0,-3 0 1,-1 0-1,0 0-26,-1 0 1,0-1 0,-2-2 0,1-1 91,1 2 1,0 1-1,-3-1-512,-1-1 504,0 1 1,1-3-42,-1 5 67,-4 0 0,-2 1 1,-4 3-1,2 4 1,0 2 3,0 1 0,-2 5-15,-1-1 1,4 0-6,0-3 0,1-1-6,-1 0 1,-2 0 0,5-3 29,-2 0 0,0-5-15,-2 0 0,0-1 17,5-2 0,-1-2-15,5-1 0,-5-5 1,1-6 3,1-1 0,-3-6 0,0 2-63,0-2 1,-3-1 11,-3 3 0,0-1 1,0 3-49,0 0 0,0 3 73,0-1 1,-5 6-99,-2 1 0,0 5 0,0 0-329,-2 1 0,0 7 0,0 3-25,1 2 3,6 2 0,-8 9 0,3 3 0</inkml:trace>
  <inkml:trace contextRef="#ctx0" brushRef="#br0" timeOffset="78">19712 17131 8355,'-19'14'67,"0"-2"0,5 5 0,-1-5 0,2 2 0,2 2 0,0 3 0,0 3 0,3 1 0,1-2 433,2-2 1,1 2-664,4-6 0,5 0-62,3-3 0,3-6 0,3-2 270,2-3 1,4-1 0,-1-1-131,3-3 1,0-4-798,1-7 0,0-3 538,0-5 0,0-1 1,-2-1 144,-2-2 1,2-4 198,-6 0 0,0-3 0,-3-4 0,-1 4 0,0-2 0,1 4 0,-6 3 0,-2-1 0,1-2 63,-1 5 0,0 4 1,-4 6 281,0 0 0,0 2 1,0 4 415,0-1-533,0 6 0,-2 1-59,-1 5 0,0 6-24,-5 5 1,5 6 0,-5 7 15,-1 3 0,-1 6 0,-1 6 68,-1 2 1,1 1-11,-1 3 0,5 0 1,-1-4-154,-1-2 1,4-5 0,0-4-143,0-3 1,4-3 71,-3-1 0,3-5 0,1-3 270,0-2-734,0-7 118,0 4 1,0-10-1,1 0-121,3-6 0,-2-8 0,5-3 1,-2-1 0,4-1 299,-2-3 0,3-1 1,2 1 151,-1 3 0,-3 3 1,-1 4-1,1 1-185,-2-1 1,1 6 214,-4 2 0,-1 4 397,2 4 0,-3 2 0,0 6 113,3-1 0,-3 4-290,3 1 1,-3 3 0,-1-4-208,0-1 0,2-1 0,0-2 10,2 0 0,1 0 1,-3-3-1,4-1-205,0-2 1,-2 3-1316,3-5 1080,1 1 1,3-4-1,1 0 1</inkml:trace>
  <inkml:trace contextRef="#ctx0" brushRef="#br0" timeOffset="82">20078 17268 8355,'6'12'-242,"-1"-5"0,-3 0 284,1-2 1,4-1 92,4-4 1,2 0 116,2 0 0,-5-4 0,4-1-255,0-2 0,-1 0 1,-4-5-46,-2 1 1,0 3-1,0 1 1,-3-2-180,-3-1 0,-1-2 182,0 1 0,-1-1 0,-3 2-23,-3 3 1,-3-2-1,-2 5 134,1 1 1,-2 2 0,-1 1 0,-1 0 71,1 0 1,5 5-1,1 4 1,1 4-43,0 2 0,-2 4 0,6-2 0,0-1 16,2 1 1,1 2 0,1-3 0,3 1-141,4-1 1,2-1 0,1-3 0,1-2-244,-1-3 1,5-1 0,4-6 0,1 0 94,2 0 1,0-2 0,0-2-1,1-3-115,2-3 0,-2-6 0,3 0 0,-1-1 105,0 1 1,-3-4 0,1 2-1,-5-1 305,-2 0 1,2 1 0,-5-2 0,-3 2 100,-2 2 1,-5 2-1,2 5 179,-1 1 1,-2 6-1,-7-2-211,-4 2 1,-2 8-1,-1 1 1,1 3 30,2 2 0,-2 3 0,2 1 0,-1 1-154,2-1 1,-2 5 0,5-3 0,1-1-97,2-2 0,1-2-158,0-1 0,0-1 0,1-1-61,3-2 0,3 1 0,4-6 168,0 0 1,2-3-1,1-4 1,1-3-302,-1-4 1,3 0-1,-1-2 1,1-1 122,-1-1 0,3-5 0,-3 2 0,-3-1 223,0 0 1,-1 4 36,-1-4 0,-1 4 0,-1-3 0,-1 1 0,-5 2 137,5 4 1,-5 6 272,0 5 1,-3 6-1,-2 8-57,-2 1 1,-4 5-1,5 1-125,0 4 1,1-1-1,-1 4-312,-1 0 0,0-4 1,4 3 237,0-3 1,0-3 0,0 0-655,0-2-241,0-5 0,6 2 0,0-4 0</inkml:trace>
  <inkml:trace contextRef="#ctx0" brushRef="#br0" timeOffset="83">20957 17120 8355,'-11'11'0,"-6"-3"0,-2 0 0,-2-5 0,-2 5-18,0 1 0,4 5 0,1 1 75,2-1 1,1-1 181,3-2-232,6 1 0,2-2-24,8-3 1,2-2 0,6-5 113,-1 0 0,2 0-59,2 0 0,-2 0 1,2 0-327,-3 0 0,1 2-77,2 1 1,-2 0 0,4 3-626,-1-1 856,-3-1 0,8 1 0,-3 2 0</inkml:trace>
  <inkml:trace contextRef="#ctx0" brushRef="#br0" timeOffset="87">21448 17040 8355,'-6'-11'4,"2"-1"0,2 6 233,-2 2 1,1 4-13,-4 4 1,3 7-119,-4 8 1,5 8 0,-5 3 124,-1 3 1,3 5 0,-2 0 67,-1-1 0,4-1-448,1-2 1,3-5-1,1-3-238,0-6 0,0-4-114,0-4 191,0-6 1,0-2 0,0-8 98,0-3 0,0-5 0,0-2 0,0-2 38,0-2 1,0-1 0,0-3-1,0 2 113,0 1 1,0 5 0,0-1 0,1 1 120,3-1 1,2 6-1,6-3 1,-1 3 53,1 3 1,-1-3 0,1 5-118,-1 2 0,4 1 0,0 1 11,-1 0 1,-1 0-195,-2 0 54,1 5 1,-1 1 46,1 5 1,-6-3 195,-2 0 1,-2-6-1,1 3-126,1 0 1,1-3 154,-1 1 1,-2-1 169,6-2 1,-1 0-266,5 0 1,-1 3-17,1 1 0,-1 0 21,1-4 0,-5 0-6,1 0 1,-4 0-23,3 0 0,1-1-50,3-3 1,-4 1-1,-4-4 0,-1-1 22,-2-3 0,-2-1 18,-1 1 0,-4 0 0,-4 0-37,-1 4 1,1-2 15,0 5 0,-1 0 0,1 4 56,-1 0 1,2 2-1,1 1 1,2 5 93,-2 2 1,0 3-1,0 1 1,1 2 7,-1 2 1,3 2 0,0 6-1,1 0 1,2 0 25,2-2 1,2-3-1,3 0-113,4-2 0,3-7 0,4 1 0,3-5-520,0-3 1,3-1 0,-2-4-1,3 0-131,1 0 1,0-2 0,-2-1 332,-2-5 0,3-7 0,-4-3 0</inkml:trace>
  <inkml:trace contextRef="#ctx0" brushRef="#br0" timeOffset="88">22031 16983 8355,'0'-8'246,"0"1"1,-1 4 0,-2 1 91,-1 4 1,-5 6-20,2 7 1,-3 6-131,-2 6 1,-1 6-33,-2 1 1,4 2-46,-1 6 0,2-7-66,6 0 1,1-2 0,3-7-178,0 0 0,0-6 0,0-2-196,0-2 0,3-4 229,1-5 1,1-4 0,-1 1-359,4-3 0,-2-1 187,2 0 0,-2-5 0,3-3 1,-3-3 62,-1-5 0,4 3 0,-2-5 0,0 1-8,1 3 1,-1-2-1,4 1 1,-3 1 27,0 1 0,-2 5 0,3 2 511,-1 1 1,-6 2-1,2 7 1,-2 4 8,-2 2 0,0 1 0,0 1 1,0 0-182,0 4 1,0-4-1,0 4 1,0-4 441,0 0-455,0-1 0,1-1 0,3-2-915,3-4 0,0-3 52,0-1 0,1 0 0,3 0 1</inkml:trace>
  <inkml:trace contextRef="#ctx0" brushRef="#br0" timeOffset="89">22271 17029 9132,'-12'1'199,"1"3"1,3-2-13,1 6 0,4 1 0,-1 5-386,3 1-841,1 0 0,10 2 0,3 0 1</inkml:trace>
  <inkml:trace contextRef="#ctx0" brushRef="#br0" timeOffset="91">22453 17303 8355,'0'-12'-303,"0"1"-35,0-1 0,0 1 0,0-2 467,0-2 1,0 2 0,0-2 218,0 2 0,0 2-58,0 0 0,-3 3-270,-1 0 1,-4 5 0,3-4 110,-1 2 1,-2 1 0,-3 4-105,-1 0 1,1 7-1,-1 3-203,1 4 0,-4 6 219,0-1 0,-1 3 0,5 1 28,0-1 1,0 0-51,4-3 1,2 1-1,5-5-183,0-1 1,1-2 208,3-5 0,3-1 0,7-6-242,2 0 1,3-6 0,-3-2-330,2-6 1,0 0 165,1-5 1,1 1 220,-5-1 1,0-3-1,-3 5 77,-1-1 0,-1 0 0,-1 5-82,-1 2 110,-6-3 0,2 14 479,-8 0 0,-2 5 0,-5 6 0,1 2 64,2 2 1,-1-1-419,5 5 1,-3-5 0,3 3 13,1-1 1,2-3-18,1 2 0,5-3 35,3-5 1,3 2-222,4-5 1,-2 0 0,2-4-869,-2 0 1,-2-5 561,1-3 1,-1-2 0,1-2 156,-1 1 0,0-4 245,1 0 0,-1-6 0,1 2 0,-2-2 0,-1-2 0,-2 0 0,1-5 0,3-2 0,1-3 0,-1-2 0</inkml:trace>
  <inkml:trace contextRef="#ctx0" brushRef="#br0" timeOffset="93">22739 16937 8355,'0'-11'-231,"0"-1"249,0 6 65,0 6 1,-1 8 0,-3 7 152,-4 4 0,2 4 1,-2 3-59,-1 5 1,3 2 0,-2 1-321,0 0 1,1-1 0,0-1 0,-1-3 68,2-1 1,-1-3 0,5-4-217,-2-2 1,0-9 64,4 1 1,0-8 111,0-3 1,0-5-1,1-7 14,3 1 0,-1-4 0,4-2 0,2 1 1,1-2 101,2 0 1,-1 3 0,1-3 11,-1 2 0,1 2 1,-1 6-22,0 4 1,1 3 0,-2 2 0,-1 3 178,-2 4 0,-4 6 1,1 2-1,-3 1 20,-1-1 1,4 3 0,0-2-1,-2-1-110,-1 1 0,-1-2 0,-1-4 1,-3 0-3,-3-4 1,-3 2-1,-2-4 1,1 0-93,-1 0 1,-3 0 0,-1-2-1,-1 1-18,1-2 1,-3 0-1,3-2 1,4-2-269,3-2 1,0 2 0,5-6 0,2-1-1264,0-1 1415,2-1 1,5-6-1,2 0 1</inkml:trace>
  <inkml:trace contextRef="#ctx0" brushRef="#br0" timeOffset="94">22967 17166 8355,'0'7'-429,"0"1"0,-1-1 630,-3 0 1,-1 3-1,-4-2 113,2 2 1,-1 1-1,-3 1-362,-1-1 1,5-3 0,0-1-362,2 2 213,1 1 1,6-3-397,1-4 0,9-6 0,6-4 0</inkml:trace>
  <inkml:trace contextRef="#ctx0" brushRef="#br0" timeOffset="95">23047 16880 8355,'-1'11'39,"-3"1"1,-2-1 137,0 1 0,-3-1 1,5 1-1,1-1-764,2 0 1,1 1 0,1-2-635,3-2 1113,2 2 1,11-9 0,1 4 0</inkml:trace>
  <inkml:trace contextRef="#ctx0" brushRef="#br0" timeOffset="96">23321 16754 8355,'0'7'52,"-1"3"0,-3-2 1,-3 2 515,-3 1 0,1 7-458,-3 5 1,3 5-1,-6 6 1,2 1-1,1 2 1,-2 1-174,-1-1 0,1-1 1,6-3-1,3-3 60,0-3 0,4-7 1,-3-2-332,3-2 1,2-2-7,3-6 1,2-3 233,5-5 0,1 0-26,-1 0 1,1-1 0,-1-3 0,0-4-35,1-2 0,3-1 0,0-2 0,1-1 65,0-1 0,-3 0 0,2 2 0,-2-1 70,-2-1 0,1 1 1,-2 5-130,-3 1 0,2 4 790,-5-3-322,0 4 1,-4-1-36,0 8 1,-1 3-202,-3 4 0,1 2 0,-3 1-5,1 1 0,1 0 0,4-2-230,0 2 1,0-2-1,0 2 1,0-2-243,0-2 0,0 1 28,0-1 1,0 0-1,0 1 1</inkml:trace>
  <inkml:trace contextRef="#ctx0" brushRef="#br0" timeOffset="97">23424 16914 8201,'-6'2'-159,"2"1"1,3 4 0,2 4-1452,3 1 1514,2-1 1,11 0-1,0 1 1</inkml:trace>
  <inkml:trace contextRef="#ctx0" brushRef="#br0" timeOffset="98">23767 16926 8355,'-7'5'48,"-1"-3"0,3 6 0,-1 1 0,1 1 157,3 1 0,-3 6 0,0 2-54,-2 3 0,4 2-239,-5 2 0,5-2 1,0 2-253,1-6 1,2 2 187,0-3 0,0-3 0,0-1-703,0-2 607,0-1 1,2-6-7,1-2 72,-1-3 0,3-6 0,-5-1 0</inkml:trace>
  <inkml:trace contextRef="#ctx0" brushRef="#br0" timeOffset="100">23596 17006 8355,'-12'0'1778,"6"0"-1896,6 0 1,7 0 222,9 0 1,1 0 0,6 0 0,0-2-319,0-1 0,4 0 0,-1-3 0,0-1 0,-2 1-327,-1-3 1,-1 3 0,0-2 0,-2-1 282,-1-1 1,-5-1-1,1-1 241,-2 1 1,-7 3 93,-2 1 1,-4 4 0,-4 1 0,-3 4 387,-3 6 0,2 2 0,2 3 1,-1 1-217,1 1 1,4 4 0,-2-3-117,2 2 1,4 0-1,0 1-217,2-4 1,5-2 148,-1-2 0,-2-1 0,2-1-169,0-1 0,3-6-330,0 2 1,0-3 70,1-1 0,-1-5 0,1-2 111,-1-3 1,-1-3 0,-1-1 103,-1-1 0,-2-2 39,2 2 1,1 2 0,-4-3-91,1-1 0,-3 5 292,0-4 1,-1 4 0,-2 0 1254,0 1-167,0 5-735,0 0 0,0 15-356,0 3 1,0 7 52,0 0 1,0 2 0,0 4 9,0 1 1,3 3-1,1 4-404,-1-2 0,2 6 108,-1-3 0,-1 3 1,-3-2 70,0 3 0,0-2 1,0 2 412,0-3 1,0-2-114,0-2 0,-3 1 0,-2-6-127,-2 0 1,3-7-1,-3-3 78,-2 1 1,-3-5-56,-3 4 1,1-5-132,-5-3 0,0 0 0,-4-4-113,1-1 0,-5-2-282,0-1 0,-4 0 1,1-1-1,1-3-778,3-4 1,-2-2 743,1-1 0,0-6 0,4 0 1</inkml:trace>
  <inkml:trace contextRef="#ctx0" brushRef="#br0" timeOffset="102">24932 16674 8355,'-8'-11'0,"2"0"35,1-1 1,-4 1 178,1-1 0,-2 2 0,-1 1 1,-1 3 144,1 1 1,-1 1-262,1 4 1,0 0 24,-1 0 0,5 5 1,0 3 111,2 2 1,-3 6 0,3 3-283,-1 3 0,2 6 1,-3 4-325,-2 4 1,2 1 313,0 5 0,-1 0 0,-5 5 20,-2 2 0,3 0 1,-5 3 72,1-2 1,3 3 0,-2-7-49,2-1 0,3-3 0,2 0-106,4-4 1,-1-4-1,2-4 1,0-3-197,2-3 0,1-5 166,0 0 1,0-5-131,0 1 1,0-6-201,0-1 1,-2-6 305,-1 2 1,0-11-1,-3-6-87,1-4 0,-4-7 0,2-5 0</inkml:trace>
  <inkml:trace contextRef="#ctx0" brushRef="#br0" timeOffset="104">24452 16926 7265,'5'-7'0,"3"4"-356,2 1 1,6 2 441,3 0 0,3 0 111,1 0 0,4 0 1,-1 0-1,1 0-81,1 0 1,-3 0 0,4 0-1,-1 0 18,-2 0 0,0 0-92,-3 0 0,1 0 0,-9 0 86,-1 0 0,-1 0-144,-2 0 0,-4 2 0,-3 1-34,-3 5 1,-2 2-1,-2 3 90,-1 2 1,-5 3 76,2 5 0,0 0 0,1-1-32,1 1 0,1-1 0,4-2-18,0-1 0,0-5-6,0 1 1,5-3 0,3-5 53,2-3 1,1-3 0,1-1-105,-1 0 0,2-1 1,1-4-60,1-6 1,0-1 3,-3-3 0,-1-2 0,1 1-9,-1-2 0,-3 3 59,-1-4 0,-4 5 0,1-1 0,-3 2-92,-1 2 1,-1-1-1,-3 1 66,-4-1 1,-2 2 12,-1 3 1,-1-2 0,0 5-6,-4 1 1,4 2-1,-5 1-215,1 0 0,3 0 144,-2 0 1,3 5-124,5 3 1,2-2-1222,5 2 1184,0-1 0,5 0 0,1-2 1</inkml:trace>
  <inkml:trace contextRef="#ctx0" brushRef="#br0" timeOffset="106">25160 16903 8355,'5'11'-27,"-3"2"1,1 2 0,-1 3 0,-4 1 274,-1 0 1,0 0 0,-3 4 0,1 0-58,2 0 0,-2-4 1,1-2-1,0 0-99,-1-3 1,4-1 0,-4-3 0,1-1-38,0-2 1,-1-4-250,1 1 243,3-3 1,-8-2 0,5-3-131,2-4 1,1-3 0,1-3 0,0-3-376,0-1 0,0 1 221,0-2 1,5-2 0,1 5 154,0-2 0,5 4 0,-5-1 79,0 2 0,4 3 0,-2 1 0,2 3-56,2 1 0,-1 1 0,0 4 1,1 0 322,-1 0 0,2 0 0,1 1-233,1 3 1,0-1 0,-3 3-836,-1-1 1,6 4 0,0-3 0</inkml:trace>
  <inkml:trace contextRef="#ctx0" brushRef="#br0" timeOffset="108">18719 17771 8355,'0'-9'0,"-1"-1"-66,-3-3 1,1-1 171,-4 3 0,0-1 0,-2 1 167,2-1 0,-1 1-188,-3 0 0,-5 3 34,1 0 0,0 6 1,4-2-1,-1 2-90,1-2 0,-4 2 0,-1-1 0,2 1 6,2 2 0,-4 0 0,1 0 0,1 2-126,2 1 1,0 0 0,2 5 11,2 1 0,-1 1 1,6 1 12,0 0 0,2 1 1,1-1-6,0 1 0,4-1 41,-1 1 1,6-1-1,-1 0 7,2 1 0,2-1-5,-1 1 0,0 3 0,1 0-2,-1-1 1,1 0 0,-1 0 1,0 1 0,-3 0 28,0-3 0,-4-1 1,2 1 44,-1-1 0,-1 1 0,-6-1-18,-1 0 1,0-3 39,-4 0 1,-2-1 0,-5 3 0,-2-1-44,2-1 0,2-4 1,0 2-263,1-1 11,0-1 1,-1-4-148,1 0 1,4-5-162,4-3 0,3-3 163,3-4 1,5-2 288,7-2 0,-2-8 0,3 3 0</inkml:trace>
  <inkml:trace contextRef="#ctx0" brushRef="#br0" timeOffset="109">18787 17691 8632,'-5'11'317,"-1"2"-66,-6 2 1,2-1 0,3 7 17,3 3 0,-1-2 1,1 5-92,1-3 0,2-2 0,2-2-129,3-1 1,4-9-1,6 0-42,1-3 1,5-3-1,-2-4-305,0 0 0,2-5 0,-3-3 47,0-2 1,-3-3 0,2-1-60,-4-1 0,-1-2 98,-4 2 0,-2 2 0,-5-3 135,0-1 1,-1 5 0,-3-3 0,-3 1 103,-4-2 0,-4 7 0,-1-2-62,-2 1 0,3 4 0,-3-1 126,1 2 0,-2 1 0,4 4-52,1 0 0,1 5 0,2 3-49,0 2 0,4-2 0,3-1-256,3 2 0,2 0 0,3-1-132,4-4 0,7 1 0,4-2 120,3 0 0,1-3 262,-1-4 0,1-2 0,0-6 0</inkml:trace>
  <inkml:trace contextRef="#ctx0" brushRef="#br0" timeOffset="113">19073 17702 8355,'0'8'-42,"0"0"95,0 0 0,0 3 0,0 1 182,0 4 1,0-4 0,0 5 0,0-2-39,0 0 1,-4 2 0,0-3-42,2 1 0,0 0-277,2-4-72,0 1-62,0-6 1,2-2 0,0-9 37,2-6 1,5-5 0,-1-4-37,2 1 0,-3 0 1,1-4 69,1 0 0,1 6 0,1 1 111,1 4 1,-5 4-1,1 2 42,1 1 1,-3 2 81,2 7 0,-6 2 0,2 6 180,-3-1 1,3 4 0,0 0-13,-1-1 0,-2-1 0,-1-1 87,0-1-80,0 0-109,5 1 0,-4-5-238,3 1 0,-1-5-84,0 0 1,0-3 55,5-3 1,-5 0-1,4-5 1,-1 0-128,0-3 1,1 0-1,2 0 91,-2-1 1,0 1 0,1 1 27,0 2 1,0-2 12,3 2 1,-3 3 328,-1 1 71,1 3 0,0 2-88,-1 3 0,-4-1 0,1 4 31,-3 2 0,0 1 0,2 2-144,0-1 0,2 1 0,-2-1 1,2 0 2,1 1 1,2-1-1,3-1-55,1-2 1,-1 1-1,-1-4 1,-1 0 53,-1 0 0,0-1 0,3-4-22,0 0 1,1-1-1,-1-3 1,1-4-67,-1-2 1,-3-1 0,-1 1-1,1 1 74,-2 1 0,1 0 0,-5-3-214,2 0 1,0-1 0,-4 1-10,0-1 0,-1 1 111,-3-1 1,1 1 135,-4 0 1,-1 4 128,-3 3 0,3 3 0,2 2 22,0 3 1,1 4 0,3 6-122,-2 1 1,0 5 0,4-2-130,0 0 1,0 2-1,2-3-177,1 0 0,4-3 0,3 2-514,-3-4 1,4-4 360,-4 0 1,8-6 0,3 3 0</inkml:trace>
  <inkml:trace contextRef="#ctx0" brushRef="#br0" timeOffset="114">19964 17725 7754,'0'-6'-29,"-2"1"0,0 6 0,-2 3 273,2 3-133,0 4 32,-3 0-270,4 0 3,-4-4 11,5-2-1629,0-5 1660,5 0 1,-4-5 0,4-2 0</inkml:trace>
  <inkml:trace contextRef="#ctx0" brushRef="#br0" timeOffset="117">20112 17794 8355,'0'-12'13,"0"1"0,0-1 139,0 1 1,-4-2-1,1-1 76,0-1 0,0 1 0,1 5 132,-2 2 1,-1 0-230,1 0 1,2-2-500,-6 5 1,0 0 0,-3 4 71,0 0 1,0 2 262,4 1 0,-3 0 0,2 6 85,-2 3 1,-1 1-1,-1 6 29,1 1 0,-1 2 0,2 1 53,2 0 0,0-2 1,4-2-49,1-3 0,3 0-109,4-1 0,0-1 0,6-6-42,3-4 0,2-3-179,0-1 0,-1-1 0,5-3-63,1-4 1,-2-2-1,0-1 18,-2-1 1,0 1 181,-5-1 1,1 1 0,-2-2 68,-3-2 1,2 2-80,-5-2 508,5 2 0,-9 7-37,0 2 1,-1 4-1,-6 4-93,2 4 1,-2 6 0,3 2-104,1 2 0,2 0 0,1 2-21,0-1 0,0-5 1,0 2 101,0 1 0,1-4-434,3 2 0,-1-7 0,4-5 0,2-1-138,1-2 0,5-5 0,2-3 0,-1-2-131,1-2 1,2 0 0,-4-2-1,-1-2 210,-1 3 1,2-4 0,0 1 0,-1-1 245,-1 1 0,-3-1 0,-1 3 1,-1-1 51,1 1 0,-4 5 1,0 3 414,0 1 0,-4 2-99,3 7 1,-7 2 0,-2 7-78,-1 2 1,2 3 0,-4 6-75,0 3 0,1 2-130,0 5 1,-1 0 0,-3 2-20,-1 2 0,1 3 0,-1 4-270,1 1 1,-1-2-1,1-1-22,0-1 1,3-6-1,2-2 1,-1-6-181,1-4 0,3-6 0,0-3-480,1-2 754,2-7 138,0-1 0,0-5 0</inkml:trace>
  <inkml:trace contextRef="#ctx0" brushRef="#br0" timeOffset="118">20432 17714 8355,'10'-12'-805,"-2"1"541,-5-1 1,4 5 0,0 1 609,4 0 0,-4 3 0,0 4-283,-2 3 0,2-2-20,-3 6 0,0-1 1,-4 6-169,0 2 1,0-2 0,0 2 44,0-2 1,-5 2-52,-3 0 1,-2 1 0,-1-5-191,-1 1 0,2-1 59,2 0 1,-2 1 203,3-1 0,-3-4 0,-2-2 0</inkml:trace>
  <inkml:trace contextRef="#ctx0" brushRef="#br0" timeOffset="119">20649 17862 8355,'0'-11'0,"4"-1"0,0 1-223,-2 0 0,3-5 0,0 0 92,2-2 0,-5 4 0,3-1 305,0 2 0,-3 2 0,3-1 368,0 1-411,-4 5-114,4 0 1,-6 17 0,-3 5 0,-2 8 28,-1 7 0,-3 3 1,1 5 9,-5 7 0,2 3 0,-4 6-197,4-2 0,0-2 0,2 0 43,2-5 1,-2-10 0,4 0-122,0-4 0,1-8 0,5-1-145,0-7 1,0-3 10,0-2 162,0-4 0,0-4 0,1-8 84,3-6 107,-3-6 0,9-11 0,-4-1 0</inkml:trace>
  <inkml:trace contextRef="#ctx0" brushRef="#br0" timeOffset="120">20717 17737 8355,'0'-12'-65,"2"5"0,0-1 0,2-1 22,-1-1 0,3-2 1,2 2-1,2 1 24,1 2 0,1 3 0,0-2 1,2 1 61,1 2 0,1 3 1,-5 3 24,0 0 1,1 6 0,-1-1-42,1 2 0,-5 1 0,0 1-8,-2-1 0,-1 1 1,-4-1 53,0 1 1,-2-1 0,-1 0 72,-5 1 0,-4-5-53,-3 1 0,3 0 0,-5 3-50,1 1 0,2-5 0,-4 0-91,1-2 1,2 2-353,4-3 0,-1 0-1222,1-4 1357,5 0 0,0-5 0,6-2 1</inkml:trace>
  <inkml:trace contextRef="#ctx0" brushRef="#br0" timeOffset="122">21209 17725 8355,'6'-11'-209,"3"-1"0,-5 1-736,-2-1 0,3 1 1262,-1 0 0,1-1 0,-2 1 819,0-1-851,1 1 0,-5 3-193,-3 1 1,2 4 0,-6-1 33,-1 3-113,-1 1 1,-1 0-1,-1 1-111,1 3 0,-5-1 124,1 4 0,0 1 1,4 2-63,-1-2 0,5 2 1,0-2-251,2 2 117,-4 1 0,8 0 89,-3 1 0,4-2 28,4-2 1,2 1 0,6-6 1,-1 0 0,1 2 0,-1 0-43,0 1 0,1-2 0,-1 3 0,-1-1 0,-1 0 54,-1 3 1,-4-3 0,2 2-1,-1 1 86,-2 1 1,-2 2 0,-1-1-1,-1-1 1,-3-1 205,-4-1 1,-2-1 0,-1 3-172,-1-2 0,1 2 0,-1-4 0,1 2-102,0 0 1,-1-2 0,2 3-1,1-3 1,3 1-684,1-1 1,-3-2 375,4 3 0,-5-4 0,3 2 0</inkml:trace>
  <inkml:trace contextRef="#ctx0" brushRef="#br0" timeOffset="123">21346 17885 6456,'-7'5'-592,"2"-2"559,5 4 1,5-4-1,2 2 1</inkml:trace>
  <inkml:trace contextRef="#ctx0" brushRef="#br0" timeOffset="125">21882 17851 8355,'-7'4'-1008,"-1"-1"1661,6 1-661,-3-4 1,6 0 32,3 0 1,2 0-1,7 0 11,2 0 1,1-1 0,5-2 0,-2-2-56,1-1 1,-2 0 0,0-3 0,-2 1-114,-2-1 1,-3 3-1,-3-2-175,-4-1 1,-3 3 149,-1-2 1,-1 1 128,-3-5 1,-2 5 0,-6 0 1,1 2 0,-4 2 155,-1 3 1,-3 0 0,3 0-88,-2 0 0,0 5 0,-2 2 1,2 5 134,2 3 1,2 1-1,5 5-118,1-2 1,2 0 0,-2 2-34,5-2 1,1 2-43,2-6 0,7 0 0,3-3-113,4-1 0,6-1 0,-1-2-140,3-4 0,4-3 149,1-1 1,3-1-1,-3-2-29,-2-1 0,3-5 0,-1 3 67,-2 0 0,-4-3 0,-2 4 83,1-2 0,-3 0 0,-2-3 1,-3 1 36,0 1 1,-1 0-1,-1-3 99,-2 0 1,-3 3-1,-5 0 52,0 0 0,-1 2-36,-3 3 1,-2 1-350,-6 2 0,6 2-56,2 1 1,3 0 38,1 5 0,0-5 143,0 5 1,0-4 69,0 3 0,0 1 0,0 3 0</inkml:trace>
  <inkml:trace contextRef="#ctx0" brushRef="#br0" timeOffset="126">22385 17885 7045,'6'0'-328,"4"0"0,-3-5 0,4-1 1</inkml:trace>
  <inkml:trace contextRef="#ctx0" brushRef="#br0" timeOffset="128">22865 17714 8355,'0'-12'146,"0"-3"0,0-1 27,0-2 0,0 4 0,-2-3-38,-2 1 0,2 3 0,-6-1-107,-1 5 0,-1 0-32,-1 6 1,-2-1-1,-1 4-156,-1 0 0,0 0 1,3 1 141,1 3 1,3 2 2,1 6 0,3-1 1,-2 2-30,0 2 1,3-2 11,3 2 0,0-2 0,0-2-21,0 0 0,5 1 15,2-1 0,4-4-81,0-4 1,-3-1 0,-1-2 21,2 0 1,1 0 19,2 0 0,-1 0-35,0 0 1,1 0-60,-1 0 110,-4-5 145,3 3-71,-9-3 1,4 10 105,-5 3 0,0 3 0,0 5-68,0 3 1,0 5 0,0 4-39,0 2 0,0 6 1,0-7-47,0 0 1,0 4 0,0-4-9,0 0 0,-4 3 1,1-5-128,0-2 0,2 1 1,1-2 102,0-1 1,-4 1 0,0-9 141,2-1 1,-3-1 130,1-2 1,-5-1-125,1-2 1,2-3 0,-2-5-1,1-1 38,0-3 0,-3-3 0,3-4 48,-4 0 1,1-2 0,1-1-52,2-1 0,0-4 0,0 2-24,3-1 1,-1-1 0,1-4-55,2 1 0,2-1 0,2 1 0,3 2 7,1 1 0,1 5 0,2-3 0,-2 3-385,2 3 1,1-3 0,3 8 0,1-2-334,1 1 0,0 3 256,-3-4 1,4 0 0,2-3 0</inkml:trace>
  <inkml:trace contextRef="#ctx0" brushRef="#br0" timeOffset="129">23070 17851 8355,'6'7'-1411,"-2"1"1424,-2 1 1,-2-3-324,0 2 1,5-1 0,1 5 0</inkml:trace>
  <inkml:trace contextRef="#ctx0" brushRef="#br0" timeOffset="130">23538 17634 7850,'-5'-7'-305,"0"4"447,-2 6 0,-2 8 0,4 6 0,0 4-46,0 3 0,-1 2 1,4 0-33,-2 0 0,0 2 0,4-2-119,0 0 0,0-3 1,0-4 1,2-5 0,1 1 64,5-2 0,-2-5 0,2-2-49,1-1 1,-3-1 25,2-4 1,-1 0 14,5 0 0,-2-1 10,-2-3 0,2 1 1,-3-4 17,4-2 1,-4-3 0,1-1 0,1-4-35,1-1 1,-3 4 0,1-2-38,1-1 1,-3 5 0,2-2-434,1 5 256,-4-1 1,1 8-853,-2-1 919,-3 1 1,9 2-1,-3 0 1</inkml:trace>
  <inkml:trace contextRef="#ctx0" brushRef="#br1" timeOffset="131">23904 17885 17802,'-5'11'5948,"4"-3"-5287,-3 0 0,-1-1 0,1 5-454,1-1 1,1-3 201,-2-1-273,3 1 0,-4 0-39,5-1 1,1-4-1488,3 1 1529,-3-3 1,9-6 0,-4-2 0</inkml:trace>
  <inkml:trace contextRef="#ctx0" brushRef="#br0" timeOffset="132">24064 17657 7980,'6'0'-908,"-1"5"1041,-5 2 34,0-2-769,0 6 343,0-5 0,-5 5 0,-1 1 0</inkml:trace>
  <inkml:trace contextRef="#ctx0" brushRef="#br0" timeOffset="133">24349 17805 8355,'7'-11'-791,"-2"3"0,-5 0 306,0 0 1,-5-3 514,-3 0 1,-2 5 120,-2 2 1,1 3-1,0 2-88,-1 3 1,1-2-1,-2 6 1,-1 2 8,-1 4 0,0 0 0,3 4-19,1-2 0,-1 3 0,2-4-52,3-1 1,-2 3 3,5-2 0,0 0-76,4-3 0,0-1 0,1-1 31,3-2 1,3-2 53,4-2 0,0-3 1,1 3 7,-1-3 1,2-1 0,1-1-25,1-3 1,0-1-1,-3-4 3,-1 2 1,1-5 0,-1-3 0,0 0-11,1-2 0,-2 3 0,-1-3-107,-1 0 0,-1-3 1,5 1 60,-1-3 0,-3-1 2,-1 1 1,1-1 0,3-1-84,1-3 0,-1 3 1,-1-4 135,-2 0 0,2 4 26,-2-3 0,-2 4 1,0 3-55,-1 1 0,-1 5 705,-4-1 150,0 2-340,0 2-248,-5 4 0,0 7-83,-3 8 0,2 2 1,4 3 39,-2 2 0,-4 3 0,3 6-121,-1 3 1,-1-3 0,-2 4-108,2 0 0,3-3 1,-2 4 4,1-1 0,0 0 0,2-3-123,-1 2 1,0 4 0,3-5-32,-3 0 0,3-2 1,-3-2 16,3 1 0,1-4 0,0-1-120,0-1 0,1-3 0,3-6-712,4 0 928,2-5 1,6 2-1,2-5 1</inkml:trace>
  <inkml:trace contextRef="#ctx0" brushRef="#br0" timeOffset="137">24555 17817 7996,'5'6'652,"-3"4"-393,6-2 1,-2-2 0,5 0-190,0-1 0,2-1 0,6-4-73,-4 0 0,1 0 0,0 0 10,-2 0 1,-2-4 0,0-1-62,-1-1 1,3-2 0,-1-3 30,-3 0 0,-2 3 1,0 0-1,-1-1-122,-2-1 0,-1-1 93,-4-1 0,-2 5 1,-1 0-3,-5 2 1,2-2 0,-2 3-6,-1 1 0,-1 2 32,-1 1 1,-2 1 0,-1 3 3,-1 4 0,-1 2 0,5 3 112,0 2 0,-1-1 1,2 4-65,2-2 1,0 1-1,4-3 1,1 2-36,2 2 1,1-4 0,0 1 0,1-2-137,3-2 1,2-1 105,6-2 1,3 1 14,0-5 0,2-1 1,-3-3-34,1 0 1,4 0 0,-4 0-21,-1 0 0,3-1 34,-2-3 1,0 2-1,-3-6 10,-1-1 0,0 3 0,0-2 16,-4-1 0,3 1 38,-2 0 1,-2-2 0,2 3-65,1 1 0,-4 0 37,-1 2 0,-2 3 108,2-3 0,-3 4 134,3 4 0,-1 2-136,0 5 0,-1 1 0,1-1 44,-1 1 1,-2-1-58,0 1 0,4-1 9,-1 0 1,6 0-1,-1-4-18,2-3 1,-2-3-1,-1-1-68,2 0 1,1-1 0,2-2-38,-1 0 0,-1-6 0,-1 1 43,-1-2 1,-4-1 0,2-1 13,-1 1 1,-1-1 0,-4 1-71,0-1 1,0 1 0,0 0-10,0-1 0,-5 1 1,-3-1 17,-2 1 0,-1 3 0,-1 2 2,1 1 1,-1 1-1,1 4-149,-1 0 1,-3 5 0,0 3-134,1 2 1,1 1 0,2 1-364,-1-1 1,2 4 473,3 1 1,-3-1 0,3-4 0</inkml:trace>
  <inkml:trace contextRef="#ctx0" brushRef="#br0" timeOffset="138">24109 17679 7163,'0'7'555,"-3"3"-238,-1-2-536,0-3 234,4 5 0,1-9 0,3 4-99,4 0 1,-2-3-1,2 1-117,1-1 0,-3-2 0,0 1-118,-1 3 1,-1-3 0,-4 4 0</inkml:trace>
  <inkml:trace contextRef="#ctx0" brushRef="#br0" timeOffset="140">11078 17988 8355,'-7'-8'-388,"-1"1"0,0 3 0,-2-4 0,1 1 1530,2 0-855,-1-3 0,2 8 73,2-6-301,3 5 0,1-3-20,0 2 0,5 3-51,2-3 0,4 3 0,-1 2 0,-1 3 24,-2 4 0,1 2 0,2 1 1,-1 1-95,-2-1 0,0 2 0,2 1 0,-3 2 93,-1 2 0,-1 0 0,-4 2 0,0-1 40,0 1 1,-1 1-5,-3-2 1,-1 1-1,-4-4-19,1 2 1,1-4 0,-3 1 8,2-2 0,-2-3-3,2-2 1,-2 1-13,-1-5 1,3 3 0,0-3-23,-1-1 0,3-2 0,-2-1 7,0 0 0,1 0-33,0 0 1,3 0-47,-4 0 0,6-1-61,-2-3 1,3 1-38,1-4 1,1 0 0,3-2 66,3 2 1,3 3 0,2-2-1,-1 1 0,1 1 0,-1 4 91,1 0 1,-5 1-1,0 4 1,-2 5 23,-3 4 1,3 6 0,-1-2 0,-1 1-24,-2 0 0,-1 0 1,0 4-1,0-1 173,0-3 1,-4 1 0,-1-3 0,0-1 6,0 1 0,-3-2 0,3-4-141,-1 1 1,2-1-704,-4 0 195,6-4 0,-3-3 0,5-8 207,0-4 0,5-2 0,1-1 0</inkml:trace>
  <inkml:trace contextRef="#ctx0" brushRef="#br0" timeOffset="141">11272 17931 8355,'0'6'-1157,"0"4"1452,5-3 0,-2-1-200,5-2 0,-5-3 0,5-1 0,0-1 33,-2-3 0,4 1-94,-2-4 0,-2 3-251,2-4 1,-6 1 237,2-5 1,-3 1-105,-1-1 0,-5 5 1,-2 1-1,-4 0-4,0 4 0,0 1 1,-1 1-36,1 0 1,4 1 0,4 3 36,1 3-247,2 3 0,0 7 0,0 1 0</inkml:trace>
  <inkml:trace contextRef="#ctx0" brushRef="#br0" timeOffset="144">12060 17611 8355,'-5'-11'131,"-2"-1"1,2 1 0,0-1 0,0 2 323,-3 3-274,3 12 1,-2 3-69,4 12 1,1 4 0,-3 6-390,0 3 0,4 1 252,-3 1 1,-1 0 0,0 3-153,-1 4 1,2-1 150,-4 1 1,4-2-1,-2 3-10,1-1 0,-3-6 52,5-2 1,-5-1-2,4-6 0,-3-1 0,1-3-57,0 0 1,2-5 0,-2-3 49,1-2 0,-3-2 0,3 0-7,-1 1 1,3-4-1,-2-2-81,0-1 0,3-1 60,-6-4 0,6-3 0,-2-3 1,2-7-84,2-3 0,4-1 0,1-4 0,2-4-66,2 1 1,1-4-1,1 1 118,1-3 0,-1 5 1,0-3 109,1 0 1,-1 8-52,1-3 1,-1 7-1,-1-2-32,-2 1 0,2 2 1,-4 4 124,1-1 1,2 5 438,-6-1-383,6 5-106,-2-2 0,3 8 0,-3 3 102,-3 6 0,-3 7 0,-1 1-55,0 5 1,4-1 0,0 2-35,-1-6 1,-2 0 0,-1-4-161,0-2 0,0-2 132,0 0 1,1-1 100,3 1-487,-3-1 1,4-3-1,-3-2-476,1-1 368,-1-1 0,4-4 75,-2 0 0,-2-1 265,6-3 1,0-3-1,3-4 1</inkml:trace>
  <inkml:trace contextRef="#ctx0" brushRef="#br0" timeOffset="150">12186 18113 8050,'6'0'283,"5"0"0,-5 2 1,2 0-652,-1 2 1,1 0 191,3-4 1,1 0 125,-1 0 0,0-5 0,1-3 47,-1-2 0,-3 2 1,-2 1-1,1-2-9,-1-1 0,-4-2 1,2 1-1,-2 0-37,-2-1 0,0 1 0,-2 1 115,-2 2 0,-1-2-13,-2 2 0,-3 3 0,2 0 64,-2 0 0,2 4 0,1-2-78,-2 6 1,0-1 0,1 6 18,4 1 0,-1 5 0,2 2-54,0 2 0,2 1-47,1 4 0,0-4 0,0 0-140,0 1 1,0 2 71,0 1 0,1-4 1,2-2-143,0 0 0,5-1 1,-3-2 56,1 2 0,2-2 97,3-7 0,-3 3 0,0-3 21,1-1 0,4-1 60,3-5 0,-1 0 1,-2 0 47,2 0 0,-2-5 0,2-3 49,-3-2 0,0-5 0,-1-1 12,1-2 1,3 0-1,-1-2 38,-4 1 0,2 3-95,-5-3 0,-1 5 0,1-1 107,-2 2 0,0 2 1,-3 0 21,2-1 0,0 1 73,-4-1 1,0 1-163,0 0 0,-1 4-33,-3 3 1,1 3 52,-4 1 0,-1 1-63,-3 3 1,3 4 0,1 6-140,-2 1 1,0 1-1,0-2 57,1 2 1,6 0 0,-3-2-42,0 1 1,3 1-96,-1-5 1,1-3 83,2-1 1,2-4 11,1 1 0,4-4-37,4-4 0,-1 1 56,-2-4 1,1-1 0,-4-3 4,1-1 1,-3 1 0,1-1 190,-3 1 1,3 3 505,-1 1-563,1 4 0,-4-1 0,0 8 0,0 4 95,0 2 1,0 3 0,0 1 0,0 1-191,0-1 0,0-2 0,2 0 0,1-2-121,5-2 1,2 1-1,3-6-67,2 0 1,-2-3-1,3-4 1,-1-2 50,1-1 1,3-3-1,-4 3 72,-1-4 0,-1 0 0,-1 0-8,3-1 1,-2 5 126,2-1 0,-2 0 1,-1-3-30,-1-1 1,-5 5 0,-1-1 0,-1-1-20,0-1 0,0 3 0,-4-1 1,0-1 216,0-1 1,0 2 0,0 1 54,0-2 1,0-1-1,-1 0-89,-3 2 0,1 3 3,-4 5 0,-1 1-80,-3 3 1,-1 6-1,1 7 1,1 0-14,2 4 1,-1 0 0,5 2-1,2 0-204,0 0 1,2-5 0,0-3-77,0-3 0,2-1 0,1-4-29,5-3 1,-2-4 0,3-5-40,4-6 1,-2-2 0,5-6 198,-4-2 1,-1 0 0,-3-2 77,0 0 0,0-3 0,3-1 0,-1 0 0,-2-1 0,2-1 0,-4-5 0,1 0 0,3 1 0,-4 1 105,1 1 1,1 5 0,-3-2 62,2 4 1,-5 0 42,2 8 253,-3 1 0,-1 14 0,-1 5 50,-3 5 1,2 7-329,-6 3 1,4 4-1,-2 4-50,1 3 0,-3 3 1,5 3-122,0 2 0,-2-3 1,1 5 138,2-1 1,0-7-1,2 1-323,0-4 0,0-3 0,0-4-581,0-3 1,2 1-1,0-4 248,2-2 0,0-2 0,-4 0 1</inkml:trace>
  <inkml:trace contextRef="#ctx0" brushRef="#br0" timeOffset="154">13008 18136 7996,'8'0'-360,"0"0"1,-1 0-1,5 0 854,-1 0-333,0 0 1,1-3-1,-1-3-135,1 0 0,-1-2 0,1-3 0,-1 0 38,0-1 1,-3 1 0,-2-1-262,-1 1 1,3-4 0,-4 0 134,-2 1 0,0 1 68,-2 1 1,-2 2-1,-1 1-29,-5 2 1,2 3 33,-2-4 0,0 6-11,-3-2 0,0 4 1,-1 3 34,1 0 1,-1 10 0,1 0 266,-1 3 0,2-1-143,3 5 0,-2-1-129,5 3 1,0 1-38,4 0 0,0-1 0,0-2-57,0-1 1,0-4 0,0 3 41,0-2 0,4 0 1,1-6 13,1-3 0,-2 2-177,4-5 0,-1 0-140,5-4 1,-1-1 0,1-2-25,-1-1 0,1-8 229,-1 0 1,0-6-1,1 2 49,-1-2 1,1-1 70,-1-4 0,1 4 0,-2 0 0,-3-1 0,2 2 0,-4 0 50,2 2 1,-1 1 0,2 3 299,-5 1-8,4 5 1,-6 2-68,3 8 1,1 2 0,-1 7-132,-2 2 1,-1-1 0,-1 4-1,0-1-19,0 1 0,0 0 1,0 2-1,0-2-272,0-2 1,0 1 0,0-3-1,0 1-265,0-1 0,0-5-469,0-1 727,0-1 0,-3-2 0,-2-5 118,-2-6 1,5 0 0,-2-2 115,3-1 1,1-1-1,0-2 106,0 1 0,0 0 159,0-1 0,3 1 0,3-1-51,0 1 0,1-1 0,5 1 0,-2 0-104,-2-1 1,2 1 0,-3-1 0,4 1-91,0 0 0,0 0 0,1 3 0,-1 0-357,1-1 1,-5 4-1,1 1 1,1 3-486,1 1 0,1 0 314,1 0 0,-1 0 0,1 0 1</inkml:trace>
  <inkml:trace contextRef="#ctx0" brushRef="#br0" timeOffset="155">13968 18091 8355,'-12'0'77,"1"0"234,-1 0 1,1 5-147,0 2 1,-1 5 0,2 2-168,2 1 0,0 5 0,4-2 0,1 1 27,2 0 0,1-4 0,0 3 0,0-1-381,0-3 0,4-2 0,1 0 1,1-2-1509,3-3 1708,1 4 0,2-10 0,-1 4 1</inkml:trace>
  <inkml:trace contextRef="#ctx0" brushRef="#br0" timeOffset="156">14093 17817 8355,'-6'-6'-1163,"0"5"607,2-3 608,3 3 0,-4 2 0,5 3-294,0 4 1,5 1-1,2 0 1,2-2 218,-1 2 0,7 1 0,-2 2 0</inkml:trace>
  <inkml:trace contextRef="#ctx0" brushRef="#br0" timeOffset="157">14322 18011 8355,'5'6'-385,"-4"0"1,4-3-286,0 1 844,-3 0 1,1-4 471,-6 0 1,-4 0 0,-4 0-414,-1 0 1,1 3 0,0 2-5,-1 2 1,1-5-312,-1 2 0,1 1 1,-1-1-533,1-1 195,0 3 176,-1-5-213,6 9 293,1-8 0,6 6 1,3-2 78,3 0 0,4-2 1,0 3 63,0 2 0,1-2-10,-1 0 1,4 1 14,1 3 0,-1 1 1,-4-1 89,1 0 1,-5 1-15,1-1 1,-5 1-38,0-1 0,-1 1 0,-2-1 80,0 0 1,-5 1-1,-3-1-62,-2 1 1,-3-5 0,-1 1-113,-1 1 0,-4 0 0,2 0-155,0-2 1,1-4 0,-1 0-637,0-1 657,2-2 0,3 0 0,1 0 1</inkml:trace>
  <inkml:trace contextRef="#ctx0" brushRef="#br0" timeOffset="158">14859 18113 7457,'-6'-11'-74,"-1"0"129,2 4 0,-5 2 1,2 5-1,-2 0 1,-2 0-1,0 0-46,-3 0 1,2 4 0,-2 1 0,2 1-10,1 3 0,1-2 0,0-1 0,0 0 30,4 1 0,-3 0 0,2 5-124,-2-1 1,4 1 0,2-1-31,3 0 1,1 1 0,1-1 55,3 1 0,-2-1 1,6 1-1,1-1 33,1 0 0,1 1 0,-1-1 0,-1 1 25,-1-1 1,-1 0-1,4 1 1,-2-1 60,-2 1 1,-4-1-55,0 1 0,-1-1 1,-4 0 38,-1 1 1,-4-5 0,-4 1-10,-1 1 1,1-3-21,0 2 1,-1-4 0,1 2-87,-1-1 1,1-1-44,0-4 0,3 0-53,0 0 0,6-5 0,-2-3 83,3-2 0,6-6 0,1-2 0</inkml:trace>
  <inkml:trace contextRef="#ctx0" brushRef="#br0" timeOffset="163">15041 18159 8355,'-11'18'-53,"-1"4"82,1-3 0,0-2 0,-2 2 0,-1 2 51,-1 0 1,-1 2-1,5 0-144,0 0 0,-1-4 0,2-1-72,2-2 1,0-1 159,4-3 50,0-1-399,4 1 1,1-7 85,3-5 0,-1-3 0,4-7 39,2-3 1,1-6 90,2 0 0,-1-2 0,2-2 27,2 0 0,-2 0 1,2 0-1,-2 0 1,-2 6 198,0 1 0,1 4 23,-1 0 1,1 6-56,-1 2 1,-1 4-40,-2 4 0,1 2 1,-5 7 28,-2 2 0,1-2 0,-1 2-1,2-2 0,0 2 110,-4 0 1,0 0-128,0-3 0,-1-1 38,-3 1 11,2-6 0,-4 3-79,2-5 1,3-2 0,-3-5-55,3-5 1,2-2-145,3-2 0,-1-4 1,5-3-39,5-3 1,-1-1-1,3 2 139,-3 2 1,-1-2 38,-4 6 0,3 5 0,-3 5 15,-1 0 0,3 5 0,-4 0 0,0 6 89,0 4 1,-1 3 0,-4 1-1,1 3 35,3 0 1,-3-1 0,3 1-64,-3 0 0,3 2 0,0-4-37,-1-1 0,3-3 0,0-2 32,1-1 0,3-2-139,-3 2 1,4-3 0,0-5-118,0 0 1,1 0 0,-1 0 181,1 0 1,-1 0 0,0 0 56,1 0 0,-1-1 1,1-3 138,-1-4 1,-3 2 0,-2-2 0,0-1 71,1-1 0,-5 3-104,2-1 0,-3 0 0,1-3-8,2 0 1,-3-1-1,3 1-69,-3-1 1,-1 1-1,-1 0-56,-3-1 1,1 6 0,-4 2 2,-2 3 1,2 6 0,0 4-16,-2 5 0,3-2 0,-1 5 0,2-2-7,3 0 1,0 0-1,2-3-121,0-1 0,5-1 0,3-2-66,2-4 1,2-3 0,-1-1 47,0 0 1,1-5 33,-1-3 1,-3 0 183,-1 0 0,-4 4 0,1 8 0,-3 4 163,-1 2 1,-4 1 0,0 1-1,2-1-121,1 0 1,1 1 0,0-1-200,0 1 0,1-6 0,3-2-71,3-3 1,0-2-1,0-3 50,2-4 1,1-3-1,2-3-60,-1-1 1,1-5 0,-1 0 12,0-1 0,1-6 0,-1 1 168,1 0 0,4-8 0,2-2 0</inkml:trace>
  <inkml:trace contextRef="#ctx0" brushRef="#br0" timeOffset="164">15761 17896 8355,'0'12'-293,"-1"4"32,-3 3 1,-3 4 0,-4 4 449,0 3 1,0 3 0,2 2-40,2-1 0,-1 4-94,-3 0 1,3-1 0,2-5-96,1-2 0,0-5 1,2 1 110,-1-6 0,1 0 0,3-4-951,0-2 635,5-7 1,1-2 0,5-5-498,1 0 657,-6-5 0,9-6 0,-2-7 0</inkml:trace>
  <inkml:trace contextRef="#ctx0" brushRef="#br0" timeOffset="165">15921 17999 7296,'0'12'736,"0"-1"-555,0 6 0,-5 5 1,-2 9 26,1 2 0,-4-3-209,2 1 1,2-2 0,-1 3-350,2-2 0,-2-4 203,3 0 0,0-2-814,4-1 635,-5 0 1,4 0-1,-4 0 1</inkml:trace>
  <inkml:trace contextRef="#ctx0" brushRef="#br0" timeOffset="167">15955 18330 7781,'-6'0'513,"1"0"-428,5 6 0,5-5-110,2 3 1,3-3-1,2-1 44,-1 0 1,4 0 0,1 0 0,-2-1-71,-2-3 1,0-1-1,-1-4 1,1 1-125,-1-1 0,-3 0 0,-2 1-3,-1 0 1,-1 0-1,-5-2 121,-3 3 1,-3-2 0,-4 5-1,0 1-1,-1 2 0,1 1 0,-1 0 0,1 1 220,-1 3 1,1 4 0,0 7-1,0 3-56,4 0 1,-2 7 0,4-2 0,0 1-103,0 0 0,1-1 0,4 0 0,1-2-77,3-2 1,-1-2 0,4-6 0,2-1 9,1-2 1,2-3 0,-1-5 0,0 0-149,1 0 0,3-1 0,0-3 90,-1-4 1,3-6-1,-2-1 33,-1 1 0,-1-2 0,-2-1 30,1-1 1,-1-1 0,0-3 53,1-1 0,-1 1 1,-1 2-1,-1 1 92,-1-1 0,-2 3 127,2 2 0,-3 8-33,-5 7 1,0 6-1,0 6 1,0 2-142,0 1 0,0 4 1,0-2-1,0-1-81,0 1 0,0-2 0,0-3 0,0-1 49,0 0 0,0 1-310,0-1 1,0-3 138,0 0 1,0-7 126,0-1 1,0-5-1,0-7 1,0 1 69,0-1 0,1 0 0,2-2 0,2-1 80,1 1 1,-2 1-1,4 3 58,0 2 1,3-1-1,0 5-116,0 2 1,1 1-1,-1 1-482,1 0 1,0 0 236,4 0 0,-4 0 0,5 0 0</inkml:trace>
  <inkml:trace contextRef="#ctx0" brushRef="#br0" timeOffset="168">17108 18262 8355,'-11'-6'-64,"3"1"1,1 5 0,-1 1-1,1 3-68,-1 3 168,0 8 0,-2-1 0,1 5 13,2 2 1,0 2-1,-2 2 1,3 3-43,1 1 0,1-4 1,4 2-1,0-4-120,0-4 0,5 1 1,3-4-1,2-4 13,2-3 0,3 0 0,0-5 0,0-2-213,2 0 1,-3-7-1,3-3 1,1-2 77,0-2 1,-4-3 234,1 0 0,3-5 0,0 2 0</inkml:trace>
  <inkml:trace contextRef="#ctx0" brushRef="#br0" timeOffset="172">17474 18079 8355,'-11'23'-151,"-1"0"0,1 1-434,-1 3 1,0 2 471,-4 5 0,4 0 0,-5 1 406,1-1 0,3 0-164,-2 0 0,-2-1-175,2-2 0,0 1 0,3-6 103,1 0 0,1-6 11,2-1-279,-2-5 211,4 2-122,-1-9 0,2-3 0,7-9 33,1-7 1,4-1 30,4-6 0,1 2-2,-1-2 1,-3 1-1,-1 4 17,2-1 0,1-1 70,2 5 0,-5 1 51,1 2 0,-6 4 12,2 8 0,-3 4 0,-1 6 0,0 2 23,0 2 1,0 0 0,0 2 0,2-2-66,2-2 0,-2 0 0,6-5-18,1 0 1,1-4 0,1-3 0,1-3-24,-1-1 0,4-5 1,0-3-1,-1-2-37,-1-1 1,0-1 0,1-1-1,1-2 31,-1-4 1,-1 1 0,-3 1 0,-1-1-78,-2 0 1,-3 3 0,2-3 0,-1 2 125,-2 2 0,-2 1 0,-2 3 71,-3 2 0,-2 3 1,-6 5-1,1 0-35,0 0 1,-5 9-1,1 2 1,2 3-48,5 3 1,-1-3 0,4 4 0,0-2-65,-1-2 1,3 3 0,3-2 0,0-1-136,0-2 0,5-4 0,2-2 0,4 0-37,0-4 0,0-1 1,1-1-1,-1-1-12,1-3 0,3-2 0,0-6 1,-1 1 144,-1 0 1,-2-1-1,-1 0 1,-1-2 63,-1-2 0,-2 1 0,2 4 0,-3 1 190,0 2 41,-4 3 0,3 6 1,-7 4-95,0 7 1,-1-1 0,3 4 0,-2-2-28,-1-2 0,0 5 0,4-1 0,0-1-203,0-2 1,0 0 20,0-1 0,2-1-172,1-2 0,0-3 97,5-5 0,-1 0 0,3-1 6,-2-3 0,2-2 0,-2-6 0,1 1 123,-2-1 0,3 0 1,-3-2 17,-1-1 0,4-1 0,-3 5 0</inkml:trace>
  <inkml:trace contextRef="#ctx0" brushRef="#br0" timeOffset="173">17759 18468 6768,'7'5'-178,"-2"1"1,-5 5 318,0 1-84,0-1 0,0 1 17,0-1 1,0 0-20,0 1 1,0-1-130,0 1 36,-5-1-183,4-4 51,-5-2 1,6-7 1,0-1 0,4-4 110,0-4 0,5-2 40,-1-2 1,2-3-1,1-5 1</inkml:trace>
  <inkml:trace contextRef="#ctx0" brushRef="#br0" timeOffset="174">17839 18479 8355,'7'-5'-153,"3"4"1,-8-4-109,6 5 1,-5 1 231,0 3 84,-1 2 1,1 5-1,1 1-234,-1-1 1,-2 1 67,-1-1 1,0 0-540,0 1 474,0-1 0,0 1 0,0-1 0</inkml:trace>
  <inkml:trace contextRef="#ctx0" brushRef="#br0" timeOffset="175">17017 18445 8355,'-11'-4'-446,"-1"-1"-44,1-2 1,-1 4-1,1-4 1,0 1 380,-1 0 1,1 3 108,-1-1 0,1-2 0,-1 5 0,1-4 0</inkml:trace>
  <inkml:trace contextRef="#ctx0" brushRef="#br0" timeOffset="176">16857 18376 8355,'-6'0'-1569,"-4"-5"1623,8 4-37,-3-4 38,5 5 0,7 0 1,3-2 9,4-1 1,6 1-1,0-1-9,6 1 0,-1-1 0,4-1-50,-1 1 1,0-2-1,-2 1-148,0 2 0,2 6 1,-2 3-1,0 3-135,0 2 1,-2 4 0,-1 2 0</inkml:trace>
  <inkml:trace contextRef="#ctx0" brushRef="#br0" timeOffset="177">18308 18376 7461,'-7'1'221,"3"3"0,-1 3-191,2 4-4,-6 0 0,7 2 1,-3 1 22,0 1 1,4 6-1,-4-2 1,1 1-7,0-1 1,-1 3 0,3-5-1,-2 2-39,1 0 1,2-5 0,1 2-132,0-4 1,1-5 139,3-4 1,3-1 0,4-2-112,0 0 1,1-2-1,-1 0 1,1-3 8,-1-2 0,2 0 0,1-5 1,1 0 35,-1-3 0,-1 2 1,-2-4-1,0 2 33,1 0 1,-1-4-1,-1 4 1,-1-1 7,-1 0 1,-2 2 0,3-4 0,-3 2 82,0 2 1,-3 1 209,-3 2-207,0 4 1,0 3 0,0 8 0,0 4 0,0 2 1,-3 3 0,-1 1 0,1 2-45,2 2 0,1-3 1,0 4-1,0 0-22,0-1 0,0 2 0,0-3 0,1-1-148,3 1 1,-3-1 0,3-2-1,-3 1-183,-1-1 1,4-1 0,1-3-1,0-1 142,0-1 0,4-6 0,-2 3 0</inkml:trace>
  <inkml:trace contextRef="#ctx0" brushRef="#br0" timeOffset="178">18171 18422 8355,'0'-6'-1673,"0"0"826,0 6 821,5 0 1,1 6 0,5 0 0</inkml:trace>
  <inkml:trace contextRef="#ctx0" brushRef="#br0" timeOffset="179">18022 18365 8355,'-11'0'0,"-1"0"-53,1 0 1,-1 0 63,1 0 0,3 0 158,1 0 28,4 0-124,-2 5 0,12 0 0,3 4 1,6-3-1,4-1 29,5-2 1,1-2 0,1-1 0,3 0 3,3 0 1,2-1 0,-1-2 0,0-1-24,0 2 1,1-3-1,-2 1 1,-2 1-31,0 2 0,-6 1 0,2 0 0,-3 0-66,-1 0 1,-2 0 0,-2 0-1,-2 0 13,-1 0 0,-3 0 0,2 0 0,-2 0-119,-2 0 1,-3 0-1,-2-1 1,1-2-132,-1 0 1,-2-1-641,4 4 572,-6 0 1,2 0 52,-8 0 1,2 0-157,-6 0 0,2 1 0,-3 2 316,1 0 0,0 5 1,-3-3 104,0 1 0,-1 2 0,1 3 0</inkml:trace>
  <inkml:trace contextRef="#ctx0" brushRef="#br0" timeOffset="180">18479 18422 8355,'-11'0'-74,"4"0"0,1 0 361,2 0-178,3 5 1,-4 5-1,5 7-9,0 0 0,0 6 0,0 4 0,0-1-29,0 2 0,0-2 1,0 3-1,0 0-131,0 0 1,0-3 0,0 0 0,0 0-93,0 0 1,0 2 0,0 3 0,0-3-59,0 0 0,0-8 0,0 1-277,0-3 1,1-6 263,3-5 1,-2-5-361,6-2 508,-6-6 0,9-10 0,-5-2 0</inkml:trace>
  <inkml:trace contextRef="#ctx0" brushRef="#br0" timeOffset="181">18182 18445 8355,'-11'0'-16,"3"-2"0,0 0 0,-1-3 347,-1-2-209,4 5 0,2-3-219,8 5 0,4-4 1,7 0 121,4 2 1,2-3 122,2 1 1,5-1-112,3 1 1,3 3 0,3-3-39,1 3 0,-1 1 0,-6 0-5,0 0 1,-2 0-77,1 0 0,-2 0 0,-5 0 19,0 0 0,-4 0-347,0 0-174,-5 0 426,3 0 0,-10 0-84,1 0-42,-6 0 0,2 0-61,-8 0 1,-2 0 313,-5 0 0,-1-5 0,1-2 0</inkml:trace>
  <inkml:trace contextRef="#ctx0" brushRef="#br0" timeOffset="182">18525 18468 7968,'-7'5'-484,"1"-4"0,3 4 530,0 0 1,-5 1 0,3 7 0,-1 1 428,-3 1 1,2 9-397,0-1 1,3 3 0,-2-4-65,1 1 0,-3 0 1,4 0-121,2 0 0,0 0 0,2-2 0,2-2-86,1-4 0,0 2 0,5-2 0,0-1-289,3-1 1,-4-7 342,1-2 1,-1-3-1,5-1 1</inkml:trace>
  <inkml:trace contextRef="#ctx0" brushRef="#br0" timeOffset="184">19119 18445 8355,'0'-12'-130,"0"1"248,0-1 1,0 5-1,-2 0-65,-2 2 1,2-2-83,-6 3-82,1 0 1,-5 4 81,1 0 1,-1 0 161,1 0 0,3 5-146,1 3 0,-1 2 1,-3 3-87,-1 2 0,1 1 1,1 5 191,2-2 1,-2 0-70,2 4 0,3-1 0,0 1-15,0 0 1,4-1 0,-3-2-2,3-1 0,1-5 0,0 1-70,0-2 0,4-2 0,1 0 0,1-4 6,3-3 0,5-3 0,2-1 0,2-1-80,2-3 0,-2-2 0,0-6 0,0 1 1,-1 0 0,1-5 0,3 1 0,-4 0-37,0-2 0,2 3 1,-3-5-1,1 0 63,-1 2 0,1-5 0,-3 3 0,1-3 87,-1 0 0,-5 4 0,-3 3 0,-1 2 274,-2 1 1,2 5 653,-1-1-787,0 6 1,-6-2-1,0 8 1,-2 3-20,1 3 0,-2 7 0,1 2 0,1 4-41,-2 3 1,2 4 0,-3 4 0,-1 1-66,1 4 0,2-4 0,-2 3 1,0-4-119,-1-3 0,5 2 1,-2-4-1,3 1-36,1 1 1,0-6 0,0 1 0,0-5-38,0-2 1,0-5 0,0 1-31,0-2 0,-5-12 0,-2-2 1</inkml:trace>
  <inkml:trace contextRef="#ctx0" brushRef="#br0" timeOffset="186">19381 18399 8355,'0'-11'-98,"1"3"1,2 0-205,1-1 0,1 3 578,-1-1 0,2 0-298,5 0 0,-3 1 1,0 6 132,1 0 0,1 0-18,1 0 0,1 4-43,-1 0 1,-3 5 0,-1-3-67,2 1 0,-4 3 0,0-3-64,0 4 1,-3 4 93,1 0 0,-1 0 0,-2-3-10,0-1 1,0 2-1,0 1 57,0 1 0,-2 1 0,-1-2 1,-5 2 47,-2-2 0,-2 2 0,1-1-64,0-1 0,-5 0 0,1-1 65,1-2 0,1 3-72,2-6 1,0 1 0,0 0-1,3-3 41,0-1-31,0-1 1,1-4-225,-1 0 0,4 0-223,-3 0 1,4-1 0,-2-2-1,1-2-756,0-1 936,1 3 1,8-7 0,1 4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18:12:02.071"/>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7E7D2FE8-CDFF-EB4B-A0A2-4F73BADE6FE1}" emma:medium="tactile" emma:mode="ink">
          <msink:context xmlns:msink="http://schemas.microsoft.com/ink/2010/main" type="writingRegion" rotatedBoundingBox="13533,9490 15463,9490 15463,10038 13533,10038"/>
        </emma:interpretation>
      </emma:emma>
    </inkml:annotationXML>
    <inkml:traceGroup>
      <inkml:annotationXML>
        <emma:emma xmlns:emma="http://www.w3.org/2003/04/emma" version="1.0">
          <emma:interpretation id="{EF32A531-5C54-1245-9BCD-F8A2A338A55B}" emma:medium="tactile" emma:mode="ink">
            <msink:context xmlns:msink="http://schemas.microsoft.com/ink/2010/main" type="paragraph" rotatedBoundingBox="13533,9490 15463,9490 15463,10038 13533,10038" alignmentLevel="1"/>
          </emma:interpretation>
        </emma:emma>
      </inkml:annotationXML>
      <inkml:traceGroup>
        <inkml:annotationXML>
          <emma:emma xmlns:emma="http://www.w3.org/2003/04/emma" version="1.0">
            <emma:interpretation id="{C24A9CDB-3DAC-404D-8BDF-B2D909C55E50}" emma:medium="tactile" emma:mode="ink">
              <msink:context xmlns:msink="http://schemas.microsoft.com/ink/2010/main" type="line" rotatedBoundingBox="13533,9490 15463,9490 15463,10038 13533,10038"/>
            </emma:interpretation>
          </emma:emma>
        </inkml:annotationXML>
        <inkml:traceGroup>
          <inkml:annotationXML>
            <emma:emma xmlns:emma="http://www.w3.org/2003/04/emma" version="1.0">
              <emma:interpretation id="{0366D982-1F5F-DA48-9388-B57E41CAAE65}" emma:medium="tactile" emma:mode="ink">
                <msink:context xmlns:msink="http://schemas.microsoft.com/ink/2010/main" type="inkWord" rotatedBoundingBox="13533,9490 15463,9490 15463,10038 13533,10038"/>
              </emma:interpretation>
            </emma:emma>
          </inkml:annotationXML>
          <inkml:trace contextRef="#ctx0" brushRef="#br0">13602 9902 8355,'-4'-8'-2173,"-1"2"2315,-1 1 1,2-3-67,-3 4 1,3 1 20,-4 3 1,6-2 117,-2-1-65,-3 1 1,5-3 138,-6 5-32,6 0-27,-3 0 0,14 0 0,3 0-101,5 0 1,2 0 0,4-1 0,1-2-64,2 0 1,0-1 0,3 4 0,-1 0-105,-3 0 1,3 1 0,-2 2 0,-4 0-108,-1 0 0,-3 2 0,1 0 0,-3 0-202,1 0 1,-5 0 0,3-2-1,-2 1-60,-1-2 1,-5-1 0,1-1 263,1 0 1,-3 0 142,2 0 0,-6 6 0,3 0 0</inkml:trace>
          <inkml:trace contextRef="#ctx0" brushRef="#br0" timeOffset="1">13728 9902 7935,'-5'-6'153,"4"0"6,-5 6 159,1 0-225,4 0 1,5-3 25,7-1 1,7-1 0,-3 2 28,-1-1 0,4 1-145,1 3 0,-1 0 0,1 0 0,0 0 19,-1 0 1,3 0-1,-2 0 30,3 0 1,1 0 0,1 0-42,2 0 0,2-4 7,3 0 1,6-4-1,-2 3 1,5-1 97,3-3 0,2 3-20,5-2 0,1 2 0,3-2-46,-1 4 0,1-1-143,3 1 0,-1 1 0,-3 3 14,-4 0 0,-3 0 51,-4 0 0,1 0 0,-5 0 27,-1 0 0,-1 0 1,-2 0 143,0 0 1,-3 0-1,-2 0-209,-1 0 0,-5 0-48,-4 0 0,-4 0-216,4 0 1,-9 0 262,1 0 1,-6-2-354,3-1 0,-5-4 0,-1-4 0,-4-1-6,-6 1 1,-12-5 0,-4-2 0</inkml:trace>
          <inkml:trace contextRef="#ctx0" brushRef="#br0" timeOffset="3">14984 9514 8672,'5'-7'0,"3"2"550,2 0 0,7 4-348,2-3 1,2 3-1,3 1-180,3 0 1,-2 0-1,4 1 1,-1 3-73,-2 3 1,-2 5 0,-1 2-31,0 1 1,-2 2-1,-1-4 17,-1 3 0,-3-1 28,3-4 0,-5 1 0,1-1 0,-2 1 171,-2-1 0,-3-1 1,-2-1-1,-1-1 198,-2 1 1,-2-3-1,-2 2-175,-3 0 1,-8 3 0,-8 1 0,-5 3-258,-6 5 1,-9 1 0,-4 3-1,0 3-918,-4 3 0,3 0 0,0-1 308,5-1 0,0 8 0,-1 0 1</inkml:trace>
        </inkml:traceGroup>
      </inkml:traceGroup>
    </inkml:traceGroup>
  </inkml:traceGroup>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18:12:02.075"/>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D1C10A35-0CFB-584F-A416-CFB0CBA17BBD}" emma:medium="tactile" emma:mode="ink">
          <msink:context xmlns:msink="http://schemas.microsoft.com/ink/2010/main" type="writingRegion" rotatedBoundingBox="18373,9954 25293,9253 25413,10432 18492,11133"/>
        </emma:interpretation>
      </emma:emma>
    </inkml:annotationXML>
    <inkml:traceGroup>
      <inkml:annotationXML>
        <emma:emma xmlns:emma="http://www.w3.org/2003/04/emma" version="1.0">
          <emma:interpretation id="{88C86D5A-3AEE-2448-9F13-EFA89157FBE4}" emma:medium="tactile" emma:mode="ink">
            <msink:context xmlns:msink="http://schemas.microsoft.com/ink/2010/main" type="paragraph" rotatedBoundingBox="18373,9954 25293,9253 25413,10432 18492,11133" alignmentLevel="1"/>
          </emma:interpretation>
        </emma:emma>
      </inkml:annotationXML>
      <inkml:traceGroup>
        <inkml:annotationXML>
          <emma:emma xmlns:emma="http://www.w3.org/2003/04/emma" version="1.0">
            <emma:interpretation id="{CA277435-8AEE-1944-8B37-EB21ABC570BF}" emma:medium="tactile" emma:mode="ink">
              <msink:context xmlns:msink="http://schemas.microsoft.com/ink/2010/main" type="line" rotatedBoundingBox="18373,9954 25293,9253 25413,10432 18492,11133"/>
            </emma:interpretation>
          </emma:emma>
        </inkml:annotationXML>
        <inkml:traceGroup>
          <inkml:annotationXML>
            <emma:emma xmlns:emma="http://www.w3.org/2003/04/emma" version="1.0">
              <emma:interpretation id="{6ED53897-DA08-7147-BAD1-F71244683ACE}" emma:medium="tactile" emma:mode="ink">
                <msink:context xmlns:msink="http://schemas.microsoft.com/ink/2010/main" type="inkWord" rotatedBoundingBox="18391,10136 20056,9967 20157,10964 18492,11133"/>
              </emma:interpretation>
            </emma:emma>
          </inkml:annotationXML>
          <inkml:trace contextRef="#ctx0" brushRef="#br0">18605 10484 9384,'-12'2'0,"2"1"34,2 5 1,0 0-393,4 3 0,-4-1-169,4 9 1,0 5 0,4 7 1162,0 2 0,0 6-449,0 3 0,0 1-232,0-1 0,-1 1 0,-1-3-70,-2 0 1,-1-7 0,1 0-146,-4-4 0,3 1 0,0-6-82,0-3 1,4-6-106,-3 1 0,2-9 388,-2-3 0,2-18 0,-3-5 1</inkml:trace>
          <inkml:trace contextRef="#ctx0" brushRef="#br0" timeOffset="1">18479 10130 8355,'-17'0'392,"6"2"0,-2 0 14,4 2 0,8 0 1,4-4-237,11 0 0,7 1-130,17 3 0,3-3 0,16 3-64,5-3 0,-27-1 0,1 0 0,2 0 0,0 0-24,2 0 0,-1 0 1,2-1-1,-1-2 1,1 1-1,1-1 1,0 0-1,0 0-53,-1-2 0,0 1 1,-1 1-1,0 0 1,-2-1-1,0 0 1,-2 0-1,-1-1-62,-2 0 1,0 0 0,29-3 0,-6 1 0,-3-2 84,-3-1 0,-7-2 0,-4 1 134,-3 0 0,1 3 0,-8 2 46,0 0 1,-5-1 0,-6 3-78,-1 2 1,-2 0-1,-4 2-257,1 0 0,-5 0-321,1 0 1,-7 2 0,-7 9 552,-6-2 0,0 1 0,-2-1 0,0 0 0,-1-2 0</inkml:trace>
          <inkml:trace contextRef="#ctx0" brushRef="#br0" timeOffset="3">18559 10599 8355,'11'-13'-102,"-3"3"0,0 10 0,-1 1 0,1 3 0,-1 5 212,2 5 1,3 5 0,2 6 0,2 4 233,2 4 1,0-1-309,1 6 1,1-4 0,-3-3 3,0-5 0,1-3 0,1-4 50,-4-4 0,-1-2 0,0-3-101,1-2 0,1-3 1,-5-5 37,1 0 0,-1-5 0,2-5 15,2-8 0,-1-6 0,4-10 2,-2-1 0,3-3 7,-4 0 0,1-1 0,-4 2-65,3-1 0,-6 0 0,3 5-95,-2 3 0,-5 2-60,-1 5 1,1 1-356,-1 3 0,1 8 63,-1 7 1,-2 4 0,4 4-107,0 3 1,-3 4 566,-3 0 0,0 0 0,0 1 0</inkml:trace>
          <inkml:trace contextRef="#ctx0" brushRef="#br0" timeOffset="5">19370 10507 8355,'6'-6'660,"-1"1"-722,0 10 0,-3 6 52,1 8 0,2 5-57,-1 7 0,1-1 1,-2 8-1,1-2 40,-2-2 0,3-1 0,-1-2 0,0-5 92,1-2 1,-2-2-1,3-3 1,0-4-106,1-2-83,0-2 1,5-4 0,-1-5-58,0-4 0,1-5 1,-2-5 94,-2-4 1,2-3 0,-3-6-1,4-3 11,0-1 0,0-2 0,1-3 1,-1 0 346,1 0 0,-1 3 48,0 1 0,1 4 0,-1 1 356,1 5 0,-1 3-258,1 6 0,-1 4 0,-1 5 69,-2 4 1,1 6-288,-6 7 0,5 3 1,-3 5-132,1 0 1,-3 0 0,2-1-1,-1 1 32,0 0 0,3 0 1,-2-1-1,0-3-1129,1-4 0,-1 3 0,-3-1 0,3 2-1074,2 0 1694,-5 0 0,3 4 0,-5 0 0</inkml:trace>
        </inkml:traceGroup>
        <inkml:traceGroup>
          <inkml:annotationXML>
            <emma:emma xmlns:emma="http://www.w3.org/2003/04/emma" version="1.0">
              <emma:interpretation id="{A83192E0-CDE5-B640-B0F9-A65A251695FA}" emma:medium="tactile" emma:mode="ink">
                <msink:context xmlns:msink="http://schemas.microsoft.com/ink/2010/main" type="inkWord" rotatedBoundingBox="20891,9796 22732,9610 22822,10496 20981,10683"/>
              </emma:interpretation>
            </emma:emma>
          </inkml:annotationXML>
          <inkml:trace contextRef="#ctx0" brushRef="#br0" timeOffset="6">20969 10256 8151,'-12'5'1003,"1"-4"-829,5 4 0,7-5-33,10 0 1,6-3-1,6-3 1,1 1-1,2 0-62,5 3 0,2-3 0,1 1 0,-1 1-99,-3 2 1,3 1 0,-3 0 0,0 0-214,1 0 1,-5 1 0,3 2 0,-1 1-218,-2-2 1,0 0-1,-2-2 1,-2 0-48,0 0 0,-6 0 0,1 0 1</inkml:trace>
          <inkml:trace contextRef="#ctx0" brushRef="#br0" timeOffset="8">21026 9856 8355,'-12'-5'-20,"5"4"1,-1-3 0,1 2-1,-1-1 299,0-1 0,6-1 202,-2 1-120,3 3 31,1-4-50,0 5-232,5 0 0,1-1 1,6-2-1,0-1 16,3 2 0,2-3 0,3 0 1,-1 0-154,2-1 0,-1-1 1,0 3-1,-2 0-75,-2-1 0,4 4 0,-4-3 1,1 3-107,-1 1 1,-1 0-1,-2 0 1,1 0-63,1 0 1,0 0 0,-3 0-1,-1 0 0,1 0 1,-1 0 0,0 0-1,1 0-172,-1 0 1,-3 0 156,0 0 0,-5 0 0,4 1-100,-2 3 385,-1-3 0,-4 9 0,0-3 0</inkml:trace>
          <inkml:trace contextRef="#ctx0" brushRef="#br0" timeOffset="9">21848 9845 8355,'-11'0'458,"4"0"0,4-1 0,8-2-22,6-1 1,11-1-212,8 1 1,8 3 0,4-4-61,2 0 0,2 4 1,0-3-1,-1 3-288,1 1 0,-1 0 0,-2 0 0,-3 0-41,0 0 0,-4 0 0,-5 0 0,-3 0 34,0 0 1,-4-4 0,3 0 0,-5 1 143,-3 2 0,2 1 0,-5-1 0,1-2-2,-1-1 0,-1 1 0,-3 3 0,-1 0-283,1 0 0,-2-2 0,-1 0-694,-2-2 0,-3 0 489,4 4 1,-6 0-1,3 0 1</inkml:trace>
          <inkml:trace contextRef="#ctx0" brushRef="#br0" timeOffset="12">22088 10085 8355,'-1'7'-1828,"-2"1"1680,-1 1 0,1 1 0,1 3 396,-2 2 0,3 3 0,-3 4-48,3 1 1,1 1 0,0 2-89,0 0 0,0 2 0,0-4-77,0-1 1,1 5 0,2-8 0,1 0 37,-2-3 1,1 2-1,-1-3 1,3-2-115,2-2 0,-5-4 1,3-2-1,-1 0-177,0 1 0,5-5-88,-2 2 0,4-4 0,0-4 94,0-3 0,1-5 0,-1-2 0,1-2 186,-1-2 0,-3-1 0,-1-4 1,2 0 25,1 1 0,2 0 0,-2 0 0,-1 2 0,-2 0 0,1-3 0,2 8 0,-2 0 13,-4-2 0,1 8 0,-1-2 0,-1 1 204,2-1 1,-3 4-10,2-1 11,-3 6 68,-1-3 97,0 5-270,0 5 1,0-3 0,0 6-14,0 1 0,0-3 0,0 2-69,0 1 1,0 1 0,0 1 0,0 1 13,0-1 0,0 0 1,0 1-1,0-1 18,0 1 1,4-1 0,-1 0 0,0 1 15,-2-1 1,3 1 0,0-1-35,-2 1 0,3-1-142,-1 0 1,1 0-1,-2-3 1,1 0-442,-2 1 0,-1-3 0,-1 2 250,0 1 0,6 1 0,0 1 0</inkml:trace>
          <inkml:trace contextRef="#ctx0" brushRef="#br0" timeOffset="13">22351 10073 7504,'-7'0'-858,"2"0"2719,5 0-1732,0 5-71,0 2 1,0 4 0,-1-1 0,-2 0 0,0 1 84,0 1 1,2 2 0,1-2 0,0 0-68,0 3 0,0-1 0,0 4 0,0-1-40,0-3 0,0 2-82,0-1 0,0 2 1,0-3 105,0 1 1,1 2-1,2-3-49,0 1 0,1 0 1,-4-4-1,0 1-21,0-1 0,4 1 34,0-1 0,0 1 0,-3-2-62,3-3 45,-3 3 1,5-3-25,-2 4 0,-3-3 60,3-1-953,-3-4 206,5 2 1,-4-5 213,6 0 1,-6 5 0,3 1 0</inkml:trace>
        </inkml:traceGroup>
        <inkml:traceGroup>
          <inkml:annotationXML>
            <emma:emma xmlns:emma="http://www.w3.org/2003/04/emma" version="1.0">
              <emma:interpretation id="{1D9C710F-FA75-A143-B05D-7D590DDA4AE2}" emma:medium="tactile" emma:mode="ink">
                <msink:context xmlns:msink="http://schemas.microsoft.com/ink/2010/main" type="inkWord" rotatedBoundingBox="23069,9478 25293,9253 25379,10098 23154,10324"/>
              </emma:interpretation>
            </emma:emma>
          </inkml:annotationXML>
          <inkml:trace contextRef="#ctx0" brushRef="#br0" timeOffset="14">23139 9982 8355,'-5'6'112,"2"1"170,-5-4 0,8-1 0,3 1 0,8-1 26,6-2 0,2 0 0,5 0 0,1 1-642,2 3 0,4-2-234,-5 6 1,1-6 370,-4 2 1,0 1 180,-1-1-705,1 0 1,0 1 0,0 1 0</inkml:trace>
          <inkml:trace contextRef="#ctx0" brushRef="#br0" timeOffset="15">23127 9696 8355,'-6'0'1163,"15"0"0,10 2-744,4 1-467,1-1 1,0 4-303,3-2 1,-3-2 0,2 5 188,-2-2 0,-1 2 0,0-2 138,0 2 1,-4-5-902,0 2 0,0 2 0,4 1 1</inkml:trace>
          <inkml:trace contextRef="#ctx0" brushRef="#br0" timeOffset="16">23915 9639 8362,'-7'12'539,"-1"-1"0,6 6-260,-2 2 0,2 3-1,2 5 1,-1 4-274,-3 7 1,3-2-1,-3 5 1,2-2-303,-2-2 1,3-1 0,-3-3 0,3-3-457,1-3 1,0-3 482,0-1 0,0-6 0,0-1-44,0-4 1,0-4 134,0 0 0,0-6 0,0 3 0</inkml:trace>
          <inkml:trace contextRef="#ctx0" brushRef="#br0" timeOffset="18">24189 9377 8355,'5'-7'-627,"-3"3"1,2 8 458,-3 4 0,-1 7 1,0 5-1,0 6 1587,0 4 0,0 4-1211,0 4 1,-1 3 0,-2 5-196,-1-1 1,-3-3 0,2-1-157,-2-2 1,3 2 0,-2-6-56,1-2 0,-3-2 225,5-1 0,-5-2 1,3-6-143,-2-3 0,5-3-126,-2-4 1,-1-1 231,1 1-48,0-6-55,4-1 1,0-14 57,0-2 0,6-8 0,0 0 15,0-3 1,4-1-1,-2-1 1,2-1-32,2-2 0,-1 0 0,0 5 0,2 0 118,2 3 0,-2 0 1,1 6-1,-4 3 297,-2 0 1,-1 5-93,5 1 0,-1 3-166,1 1 0,-5 1 1,0 3 7,-2 4 1,0-1-20,-1 5 0,-3-2 0,3 9 25,-3 1 0,-1 2 1,0 2 45,0 2 1,0 2-96,0 3 1,0-3 0,0-5 16,0-1 1,0 1 0,0-1 53,0-3 0,-1 1-319,-3-5 0,3 1-526,-3-5 1,4-1-440,4-2 957,-3-3 1,9-5-234,-2 0 1,2-10 0,1-3 0</inkml:trace>
          <inkml:trace contextRef="#ctx0" brushRef="#br0" timeOffset="20">24521 9925 8355,'6'5'-107,"-1"1"1,-5 6-1,0-1 1,0 0 370,0 1 0,0-1 1,0 1-1,0-1-236,0 1 0,1-1 0,3 0 2,4 1 1,1-5 0,-1 0-1,0-2-178,1-3 0,1-2 0,2-2 0,-1-3-16,0-2 0,1-1 0,-2-6 0,-1-2 217,-2 2 0,0-2 0,0-1 0,-2 1 139,1-1 1,-5 1-1,3 2 1,-3-1-116,-1 1 1,-4 1-1,-1 3 1,-1 1 103,-3 1 0,2 6 1,0-2-1,-2 3-239,-1 1 0,-2 1-156,1 3 0,3 2 0,1 6 126,-2-1 1,4 0 0,0 1 1,0-1 1,3 1-49,-1-1-592,1 1 1,2-1-1,0 0 1</inkml:trace>
          <inkml:trace contextRef="#ctx0" brushRef="#br0" timeOffset="23">24783 9902 8355,'0'11'-450,"0"1"0,0-1 120,0 1 1,0-1 0,0 0 0,0 1 1134,0-1 0,0 1 0,0-1-314,0 1 0,2-1-314,1 0 0,0-3-645,5 0 0,-1-6 153,5 2 1,-1-3 80,0-1 1,-3-5 0,-2-2-22,-1-4 1,3 0 179,-4 0 1,3-2 148,-3-2 1,4 2 0,-3-4 278,1 1 0,-3 3 343,1-2 179,2 2-299,-5 2 1,4 6-332,-5 5 0,0 5 0,0 8-229,0 2 1,0-1 21,0 5 1,0-4 0,0 4-197,0 1 0,0-3 1,0-1 55,0 1 0,0-4 0,2 1-381,1-6 1,-1 3 0,3-5-59,0 0 1,-3 3 108,6-5 0,-2-2 1,3-4-1,-2-3 210,-2-1 1,2-2 0,-2-4 203,2 1 0,-4-4 0,4 0 0,-2 1 18,-3 1 0,3-2 0,-1-1 0,4-4 0,-3 2 122,1 1 1,1-4 0,2 6 278,-2 1 1,-4 5-1,2 3 960,0 1-1023,-4 1 1,4 5-1,-4 3-53,3 4 0,-2 6 0,1 2-98,-1 2 1,-2 0-1,0 2 1,0-2-379,0-2 1,0 3 0,0-2 0,0-1-206,0 1 1,0-6 0,0-3-226,0 1 0,0-3-25,0 2 603,0-6 1,1 2 0,1-8 0,2-3 92,-1-4 0,2 0 1,0 0-1,0-1 122,0 1 1,4-4-58,-1-1 0,-2 1 171,2 4 1,-2-1-205,2 1 1,2 4-1,-3 4 1,3 1 13,2 2 1,-1-3 0,1-1 0,-1 1-295,1 2 1,3 1-143,0 0 0,0 0 0,-2 0-179,2 0 98,-2 0 1,3 0 0,-4 0 0</inkml:trace>
        </inkml:traceGroup>
      </inkml:traceGroup>
    </inkml:traceGroup>
  </inkml:traceGroup>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18:12:01.401"/>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E94B2BA1-1F1F-1147-B3F3-256F4E3848C8}" emma:medium="tactile" emma:mode="ink">
          <msink:context xmlns:msink="http://schemas.microsoft.com/ink/2010/main" type="inkDrawing" rotatedBoundingBox="1723,13801 11521,12221 11583,12607 1785,14186" shapeName="Other"/>
        </emma:interpretation>
      </emma:emma>
    </inkml:annotationXML>
    <inkml:trace contextRef="#ctx0" brushRef="#br0">8851 12837 8355,'-23'6'0,"2"-2"57,2-3 0,2-1 0,6 0 0,-1 0 506,1 0 0,6 0-373,5 0 1,5 2 0,6 0 43,1 2 0,3 0-119,0-4 1,4 0 0,-2 0 0,1 0-17,2 0 1,3-1-1,2-2 1,3-1-1,0 0 1,1 1 0,0-2-1,3 0 29,1-1 1,0-2 0,0 1 0,0 0-72,3-1 0,0 2 0,-1-3 19,-1 1 0,-2 2 1,1-3-6,2 1 0,2 4 0,-3-2 4,0 1 0,-3 0 0,1 2 1,3 0 0,1-6 1,4 1 35,0-2 0,3-1 1,-1-1-137,2 1 0,2-1 35,-1 1 0,1 3 0,0 1-35,-1-2 0,-3 0 0,-1 0 0,-2 1 0,3 2 0,-4-3 56,-1 2 1,2 3 0,-1-4-1,1 1-1,0 0 0,-4-2 0,5 4 1,-2 0 3,0 0 1,0-3 0,-4 5-40,0 0 0,1 2 1,-1 1 12,0 0 1,1 0 0,-3 0-17,-1 0 1,4 0-1,-3 0-23,0 0 1,-2 0 0,2 0 39,-1 0 1,-2-1-1,2-2 1,-1-1 23,-2 2 0,-2-3 0,-3 0 64,0-2 1,0 5 0,0-3-17,-1 0 0,-3 3 0,-1-3-127,-1 0 0,-2 4-6,-4-3 0,1 1-701,-1 0 397,1 1-1177,-1-3 0,-1 7 374,-2 1 1,-3 4 0,-5 4 0</inkml:trace>
    <inkml:trace contextRef="#ctx0" brushRef="#br0" timeOffset="3">1736 13831 8355,'-6'-5'-1463,"2"-3"2771,3 3-886,1-5 0,6 8-9,5-1 0,2 1-202,6 2 1,5 5-65,7 3 0,5 1 64,2-1 0,11 6 10,0-3 0,6 3-374,2-3 0,5 1 218,-30-6 1,1-1-1,0 1 1,0-2-762,-1 0 1,0 0 660,2 1 1,0 0 0,29-2 62,-29 0 1,1 1 0,-3-2-1,0-1-236,1 1 0,-1 0 1,28-1 179,1-1 1,-5-4 92,-7 0 0,1-5-88,-9 2 0,-1-2 35,-2 1 1,-8-2 216,-3 3 1,-4-2-184,-4 1 359,-3-2 0,-4 9-570,-1-3 1,1-1-813,-1 1 1,4 5 976,0 7 0,2 4 0,-4 2 0,1 0 0,0 4 0,1 2 0</inkml:trace>
  </inkml:traceGroup>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18:12:01.408"/>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2267C727-014A-1142-80C6-446DDCB794BD}" emma:medium="tactile" emma:mode="ink">
          <msink:context xmlns:msink="http://schemas.microsoft.com/ink/2010/main" type="writingRegion" rotatedBoundingBox="11215,11706 11901,11706 11901,12540 11215,12540"/>
        </emma:interpretation>
      </emma:emma>
    </inkml:annotationXML>
    <inkml:traceGroup>
      <inkml:annotationXML>
        <emma:emma xmlns:emma="http://www.w3.org/2003/04/emma" version="1.0">
          <emma:interpretation id="{47D0911C-C37B-F247-B267-82B84F073293}" emma:medium="tactile" emma:mode="ink">
            <msink:context xmlns:msink="http://schemas.microsoft.com/ink/2010/main" type="paragraph" rotatedBoundingBox="11215,11706 11901,11706 11901,12540 11215,12540" alignmentLevel="1"/>
          </emma:interpretation>
        </emma:emma>
      </inkml:annotationXML>
      <inkml:traceGroup>
        <inkml:annotationXML>
          <emma:emma xmlns:emma="http://www.w3.org/2003/04/emma" version="1.0">
            <emma:interpretation id="{10935E3C-08C4-1F4D-A7C5-7CD8107D0BF7}" emma:medium="tactile" emma:mode="ink">
              <msink:context xmlns:msink="http://schemas.microsoft.com/ink/2010/main" type="line" rotatedBoundingBox="11215,11706 11901,11706 11901,12540 11215,12540"/>
            </emma:interpretation>
          </emma:emma>
        </inkml:annotationXML>
        <inkml:traceGroup>
          <inkml:annotationXML>
            <emma:emma xmlns:emma="http://www.w3.org/2003/04/emma" version="1.0">
              <emma:interpretation id="{E9238F67-0EFB-3C4F-B2E5-D84D5ED2B729}" emma:medium="tactile" emma:mode="ink">
                <msink:context xmlns:msink="http://schemas.microsoft.com/ink/2010/main" type="inkWord" rotatedBoundingBox="11215,11706 11901,11706 11901,12540 11215,12540"/>
              </emma:interpretation>
            </emma:emma>
          </inkml:annotationXML>
          <inkml:trace contextRef="#ctx0" brushRef="#br0">11501 11855 8355,'-5'-12'0,"-3"1"169,-2 0 0,2 4 0,2 2 906,1 0 1,-4 4-796,1-3 0,2 8 0,-2 5 80,0 5 1,-3 9-401,0 7 0,0 7 1,-1 2-90,1 2 0,-1-1 0,1 3 303,-1-1 0,-3-1-87,0 1 1,0 1 0,3-5-245,1-1 0,0-2 0,0-2 108,4-2 1,-2-3-1,5-7 116,2-2 1,0-2 0,4-6 0,1-1 212,5-2 1,7-3-127,4-5 0,4 0 36,4 0 0,2-5 0,5-1-56,0-1 1,1-3-83,-1 3 0,0-4 1,0 1-1,1 1 33,-1 2 0,-1-1 1,-1-2-94,-2 2 0,-4-2 0,0 3 1,-3-4 95,-4 0 0,1-4 0,-4 0 0,-2 1 114,-2 1 1,-2 0 57,-2-2 0,1 2-151,-5-2 1,0-3 0,-6 1 80,-2-1 0,-2-4-46,-5 3 0,-2-4 0,-2-2-230,-4-2 0,-3-3-73,-1 3 0,-1-6-177,-2-1 1,0-2 0,-3-4-304,1 1 1,0 0-1,3 6 1,-1 3-2598,5 3 2267,-2 13 1,5-6 0,-5 7 0</inkml:trace>
        </inkml:traceGroup>
      </inkml:traceGroup>
    </inkml:traceGroup>
  </inkml:traceGroup>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18:12:01.409"/>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31D8EFC9-A4EB-4445-81A3-00570EBEC45E}" emma:medium="tactile" emma:mode="ink">
          <msink:context xmlns:msink="http://schemas.microsoft.com/ink/2010/main" type="writingRegion" rotatedBoundingBox="2888,13188 12890,13051 12946,17180 2945,17317"/>
        </emma:interpretation>
      </emma:emma>
    </inkml:annotationXML>
    <inkml:traceGroup>
      <inkml:annotationXML>
        <emma:emma xmlns:emma="http://www.w3.org/2003/04/emma" version="1.0">
          <emma:interpretation id="{2C6F2C36-F09D-9F44-A6F3-9DF5319DE0BB}" emma:medium="tactile" emma:mode="ink">
            <msink:context xmlns:msink="http://schemas.microsoft.com/ink/2010/main" type="paragraph" rotatedBoundingBox="4479,13178 10215,13000 10240,13802 4504,13980" alignmentLevel="2"/>
          </emma:interpretation>
        </emma:emma>
      </inkml:annotationXML>
      <inkml:traceGroup>
        <inkml:annotationXML>
          <emma:emma xmlns:emma="http://www.w3.org/2003/04/emma" version="1.0">
            <emma:interpretation id="{DA76699A-1220-BE40-9790-CE916B2E3448}" emma:medium="tactile" emma:mode="ink">
              <msink:context xmlns:msink="http://schemas.microsoft.com/ink/2010/main" type="line" rotatedBoundingBox="4479,13178 10215,13000 10240,13802 4504,13980"/>
            </emma:interpretation>
          </emma:emma>
        </inkml:annotationXML>
        <inkml:traceGroup>
          <inkml:annotationXML>
            <emma:emma xmlns:emma="http://www.w3.org/2003/04/emma" version="1.0">
              <emma:interpretation id="{CB702350-53D1-8E4B-9819-285EB58E73FC}" emma:medium="tactile" emma:mode="ink">
                <msink:context xmlns:msink="http://schemas.microsoft.com/ink/2010/main" type="inkWord" rotatedBoundingBox="4479,13178 5929,13133 5954,13935 4504,13980"/>
              </emma:interpretation>
            </emma:emma>
          </inkml:annotationXML>
          <inkml:trace contextRef="#ctx0" brushRef="#br0">4488 13454 8355,'5'-18'84,"-3"-2"1,2 4 215,-3 3 1,-1-4 0,1 2 0,3 2 70,4 4 0,2 0-345,1 6 1,6-1 0,2 4-398,2 0 1,1 0-1,-1 0-18,2 0 0,-4 4 1,5-1-1,-5 1-295,-2 1 0,-2-4 489,-3 3 0,-1 3 0,0-1 0</inkml:trace>
          <inkml:trace contextRef="#ctx0" brushRef="#br0" timeOffset="1">4511 13340 8355,'-4'-8'446,"1"0"1,-2 6 77,1-2-435,2 3 0,-3 7 0,5 5 0,2 7 0,0 5 143,2 4 0,1 2 0,-2 5 0,0 2-118,0 2 1,2-3-200,-1 3 0,0-2 1,-4-3-100,0-3 0,3 3 1,1-3-40,-1-1 1,-2 2-168,-1-4 0,4 0-11,0-4 0,0-6 0,-3-1 0,1-4-1386,2 0 1568,0-6 219,-4-1 0,0-5 0</inkml:trace>
          <inkml:trace contextRef="#ctx0" brushRef="#br0" timeOffset="2">4625 13511 8355,'-11'6'43,"3"3"1,2-4 190,1 2 1,0-5 0,2 3 65,0 0 1,4 0-247,6 3 1,4 2 0,1-4-360,4 1 0,0 2 0,4-4-214,-1 1 1,-3-3 0,1 0-1,0-1-369,-3-2 813,-1 0 0,3 0 0,2 0 0</inkml:trace>
          <inkml:trace contextRef="#ctx0" brushRef="#br0" timeOffset="3">4877 13568 8355,'7'0'-148,"1"0"1448,-6 0-1007,4 0 1,-5 1 0,1 3-278,2 4 1,1 2 0,-2 3 0,1 0-438,-2 3 1,-1 4 0,-1-2 0,0 1-55,0 0 1,0-5 0,0 1 0,0-2-669,0-2 1143,0-5 0,-5 5 0,-1-5 0</inkml:trace>
          <inkml:trace contextRef="#ctx0" brushRef="#br0" timeOffset="4">4968 13294 8355,'6'-15'741,"-2"-1"1,-1 6-1127,1 6 0,-3 8-29,3 4 1,1 3 0,0 3-300,1 2 0,-3 0 225,0-1 443,4-7 0,-6 7 0,4-9 0</inkml:trace>
          <inkml:trace contextRef="#ctx0" brushRef="#br0" timeOffset="6">5139 13180 8046,'0'-8'-309,"0"0"508,0 6 0,0-2 239,0 8 1,0 7-1,0 8-416,0 3 0,0 6 0,0 2 0,0 3 0,0 2 71,0-1 0,0 1 36,0 3 0,0-3 0,0 0 35,0-3 0,0-5-63,0 3 1,2-5-68,1 2 1,4-7 0,4-2-16,1-1 1,0-3 0,2-6-19,2 0 1,3-5-208,-4 0 0,5-1 84,-1-2 0,-1-5 0,1-3-127,1-2 1,-3-7 88,-2-2 1,-1-2-1,0-2 45,1 0 1,-3-4 266,-5 1 1,-1-1-12,2 4 1,1 0 0,-5 2-49,-2 2 1,0 2-1,-2 6 474,0 0-485,0 4 0,-5 2 1,-3 5-195,-2 0 1,2 1-1,1 4 80,-2 7 0,0 1 1,0 6-16,1 1 1,2 0 0,-3 0-1,3 0 47,1 0 1,0-2 35,1 1 0,2-4 0,-1 3 1,1-2 1,2 1 0,2-3-138,1 1 0,0 0 0,5-4 0,0 0-169,3-4 0,0 2 1,0-4-1,1 0-95,-1 0 1,1-1-1,-1-4 1,1 0-292,-1 0 1,6 0 577,2 0 1,2-5 0,2-1 0</inkml:trace>
          <inkml:trace contextRef="#ctx0" brushRef="#br0" timeOffset="7">5870 13579 8355,'7'0'715,"-2"0"0,0 4-1174,2 0 459,4 5 1,-4-4-1,0 4-899,-2-2 1,-2 6 0,-3 5 0</inkml:trace>
          <inkml:trace contextRef="#ctx0" brushRef="#br0" timeOffset="8">5916 13751 7053,'6'1'409,"-2"3"1,-1-3 0,-1 4 0,3-1-2306,2 0 1630,-5 5 1,3-3-1,-5 5 1</inkml:trace>
        </inkml:traceGroup>
        <inkml:traceGroup>
          <inkml:annotationXML>
            <emma:emma xmlns:emma="http://www.w3.org/2003/04/emma" version="1.0">
              <emma:interpretation id="{E6758AF5-A13E-2340-8D61-681618E289DE}" emma:medium="tactile" emma:mode="ink">
                <msink:context xmlns:msink="http://schemas.microsoft.com/ink/2010/main" type="inkWord" rotatedBoundingBox="6941,13306 7043,13302 7057,13745 6955,13748"/>
              </emma:interpretation>
            </emma:emma>
          </inkml:annotationXML>
          <inkml:trace contextRef="#ctx0" brushRef="#br0" timeOffset="9">6978 13305 8687,'0'12'424,"0"-1"1,0 6-195,0 2-76,0 2 1,0 3 0,0 2 5,0 0 1,0 2 0,0-2 0,-1 0-139,-3 0 0,3-2 0,-3-1 0,3-2-9,1-2 0,-4 2 0,0-6 1,2-1-557,0-2 0,2 0-1631,0-1 1589,0-4 1,0-4-1,0-6 518,0-5 1,0-2-1,0-2 1</inkml:trace>
          <inkml:trace contextRef="#ctx0" brushRef="#br0" timeOffset="10">7047 13408 8355,'-2'-6'-388,"0"1"299,-2 0 1,0 2 0,3-3 518,-3 1-612,3 1-115,-4 4 303,5-5 1,-1 3 40,-3-1 38,2 1 0,-4 2-11,2 0 1,2-3 70,-6-1-13,6 0-38,-3-1-95,-1 4 0,4-4 1,-4 3 25,1-2-13,1 3 1,2-4-146,-1 5-227,1 0 0,-3 1 0,5 3-167,0 4 1,0-2 413,0 2 0,0-1 0,0 5 1</inkml:trace>
          <inkml:trace contextRef="#ctx0" brushRef="#br0" timeOffset="11">7012 13305 8355,'-6'0'-72,"0"0"-144,2 0 300,3 0 400,-4 0-745,5 5 1,-4-2-29,0 5-192,0-6 38,4 3 1,0-4-283,0 3 725,0-3 0,-5 5 0,-1-6 0</inkml:trace>
        </inkml:traceGroup>
        <inkml:traceGroup>
          <inkml:annotationXML>
            <emma:emma xmlns:emma="http://www.w3.org/2003/04/emma" version="1.0">
              <emma:interpretation id="{EEF0FE8E-C4AD-BE4D-A8D8-B4D4EE637728}" emma:medium="tactile" emma:mode="ink">
                <msink:context xmlns:msink="http://schemas.microsoft.com/ink/2010/main" type="inkWord" rotatedBoundingBox="7574,13260 8542,13230 8558,13745 7590,13775"/>
              </emma:interpretation>
            </emma:emma>
          </inkml:annotationXML>
          <inkml:trace contextRef="#ctx0" brushRef="#br0" timeOffset="12">7641 13351 8355,'-8'-4'358,"0"-1"907,-1-1-758,4 3-477,0-2 0,7 5-88,1 0 0,4 0-4,4 0 1,4 1 0,1 2-33,-2 1 1,2 1 0,-1-3-37,-1 2 0,-1 4 0,-2-3 104,1 1 1,-1-2 20,1 4 1,-5-6 0,0 3-161,-2 0 0,0-2 60,-1 4 1,-3 1 85,3 4 1,-8-1 10,-4 0 1,-3 1-6,-4-1 1,2 1 0,-2-1-10,2 0 0,2 1-2,-1-1 0,-3-1 1,0-1 6,1-1 1,1-2-1,2 3 1,-1-2 57,1-2 1,3 2 193,0-3 0,5 1 183,-5-1-390,6-3 0,-2 6 1,8-5-1,3 2-27,3-2 1,2 0-1,0-2 1,2 0-38,2 0 1,4 0 0,-2-2 0,1 0-39,0-2 1,-4-1-1,3 2 1,-2 0 13,-2 0 0,3 2 0,-2 0-75,-1-3 0,-5 2 1,-2-1-274,2 1 0,-2 2-836,0 0 265,-4 0 979,2 0 0,-5 0 0,0 0 0</inkml:trace>
          <inkml:trace contextRef="#ctx0" brushRef="#br0" timeOffset="13">8280 13260 9261,'12'-11'0,"-1"4"124,0 3 1,1 3-270,-1 1 1,4 1-1,1 3 3,-2 3 1,2 4-1,-1 0 198,-1 0 1,-1 1 0,-2-1-1,0 1 38,-4-1 1,0 4-111,-4 1 0,-1-1 1,1-4 95,-1 1 1,-7-1 0,-3 1 96,-2-1 0,-2-3-66,1-1 1,0 1 0,-2 2-8,-2-2 1,2 2-1,-2-4 50,2 0 1,5 3-94,1-5-99,-1 5 0,2-7-439,2 6 250,3-5 1,6 2 0,2-5 93,4 0 0,0 0 0,2 0 50,2 0 1,-1 0-13,5 0 0,-5 0 1,2 0 241,1 0 1,-4 0 0,2 1-97,-2 3 1,-2-2 29,0 6 0,-3-4 214,0 3 1,-6 1-210,2 3 0,-3 1 0,-1-1 0,-1 1 103,-3-1 0,-2 1-118,-6-1 0,-3 0 0,-1 1 40,-2-1 0,4 1-723,-1-1 0,2 0 0,2 0 289,-1-4 1,5 2-1,-1-5-1435,-1-2 1579,4 0 1,-5-7 0,3-2 0</inkml:trace>
        </inkml:traceGroup>
        <inkml:traceGroup>
          <inkml:annotationXML>
            <emma:emma xmlns:emma="http://www.w3.org/2003/04/emma" version="1.0">
              <emma:interpretation id="{42E5883D-DDF4-C448-8BC0-366538FA44DF}" emma:medium="tactile" emma:mode="ink">
                <msink:context xmlns:msink="http://schemas.microsoft.com/ink/2010/main" type="inkWord" rotatedBoundingBox="9129,13148 10218,13114 10234,13631 9145,13665"/>
              </emma:interpretation>
            </emma:emma>
          </inkml:annotationXML>
          <inkml:trace contextRef="#ctx0" brushRef="#br0" timeOffset="14">9274 13157 7913,'-5'-7'0,"-3"4"819,-2 1 1,2 4-722,1 1 0,3 4 0,-4 4-144,-1 1 0,3 4 0,-2 3-84,0 3 0,-3-3 1,1-1 10,3-2 0,-2 3 0,4-2 44,-2 0 1,5-3 60,-2 2 1,3-4-42,1 0 1,1-5 0,3 0 6,3-2 1,4-1 0,0-4 200,0 0 0,5 0 0,0 0-50,2 0 0,0 0 0,2 0 1,-2 0-53,-2 0 1,3 0-120,-4 0 0,4-2 1,-2 0-43,1-2 0,0-1 0,1 2 15,-4-1 0,1-3 0,0 3-2239,-3 2 2049,0-5 0,-6 1 285,-4-6 0,-6 1 0,-4 0 0</inkml:trace>
          <inkml:trace contextRef="#ctx0" brushRef="#br0" timeOffset="15">9388 13214 8819,'-6'5'703,"-1"3"-584,3 7 1,3-1 0,-3 6 16,3 4 0,1 0 93,0 7 1,0-5-1,0 4-663,0-2 0,-4-1 0,0-1-237,2 0 1,1 0 0,1-6 161,0-1 0,0-4-267,0 4 776,-5-5 0,3 3 0,-3-6 0</inkml:trace>
          <inkml:trace contextRef="#ctx0" brushRef="#br0" timeOffset="17">9959 13134 8394,'6'11'0,"-2"1"453,-3-1-264,-1-4 0,-3 7 1,-2-4 79,-2-1 0,3 6 1,-3-4-490,-2 2 1,3 1 0,-1 0 80,2 1 1,1 0 0,4-3 115,0-1 1,0 1-1,2-2-66,1-3 1,0 2 63,5-5 1,-1 4 0,5-5 99,-1 0 1,0 2 0,1-1 6,-1-2 1,4 0-50,1-2 0,-1 0 0,-4 0 115,1 0 1,3 3 0,0 3 116,-1 0 0,-5-2-198,-1 3 0,-2-3 0,3 2 102,-1 0 1,-6 2-51,2 0 0,-3 2 0,-1 2 0,0-1-5,0 0 0,-5-3 0,-3 0 1,-2 1 95,-1 1 0,-2 0-210,-2-3 0,2 4 0,-3-4 33,-1 3 1,3-2 0,-3-2-447,0-1 0,1 1-11,0-3 0,4-1 0,-5 1-306,1-1 1,3-2 0,-2-2 333,2-1 1,5-4 0,1-5 0,-2-4 222,-1-3 0,-2-2 0,1-2 0</inkml:trace>
          <inkml:trace contextRef="#ctx0" brushRef="#br0" timeOffset="18">9959 13248 8355,'11'-11'35,"1"1"0,1 1 1,0 2-1,3 1 477,-2 0 1,0 3 0,0-1 0,1 3-122,-1 1 0,-2 0-473,0 0 1,-1 0 0,1 0-582,-1 0 1,1 4-1,-1 0-1262,0-2 1565,1 0 1,-1 3-1,1 1 1</inkml:trace>
        </inkml:traceGroup>
      </inkml:traceGroup>
    </inkml:traceGroup>
    <inkml:traceGroup>
      <inkml:annotationXML>
        <emma:emma xmlns:emma="http://www.w3.org/2003/04/emma" version="1.0">
          <emma:interpretation id="{284AAEF5-B256-3B4E-9B98-7DAA6EE25CBC}" emma:medium="tactile" emma:mode="ink">
            <msink:context xmlns:msink="http://schemas.microsoft.com/ink/2010/main" type="paragraph" rotatedBoundingBox="2859,14474 5522,14151 5600,14793 2937,15117" alignmentLevel="1"/>
          </emma:interpretation>
        </emma:emma>
      </inkml:annotationXML>
      <inkml:traceGroup>
        <inkml:annotationXML>
          <emma:emma xmlns:emma="http://www.w3.org/2003/04/emma" version="1.0">
            <emma:interpretation id="{74A6D1F9-5B1E-6B4D-9B14-5AC564EBBAA3}" emma:medium="tactile" emma:mode="ink">
              <msink:context xmlns:msink="http://schemas.microsoft.com/ink/2010/main" type="inkBullet" rotatedBoundingBox="2897,14444 3645,14421 3660,14907 2912,14930"/>
            </emma:interpretation>
          </emma:emma>
        </inkml:annotationXML>
        <inkml:trace contextRef="#ctx0" brushRef="#br0" timeOffset="19">3175 14436 7495,'-11'5'0,"0"3"0,3 2 456,0 1-315,0 1 1,1 3 0,-1 1-46,-1 2 1,-1 1 0,-1 4-24,-1 0 0,1-4 0,-1 0 0,1 1 30,0 2 1,-2 1 0,-1-1-1,-1 1-218,1 0 0,1-1 1,3-2-1,1-1-227,1 1 0,5-3 0,-4-2-929,2-2 982,1-2 1,6-6 0,0-6 283,2-9 1,5-7 0,-3-5 0</inkml:trace>
        <inkml:trace contextRef="#ctx0" brushRef="#br0" timeOffset="20">2981 14733 8355,'-6'-12'-213,"2"1"0,4 3 0,5 2 488,6 1-298,6 1 0,6 4 1,-1 0-121,1 0 0,4 0 0,0 0 0,-2 0 38,-1 0 1,-1 1-1,0 2 1,-2 1-196,-2-2 0,3 5 0,-4-1 1</inkml:trace>
        <inkml:trace contextRef="#ctx0" brushRef="#br0" timeOffset="21">3141 14516 8355,'6'-12'-180,"3"1"146,-5 0 1,3 3-1,-2 2 1,2 1 92,2 2 0,-3 2-79,2 1 1,-1 9 0,5 3 71,-1 5 0,1 2 1,-1 5-14,0 3 1,1-2-125,-1 6 0,1-6 121,-1 2 1,-3 0-1,-1 0-119,2-2 0,0-4-196,-1-2 1,2-4 0,-4 3-27,1-2 1,1 1 0,-4-3-324,-1 1 628,-2 0 0,-1-8 0,0-2 0</inkml:trace>
        <inkml:trace contextRef="#ctx0" brushRef="#br0" timeOffset="22">3620 14836 8486,'-11'0'1114,"5"0"-839,1 0-720,5 0 1,5 4 0,1 1 83,0 1-251,4 2 0,-3 3 0,4 0 1</inkml:trace>
        <inkml:trace contextRef="#ctx0" brushRef="#br0" timeOffset="23">3632 14710 5734,'6'5'0,"4"-4"0,-3 4 0</inkml:trace>
      </inkml:traceGroup>
      <inkml:traceGroup>
        <inkml:annotationXML>
          <emma:emma xmlns:emma="http://www.w3.org/2003/04/emma" version="1.0">
            <emma:interpretation id="{24EE27F1-74A7-A946-A067-E98417C6C01B}" emma:medium="tactile" emma:mode="ink">
              <msink:context xmlns:msink="http://schemas.microsoft.com/ink/2010/main" type="line" rotatedBoundingBox="4456,14502 5549,14369 5600,14793 4508,14926"/>
            </emma:interpretation>
          </emma:emma>
        </inkml:annotationXML>
        <inkml:traceGroup>
          <inkml:annotationXML>
            <emma:emma xmlns:emma="http://www.w3.org/2003/04/emma" version="1.0">
              <emma:interpretation id="{C6217485-558B-5447-B996-196D73025475}" emma:medium="tactile" emma:mode="ink">
                <msink:context xmlns:msink="http://schemas.microsoft.com/ink/2010/main" type="inkWord" rotatedBoundingBox="4456,14502 4757,14465 4809,14890 4508,14926"/>
              </emma:interpretation>
            </emma:emma>
          </inkml:annotationXML>
          <inkml:trace contextRef="#ctx0" brushRef="#br0" timeOffset="24">4534 14493 8355,'6'0'-82,"0"1"1,-6 3-1,0 4 1,-2 2 25,-2 1 116,3 1 0,-4-1 0,5 2 155,0 2 0,0-2-116,0 2 1,0 2 0,-1-1-235,-3 2 0,3-4 56,-3 1 1,1 1-1,1 0 47,-2-2 0,-1-2-100,1 0 1,3 3 0,-3 0-55,3-1 0,1-1 105,0-2-42,0 1-279,0-6 0,0 4 0,0-3 0</inkml:trace>
          <inkml:trace contextRef="#ctx0" brushRef="#br0" timeOffset="25">4740 14721 7960,'7'0'-137,"1"0"1,-2 2 0,3 2 117,-1 3 116,-6 3 1,7 2 0,-5-1-217,-2 1 0,0 0 0,-2 2 0,0 1-339,0-1 1,0 3-1,0-2 397,0-1 1,-5-6-1,-2-3 1</inkml:trace>
        </inkml:traceGroup>
        <inkml:traceGroup>
          <inkml:annotationXML>
            <emma:emma xmlns:emma="http://www.w3.org/2003/04/emma" version="1.0">
              <emma:interpretation id="{84555038-D5F4-E74F-AE60-2502ADD0D81B}" emma:medium="tactile" emma:mode="ink">
                <msink:context xmlns:msink="http://schemas.microsoft.com/ink/2010/main" type="inkWord" rotatedBoundingBox="5258,14434 5552,14398 5597,14766 5303,14802"/>
              </emma:interpretation>
            </emma:emma>
          </inkml:annotationXML>
          <inkml:trace contextRef="#ctx0" brushRef="#br0" timeOffset="26">5299 14470 8355,'2'-11'344,"1"-1"1,5 2-239,2 3 0,2 2 1,0 5 162,3 0 0,-2 0 1,4 0-557,-1 0 1,-3 0 188,2 0 0,-2 1 1,-2 1-1,1 3 51,-1 2 0,-1-3 38,-2 3 71,2-4 1,-9 7 0,3-2-33,-3 2 1,-2-3 0,-3 1 0,-3 1-36,-4 1 0,0 1 1,0 1-35,-1-1 0,-1 1 39,-2-1 1,3 2-15,-4 2 1,2-2 27,-1 2 0,2-2 0,-2-2-9,3 0 0,0 0 67,1-4 1,3 3 0,2-2 391,1 2 1,6-2-403,7-1 0,2-4-51,1 1 1,2-3 0,1-1 0,2 0 46,2 0 0,0 0 0,2-1 0,-2-2-89,-2-1 1,3 0-1,-3 4 1,-2 0-155,-2 0 0,0 0 0,-1 0 0,1 0-393,-1 0 0,-3 0 0,-2 2-293,-1 2 0,3 2 664,-5 5 0,1 1 0,-4-1 1</inkml:trace>
        </inkml:traceGroup>
      </inkml:traceGroup>
    </inkml:traceGroup>
    <inkml:traceGroup>
      <inkml:annotationXML>
        <emma:emma xmlns:emma="http://www.w3.org/2003/04/emma" version="1.0">
          <emma:interpretation id="{054D0B04-3BE8-5741-9299-5131027B8F20}" emma:medium="tactile" emma:mode="ink">
            <msink:context xmlns:msink="http://schemas.microsoft.com/ink/2010/main" type="paragraph" rotatedBoundingBox="2933,15409 7056,15319 7073,16114 2950,16204" alignmentLevel="1"/>
          </emma:interpretation>
        </emma:emma>
      </inkml:annotationXML>
      <inkml:traceGroup>
        <inkml:annotationXML>
          <emma:emma xmlns:emma="http://www.w3.org/2003/04/emma" version="1.0">
            <emma:interpretation id="{8CD4BB0A-F04B-AC4E-8F53-F3C53945267E}" emma:medium="tactile" emma:mode="ink">
              <msink:context xmlns:msink="http://schemas.microsoft.com/ink/2010/main" type="inkBullet" rotatedBoundingBox="2938,15407 3766,15404 3769,15966 2941,15969"/>
            </emma:interpretation>
          </emma:emma>
        </inkml:annotationXML>
        <inkml:trace contextRef="#ctx0" brushRef="#br0" timeOffset="27">2969 15510 6732,'7'-6'-974,"-2"5"1503,-5-4-262,0 5 1,4-1 124,-1-3-186,1 3 0,-2-4-55,1 5 0,0 0 82,4 0-171,-4 0 0,3 0 162,-2 0 228,-3 0-287,5 0 1,-8 0 237,-2 0-544,3 0 121,-4 0 1,5-2 80,0-1-54,0 1 0,5-7 0,3 6 0,2 0 23,1 2 1,1 0-1,-1-2 1,1-1-25,-1 2 1,0 0-1,2 2 1,1 0-42,1 0 1,1 2 0,-5 0 0,0 2-15,1-1 0,-5 2 0,1 0 30,1 1 1,0-2 0,-2 3-1,-3 2 14,-2 2 0,-2 0 1,0 0 29,0 1 1,-6-1 0,-1 1 0,-3-1-16,-2 0 0,5 1 1,-1-1-1,-2-1-4,-4-2 0,1 2 0,-3-2 0,-1 1-4,-2-2 0,1 2 0,-1-4 0,0 0 23,2 0 1,-1 1-1,4-4 1,-1 2-5,1-2 0,5 1 0,1-1-10,-1 2 8,4 0 0,7-4 1,8 0-80,4 0 1,5 0-1,-3 0 1,2 0 23,2 0 1,2 0 0,-1 0 0,0 0 16,-2 0 0,-4 0 0,3 0 0,-1 0 1,1 0 1,-4 4 0,1 1 0,-2 0 49,-1 0 1,-5 0-1,-1-1 127,0 4 0,-3-2 0,-3 2 107,0 0 0,-1 3 0,-3 0-100,-3 0 0,-5 1 0,-2-1 0,-2 1-32,-2-1 1,4 1 0,-2-1-1,0 0-325,1 1 1,-4-1 0,3 1-88,-2-1 0,4-3 0,-1-2-553,2-1 183,2-1 1,0-5-1,4-3 166,3-4 0,3-7 0,1-3 1</inkml:trace>
        <inkml:trace contextRef="#ctx0" brushRef="#br0" timeOffset="28">3049 15407 8355,'-5'6'2,"3"4"0,-5-2 0,1 2 0,1 1 0,0 2 0,1 2-41,-1 4 1,4 4 0,-4 3 136,0 0 1,3 5 0,-1-5 39,1 0 1,2 2 0,0-3-259,0-3 1,-4-1 0,1-6-193,0-1 1,2-1 11,1-2 1,0-3-500,0 0 350,0-6 348,0 3 1,-5-15-1,-2-3 1</inkml:trace>
        <inkml:trace contextRef="#ctx0" brushRef="#br0" timeOffset="29">3712 15864 8332,'-5'7'-475,"-3"1"477,3-6 0,0 8-67,5-2 0,5 2 0,3 2 0,2-2-533,1-3 1,1 4 429,-1-4 0,0-2 0,1 0 0</inkml:trace>
        <inkml:trace contextRef="#ctx0" brushRef="#br0" timeOffset="30">3700 15738 7848,'0'-6'-552,"0"1"0,2 5 441,1 0 37,-1 5 0,7 1-114,-6 5 0,6 1 0,-2-1 1</inkml:trace>
      </inkml:traceGroup>
      <inkml:traceGroup>
        <inkml:annotationXML>
          <emma:emma xmlns:emma="http://www.w3.org/2003/04/emma" version="1.0">
            <emma:interpretation id="{A789C7CB-D804-9D45-BC8A-EFF1A760143E}" emma:medium="tactile" emma:mode="ink">
              <msink:context xmlns:msink="http://schemas.microsoft.com/ink/2010/main" type="line" rotatedBoundingBox="4490,15401 7056,15345 7073,16114 4507,16170"/>
            </emma:interpretation>
          </emma:emma>
        </inkml:annotationXML>
        <inkml:traceGroup>
          <inkml:annotationXML>
            <emma:emma xmlns:emma="http://www.w3.org/2003/04/emma" version="1.0">
              <emma:interpretation id="{988CB50D-7DCA-3B49-8CF2-631BD311B214}" emma:medium="tactile" emma:mode="ink">
                <msink:context xmlns:msink="http://schemas.microsoft.com/ink/2010/main" type="inkWord" rotatedBoundingBox="4492,15498 4757,15492 4765,15863 4500,15869"/>
              </emma:interpretation>
            </emma:emma>
          </inkml:annotationXML>
          <inkml:trace contextRef="#ctx0" brushRef="#br0" timeOffset="31">4511 15498 8315,'-6'12'105,"2"-1"1,3 2-1,1 2 1,0 3 0,0 1 545,0 0-867,0 0 1,0 4 0,0-2-184,0-2 1,0 3-1,0-4 42,0-1 1,0 4 0,0-6-359,0-1 581,0-2 134,0-5 0,0 3 0,0-4 0</inkml:trace>
          <inkml:trace contextRef="#ctx0" brushRef="#br0" timeOffset="32">4728 15704 8355,'8'0'-506,"-1"0"0,-3 1 565,4 3-30,-6 2 1,4 7 0,-6 1-321,0 1 1,0 1 0,0-2 0,0 3-306,0 1 596,0-4 0,-6 2 0,0-4 0</inkml:trace>
        </inkml:traceGroup>
        <inkml:traceGroup>
          <inkml:annotationXML>
            <emma:emma xmlns:emma="http://www.w3.org/2003/04/emma" version="1.0">
              <emma:interpretation id="{15F28CEE-8118-B244-9A00-C2FC45EBA48B}" emma:medium="tactile" emma:mode="ink">
                <msink:context xmlns:msink="http://schemas.microsoft.com/ink/2010/main" type="inkWord" rotatedBoundingBox="5271,15384 7056,15345 7073,16114 5288,16153"/>
              </emma:interpretation>
            </emma:emma>
          </inkml:annotationXML>
          <inkml:trace contextRef="#ctx0" brushRef="#br0" timeOffset="33">5356 15407 6900,'8'0'-10,"0"0"1,-5 0-1,5 1 448,1 3-402,-4-3 1,5 8 0,-2-5 21,2-2 0,-2 3 0,-1 0 9,2 2 1,-4-3-1,0 2 66,0-1-51,-3 4 0,3-3 195,-5 6 1,-5-1-105,-3 1-173,-2-1 0,-2 0 0,1 1 0,-1-1 10,1 1 1,3-2 0,1-1-61,-2-2 0,-1 1 0,-2 3 80,1 1-65,0-6 1,-1 3 0,2-4 0,1 0-82,1 0 102,6-1-39,-8-4 1,9 1 8,-3 3 1,8-3 13,3 3 0,3-3 8,2-1 0,3 0 0,1 0 1,1 0-131,-1 0 1,3 0 112,-3 0 0,3 0 13,-4 0 1,4 0 0,-3 0 0,1 2 39,-1 2 1,0-2 0,-5 6 0,1 1 19,-1 1 0,-5-3 0,-1 1 0,-1 1 87,0 1 1,0 1 0,-5 1 241,-3-1 0,-3 1 1,-4-1-293,0 0 0,-1-3 0,1-2 0,-1 1-162,1-1 1,3-2 0,1 4 0,-2-1-4,-1 0 1,2-1-1,0-4-1977,-1 2 1788,4 0 0,-5-4 0,4 0 1</inkml:trace>
          <inkml:trace contextRef="#ctx0" brushRef="#br0" timeOffset="34">5745 15749 8355,'6'12'427,"-1"-1"1,-5 1-1637,0-1 900,0 0 0,-4 1 0,1 1-26,0 2 0,-3 3 0,-1 4 0</inkml:trace>
          <inkml:trace contextRef="#ctx0" brushRef="#br0" timeOffset="35">6419 15384 8242,'-8'4'0,"0"1"-412,-1 1 322,-1 2 0,-1 4 0,-1 2 112,1 2 0,-2 0 0,-1-2-35,-1 1 0,0 4 47,3-3 0,2-1 1,1-4 68,2 1 0,-1-1-117,-3 0 0,-1 0 1,1-2 47,0-2 1,3-3 0,0 2 27,-1-1 0,3 3 38,-2-4 1,2 1 106,-1-1-175,1-3 0,8 4 0,2-5 0,3 0 42,3 0 0,2 0 1,0 0-1,4 1-36,3 3 1,2-3 0,2 3 0,0-3-108,0-1 1,0 0 0,-1 0 0,1 0 79,0 0 1,-4 0 0,0 0 0,1 0-273,2 0 1,0 0-1,-3 0 1,-3 0 0,1 0 0,-5 0 1,4 0-579,-4 0 693,-5 0 1,-2 6-1,-7 0 129,-1 0 1,0-1 15,-5-5 0,1 5 0,-5 2 0</inkml:trace>
          <inkml:trace contextRef="#ctx0" brushRef="#br0" timeOffset="36">6441 15498 8443,'0'12'306,"-5"-1"0,3 0 0,-5 2 240,2 2-683,-4 3 1,8 5-1,-3 0-19,3 0 1,-3 3 0,0 2 0,2 0-124,1 0 0,1-1 0,0-6 0,0 0 55,0-2 0,0-4 0,0 4-305,0 1-68,0-8 540,0-2 0,0-15 0,0-2 0</inkml:trace>
          <inkml:trace contextRef="#ctx0" brushRef="#br0" timeOffset="37">6510 15921 8355,'4'7'142,"0"1"-265,-2 1 1,-1 1-1,1 1-30,1 1 0,0 4 1,3 2-303,-1 0 0,-1 3 198,-4-2 0,0 8 0,0 2 1</inkml:trace>
          <inkml:trace contextRef="#ctx0" brushRef="#br0" timeOffset="38">6784 15452 6740,'6'0'-969,"-1"2"2566,-5 2-1138,0 2 1,-1 5 0,-1 1-297,-2-1 1,0 4-1,3 1 1,-2-1-284,-1 1 0,1-3 0,3 2 43,0-2 1,3-2 0,2-1-41,2-2 0,0-3 0,5-5 5,-1 0 1,-3 4-1,-1 0 1,2-2 102,2 0 0,0-1 1,0 1-1,1 2 45,-1-1 1,-3 2 0,-1 0 0,1 1-31,-2 3 1,3-3-1,-5 2 228,-1 1 0,-2 1 1,-1 2-127,0-1 1,0 0-1,-1 1 1,-3-2-14,-4-2 1,-1 2 0,0-3-1,2 3-110,-2 2 0,-2-1 0,-3-1 0,-2-1-293,2-1 1,-2-2 0,1 3 0,1-2-4,1-2 0,0-2 0,-1-4-281,-1-3 0,0-3 460,3-8 1,-4-3 0,-2-5 0</inkml:trace>
          <inkml:trace contextRef="#ctx0" brushRef="#br0" timeOffset="39">6761 15407 8355,'6'-12'83,"5"5"1,-4 0 0,2 1-1,0 1 236,-1 0 0,-1-3 0,5 4 0,-1 2-489,1 1 1,3 1 0,1 0 0,2 1-7,2 3 1,1-2-1,-1 5 1,-2-1-797,-2 0 0,3-3 745,-4 1 0,1 2 0,-5 0 0</inkml:trace>
        </inkml:traceGroup>
      </inkml:traceGroup>
    </inkml:traceGroup>
    <inkml:traceGroup>
      <inkml:annotationXML>
        <emma:emma xmlns:emma="http://www.w3.org/2003/04/emma" version="1.0">
          <emma:interpretation id="{33145763-0C96-E447-8521-DA91790771BB}" emma:medium="tactile" emma:mode="ink">
            <msink:context xmlns:msink="http://schemas.microsoft.com/ink/2010/main" type="paragraph" rotatedBoundingBox="2952,16257 12934,16153 12945,17186 2963,17290" alignmentLevel="1"/>
          </emma:interpretation>
        </emma:emma>
      </inkml:annotationXML>
      <inkml:traceGroup>
        <inkml:annotationXML>
          <emma:emma xmlns:emma="http://www.w3.org/2003/04/emma" version="1.0">
            <emma:interpretation id="{26DB4583-ECFE-8B42-81A3-CFD93857C53C}" emma:medium="tactile" emma:mode="ink">
              <msink:context xmlns:msink="http://schemas.microsoft.com/ink/2010/main" type="inkBullet" rotatedBoundingBox="2954,16517 3652,16508 3658,16959 2960,16969"/>
            </emma:interpretation>
          </emma:emma>
        </inkml:annotationXML>
        <inkml:trace contextRef="#ctx0" brushRef="#br0" timeOffset="40">3175 16537 8355,'0'-6'1150,"-1"-3"-392,-3 5-635,3 1 1,-6 3-110,4 0 0,0 5 0,-5 1-29,-1 0 0,1 4 92,0-2 1,-3 2 0,0 2-63,-3-1 0,-1 1 37,4-1 1,-2 0 0,-1 2-34,-1 2 0,0-2 44,3 2 0,5-2-29,-1-2 1,4 1 0,-2-1-199,1 1 0,1-1 158,4 0 0,0 1 0,0-1-56,0 1 0,1-1 1,2 1 49,1-1 1,5 0-1,-2 0 19,3-4 0,-2-1 1,-1-3-1,2 1 6,2-2 1,0 1 0,0-1-1,1 2-76,-1-1 1,1-2 0,-1-1 0,2 0-199,2 0 1,-2 0-1,2 0 1,-1 0-296,1 0 0,-2 0 0,3-1 0,-1-2 186,1-1 0,4-10 0,-2 2 1</inkml:trace>
        <inkml:trace contextRef="#ctx0" brushRef="#br0" timeOffset="41">3609 16686 8355,'0'-6'-236,"0"0"-156,5 6 0,1 2-153,6 2 281,-6-3 0,4 9 0,-3-4 0</inkml:trace>
        <inkml:trace contextRef="#ctx0" brushRef="#br0" timeOffset="42">3620 16926 9261,'2'7'-2451,"1"1"2182,-1-6 0,13 9 0,-2-5 0</inkml:trace>
      </inkml:traceGroup>
      <inkml:traceGroup>
        <inkml:annotationXML>
          <emma:emma xmlns:emma="http://www.w3.org/2003/04/emma" version="1.0">
            <emma:interpretation id="{ABAC9F99-B041-8048-9A8B-F9BF8A484E7D}" emma:medium="tactile" emma:mode="ink">
              <msink:context xmlns:msink="http://schemas.microsoft.com/ink/2010/main" type="line" rotatedBoundingBox="4540,16241 12934,16153 12945,17186 4551,17273"/>
            </emma:interpretation>
          </emma:emma>
        </inkml:annotationXML>
        <inkml:traceGroup>
          <inkml:annotationXML>
            <emma:emma xmlns:emma="http://www.w3.org/2003/04/emma" version="1.0">
              <emma:interpretation id="{A9C98C7D-D8A0-5A45-951D-E5C5EFB7FE6B}" emma:medium="tactile" emma:mode="ink">
                <msink:context xmlns:msink="http://schemas.microsoft.com/ink/2010/main" type="inkWord" rotatedBoundingBox="4540,16246 7491,16216 7499,16963 4548,16994"/>
              </emma:interpretation>
            </emma:emma>
          </inkml:annotationXML>
          <inkml:trace contextRef="#ctx0" brushRef="#br0" timeOffset="43">4546 16480 8355,'0'-7'172,"0"-1"0,0 4 0,1-2 0,3 1 0,3 2 0,5 2 0,2 1 0,2 0 297,2 0 0,1 0-535,4 0 0,-4 4-2,0 0 1,-4 3 0,3-2 0,-2 0 165,-2 1 1,-1 1 0,-2-2-463,1 2 0,-2-4 189,-2 5 1,-1 0 233,-7 3 1,1-3 0,-8-1 0,-2 1-8,-1-2 0,-3 6 0,-1-2 0,-2 4-5,-2 0 0,3-2 1,-3-1-1,0-1-44,0 1 0,4-6 0,-2 7 0,1-2-34,-1 0 1,1 0 0,4-1 126,-1-1 0,2-1-91,3 5 1,2-1-2,5 0 0,1-4 1,3-3 0,3-3 0,5-1 0,2 0 1,1 0-39,-1 0 1,4 0 0,-1 0 0,2 0-37,0 0 0,-5 0 0,3 0 0,-2 0-84,0 0 0,1 0 1,-5 0-1,0 0-187,1 0 1,-5 0 0,1 0-347,1 0 1,1 1-148,1 3 755,1-3 1,-1-1 0,1-6 0</inkml:trace>
          <inkml:trace contextRef="#ctx0" brushRef="#br0" timeOffset="49">4728 16412 8355,'-4'-12'100,"1"1"0,-5 0 1,3-1-1,0 1 0,-1 1 1037,-1 2-1168,5 3 149,-3 5 0,5 6 0,0 6 117,0 5 1,0 11-1,1 5 45,3 4 1,-3 10-1,4-3-171,0 0 1,-4 1 0,3-4 0,-1-2-12,0-5 1,-1-1-1,2-6 1,-3-1-116,-1-2 0,0-3 0,0-2 1,0-4-132,0-2 0,0-1-38,0-1 59,0 0 1,0-9 0,0-6-3,0-5 1,0-8 0,0-3 0,0-5 26,0-6 0,0-2 0,-1-1 0,-2 0 93,-1 0 1,-1 3-1,3 1 1,-2-1-61,1 2 0,-2 1 0,1 5 0,2 2 524,1 2 0,-1 6-177,-2 5 0,3 7 0,-3 1 1,3 8-157,1 6 1,0 5 0,0 7 0,0 5 1,0 3 0,0 4-56,0 4 1,0-3-35,0-1 1,1-2-1,2-3-16,1-3 0,1-3 1,-3-7-190,2-1 0,4-5-283,-4 2 377,4-9 1,-5-3-1,3-9-31,-1-7 0,4-9 0,-2-11-231,-1-5 1,3-3 401,-5-6 0,3 0-66,-3 1 0,4 0 0,-4 3 25,-2 4 0,-1 7 1,-1 0 101,0-1 1,4 6-1,0 2 1,-2 5 281,0 2 1,-2 8-201,0 9 0,0 7 0,0 8 0,0 6-105,0 9 0,0-2 0,0 7 0,0 1-55,0-1 1,0-6-1,0 4-34,0-4 0,4-2 1,-1-5-88,0-3 0,-2 1-55,-1-5 1,0 1 0,1-5-91,3 0 0,-2-3-116,1 0-142,-1-6 265,-2 3 1,-5-14-196,-3-2 0,2-9 161,-2-3 0,2-1 0,-3-6 40,1 3 1,2-5-1,-3 3 191,1-1 1,2-1-95,-2 4 0,-2-3 1,4 4 236,-1 5 0,-1-1 1,4 7 776,1 1-577,-3 6 1,5 4-144,-3 8 0,3 6 1,1 7 70,0 1 0,0 6 0,1 6 19,3 3 1,-2 2-278,6-1 1,-4-4 0,2 1 59,-1 0 0,0-3-125,-1-1 0,-3-7 1,4-2 159,0-1 1,-3-2-353,1-4 0,0-4-13,1-4 1,-3-3-21,3-3 0,-3-8 1,-1-6-110,0-5 1,0 0 254,0-8 1,0 1 0,0-3-32,0 2 1,-4 0 0,0-1-62,2 0 0,-3 2 385,1-1 0,-4 2 1,5 5-1,0 1 265,2 3 1,1 7-52,0 4 1,-4 7 82,0 1 0,0 10 1,4 9-228,0 2 0,2 7 0,0 3 0,2 3 1,-1 3-147,-2 1 1,-1-1-1,0-6 1,0-1-129,0-2 1,0-2 49,0-3 1,0-5-318,0-3 0,0-9-62,0-6 0,0-6 1,0-10-1,0-7-152,0-6 0,0-8 0,0-1 474,0 1 0,0 1 0,-1 3 1,-2 2 249,-1 0 1,-1 10-159,1-2 1,3 8 0,-3-1 938,3 4-522,1 5 0,0 3-157,0 8 1,0 4-1,0 7-135,0 4 0,0 3 0,1 2-445,3 2 1,-3 4 0,4 5-110,0 3 1,-2-2-1,5 2 285,1-3-1315,6-5 1,3 3-1,4-4 1</inkml:trace>
          <inkml:trace contextRef="#ctx0" brushRef="#br0" timeOffset="50">5128 16697 8355,'6'12'40,"-1"-5"0,-5 1-45,0 1 41,0-4 1,0 6 0,0-1-308,0 4 1,0 3-1,0-3-228,0 1 1,0 5-1,0-2 1</inkml:trace>
          <inkml:trace contextRef="#ctx0" brushRef="#br0" timeOffset="52">5573 16366 8355,'-6'-5'0,"-3"2"-160,5-4 1,-3 3 709,3-4 0,1 6-327,7-2 0,3 3-200,4 1 0,0 0 0,1 0 82,-1 0 1,1 4-1,-1 1-46,0 1 1,1 0-34,-1 2 0,1 1 0,-2-4 0,-1 1-19,-2 3 1,-4-2 0,2-1 0,-1 0 56,0 1 0,-2 0 1,-4 5-21,-2-1 1,-5-3 0,1-1 0,-2 2-41,-1 1 0,-1 0 0,1-1 0,-2-2 31,-2-2 1,2 2 0,-2-2 0,2 2-18,2 2 0,3-4 1,2 0-1,0-1-47,-1-1 0,5 3-60,-2-3 0,4-1 0,5 1 19,6-1 1,1-2 0,4 0 0,1 0 2,2 0 0,-1 0 0,1 0 1,1 0 6,2 0 0,-3 0 0,0 0 0,0 0 12,-2 0 0,0 1 0,-6 3 0,1 2 62,-1 0 1,-1 5-1,-2-4 1,-4 3 173,-3 2 1,-1-1 0,-1 1-1,-3-1 59,-4 0 1,-2 1 0,-1-1 0,-2 1-125,-2-1 0,2 1 0,-2-1 0,1 0-217,-1 1 1,2-1-1,-2 1 1,2-2-429,2-3 0,3 2 0,1-4-2127,-2 2 1153,4-5 1496,5-2 0,6-11 0,5-7 0</inkml:trace>
          <inkml:trace contextRef="#ctx0" brushRef="#br0" timeOffset="53">5996 16652 8355,'6'1'-161,"-2"3"1,-3 3 28,-1 3 1,-1 3-1,-1 1 1,-2 1 73,1-1 0,2 3-998,1-2 905,0-5 1,0 0-1,0-3 1</inkml:trace>
          <inkml:trace contextRef="#ctx0" brushRef="#br0" timeOffset="54">6487 16378 8355,'0'-7'1278,"0"2"-1188,-5 5-30,4 0 0,-4 5 0,5 3 1,0 2-1,0 3-83,0 2 1,-4-2 0,-1 3 0,0-1-95,0 1 1,-3 3 101,4-4 1,-5 1 0,2-2-86,-3 1 1,-2 1 0,2-5 56,2 1 1,-2-2-1,4-1 1,-2-3 57,1-1 0,3-1 98,-4-4-105,6 0 0,5 0 0,9-1-9,1-3 1,3 1 0,1-4 0,0-1-45,4 2 0,0-3 0,2 5 0,-1 0-20,-3-1 1,2 4 0,-2-3 0,2 3-60,-2 1 1,1 0-1,-5 0 1,-1 0-71,-1 0 0,-2 0 1,1 0-880,-1 0 144,0 0 901,-4 0 1,3 0 0,-4 0 0</inkml:trace>
          <inkml:trace contextRef="#ctx0" brushRef="#br0" timeOffset="55">6601 16469 8053,'-7'-4'-302,"-1"0"0,4 0 0,-2 6 1069,1 2-480,1-3 1,3 9-1,-2-1-226,-1 5 0,1 0 0,3 5 0,0 1-98,0 2 0,0 1 0,0-1 0,0 0-163,0-3 0,1 3 0,1-5 0,2 1-415,-1-3 1,-2-2 336,-1-2 1,5 1 0,1-1 0</inkml:trace>
          <inkml:trace contextRef="#ctx0" brushRef="#br0" timeOffset="56">6807 16720 8355,'0'8'0,"0"-1"-216,0 2 1,0-2 0,0 0-1,0 2-126,0 1 1,0 5-1,1 1 1,2-2 349,0-2-109,1 0 1,-4 4 0,0 2 0</inkml:trace>
          <inkml:trace contextRef="#ctx0" brushRef="#br0" timeOffset="57">7104 16320 8898,'6'0'1243,"-1"5"-1098,-5 2 0,0 6-40,0 2 1,0-3-1,0 4 1,0-4-1,0 0-27,0-1 0,0 1 1,0-1-226,0 0-28,0-4 1,1-2-1,3-5 95,4 0 1,2 0 0,1 0-19,1 0 1,-1 0 68,1 0 1,-1 0 7,1 0 0,-1-4 13,0 0 1,1 0 0,-1 6-3,1 2 1,0-2-1,1 6 19,-2 1 1,3 1-1,-6 1 12,2 1 0,-2-1 108,-1 0 0,-4 1 0,1-1 49,-3 1 1,-1-5-1,0 1 30,0 1 1,-1 0 0,-2 0 0,-2-3-138,-1-1 1,2 3 0,-4-5-8,0 0 1,1 2-1,1 0 1,-1 0-43,1 0 1,2-1 0,-3-3-284,-2 3 0,2-3 0,0 3 55,-2-3 1,3-1-1,-2 0-46,-1 0 1,3 0 0,-2 0 82,-1 0 1,-1 0 0,-1 0-491,-1 0 0,1 0-190,-1 0 0,1 0 624,0 0 1,-1-5-1,1-1 1</inkml:trace>
          <inkml:trace contextRef="#ctx0" brushRef="#br0" timeOffset="58">7127 16275 9074,'6'-12'456,"4"5"1,-1 0 606,5 2-781,-1-4 1,8 8-203,-2-3 0,3-1 0,1 1-96,0 2 0,-4 1 1,0 2-113,1 3 1,-2-2 0,-1 5-288,0-2 0,-2 2 0,-3-3 1,-1 0-538,0 1 0,1-4 419,-1 3 1,1-3 0,-1-1 0</inkml:trace>
        </inkml:traceGroup>
        <inkml:traceGroup>
          <inkml:annotationXML>
            <emma:emma xmlns:emma="http://www.w3.org/2003/04/emma" version="1.0">
              <emma:interpretation id="{3071101F-CFA8-F34F-ADA0-4F2D4F3FDF6A}" emma:medium="tactile" emma:mode="ink">
                <msink:context xmlns:msink="http://schemas.microsoft.com/ink/2010/main" type="inkWord" rotatedBoundingBox="-3567,8785 9771,-2623 13338,1547 0,12957">
                  <msink:destinationLink direction="with" ref="{1B81F6EA-112E-B14E-A0FD-80D40EB70E35}"/>
                  <msink:destinationLink direction="with" ref="{2CC0EA21-0BA7-624C-89BA-BCBC8470BB9C}"/>
                  <msink:destinationLink direction="with" ref="{CF4E9C5A-6BB7-CA4D-968B-FA815DB201B4}"/>
                  <msink:destinationLink direction="with" ref="{36A4CC63-448D-CB4D-A435-D50020C259DF}"/>
                </msink:context>
              </emma:interpretation>
            </emma:emma>
          </inkml:annotationXML>
          <inkml:trace contextRef="#ctx0" brushRef="#br0" timeOffset="59">11512 16195 8355,'-11'0'1141,"-1"0"1,1 1-535,0 3 1,3 7-362,0 8 0,6 3-207,-2 1 1,-1 5-1,0 3 48,-2 6 0,0 0 1,-5 5-11,1 1 0,0 1 1,-1 2-122,1 0 1,-2-1-1,-1 1-11,-1 0 1,-4-3 13,4 3 1,-4-7 0,2 5-82,-1-3 0,1 0 0,-2-5-9,3 1 1,4-9-235,0 3 0,6-11 0,2-5-439,3-2 1,1-8 63,0-5 1,5-12 407,2-10 0,4-8 1,0-6 66,0-2 0,6-6 0,1 4 1</inkml:trace>
          <inkml:trace contextRef="#ctx0" brushRef="#br0" timeOffset="60">11284 16777 8355,'-1'-6'120,"4"2"0,11-1-14,5 1 0,8-1 47,3 1 1,3 3-321,2-3 1,-1-1-1,2 0 1,-1-1-75,-1-3 0,3 3 1,-8-2-258,0-1 0,-1-6 0,-5-3 0</inkml:trace>
          <inkml:trace contextRef="#ctx0" brushRef="#br0" timeOffset="61">11307 16572 8355,'11'-38'-269,"0"0"1,1 2 197,-1 4 0,1 1 0,-1 4 261,1 2 1,-1 4-1,2 3 108,2 2 1,-2 2-184,2 6 1,1 3 4,0 5 0,0 2 1,-2 1 47,1 5 1,4 6 0,-2 4 54,1 3 0,-3 2-135,4 11 0,0-2 0,2 6-27,-2-2 1,2-2 0,-5 0-39,2 1 1,-4-1 0,1 0-249,-2 0 0,-3-1 1,-1-1-442,-1-2 1,-2-4 279,2 1 0,-2-8 1,-4-4-990,2-3 1233,0-5 1,-14 3-1,-3-4 1</inkml:trace>
          <inkml:trace contextRef="#ctx0" brushRef="#br0" timeOffset="62">11775 16172 8355,'0'-6'1032,"4"9"1,1 10-68,1 4-962,2 7 1,3 5 110,1 5 1,-1 0-1,0 2-156,1 2 0,-1-2 1,1 3-15,-1 0 0,-3-7 0,-1 1 1,1-4-77,-2-3 0,3-2 1,-4-3-1,0-1-504,0 0 1,0-10-204,-1 1 1,-1-8 313,4-3 1,-4-7-1,1-7 357,-3-1 1,0-4 0,2 3 133,1-2 1,3 4 87,-3-1 1,5 3 0,-1 3 386,2 2 1,1 4-1,1 1 64,-1 4 0,0 6-12,1 7 0,-1-2 0,1 3-8,-1 1 0,1-5-482,-1 4 0,0 0 1,1-1-103,-1-1 1,-3-1-298,-1-2 1,1 0-796,3-4 1,-4-7 784,-3-7 0,-8-9 0,-3-1 1</inkml:trace>
          <inkml:trace contextRef="#ctx0" brushRef="#br0" timeOffset="63">12072 16332 8355,'0'-7'-6,"-4"1"577,0 2-535,0 3 1,6 1-1,2 8-327,3 2 0,2 1 1,0 1-316,-1-1 0,4 6 0,6 0 1</inkml:trace>
          <inkml:trace contextRef="#ctx0" brushRef="#br0" timeOffset="64">12414 16275 8355,'-11'-5'672,"0"3"1,-1-1 0,1 1-312,-1 2 0,6 2 0,1 1 0,1 5 0,0 2-660,2 2 1,1 4 0,1 3 126,0 3 0,0 2 0,1 1 1,1 2 102,2-2 0,0-1-202,-4-1 1,4 0 297,0 0 1,3-4-1,-2 0-116,2 1 0,-4-3 197,5-2 1,0-2 0,2-2-242,-3 0 0,4-4 0,-4-3-273,3-3 1,2-1-1,-1 0 54,1 0 0,-2-5 0,-1-3-168,-2-2 1,0-1 343,0-1 1,3-4-1,-3-2 1</inkml:trace>
          <inkml:trace contextRef="#ctx0" brushRef="#br0" timeOffset="65">12574 16515 8355,'11'-2'-124,"-3"0"1,0-2 908,1 1 0,1 2-598,1 1 1,2-1-1,1-2-302,1 0 1,4-3-1,-3 3 0,0 0 0,-2-4-72,1-2 0,1 2 0,-5 0-40,0-2 1,1-3 195,-1-3 0,-1 2 0,-2-2-36,-4 3 1,-3-4-1,-1 1 215,0 1 0,-1 5 59,-3 2 1,-2 4 0,-6-1 60,1 3 0,-1 2 1,1 3 105,0 4 0,-1 3-115,1 4 1,1 3 0,1 5-85,1 0 1,4 0 0,-2 1 54,1 2 1,1-4-1,4 2-91,0-2 0,0 2 1,1-6-1,3-1-29,4-1 0,3-4 0,3 0-223,1-1 0,4-1 0,-2-2 0,-1-4-134,1-3 0,2 3 1,-3-1 244,2 0 1,-4-3 0,1-3-1696,-2 0 1,-2-6 0,1 2 0</inkml:trace>
        </inkml:traceGroup>
      </inkml:traceGroup>
    </inkml:traceGroup>
  </inkml:traceGroup>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18:12:01.476"/>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CD5D758E-A7E9-DE4C-9803-233E232C9030}" emma:medium="tactile" emma:mode="ink">
          <msink:context xmlns:msink="http://schemas.microsoft.com/ink/2010/main" type="writingRegion" rotatedBoundingBox="15232,15328 15931,18129 15392,18263 14693,15462"/>
        </emma:interpretation>
      </emma:emma>
    </inkml:annotationXML>
    <inkml:traceGroup>
      <inkml:annotationXML>
        <emma:emma xmlns:emma="http://www.w3.org/2003/04/emma" version="1.0">
          <emma:interpretation id="{5C9EA044-81A2-234F-82E6-F6C48E89FEE9}" emma:medium="tactile" emma:mode="ink">
            <msink:context xmlns:msink="http://schemas.microsoft.com/ink/2010/main" type="paragraph" rotatedBoundingBox="15232,15328 15931,18129 15392,18263 14693,15462" alignmentLevel="1"/>
          </emma:interpretation>
        </emma:emma>
      </inkml:annotationXML>
      <inkml:traceGroup>
        <inkml:annotationXML>
          <emma:emma xmlns:emma="http://www.w3.org/2003/04/emma" version="1.0">
            <emma:interpretation id="{0036D15C-6CD3-3644-A88C-D758669FD0A3}" emma:medium="tactile" emma:mode="ink">
              <msink:context xmlns:msink="http://schemas.microsoft.com/ink/2010/main" type="line" rotatedBoundingBox="15232,15328 15931,18129 15392,18263 14693,15462"/>
            </emma:interpretation>
          </emma:emma>
        </inkml:annotationXML>
        <inkml:traceGroup>
          <inkml:annotationXML>
            <emma:emma xmlns:emma="http://www.w3.org/2003/04/emma" version="1.0">
              <emma:interpretation id="{67711706-EB95-4445-AB56-F59122D8ED4F}" emma:medium="tactile" emma:mode="ink">
                <msink:context xmlns:msink="http://schemas.microsoft.com/ink/2010/main" type="inkWord" rotatedBoundingBox="15195,15337 15332,15888 14830,16013 14693,15462">
                  <msink:destinationLink direction="with" ref="{1B81F6EA-112E-B14E-A0FD-80D40EB70E35}"/>
                </msink:context>
              </emma:interpretation>
            </emma:emma>
          </inkml:annotationXML>
          <inkml:trace contextRef="#ctx0" brushRef="#br0">15144 15384 8355,'-5'-6'-123,"-1"0"123,-1 1 0,-3 4 0,3-3 0,-4 4 0,0 4 787,0 4 0,-2 3 0,-1 4-152,-1 4 1,-4 8-602,3 4 1,-4 2 0,1 1-113,-3 0 0,3 2-111,0 2 1,2-3 0,-2 2 226,3-5 1,4-1 0,2-5-218,2-5 1,-1 1-1,5-7-512,2-1 0,0-5 1,4-3-344,2-1 1,2-6 274,5-6 710,-4-9 0,8-1 0,-2-6 1</inkml:trace>
          <inkml:trace contextRef="#ctx0" brushRef="#br0" timeOffset="1">15030 15407 8355,'7'-8'-104,"1"2"-108,1 1 0,1 2 1,2 7-1,-1 5 402,0 5 1,5 4-1,0 6 1,1 2 116,-1 5 0,3 2 0,-2 1 0,-1-1-437,1-2 1,-2 0-1,-4-4-288,1-2 1,-1-1 120,1-1 0,-2-1 0,-1-2 154,-2-1 0,-4-5 0,1 1-640,-3-2 699,-6-2 1,-7-4 0,-5-2 0</inkml:trace>
          <inkml:trace contextRef="#ctx0" brushRef="#br0" timeOffset="2">14996 15727 8355,'-12'0'907,"7"0"-561,5 0-149,10-6 0,8 5-123,5-3 0,1 2 0,1-1-711,2-1 1,1 1 63,-1 3 0,-3-4 0,1 0-94,-5 2 459,-3 0 0,-6 2 0,1 0 1</inkml:trace>
        </inkml:traceGroup>
        <inkml:traceGroup>
          <inkml:annotationXML>
            <emma:emma xmlns:emma="http://www.w3.org/2003/04/emma" version="1.0">
              <emma:interpretation id="{08CAF57C-F8E1-B544-9F24-1D6232D3CAE0}" emma:medium="tactile" emma:mode="ink">
                <msink:context xmlns:msink="http://schemas.microsoft.com/ink/2010/main" type="inkWord" rotatedBoundingBox="15489,16360 15931,18129 15511,18233 15070,16464">
                  <msink:destinationLink direction="with" ref="{2CC0EA21-0BA7-624C-89BA-BCBC8470BB9C}"/>
                  <msink:destinationLink direction="with" ref="{CF4E9C5A-6BB7-CA4D-968B-FA815DB201B4}"/>
                  <msink:destinationLink direction="with" ref="{36A4CC63-448D-CB4D-A435-D50020C259DF}"/>
                </msink:context>
              </emma:interpretation>
            </emma:emma>
          </inkml:annotationXML>
          <inkml:trace contextRef="#ctx0" brushRef="#br0" timeOffset="3">15190 16435 8355,'-12'3'592,"1"1"1,3 5-1,2-1-501,1 2 96,1 1 1,5 6-90,3 2 0,-1 6 0,4 3 0,2 0-115,1 0 0,2 2 231,-1-3 0,1 4 0,-1-4-877,0 3 1,1-5-1,-2 2 118,-2-3 0,1-1 1,-6-1 22,0 1 0,-2-4-19,-1 0 1,0-5 510,0 2 1,0-9 0,0-2 0</inkml:trace>
          <inkml:trace contextRef="#ctx0" brushRef="#br0" timeOffset="4">15190 16617 8355,'0'-22'0,"0"2"0,0 3 0,1 0 124,3 3 1,-2 2 0,6 0 0,2 2 194,4 2 1,4-2 0,5 4-389,0 0 0,-3 0 0,1 6 50,4 0 1,-1 0 12,-5 0 0,1 6 0,-4 0 0,0 2 62,-4-1 0,2 1 0,-7 3 1,-1 1-144,-2-1 0,-3 4 0,-2 0 0,-3-1 145,-4-1 1,-6 2 0,-2 1 0,-2-2 47,-2-2 0,-2 0 74,-1-1 1,4-3 0,0-2-92,-1-1 1,2-1 0,2-3 242,3 3 0,-1-3-245,7 3 0,2-1 0,2-1 0,6 2-201,4-2 0,7 0-122,1-2 0,6 4 1,-2-1-16,2 0 1,6-2 0,0-1 149,-2 0 1,-1 1-1,-2 2 1,-2 1-213,-1-2 1,-5 3 275,1-1 1,-6 4 0,-3-3 64,-1 1 1,-1-2 220,-4 4 0,-4-1 49,1 5 0,-10-5-164,1 1 1,-3 0 0,1 3-51,-1 0 0,-1 0 0,2-3-235,-2 0 1,1 0-901,4 3 0,1 0 494,2 1 1,-1-1 199,5 1 0,0 4 0,4 2 1</inkml:trace>
          <inkml:trace contextRef="#ctx0" brushRef="#br0" timeOffset="6">15669 17131 9539,'-5'7'0,"-2"-4"561,-3-1-299,-2-2 0,1 0-37,-1 0 1,1 0 0,-1 0-359,1 0 0,-2 0 1,-1 0 137,-1 0 1,-5 5 0,2 2 222,0 4 1,-3 0-152,2 0 1,1 2 0,-1 1 0,0 1 63,1-1 1,2 3 0,4-1-1,2 1 8,2-1 1,0 3-1,4-2-199,1 1 0,2-1 0,2 4-63,3-2 1,2-5 40,6 1 0,-1-2 0,2-3 77,2-3 1,2 2 3,2-5 0,2 0 1,-2-6-63,3-1 1,1 1 0,0-3 0,-2 0-163,-2-2 1,3-2 0,-5 0 0,1 1-506,-3-1 1,2 3 0,-2 0-79,-1 1 0,-1-4 0,-2 2 0</inkml:trace>
          <inkml:trace contextRef="#ctx0" brushRef="#br0" timeOffset="7">15601 17782 8355,'-12'0'577,"1"0"1,0 0-301,-1 0 1,5 0 40,-1 0-212,5 0 1,-2 5 0,5 4 0,2 5-72,1 5 1,0 3-1,5 1 1,-1 1-41,0 2 0,1 2 0,-2 4 0,-1-3-17,0-1 1,2 0-1,-2-3 1,0 1-679,1-5 1,-1-2 0,-3-5-1373,2 2 1130,0-1 942,-4-14 0,0-7 0,0-12 0</inkml:trace>
          <inkml:trace contextRef="#ctx0" brushRef="#br0" timeOffset="8">15544 17851 8355,'0'-12'-16,"0"1"142,0 0 0,1 0 0,3 3 137,3 0 1,4 5-100,0 0 1,6 1 0,2 2-135,2 0 1,-2 0 0,0 0-269,2 0 1,0 0 145,2 0 0,-1 5 1,-2 3 122,-1 2 1,-5 2 0,1-1 81,-2 0 0,-2 5-37,1-1 0,-6 1 0,-2-2 206,-3 2 0,-2 3 0,-3-3 145,-4 2 1,-3-3-175,-4 4 1,-2-5 117,-2 1 1,-2 2 0,2-2-88,-3-1 1,3-1-1,1-2-40,2 0 1,-3 1-384,3-1 1,1-1 0,4-1-1009,-1-1 0,2-4-1860,3 3 2296,1-4 0,12 2 0,0-5 0</inkml:trace>
        </inkml:traceGroup>
      </inkml:traceGroup>
    </inkml:traceGroup>
  </inkml:traceGroup>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18:12:01.485"/>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1B81F6EA-112E-B14E-A0FD-80D40EB70E35}" emma:medium="tactile" emma:mode="ink">
          <msink:context xmlns:msink="http://schemas.microsoft.com/ink/2010/main" type="inkDrawing" rotatedBoundingBox="13381,16033 14358,15587 14379,15635 13403,16081" semanticType="callout" shapeName="Other">
            <msink:sourceLink direction="with" ref="{3071101F-CFA8-F34F-ADA0-4F2D4F3FDF6A}"/>
            <msink:sourceLink direction="with" ref="{67711706-EB95-4445-AB56-F59122D8ED4F}"/>
          </msink:context>
        </emma:interpretation>
      </emma:emma>
    </inkml:annotationXML>
    <inkml:trace contextRef="#ctx0" brushRef="#br0">13431 16069 8355,'-8'-1'148,"1"-3"1,-1 3 0,-2-4-1,2 0 1,6-3 0,6-1 495,7 2 1,2-4-468,6 4 0,1-2 0,5 0 16,2 1 0,5 1 0,-3-5-245,0 1 0,4 0 1,-2-1-62,2 1 1,5-5 0,1 1 94,2 1 0,-3-2-122,4 1 0,-2-6-110,2 2 1,1-2 244,-5-2 0,4 4 0,-4 0-44,-1-2 1,-7 5 0,-3-1-287,-3 1 1,-1 7-53,0-2 1,-5 3-143,-3 0 0,-4 2-716,-3 2 472,-3-2 773,3 6 0</inkml:trace>
  </inkml:traceGroup>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18:12:01.487"/>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2CC0EA21-0BA7-624C-89BA-BCBC8470BB9C}" emma:medium="tactile" emma:mode="ink">
          <msink:context xmlns:msink="http://schemas.microsoft.com/ink/2010/main" type="inkDrawing" rotatedBoundingBox="13281,16460 14556,18043 14474,18109 13199,16526" semanticType="callout" shapeName="Other">
            <msink:sourceLink direction="with" ref="{08CAF57C-F8E1-B544-9F24-1D6232D3CAE0}"/>
            <msink:sourceLink direction="with" ref="{3071101F-CFA8-F34F-ADA0-4F2D4F3FDF6A}"/>
          </msink:context>
        </emma:interpretation>
      </emma:emma>
    </inkml:annotationXML>
    <inkml:trace contextRef="#ctx0" brushRef="#br0">13282 16480 7439,'-5'-6'1682,"4"1"-1256,-4 5-369,5 0 1,1 4-1,3 2 1,4 3-1,2 5 101,1 2 0,5 5 0,1 5 0,4 5-41,3 2 0,1 2 0,-2 2 0,1 2-20,3 2 0,1 2 0,3 5 1,1 4-61,-14-24 0,0 0 0,16 23 1,-15-22-1,1 0 0,0 1 0,0 0-55,0 2 0,1 0 0,1-1 0,1 0 0,0-1 0,0 1 0,-1-2 0,1 0 6,0 0 1,0-1 0,0-2 0,0 0 0,-1-1 0,0 0-1,21 22-126,-1-2 1,-5-4 0,1-3 0,-3-3-44,0 0 1,-2-5-1,-2 1 1,-1-1 21,-3-1 0,3-1 0,-6-5 0,-3-1 2,1-3 0,-6-3 0,0-6 0,-5-1-544,-3-1 1,1-7 188,-6-1 0,1-1 1,-5-7 511,-3-1 0,-4-3 0,-4-2 0,-2 2 0,0 2 0,-1 2 0</inkml:trace>
  </inkml:traceGroup>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18:12:01.489"/>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CF4E9C5A-6BB7-CA4D-968B-FA815DB201B4}" emma:medium="tactile" emma:mode="ink">
          <msink:context xmlns:msink="http://schemas.microsoft.com/ink/2010/main" type="inkDrawing" rotatedBoundingBox="13552,16570 14824,16766 14807,16875 13536,16679" semanticType="callout" shapeName="Other">
            <msink:sourceLink direction="with" ref="{08CAF57C-F8E1-B544-9F24-1D6232D3CAE0}"/>
            <msink:sourceLink direction="with" ref="{3071101F-CFA8-F34F-ADA0-4F2D4F3FDF6A}"/>
          </msink:context>
        </emma:interpretation>
      </emma:emma>
    </inkml:annotationXML>
    <inkml:trace contextRef="#ctx0" brushRef="#br0">13557 16640 8081,'-6'-6'-489,"5"1"838,-4 0-48,5 3 1,1-3-106,3 5 1,3 0 0,4 2 0,0 0-99,1 2 0,4 4 0,2-5 0,1 1 10,0 1 1,4-2 0,5 3 0,2 1 23,6-1 0,-1-2 1,7 3-1,1 2-9,2 1 1,2 6 0,2-1 0,3 0-113,0 1 0,-3-4 1,-6 1-1,1-5-170,-1 1 0,-3-4 0,-1-1 0,-2-2 69,-4-2 1,-3 0-1,2 0 1,-3 0-84,-1 0 1,3 0 0,-6 0 0,-2 0-150,-3 0 1,-2 0 0,1-2 0,-4 0-150,-2-2 0,-2-4 1,1 4-82,-1 2 0,0-3 549,1 1 1,-6-5 0,-1 3 0</inkml:trace>
  </inkml:traceGroup>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04T18:12:01.491"/>
    </inkml:context>
    <inkml:brush xml:id="br0">
      <inkml:brushProperty name="width" value="0.09071" units="cm"/>
      <inkml:brushProperty name="height" value="0.09071" units="cm"/>
      <inkml:brushProperty name="color" value="#FF0000"/>
    </inkml:brush>
  </inkml:definitions>
  <inkml:traceGroup>
    <inkml:annotationXML>
      <emma:emma xmlns:emma="http://www.w3.org/2003/04/emma" version="1.0">
        <emma:interpretation id="{36A4CC63-448D-CB4D-A435-D50020C259DF}" emma:medium="tactile" emma:mode="ink">
          <msink:context xmlns:msink="http://schemas.microsoft.com/ink/2010/main" type="inkDrawing" rotatedBoundingBox="13804,16820 14976,17456 14912,17573 13741,16937" semanticType="callout" shapeName="Other">
            <msink:sourceLink direction="with" ref="{08CAF57C-F8E1-B544-9F24-1D6232D3CAE0}"/>
            <msink:sourceLink direction="with" ref="{3071101F-CFA8-F34F-ADA0-4F2D4F3FDF6A}"/>
          </msink:context>
        </emma:interpretation>
      </emma:emma>
    </inkml:annotationXML>
    <inkml:trace contextRef="#ctx0" brushRef="#br0">13785 16857 8065,'11'1'-213,"1"3"1,-1-2 561,1 1 0,3 4-258,0 0 0,5 5 1,1 2-1,3 2 1,4 2 79,1 2 1,-2 6 0,3 0 0,2 0-29,1-2 0,-3 0 1,1 1-1,0 2-56,2-2 1,0-4-1,-1-2 1,-1 1 0,0 2 0,1 0 0,-2 0 0,-3-2-46,-3-1 1,-1-5-1,0 1 1,0-2-21,0-1 1,-4-5 0,0 1-1,1-1 48,2 0 1,0 3 0,1-4 0,0 2-25,0-1 1,0-3-1,0 3 1,-1-2-212,1-3 1,-4 0 81,0-2 0,-5 0 1,2 0-33,-4 0 1,0 0-17,-1 0 0,0 0-54,1 0 1,-4 0-205,-1 0 76,-4 0-462,2 0 82,-5-6 0,-2 5 330,-1-3 0,1 3 0,-3 1 0</inkml:trace>
  </inkml:traceGroup>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2T22:01:41.801"/>
    </inkml:context>
    <inkml:brush xml:id="br0">
      <inkml:brushProperty name="width" value="0.09071" units="cm"/>
      <inkml:brushProperty name="height" value="0.09071" units="cm"/>
      <inkml:brushProperty name="color" value="#FF0000"/>
    </inkml:brush>
  </inkml:definitions>
  <inkml:trace contextRef="#ctx0" brushRef="#br0">22499 1371 8355,'-11'0'29,"1"5"1,2 2 0,4 3-1,4 3 1,3 4 0,0 5 0,0 8 771,-2 3 0,-1 7-666,0 6 0,0 2 0,0 9-53,0 5 1,0-28 0,0 0 0,0 1 0,0 2-275,0 1 1,0 0 0,-1 6 0,-2 1 0,1 2 0,1 1 298,-1 2 1,1 0 0,0 7-1,1 1-248,0 2 1,0 1 0,0 3 0,0 1 0,0-19-1,0 0 1,0 1 114,0 1 0,0 1 0,0 0 0,0 2 1,0 0-1,0 1 0,0-1 0,0 0 1,0 0-93,0 1 0,0-1 0,0 1 0,0-1 0,0 0 1,0 1 112,0 1 1,0 0-1,0 0 1,0 0 0,0 0-1,0 0 1,0 2-1,0 1 1,0-1-32,0 0 1,0 0-1,0 0 1,1-1-1,0 0 1,1-1 0,-1-1-1,0 0 1,0-1-13,0 0 0,0 1 0,0-3 0,1-3 0,-1-2 0,1 0 66,-1 0 0,0 1 0,1-1 0,2 15 0,-1-1 0,0-4 0,-2-2-149,1-5 1,-1-1 0,0-4 0,-1-2-1,0-2 1,0-2-305,0 29 0,0-8 199,0-11 1,0-6-1,0-3 87,0-5 0,0-4 0,0-7-253,0-2 1,0-2 398,0-6 1,4-6 0,0-7-261,-2-12 0,0-12 0,-2-18 263,0-13 0,-2 23 0,0-2 0,0-5 0,0 0 0,0-1 0,1 1 0,1-2 0,-1 0 0</inkml:trace>
  <inkml:trace contextRef="#ctx0" brushRef="#br0" timeOffset="4">22590 1348 8355,'-16'0'0,"-1"-2"355,-2-1 1,4 0 188,8-5 0,2 1 0,6-3-229,3 2 1,12-2-1,12 2-95,8-2 0,7-1 1,9-1-257,5 1 0,-23 5 1,2 0-1,-1 1 1,1 0 68,0 1 0,1 1 1,3-2-1,0 1 1,0 2-1,0 0-204,3 1 0,0-1 1,1 2-1,-1-1 1,0 1-1,1 0 1,0 0-1,0 0 78,-1 0 1,0 0 0,2-1 0,-1-2 0,-2 1 0,0 1-1,-1-1 1,0 0 42,0-1 0,-1 1 0,0 1 1,-1 0-1,-1 0 0,0-1 127,-1 1 0,-1 0 0,28 1 0,-4 0-161,-5 0 0,-6 0 150,-7 0 1,-3 0 0,-6 0 281,-2 0 1,-5 4 0,-7 1 31,-3 2 0,0-4-262,-1 5 1,-1-4-1,-5 3 130,-1 2 0,-6 1 71,2 2 0,1 1 0,-1 2-199,-1 4 0,-2 2 0,-2 5 116,-3 4 1,-1 2-180,-3 10 0,3 1 0,5 5-121,0 2 1,0 9-1,0 2 87,0-28 0,0 0 1,0 4-1,1 0 1,1 1-1,0 1-207,1 2 1,2 1 0,0 3 0,0 1 0,0 4-1,1 0 109,0 3 0,0 0 0,-1-1 1,1 1-1,0 1 0,-1 1 41,1-1 0,0 0 1,1 4-1,1-1 1,0 1-1,-1-1 0,1 0 1,-2 1 2,1 0 0,-1 0 0,0-4 0,-1 1 0,1-1 0,-1 0 24,-1 0 1,-1-1 0,0 0 0,-1 0-10,-2 2 1,0 0-1,2-1 1,0-1-1,0 1 1,0 0 39,0-2 0,-2 0 0,0 2 0,-2 1 1,0-5-1,-1 0 14,0-2 0,-1 1 0,3-1 0,-1 0 1,-1-5-1,-1-1-81,2-1 1,-1 1 0,-1 1 0,1 0 0,0-5 0,1 0-228,-2-1 1,1 0 0,2-4 0,0 0 0,-4 27 0,1-2-152,0-5 1,-5-2 0,1-7 0,-2-1-31,-1-1 1,-1-1 450,1 1 0,-2-2 0,1-2 0,-2 4 0,0 2 0,-1 2 0</inkml:trace>
  <inkml:trace contextRef="#ctx0" brushRef="#br0" timeOffset="5">22488 5231 8355,'-17'5'-451,"8"-4"574,5 3 0,8-2 0,18 1 0,3 2 344,3 1 0,12-2-278,5 4 0,6-2 1,4 3-72,-24-5 0,2 0 1,1-1-1,1 0 0,3 1 1,0 0-163,0-2 1,1-1 0,1 0 0,0 0 0,2-1-1,1 0-94,3 0 1,0 0 0,-1 0 0,1 0-1,2-1 1,-1 0-3,0 0 0,-1-1 1,-4-1-1,0-1 15,0-1 0,-1-1 0,-5-1 0,-2-1 0,2 0 1,-1 0-1,-2 1 0,0 0-422,31-5 0,-9 2 0,0 1 339,-7 1 1,-2 4 0,-11-2-46,-2 1 1,-6 1 0,0 3 0,-3-2 59,-1-1 0,-6-3 193,-1 3 0,-5-1 0,-3 1 0,-3-1 0,-5-3 0</inkml:trace>
  <inkml:trace contextRef="#ctx0" brushRef="#br0" timeOffset="7">22465 4511 8355,'6'5'191,"1"-3"228,-4 1 1,9-1 0,8-4-131,5-1 1,10-2-1,8-4 39,5 1 0,0 2-69,6-2 0,0 3 0,7 5-68,4 0 1,-30 0 0,1 0 0,1 0 0,-1 0-248,2 0 0,-1 0 0,2 2 0,0 1 0,2 0 0,1 0 28,2 1 1,0-1 0,-1 0-1,0-1 1,1-2 0,0 0-92,0 0 0,1 0 0,-4 0 0,0 0 0,0 0 0,-1 0 102,0 0 1,-1 0-1,1 0 1,0 0-1,-4 0 1,-1 0-35,-1 0 0,-1 0 0,1 0 0,0 0 0,27 0-147,-2 0 1,0 0 0,-4 0 173,-1 0 0,-5 1 0,-6 2-180,-1 0 0,-9 5 116,1-4 1,-7 5-445,0-2 0,-7 4 283,-1 0 1,-9-3 0,0-1 26,-3 2 1,-3 1 221,-4 2 0,3 2 0,1 0 0,-1-3 0,-2-1 0,-1-2 0</inkml:trace>
  <inkml:trace contextRef="#ctx0" brushRef="#br0" timeOffset="10">22522 4054 8355,'-8'7'7,"2"-2"386,1 0-428,1-4 0,4 3 0,1-7-28,3 0 0,-1-2 177,4 1 1,1-1-9,3-3 1,-3 2-1,0 3 35,0-1 0,3-3 1,1 2 20,4-2 1,1 5-25,6-2 0,5-2 1,3-1 30,2 1 0,6-4-66,3 2 0,3 2 0,5 0-3,3 0 0,8-1 0,-28 4 0,0 1-34,3-2 0,-1 1 0,0 2 0,0 0 0,1-1 0,0 0-211,-1 1 0,0 1 1,2-2-1,0 0 159,1 0 0,0 0 1,1 0-1,-1 0 1,0 2-1,-1 0-61,-2 0 1,-1 0 0,0 1 0,0 0 0,30 1-38,-1 2 1,-1 5-5,-5-2 1,-6 0 0,-4-1-48,-4-1 1,-7 3 0,-1-3 82,-3 1 1,-7 1 0,2 1-47,-3 0 1,-1-4 0,-1 4 0,-3-1-89,-4-1 0,-3 1 1,0-5-289,-1 2 1,-3 5-449,0-1 675,-6 2 0,7 1-478,-5 1 674,0-1 1,-4 1 0,0-1 0</inkml:trace>
  <inkml:trace contextRef="#ctx0" brushRef="#br0" timeOffset="12">22488 3335 8355,'-12'0'0,"1"0"0,-1 0 6,1 0 1,3 0 766,1 0-331,4 0 1,-1-1-1,8-2-159,4-1 0,7-3-176,4 3 0,5-1 0,5 1 83,6-4 0,12 2 1,2 0-7,6 1 0,3-3-260,3 4 1,1-3 0,-29 4-1,0 0 46,0 0 1,-1 0 0,0 2 0,1 0 0,0-2 0,1 1-3,-2-1 1,1 0-1,0 3 1,1-1-42,-2-1 0,1 0 0,30 0 0,-31 1 0,1-1 33,0 0 1,0 0-1,29-1 1,-1 3 31,-3 0 1,-2 0 23,-3 0 0,-2 0 0,-7 0 105,-2 0 1,1 0 0,-6 0-74,-4 0 0,0 1 4,-6 3 0,0-2 1,-5 5-4,1-2 0,-4 0 0,-1-3 6,-1 2 1,2 1-9,-4-1 1,0-3 0,-4 3-175,1-3 1,-1 3 0,1 0-310,-1-1 0,1 2 349,-1-2 0,0 5 0,0-3-1334,-4 1 0,3 2 888,-2 3 0,2 1 0,1-1 0</inkml:trace>
  <inkml:trace contextRef="#ctx0" brushRef="#br0" timeOffset="13">22453 2421 8355,'-7'0'-441,"-1"0"1,6-1 1094,-2-3-587,3 3 1,2-4-1,3 4 146,3-3 1,3 2 0,3-1 0,2 0-16,4-1 1,7 3 0,2-4-1,1 1 98,3 0 0,2-3-92,4 3 1,4-4-1,7 3-13,5-1 1,3 2 0,4-4-122,-29 4 0,0 0 0,4 0 1,-1 1-1,2 0 0,0 0 1,0 0-1,0 0-78,-1-1 1,1 1 0,2 1 0,0 0 0,-2-1 0,0 0 0,1 0 0,-1 1-35,0 1 0,-1-1 0,-1 1 1,-1 0-1,0 0 0,0-1 0,-2 0 1,0 1 0,29-2 1,-4 2 6,-3 1 1,-4 0 0,-4 0 21,0 0 0,-6 1 0,-3 2 2,-5 0 1,-4 5-42,-5-4 1,-2 1-156,-2-1 0,2-2 0,-6 5-1140,-1-2 730,-7-2 1,0-1 615,-3 2 0,1 1 0</inkml:trace>
  <inkml:trace contextRef="#ctx0" brushRef="#br0" timeOffset="14">23002 1542 6630,'0'-7'-299,"-5"2"0,-2 5 1</inkml:trace>
  <inkml:trace contextRef="#ctx0" brushRef="#br0" timeOffset="15">23024 1428 8367,'-7'5'391,"-1"2"1,1 5 1,-5 3-398,1 3 1,-1 6 0,1 2-68,0 5 1,-5 6-1,1 2 1,0 2-52,-2 2 0,5-4 0,-4-1 1,4-2-35,0-2 1,1-5 0,1-3 0,1-5-541,1-2 0,6-9 8,-2 2 611,3-8 0,1-4 0,0-7 1</inkml:trace>
  <inkml:trace contextRef="#ctx0" brushRef="#br0" timeOffset="16">23024 1405 8355,'7'-12'-107,"3"2"1,-4 1 697,1 2 0,3 4-162,-3-1 1,0 8-1,0 5 1,1 5-205,-2 5 1,4 11-1,-2 6-114,2 3 1,2 3 0,-2 4-110,-3 0 0,4-1-308,-4 1 1,3-5 0,2-3 0,-2-4-54,-2-4 0,0 2 1,-3-5-1,1-3-254,-1-4 1,0 2-1,-3-5 1,2 1-605,-1-3 1217,-2-7 0,-1 2 0,0-3 0</inkml:trace>
  <inkml:trace contextRef="#ctx0" brushRef="#br0" timeOffset="17">22956 1713 8355,'-11'0'413,"-1"0"1,1 0 0,-1 0 631,1 0-952,4 0 1,5 0 0,10 0-472,7 0 1,6 4 144,6 0 0,1 0 0,5-6-285,1-2 1,-5 2-1,8-6-121,0-1 0,-4 3 291,-3-2 0,-4 1 296,0-5 0,-1-4 0,-3-2 1</inkml:trace>
  <inkml:trace contextRef="#ctx0" brushRef="#br0" timeOffset="18">23379 1530 8355,'0'-11'-356,"0"0"1,-2-1 1325,-2 1 0,2 4-607,-6 4 1,6 3-1,-2 3 1,3 6-268,1 5 0,0 9 1,0 8-1,0 3-55,0 4 0,3 2 0,1 6 0,0 0-455,1-1 1,-4 0 0,5-3 0,-3-4-192,1-3 1,1-5-1,-2-5 1,1-3-159,-2-3 1,3-9 697,-1 1 1,5-12 0,-3 0 0</inkml:trace>
  <inkml:trace contextRef="#ctx0" brushRef="#br0" timeOffset="19">23379 1599 8355,'0'-23'74,"-2"4"1,0 1 309,-2 2 1,0 1 0,4 3 109,0 1 0,1 1-133,3 2 1,1-2-1,5 3-297,2 1 0,-2-3 0,8 4-116,-2-1 0,3 3 0,-2-1 0,-1 3-285,1 1 1,-2 4 0,-4 1 0,1 1 110,-1 3 0,-4 5 1,-4 1-1,-1-1 89,-2-1 1,-2 0-1,-1 1 1,-5 1 226,-2-1 1,-3 4 0,-1 1-1,-1 1-258,1-1 0,1 1 0,2-3-547,-1 1 0,4-6 44,4 0 1,1-8 601,11-12 1,5-5 0,4-10 0</inkml:trace>
  <inkml:trace contextRef="#ctx0" brushRef="#br0" timeOffset="20">23641 1359 8226,'12'-6'-65,"-5"1"1,0 3 371,-2-1 1,0 3-1,-3 0 86,2 6 0,0 9 1,-4 7-1,0 7-135,0 9 0,0 5 0,0 4 0,0 3-326,0 3 0,0 1 0,0 0 0,1-5-282,3-2 0,-2-6 1,5-3-1,-2-4-195,-3-3 0,4-5 1,-3-5-1,0-4-798,-2 0 1168,4-7 1,-4 0 0,5-4 0</inkml:trace>
  <inkml:trace contextRef="#ctx0" brushRef="#br0" timeOffset="21">23698 1599 8355,'0'-29'-123,"0"2"0,0 3 0,2 2 450,1 3 1,2 3-1,4 6 1,-1 1 486,1 1 0,1 6-717,1-2 0,6-1 0,1 1-223,-1 1 0,5 2 0,-4 1 3,0 0 0,2 0 0,-5 1 0,-1 3-139,-1 4 0,-3-2 1,-3 2-1,-3 1 66,-2 1 1,-4 3-1,-2 1 24,-3 1 1,-5 1 63,-3-1 0,3-2 0,-5 4 53,1-1 1,3-3 0,-4 2 0,2-4 46,0-3 0,3 2 0,5-3-349,-2-1 196,4-1 0,1-5 0,8 0-147,4 0 1,2 0 0,1 0 0</inkml:trace>
  <inkml:trace contextRef="#ctx0" brushRef="#br0" timeOffset="22">22636 2604 8156,'-11'0'-408,"4"0"1478,2 0-839,5 0 0,5 0 1,4 0-165,5 0 1,0 0 0,6 0-1,3 0-274,3 0 0,0 0 0,-3 1 0,0 2-14,0 1 0,0-1 0,-2-3 0,-2 0-154,-3 0 1,-4-3-1,0-1 1,-2 0 94,-3-1 1,-1 2 0,-6-4 279,0-2 0,-2 3 0,-2-1 32,-3 2 1,-3-3-1,-2 5 1,1 0 80,-1 2 0,5 1 0,-1 0 0,-1 1 417,-1 3 0,4 4-231,2 7 1,-1 3-207,1 4 0,0 6 1,4 3-110,0 2 0,0 5-48,0 0 1,0 4 0,0-4-51,0-1 1,0-3-1,0-2 1,0-3-38,0-1 1,0-3 0,0-5-1,0-2-235,0-1 0,0-2 268,0-4 0,0-4 0,0-2 1</inkml:trace>
  <inkml:trace contextRef="#ctx0" brushRef="#br0" timeOffset="28">22910 2810 8355,'5'-12'0,"-2"6"-76,4 2 0,-3 3 1,3 2-1,-2 3 163,-3 3 0,3 5 1,-1 2-1,0 2-16,1 2 1,-4 1 0,3 3-1,-3-2-144,-1-1 1,0-4 0,2 3-1,0-2-268,2-2 1,0-5-321,-4-1 508,0-6 1,0 2 105,0-8 1,0-7 0,0-7-4,0 1 0,0-5 83,0 3 1,1 1 0,2 0 129,0 2 270,1 1-346,1 3 0,2 5-26,4-1-224,0 5 1,1-2-1,-1 5 89,1 0 1,3 0-9,0 0 0,2 0 0,-3 0 1,1 0-106,-1 0 0,2 0 0,0-1 1,-2-1 186,-2-2 0,0-4 0,-2 3 177,-3-1 0,-2 2 0,-5-4 469,0-1 0,0 3-235,0-2 0,0 5 0,-1-4-84,-3 2 0,-2 3 0,-4 6-375,2 3 1,-1 5 0,6 1 0,-1 4-133,-1 1 0,3 0 0,-1 2 0,1-2-13,2-2 1,0-1 0,0-3 0,0-1-384,0 1 429,0-6 0,2-1 48,1-5 0,0-1 0,3-3 49,-1-4 0,3-3 0,-3-3 64,1-1 1,-2-4-1,3 3 1,-1 2 197,0 2 0,-3 0 0,2 2-101,0 3 0,-4 0 0,4 5 263,0-2 1,-3 1 0,1 7 0,0 3-104,1-1 1,-3 4 0,3-2 0,-3 2-380,-1 1 1,0-3-1,1-1-496,3 2 0,3-4 286,4-1 1,0-3 0,0-2 0,-3-3 48,0-3 0,-2-5 0,3 0 0,-2-1 102,-2 3 1,0 2-1,-3-1 582,2 2 1,1 4-164,-1-1 1,-3 8 0,4 3-79,0-1 1,-3 0 14,2-2-270,2-3 1,-4 4-49,6-5 1,-4 0 0,2-1 0,0-3 49,1-3 0,-3-3 0,3-2 113,2 1 0,-4 3 0,0 2 74,0 1 1,-2 2-1,3 7-1,-1 4 1,3 2-1,-4 1 1,0-1-57,1-2 1,1 2-174,5-2 0,1-3 49,-1-1 0,1-4 1,-2-4 4,-3-4 1,2-2 0,-4-1-1,0-1-32,1 1 0,1-1 0,-2 1 35,2-1 1,-4 2 0,4 1-10,-2 2 0,2 3 227,-3-4 0,1 6 423,-1-2-441,-3 3 145,4-4 0,-3 3-307,2-1 216,-3 1-175,4 2 1,-4 4-1,2 1 14,0 2 0,1-4-4,-4 5 0,0 0 0,0 3 0,0-3-24,0-1 0,5-3 8,3 4 0,-2-6 0,2 2 101,1-3 0,-4 1 504,-1 1-447,2-1 1,-6 4 0,0-4-168,-6 2 1,-4 5 0,-2-1-213,1 2 1,1-2-1,1-2 1,2 0-677,2 1 0,-2-4 453,3 5 1,-5-5-1,3 2 1</inkml:trace>
  <inkml:trace contextRef="#ctx0" brushRef="#br0" timeOffset="29">23835 2650 8355,'0'-8'857,"0"0"0,0 8 0,0 3-944,0 7-77,0 9 1,0 0 0,0 8-35,0 3 0,2-1 0,0 2 0,3-1-62,2 0 1,-5 1 0,3-4 0,-1-2-14,0-1 0,0-2 0,-3-3 0,1-4-332,2-2 1,0-5 482,-4-1 1,0-9 0,0 0 0</inkml:trace>
  <inkml:trace contextRef="#ctx0" brushRef="#br0" timeOffset="30">23870 2730 8355,'0'-23'14,"0"5"1,0 3 330,0 2 0,0 2 475,0-1-710,0 1 0,1 4 0,3 4 50,3 1 0,7 2-378,1 0 1,2 0 0,-3 0-154,1 0 0,0 0 0,-3 0 61,-1 0 0,1 2 149,-1 1 1,-5 4 0,-2 4 0,-3 1 254,-1-1 1,-1 0 0,-3 1 0,-3-1 44,-3 1 0,-2-1 0,1 2 0,-1 1-302,1 1 1,3-4-1,2-3-889,1 1 757,1-4 0,9 0 0,2-5 1</inkml:trace>
  <inkml:trace contextRef="#ctx0" brushRef="#br0" timeOffset="34">24041 2661 8355,'6'11'-30,"-1"1"0,-5-1 55,0 1 0,0 0 0,2 2 0,0 2 137,2-2 0,1-2 1,-1 0-1,2-1-122,1 1 1,3-6 0,-3-2 0,3-3-156,2-1 0,-5 0 0,1-1 0,1-3-28,1-4 1,-2-3 0,-2-3 0,0-3-20,1 0 0,-5 3 0,2-3 0,-3 2 118,-1 0 1,-5 1-1,-1 5 1,-3 3 207,-2 0 1,2-1 0,-6 3 0,2 1-46,1 2 0,5 2 1,-1 2-1,1 2-261,0 1 1,2 2 0,5 3-101,0 1 1,5-2 0,3-2-96,2-5 0,1-1 0,1-2 0,-1-2 271,1-1 1,-2-4-1,-1-4 1,-2-1 115,2 1 0,0 3 0,-1 1 0,-3-2 44,0-1 0,-4 2 0,3 1 847,-3-2 0,1 4-515,1 1 1,-1 8 0,3 3 0,-2 5-456,1 3 0,1-2 0,-2 2 0,1-3-323,-2 0 0,3 3 0,-1 0-46,-1-1 0,2-1 0,-1-2-405,-2 1 690,-1-6 1,-1-2 0,2-7-1,0-3 82,2-4 0,0 1 0,-4-6 1,0 1 181,0-1 1,1 1 0,2-4-1,0 1 237,0 3 1,2 2 0,0 2 43,1 2 1,-2 2 0,4 3-154,1-1 0,0 2 1,-1 4-1,0 3-244,1 2 0,1 0 1,2 4-1,-2-3-313,-3 0 0,2-4 1,-4 2-1,2-1-503,1-2 1,-1-2 390,0-1 1,-4-6-1,1-4 186,-3-4 0,-1-3 0,0 3 0,0-2 235,0-2 0,0 3 1,0-3-1,0 0 174,0 0 0,0 4 0,0-1 0,-1 2 1928,-3 2-1664,3 0 0,-4 6 1,5 5-454,0 6 1,0 9 0,0 4-1,0 4-257,0 4 1,3 1 0,3 3 0,-1 0-63,0 0 0,0 1 0,-3-1 0,3-5 97,2-2 1,-5-1 0,3-1-1,0-3 69,3-4 0,-2-3 1,1-4-1,-1-1-29,0-2 1,-2-1 0,4-6 52,1-1 1,0-5 0,-2-6 0,-2-1 95,0 1 1,-3-4 0,3 0 0</inkml:trace>
  <inkml:trace contextRef="#ctx0" brushRef="#br0" timeOffset="35">24418 2593 8355,'-5'6'118,"5"0"0,0-3 0,6 1 372,4-2-417,2-1 1,-1-1-1,0 0-189,1 0 1,3 2 0,0 0-1,-1 2-690,-1-1 0,-2 3 0,1 0 1</inkml:trace>
  <inkml:trace contextRef="#ctx0" brushRef="#br0" timeOffset="37">22156 2855 8355,'-15'7'0,"0"-4"261,1-1 0,1-1 0,2 1 0,0 2 0,-2-1 1,-1-1-1,-1 1 0,1 2 32,1 1 1,0 2-1,-1 2-328,-1-2 0,0 2 1,2-3-132,-2 4 1,2 0 91,-2 0 1,-3 1 0,-1 1-95,-2 2 0,-6-1 1,-1 5-20,-1 1 1,-8 2 0,-7 2-40,-4 2 0,-3 0 275,1 4 1,6-3 0,-4 3 94,-1 2 0,1-3 0,2 0 41,1-1 0,3-1 35,0-4 0,4 1 0,-3 1-58,2 2 0,1 5 0,2-1-59,-2 6 1,3 3-48,-3 1 0,4 5 1,3-1-17,4 3 0,-1 3 0,2-2-44,0 4 1,6-1 26,1 2 0,5 0 0,-1 6-43,2 1 0,2 1 0,1-1-92,6-29 1,0 1-1,-5 29 20,5-1 1,-3-4 0,3-5 27,1-7 0,2-4 1,1-8-18,0-2 0,-4-7 0,1-7-25,0 0 0,0-2 0,1-3-265,-2-1-848,0 0 668,4-4 0,0-3 1,0-10 88,0-5 1,4-3-1,0-7 462,-2-4 0,0-4 0,0 3 0,3-2 0,3-4 0,0-4 0</inkml:trace>
  <inkml:trace contextRef="#ctx0" brushRef="#br0" timeOffset="39">20512 4260 8355,'-12'-11'208,"1"0"0,0 3 302,-1 0 0,5 5 0,-1 0-377,-1 1 1,4 5-306,1 4 1,3 2 0,1 12-36,0 3 1,0 5 0,0 8 57,0 1 0,0 5 0,0-2 114,0-1 1,1 3 0,2-5 216,1-1 1,-1-6-72,-3-5 1,2-2 0,0-1 269,2 0 1,1-5-116,-1-3 1,-2-6 196,6-1 1,0-6-126,3 2 0,0-3-177,1-1 0,-1-6 0,1-4 391,-1-4 1,6-10-337,2 1 0,2-8-134,2 1 1,5-3 0,2-3 0,5 0-146,3-3 1,-3 3-104,3 5 0,-3 3-356,-5 5 1,7 2 0,-4 2-456,-1 4 0,-3 2 0,-6 3-742,-1 2 1111,1 3 1,-5 0-1,-1-1 1</inkml:trace>
  <inkml:trace contextRef="#ctx0" brushRef="#br0" timeOffset="45">22499 1679 8355,'-28'0'115,"4"0"-112,-3 0 0,7 0 0,1 0-5,-1 0 0,-2 1 184,-1 3 0,1-3 164,-1 3 0,2 2 0,0 1-385,-3-1 1,-2 3 47,3-5 0,1 3 0,-2-2-55,-3 2 0,-2-3 0,-6 2 0,0 0 8,-3 1 1,0 0 0,-7 3 0,-3-1-8,-3-1 1,-1-1-1,-2 4 21,0-4 1,1 3-94,-4-2 0,-4 1 0,-1 0 234,-1-2 1,2 0 0,-3 2-36,2-2 0,29-3 0,0 0-79,1 1 1,-1 1-1,0 0 1,-1 0-1,-1-1 1,0 1-31,-1 0 1,0 0 0,0-1-1,1 1 1,-3 0 0,0-1 0,-1 1-1,0 0-10,0-1 1,0 1-1,-4 2 1,-1-1-1,0 1 1,-1 0-1,-1-1 1,-1 1 52,-2 0 0,0 0 0,1 1 0,-1 0 0,-4 2 1,0 0-1,0-1 0,-1 0-30,-1 0 0,0-1 1,0 1-1,-1 0 0,-3 3 1,0 0-1,3 0 1,-1 0 109,4 0 0,0 0 0,-4-1 0,0 0 0,3-1 0,1 1 0,0-1 0,-1 1-89,1-1 0,1 0 0,5 1 0,0-1 0,1 1 0,1-1 44,0 1 0,0-1 0,0 0 0,1 1-56,0-1 1,0 1 0,0-1 0,0 0 0,1 1 0,2-1 0,-1 1 0,1-1-126,1 1 1,-1-1 0,-1 0 0,0 1-1,0-1 1,1 1 100,-1-1 0,1 1 0,1-1 0,0 0 0,1 1 0,0 0 0,-1 1 0,0 0 17,-3 0 0,1 1 0,0 1 0,0 0 0,0-1 0,0 0-13,1 1 0,1-1 0,-2-1 0,0 1 21,0 1 1,0 0 0,-4 0 0,0 1 0,0 0 0,2 1 7,-1-2 0,1 0 0,-3 2 0,0-1 1,2-1-1,0 1 8,-2 0 0,1 1 0,1 0 0,0 1 38,-3 1 1,1 0 0,1-1 0,0 0 0,2 1 0,0 0-25,0-2 0,0 1 1,2 1-1,0 0 0,-1 0 1,0 0-24,0 0 1,1-1-1,0 0 1,0 0-6,2-1 1,0 0 0,0 0-1,0 0 1,0 0 0,-1 1-11,-1-1 0,0 0 1,4 0-1,-1 0 0,-1 0 1,0 0 33,1 1 0,-1-1 0,3-2 0,0 1 1,-2 1-1,1-1-93,0 2 0,-1 0 0,2-1 0,0-1 0,1-1 0,-1 0 88,0 1 0,0 0 0,3 0 0,1 1 1,-3 0-1,1 0 5,-1 0 1,1 1 0,-1-1 0,1 0 0,1 0 0,0 0-16,2 0 0,0 0 1,0 0-1,0 1 1,3-1-1,0 0 35,0 0 0,1 0 1,-2-2-1,1 1 1,-20 13 24,1-1 0,6-6 0,4-4 35,2-1 0,7-2 0,2-4 1,5 0-1,3-3-447,3 0 0,4-4-289,0 3-13,1-4 0,4 1 0,5-9 334,4-7 0,5-4 0,4-8 313,1-3 0,2 0 0,0-4 0,-3-1 0,-1 4 0,-2 3 0</inkml:trace>
  <inkml:trace contextRef="#ctx0" brushRef="#br0" timeOffset="47">14219 3575 8355,'6'-12'-243,"-2"7"0,-8 5 86,-3 7 1,-7 9 135,-1 7 0,-6 1 1,2 6 66,-2 2 0,-4 2 0,0 3 37,-2 1 1,-4 4 0,2-2-51,-1 0 0,-3 2-6,3 4 0,-3 3 0,-1 2 194,-1 1 1,2 0 0,2 3-143,0-2 0,6-1 1,-2 1-116,3-3 1,6-8 88,3-4 1,4-5-1,3-5 61,4-6 0,14-8 0,9-2 6,9-7 0,17-5-88,8-4 0,-20 1 0,1-2-184,6-2 1,0-1 0,5 2 0,0 0 0,6-3 0,0 1-77,3-1 1,1 2 0,3 0 0,2 1 227,-16 1 0,0 0 0,1 0 0,1 0 0,1 0 0,0 1 0,2-1 0,1 0 0</inkml:trace>
  <inkml:trace contextRef="#ctx0" brushRef="#br0" timeOffset="48">7012 14938 8355,'-12'-10'91,"3"-1"0,14-9 1,5 2-1,5 1 1,3 3-1,2 2 182,2 0 1,1 5-1,1 0-166,3 2 1,3 0 39,8 1 1,6-2-254,6-5 0,8-1-38,-1 1 1,-25 3 0,0 1 0,30-9 102,-30 9 0,0 0 1,28-5-1,4 0 84,-2 1 1,-28 3 0,-1 1-1,1-1 1,0 0-15,1 1 1,1 0-1,0 1 1,0-2-157,-2 1 0,0-1 0,-1 2 1,-1 0 140,1-2 1,-1 0 0,31-4-1,-30 6 1,0 0 14,0 0 0,-1 1 0,28-5 0,-1 1-64,-4 1 1,-6 4 0,-7-2-149,-4 1 0,-3 1 0,-6 4 0,-6 0 36,-7 0 1,-3 0-1494,-2 0 1640,-6 4 0,-8 2 0,1 4 0,2 4 0</inkml:trace>
  <inkml:trace contextRef="#ctx0" brushRef="#br0" timeOffset="50">8063 14710 8355,'-18'10'0,"-3"-2"0,4 8 0,3 1 0,-1 2 0,9 8-6,-1 3 0,-1 11 139,4 8 1,-1 6-158,2-22 0,2 2 0,0 0 0,1 0 0,-2 3 0,0 0 83,1-2 1,1 0-1,-1 3 1,2 1-1,-1 1 1,1-1-238,1 3 1,0-1 0,-1 1-1,0 1 215,3-1 0,0 1 0,-2-1 0,0 0 0,1-1 0,0-1 44,-1 1 0,1 0 0,0-3 0,-1-1-107,0-3 1,0-1 0,-1 28 0,4-9-225,0-3 1,2-10 79,4-6 1,-3-1 65,-1-6 1,1-5-1,3-7-593,1-2 0,-1-7 281,1-2 1,0-3 415,3-1 0,-3 0 0,2-2 0,-1-6 0,0-5 0</inkml:trace>
  <inkml:trace contextRef="#ctx0" brushRef="#br0" timeOffset="54">8509 15806 8707,'12'-1'-25,"3"-3"0,-1-1 0,5-4-1457,2 2 1818,-5 4 1,5-6 0,-5 4-252,2-1 0,0-2 0,2-3-100,-1 0 1,-5-5 0,2 0 362,1-2 0,-4 3-268,2-4 0,-6 1 1,-2-2-66,2 1 0,-4 0 21,-1-4 1,-3 0 0,-1 1-98,0 3 1,0-2-1,-1 3 61,-3 0 0,-3-2-83,-9 5 1,-1 3-1,-6 6-106,0 1 0,-4 4 0,-1 8 132,-1 8 1,-1 11 53,-5 4 1,5 8-1,1 4 1,1 4 98,3 3 1,0 0-1,3 5-84,-1 5 1,5-2-1,3 5 38,2 0 1,7-5-1,2 0 215,3-6 0,6-10-212,2-7 1,9-6 0,4-10-217,5-7 1,6-5-13,7-6 1,4-11 0,6-8 90,1-9 0,-21 11 0,-1-2-38,0-1 1,-1-1 0,3-2 0,-1-1 0,3-5 0,-1 0 72,2 1 0,1-1 0,0 0 0,1 0-62,1-1 0,-1-1 0,-2 0 1,0-1-1,0-2 0,0-1 194,-1 1 1,0 0-1,0 0 1,-1 0-52,-1 2 1,-1 0-1,-1 0 1,-1 0-1,0 3 1,0 0 33,0 0 0,-1 1 0,-2 0 1,-1 1-1,14-16 56,-4 5 0,-5 5 0,-8 13 73,-4 4-137,-7 1 1,-5 15-1,-8 1-42,-6 10 0,-6 6 114,-5 10 1,-5 3 0,0 7-130,2 1 0,1 2-20,1-2 1,5-4 0,4 2 293,5-5 1,4-5 0,5 0-282,0-2 1,0-2-55,0-3 1,2 1-27,1-4 1,2-1 84,3-4 0,2 2 0,-2 1-11,2 1 0,3-2 21,2-2 0,-2-6 0,2 7-21,-2-2 1,-2 0 0,-1 1 59,-2 1 1,2-1 0,-4 1 24,1-1 1,-2 0 0,-7 1 20,-1-1 0,-4 6 0,-5 2-215,-4 2 0,0 2 1,-5 1-152,2 3 1,0-7-1,-3 3-7,-1-1 1,1-6 23,3-1 1,3-2-1,4-3 27,1-2 1,3-3-81,1-5 1,4-5-1,-2-1 1</inkml:trace>
  <inkml:trace contextRef="#ctx0" brushRef="#br0" timeOffset="56">9890 15076 8355,'-11'0'0,"0"0"0,3 0 0,2 1 0,1 4 0,2 6-848,-3 6 0,1 7 1017,-3 3 1,2 2 0,3 6 474,-1 3 0,-3 3 0,3 5-312,1-1 0,2 1-275,1 0 1,0-4 0,0-1 79,0 3 0,0-5 0,1-1 26,3-2 0,4-2-413,7 0 0,-1-3 1,4-4 182,-2-2 1,8 0 0,-1-7-22,1-1 1,2-1-127,0-9 0,-2-2 0,4-5 21,0 0 1,-4-1-1,3-3 115,-3-3 0,-2-5 1,-2-2-781,-1-1 481,0-5 1,4 2-1,0-5 1</inkml:trace>
  <inkml:trace contextRef="#ctx0" brushRef="#br0" timeOffset="57">9594 15647 8355,'-12'0'505,"7"-4"0,5 0 42,6 1-380,5 2 1,6-4 0,6-3 0,6-2 56,4-1 1,2-2-1,0-1 74,3-1 1,-1-5-164,5 1 0,-5-2 0,1 1-447,-3 1 1,0 0 281,-1-4 1,0 5 92,0 3 0,-3 2-76,-1 2 1,-4 1 0,-1 2-501,-5 4 1,1 3-1,-6 2-908,-1 3 678,-7 3 0,4 4 0,-5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9086" units="cm"/>
      <inkml:brushProperty name="height" value="0.09086" units="cm"/>
      <inkml:brushProperty name="color" value="#FF0000"/>
    </inkml:brush>
    <inkml:brush xml:id="br1">
      <inkml:brushProperty name="width" value="0.09071" units="cm"/>
      <inkml:brushProperty name="height" value="0.09071" units="cm"/>
      <inkml:brushProperty name="color" value="#FF0000"/>
    </inkml:brush>
  </inkml:definitions>
  <inkml:trace contextRef="#ctx0" brushRef="#br0">20135 5048 7700,'0'-8'318,"0"1"1,0 3 374,0-4-836,0 6 463,0-3 107,0 5 65,0-5 460,0 3-608,0-3 1,0 4-1,-1-1-93,-3-2-108,3 0-141,-4 4 0,5 1 53,0 3 1,0-1 0,0 4-1,0 2 30,0 1 0,-4 3 0,0 2 1,1 3-1,1 1 60,-2 0 1,3 0-1,-3 5-108,3 3 1,-3-3 0,0 2 0,2-1-28,0-3 1,-2 0-1,1-2 1,0-1-1,1 0 14,-2-1 0,3 2 1,-3-4-1,2-2-41,2-2 0,-1-4 1,-1 0-1,-2 0-9,1 3 1,2-4-84,1 1-6,0-6 75,0 3 1,-1-5-416,-3 0 1,3-1-1,-4-1 1,1-3-375,0-2 1,0 3 0,5-2 0,2 0 176,1-1 0,5-5 0,-3-6 1</inkml:trace>
  <inkml:trace contextRef="#ctx0" brushRef="#br1">20683 5014 6842,'7'-12'2025,"-2"6"-1840,-5 1 0,-2 1-135,-1 0 302,1 0-423,-3 4 473,5 0 0,-1 4-225,-3 0 0,3 5-9,-3-1 0,-1 3 0,0 3 4,-1 1 0,3 6 0,-2-2 0,0 3-27,-3 5 1,2-3-1,0 4 1,-1-1-100,1-1 0,2 1 0,-2-4 0,-1 0 48,1 0 1,2-4 0,-2-2-324,1 0 1,0-1-119,1 0 0,3-4-357,-3 3 0,3-6-662,1-1 263,0-5 0,0 2 0</inkml:trace>
  <inkml:trace contextRef="#ctx0" brushRef="#br1">21266 5025 8355,'0'-6'181,"0"1"1,-4 3 336,0-1-75,0 1-73,4-3-448,0 5 1,0 5 174,0 3 0,0 2 36,0 2 0,0 0 0,0 2 57,0 1 0,-4 6 1,1-2-31,0 2 0,-2 2 0,0-1 0,-1-2 62,-3-1 1,2 0-117,0 4 0,3 0 0,-2-2-9,1-2 0,-3 2 0,4-5-300,2 2 0,0-4-913,2 1 0,0-2 21,0-2 0,0-4 0,0-2 0</inkml:trace>
  <inkml:trace contextRef="#ctx0" brushRef="#br1">21871 4991 8394,'-11'0'404,"3"0"0,2 1 1,0 3 64,4 4-399,1 2 1,-1 2 0,0 2 0,-2 3-69,2 1 1,0 1 45,2 4 1,-4-2 0,1-1 66,0-1 0,-2 0 1,0 4 15,-1 0 1,2-4-68,-4 0 1,4-4-1,-2 3 8,1-1 0,0 2 1,2-4-139,0-1 1,-5 2-79,4 0 0,0-1 0,3-4-147,-3 1 1,3-5 268,-3 1-908,3 0-929,6-2 1399,1-1 0,6-10 0,-1-1 0</inkml:trace>
  <inkml:trace contextRef="#ctx0" brushRef="#br1">22499 5117 8355,'-5'-7'6,"-3"3"557,-2 3-421,-1 1 99,-1 0 0,2 1-331,3 3 0,-2-1 149,5 4-81,-5 1 0,4 3 21,-3 1 0,2-1 0,4 2 11,-2 2 1,0-2 0,4 2-35,0-2 1,0-2 8,0 1 0,0-1 29,0 0 1,4 1-1,1-2 31,1-2 1,2-3-229,3-5 0,1 0 0,0 0-23,3 0 0,-2-5 91,2-3 1,-2-2 53,-1-2 1,-1 1-1,0 0 59,1-1 0,-5 1 1,0-1 51,-2 1 0,0-1 0,-3 1-69,2 0 0,0-1 0,-4 1 365,0-1-171,-5 1 1,-1 5-1,-6 2 16,1 3 0,-1 1 0,1 0-119,0 0 0,-1 1-32,1 3 0,-5 1 1,1 4-200,1-2 0,3 1-959,3 3 756,-2 1 0,5-1-139,-3 0 1,3 1 0,5-1 0</inkml:trace>
  <inkml:trace contextRef="#ctx0" brushRef="#br1">22933 5117 8355,'-11'0'-29,"-1"0"62,1 0 0,-1 0 3,1 0 89,5 0 1,-5 5 121,4 2 0,-3 5-167,-2 3 1,6-2-1,2 2-180,3-3 1,1 4 42,0-1 1,0 0-13,0-3 1,1-1 79,3 0 1,4-4-1,6-3-34,1-3 0,0-1 4,-4 0 1,6-5 0,1-3-15,-1-2 1,4-1 38,-6-1 0,0-3 0,-3 0 0,-1 1 27,0 1 1,1 2 31,-1-1 0,-3 1 1,-2-1 180,-1 1 0,-1 0-22,-4-1 0,0 1-31,0-1 1,-5 6 19,-3 2 1,-2 3-1,-1 1-195,-1 0 0,1 1 1,-2 2-1,-1 2-264,-1 1 1,0 2-1,4 3-378,-1 1 0,2-1 380,2 0 0,-1 1 57,6-1 1,4-4-459,7-4 0,7 4 0,3-1 0</inkml:trace>
  <inkml:trace contextRef="#ctx0" brushRef="#br1">23584 5071 8355,'6'-1'-101,"-3"-2"1,-6-1-22,-4 2 0,0 0 364,0 2 1,3 0-73,-4 0 0,1 6-241,-5 1 0,5-1 1,0 2 32,2 1 1,-2 1 110,3 2 0,-4-1 0,3 0-6,-1 1 1,3 3-1,0 0-34,1-1 0,2 3-51,0-2 1,0 0 44,0-3 0,0-1 10,0 0-139,5 1 0,2-6 59,4-2 0,-3-3 10,-1-1 1,-3 0 24,4 0 0,-4-4 0,3-1 45,2-1 1,-3-2 0,1-3 26,-2 0 1,2-1-27,-3 1 1,0-2-16,-4-2 1,4 2 0,0-2 77,-2 2 1,0 2-23,-2-1 1,0 1 108,0 0 1,-6 0-102,-1 4 0,0-2-38,0 5 0,-1 0-76,-3 4 1,-1 0-283,1 0 0,3 4-20,1 0-377,-1 5 1,3-4-365,5 2 870,5 4 1,7-10-1,-1 4 1</inkml:trace>
  <inkml:trace contextRef="#ctx0" brushRef="#br1">23927 5059 8355,'-5'8'-11,"-2"0"0,0 1 1,0 1-122,2 1 0,1 1 1,4-1 119,0 0 0,0 1-172,0-1 134,0 1 0,6-1 116,1 0 1,-1-4-26,2-3-27,0-3 0,3-5 0,-1-1 127,-2-1 1,2-2-75,-2-3 0,-2-2 0,0-1 54,-1-1 0,1 1 0,-4 4 56,2-2 1,0 7 0,-4-6 74,0 1 1,-2 3-139,-1 0 0,-2 3 0,-4-3 0,1 2 75,-1 3 1,-5 2-153,-1 4 1,0-2-1,2 6-244,-2 1 0,2 1 1,-2 1-139,2 1 0,6-2 1,0-1-1,2-2-479,3 2 1,0-2-105,2 0 838,5-4 0,7 2 0,6-5 0</inkml:trace>
  <inkml:trace contextRef="#ctx0" brushRef="#br1">24178 5071 6274,'6'5'1034,"-1"-3"-871,-5 6 0,0-4 48,0 4 0,0-1-6,0 5 0,2-5-264,1 1 0,0-1 146,5 5 0,-5-2-109,5-2 141,-5 2 0,7-5-58,-3 2 1,0-2-1,0-5 10,2 0 1,-2 0-1,0 0 33,2 0 1,1-5-13,2-2 0,-1-3-12,0-2 1,-3 2 54,0 2 0,-5-2 105,5 3 0,-5 0 101,0 0 0,-1 3-216,-2-4 0,-5 2 0,-3-3 41,-2 1 1,-2 5-92,1-5 0,-2 6 1,-1-2-235,-1 2 0,0 4 0,3 2-474,1 3 0,0-1 261,-1 2 1,2 0 0,2 3-1420,5 1 1372,1-6 1,7 4-1,2-4 1</inkml:trace>
  <inkml:trace contextRef="#ctx0" brushRef="#br1">24738 4934 7700,'6'-8'-1235,"-2"1"2881,-3-2-1224,-1 4-248,0-6 0,1 10-147,3-3-6,-3 3 1,4 2 131,-5 3 0,0 4-78,0 7 1,-1 4 0,-1 8 3,-2 3 0,-1 3 0,2 1 30,-1 1 0,1-1-136,3 0 0,0-1 53,0-2 0,-2 0 0,0-4-7,-2-2 0,0 0 0,4-4-11,0-2 1,0 1-1,0-4 13,0-2 1,-4-2 0,1 0-95,0-1-260,2 1 1,1-1-301,0 0 0,0 1 40,0-1 0,-5 1 0,-2-1 0</inkml:trace>
  <inkml:trace contextRef="#ctx0" brushRef="#br1">24840 5037 7700,'0'-8'-774,"0"0"1,0-1 1066,0-1 0,0 3-206,0-1-8,0 6 0,0-5-140,0 3 0,0 2-178,0-6 205,0 6 1,0-5-19,0 4 161,0 1 116,0-3 0,-1 4 189,-3-3-175,3 3 66,-4-4 1,4 5 184,-3 0-116,3 0-216,-10 0 0,9 0-10,-6 0 0,5 4 0,-4 1-1,2 1 1,0 2-25,1 3 0,-1 0 1,-4 2 51,2 2 1,3 2-68,-4 2 0,4 3 0,-2-2 4,1 5 1,-3-1-1,3 3-128,-1-3 1,3-1 87,0 0 1,-2 3 0,-1 1-38,0-2 1,2 0 42,-3-3 0,4 5 1,-1 0-16,3-2 1,1-1 0,0-1 40,0 0 1,0-2-37,0-2 0,1 3 1,2-4-20,1 0 1,3-2 0,-2-5-68,2 1 1,-3-2-1,3-1 90,2-1 1,1-6-40,2 2 1,3-8-1,1-4-3,2-2 1,-3-6 0,3-2 0,-1-1-19,-3 0 0,-2 0 0,1-3-36,2 3 1,-3-3-1,0 0 1,-3-3 65,0-1 0,0 1 1,0-1-1,-3 0 39,-1 0 1,0 2 0,-2 0-1,1-1-34,-2-2 1,-1 2-1,-1 3 1,0 1-14,0-3 0,0 2 1,-1 3-1,-1 0-16,-2 1 0,-4-2 0,3 3 0,0 1 27,0-1 0,-4 2 0,1 5 0,0 1 18,0 1 0,-2 5 0,2-4 0,-2 1-24,-1 0 0,-1 3 0,1-1 0,-1 3-24,1 1 0,0 0 0,-1 0 0,1 1-58,-1 3 0,1 2 0,-1 6 0,1 1-125,0 2 1,-1 1 15,1 3 0,3 7 1,2-4-722,1 3 1,1 5 0,4 3-974,0 4 0,1 1 1428,3-4 1,2 0 0,6 1 0</inkml:trace>
  <inkml:trace contextRef="#ctx0" brushRef="#br1">20512 6259 8355,'-5'7'0,"-3"0"0,-2-2 0,-1-3 11,-1-1 0,5 3 1,-1 1-1,0 2 1,1 0-1,-1 2 1,1 1-1,-1 3 1,0 0-24,-1-1 0,3 1 0,-2 1 116,0 1 0,1 4 0,1-2 11,1 1 1,-4 1-1,3 5-18,-1 2 1,-2 4 0,6 3-43,0-3 0,2 2 0,1-4 1,0 0 0,0 0 1,4-6-136,-1-3 1,6-3 72,-1 3 1,2-5 0,1 0-66,1-6 1,-1 3-4,1-4 0,-3-2 1,1-1-142,2-3 1,2-1-1,-2 0-7,-1 0 1,-3 0-73,-1 0 1,1 0-1,3 0-74,1 0 1,4-5-1,2-1 1</inkml:trace>
  <inkml:trace contextRef="#ctx0" brushRef="#br1">20832 6281 8355,'-12'0'0,"1"0"535,-1 0 1,6 2-326,2 2 0,3 3-220,1 8 1,0 2 0,1 4-1,2 1-96,1 2 0,-1 2 0,-3-4 124,0 1 0,0 0 1,0 0 61,0 0 1,0-4 0,0 0-103,0 1 0,-1 0 1,-1 1 24,-2-2 0,-1 0 0,2 2-139,-1-2 1,1 2-1,3-6 1,0-1-403,0-1 1,0-2 0,0 0 76,0 1 0,5-6 0,1-1 1</inkml:trace>
  <inkml:trace contextRef="#ctx0" brushRef="#br1">20992 6636 8355,'6'-8'697,"-2"0"0,2 6-471,2-2-158,2 3 1,1 4-6,1 1 0,-1 5 0,0-1-73,1 2 0,-1-2 0,-1 0-16,-2 5 1,-3-1-1,-5 4 1,0-1-171,0 1 0,-1 4 0,-3-1 1,-4 2-638,-2 2 1,-1 0 335,-1 0 0,-4 0 0,-2 0 1</inkml:trace>
  <inkml:trace contextRef="#ctx0" brushRef="#br1">21563 6453 8355,'1'-8'-1256,"3"1"0,-2 0 1147,6 0 109,-6-4 0,9 5 0,-6-2 0,2 1 0,2-1 0,-5-3 0,5-6 0,-3 0 0</inkml:trace>
  <inkml:trace contextRef="#ctx0" brushRef="#br1">21643 6281 6646,'0'-6'565,"0"1"1,0 4-307,0-3-37,0 3 14,0-4-112,0 5 1,-4 5-65,0 2 1,-4 3-1,3 2 35,-1-1 1,-2 5-24,-3-1 0,-1 5 0,1-1-4,0 3 1,-1 1-1,1-1 1,-1 0-92,1-3 0,-1 1 0,1-3 0,1-1 26,2 1 0,-2-2 0,4-4 0,-2 1-1,1-1 0,0 1 1,0-1-4,3 1 1,1-6-1,1-1-25,-2 0 11,0-4 1,5 4 16,3-5 1,-1 0 0,4 0 80,2 0 0,-2 0 1,0 0-1,2 0-38,1 0 0,2 0 1,-1 0-1,0 0-30,1 0 1,-1-3 0,1-1-28,-1 1 0,2 2 0,1 1 34,1 0 1,0 0-1,-3 0-10,-1 0 0,1-4 0,-1 0-9,0 2 0,1 1 0,-1 1 0,1-2-4,-1-2 1,0 3 0,1-3-1,-1 3 22,1 1 0,-1-4 0,1 0 0,0 2 41,4 1 0,-4-1-50,3-1 0,-2 1 0,-1-1 7,-1 1 1,-3 1 0,-1-2-22,2 0 1,-3-1 0,2 4-360,1 0 157,-4 0 24,0 0 1,-4 0-593,3 0-401,-3 0 575,4 5 293,-5-4 0,0 9 0,0-3 1</inkml:trace>
  <inkml:trace contextRef="#ctx0" brushRef="#br1">21757 6339 8355,'-12'0'122,"1"0"0,3 0 0,2 1-152,1 3 0,1 2-58,4 5 1,0 1-1,0-1 122,0 1 1,0 3-1,0 1 60,0 2 0,-1 1 0,-2 4 0,-1 0 31,2 0 0,-1 1 0,1 1 0,-2 3-2,1 1 0,1-3 0,-1 0 0,0 0-25,0 0 0,2-5 1,1 2-1,0-2-65,0 1 1,0-5 0,0 0 0,0-2-38,0 0 1,0 1 49,0-5-1114,0 0-405,0-4 932,0-2 1,0 0 0,0 1 0</inkml:trace>
  <inkml:trace contextRef="#ctx0" brushRef="#br1">22031 6304 7721,'0'-11'1004,"4"3"-812,-1 1 0,6 4 0,-1-1-16,2 3 0,-2 1 0,-1 0-34,2 0 0,0 5 0,0 3 0,-3 2 60,-1 1 1,4 6-1,-2 2 1,0 4 2,1 3 0,-4-2 0,2 4 0,0 0-109,1 3 0,-5-2 0,3 1 0,-1 1-57,0-2 1,0 4 0,-4-4 0,0 2-94,0-1 0,-2-5 0,0 3 0,-3-1 24,-1 0 0,-2-1 24,-4-3 0,1-1 1,0-2-206,-1-1 1,1-5 0,-1 3-228,1-1 1,0-5 0,-1 2-559,1-4 0,-1-6 414,1 0 75,5-1 1,-5-2-1,5 0 1</inkml:trace>
  <inkml:trace contextRef="#ctx0" brushRef="#br1">20546 7446 8355,'-13'0'-156,"-1"0"0,-1 0 305,1 0 1,2 4 0,0 1 0,1 2 124,-1 2 0,6 2 1,1 4-1,1 3-243,0 0 1,-3 7-1,3-1 1,0 3-663,-1 1 1,4 3 609,-3 0 0,-1 1 1,1-1-46,2 0 1,0-6 0,2 2 125,0-3 1,0-1 0,0 0 0,0 0 104,0-1 1,5-3 0,3-1 0,2-1-532,2-3 0,0-2 0,3 0 0,3-2-148,0-3 1,4 4-1,-5-5 1</inkml:trace>
  <inkml:trace contextRef="#ctx0" brushRef="#br1">20820 7675 8172,'-5'6'-289,"-1"8"0,-4-2 145,2 0 0,-1 2 0,5 0 0,2 3 247,1 0 1,1 2 0,0 4 0,1 0-36,3 0 0,2-4-70,5 0 0,0-4 0,-3 3-3,0-1 0,0-2 0,3-5 80,0-2-39,1-3 1,-1-5 0,1 0-30,-1 0 1,1-9-1,-1-4 52,0-3 0,1-3 0,-1-4 9,1 0 1,-1-4 0,-1-1-13,-2-1 1,1 2 93,-5-3 1,-1 3-83,-3-3 1,0 4 0,-1 0 41,-3 2 1,-2 6-1,-4 3-30,2 2 1,-2 7 43,2 2 0,-3 3 100,-4 1 0,2 1-258,-2 3 1,2 6 0,2 5 21,-1-1 0,1 4 1,1 1-402,2 2 1,-1 1-300,5-3 0,1 1 91,3-4 319,0 4 0,0-7 0,0 3 1</inkml:trace>
  <inkml:trace contextRef="#ctx0" brushRef="#br1">21266 7869 8355,'0'8'-274,"0"-1"372,0 2 0,0 1 1,1 2 26,3-1 1,-3 1 0,4 0-376,0 3 1,-4-2-1,3 4 149,-3-1 1,-1-3 0,0 3-393,0 1 1,0-5 0,0 5 0</inkml:trace>
  <inkml:trace contextRef="#ctx0" brushRef="#br1">21677 7298 8355,'-14'-6'75,"2"2"1,2 3 314,0 1 1,0 5-1,1 2-236,1 3 0,6 8-184,-2 5 0,-1 5 0,0 7-190,-1 3 1,3-1 36,-1 5 1,-1-4 0,0 3 184,-1-2 1,2 1-1,-2-5 36,1-1 1,-3 3-55,4-6 1,0-2-1,4 0 160,0-1 0,0 2 1,0-3-92,0-2 1,5-2 0,3-3-22,2 0 0,2-8-146,-1 0 1,4-2 0,2-6 5,1-2 1,1-2 0,2-4 89,-2-3 0,1-9-45,-4-3 0,-1-2 1,-4-3 3,1-3 0,-1 3 1,-1-4 94,-2 0 1,-3 4 18,-5-3 0,0 3 152,0 1 0,-1 2 0,-3 1 0,-4 2 259,-2 1 1,-3 3-316,-2 7 0,1 2 0,-3 5 0,-1 0 43,0 0 1,0 5-1,-2 4-495,1 5 1,5 2 0,-1 4 0,2-2 0,2-1-440,-1-3 1,6-2 0,2 0-873,3-1 1460,1-5 0,0 5 0,0-5 0</inkml:trace>
  <inkml:trace contextRef="#ctx0" brushRef="#br1">21951 7492 8355,'11'-5'54,"-3"4"1,0-3 0,0 3 312,3 1 0,0 0 0,2 1 1,1 3 125,1 3 0,4 5-555,-4 3 0,4 3 0,-2 5 51,0-1 0,-3 3 0,0 0-170,-5 2 1,0 3 0,-5-2 1,-2 1 1,0-2 0,-2 3-82,0 2 1,-5 1-8,-3 1-523,-2-5 0,-7 9 0,0-2 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context>
    <inkml:brush xml:id="br0">
      <inkml:brushProperty name="width" value="0.09071" units="cm"/>
      <inkml:brushProperty name="height" value="0.09071" units="cm"/>
      <inkml:brushProperty name="color" value="#FF0000"/>
    </inkml:brush>
  </inkml:definitions>
  <inkml:trace contextRef="#ctx0" brushRef="#br0">3803 8840 8355,'-7'0'-1802,"0"-2"2372,2-1 0,1 3-478,4 0 0,0 1 0,0 8-8,0 4 1,0-1-12,0 7 0,0-2 0,0 4 15,0 3 0,0 2 1,0-3 109,0-1 1,0 6-123,0 3 0,0 1 28,0-2 0,0 7-5,0-3 0,0 4-28,0 0 1,0-2 0,2 2 0,0-4 58,2-3-61,0 2 1,-3-11-46,3 1 1,-3-1 0,3-7 29,-3-1 0,3-1 0,0-2 26,-2 1 0,1-5 0,-1 1 80,2 1 0,1-4-37,-1-1 0,-1-2 37,4 2 1,1-3-24,3 3 1,1-3-52,-1-1 1,1 0 0,0 0-27,3 0 1,-1 0 0,5 0 29,2 0 1,0 0-135,2 0 0,1 0 0,2 0 40,0 0 1,6 0 0,-2 1-11,3 3 1,2-2 0,-1 1 11,0-1 0,1 1 1,-1 1-1,1-1 50,3-2 0,-2-1 0,2 0 0,-2 0 66,-2 0 0,0 0 0,0 0-12,1 0 1,-6 0 13,-3 0 1,2 0 0,0 1-1,0 2-46,0 1 0,0 1 0,-1-3-23,3 2 1,4 0 0,4-4 73,4 0 0,4 0 0,2 0 39,2 0-133,4 0 0,-2-1-268,5-3 1,4 3 161,0-3 0,-4 2-5,-3 2 0,-2-1 70,1-3 1,-2 3 0,-6-3 0,2 3 29,3 1 1,-2 0 3,5 0 0,-3-1 1,2-2-1,1-1 1,0 2-1,2 1 1,-4 1-1,-3 0 1,-2 0-1,-1 0 1,0 0-1,-3 1 1,-3 1-1,-2 2 1,-2 0-129,-2 1 0,-6 0 0,1 3 82,0-4 0,-5 1-31,-1-1 1,1 3-1,-5-2-10,0 2 0,2-4 1,-5 4 310,-1-2 0,0 4-241,2-2 0,-4 0 1,3-1 106,-2-1 0,-1 3 0,-1-5-53,0 0 1,1 2 0,-1-1 48,1-2 1,3 0-94,0-2 1,4 3 0,-2 1-2,0-1 1,-3-2 0,2-1-39,-4 0 0,4 4 0,-1 0-66,-1-2 1,-2 1-1,0-1 54,-1 2 1,1 1-1,0-2-5,4 1 0,-4-1 0,5-1-1,-1 1 1,-2-1-1,4 2 0,-2-3 1,1-1 0,-3 0 0,1 0 44,-1 0 0,3 0 0,-2 0 34,-1 0 1,2 0-28,0 0 0,4 0 1,-2-1-32,-1-3 1,5 2 0,-4-3-73,-1 0 0,4-1 1,-5-5-66,2-1 0,-4 4 124,1 1 1,2-2-1,-2-5 97,-1-1 1,-3 0 0,-2 3-117,-1 1 1,-2-1-1,3 0 71,-1-4 0,-5 2 142,5-5 1,-5 0-1,2-3-124,0-1 1,-3 0 0,5-1-30,-2-3 1,2 2 0,-3-4 9,-1 1 0,2-3 0,0 4 72,1 2 1,-2-3-1,2 2 41,-1 0 0,1 2 0,-4 1-62,2 0 1,3-2 0,-1 0-99,0-1 0,-2 5 1,3-6-1,1 3-130,-2 1 0,3 0 137,-5 0 0,4 4 0,-5 2-67,0 0 0,2-2 0,-1 3 62,-2-2 1,1 4 0,-1-3 0,2 2-30,-1 0 0,-2-4 109,-1 4 1,1-2 0,2 3 5,1-1 0,-1-4-60,-3 4 0,0-2 0,0 3 2,0-1 0,4-4 0,0 2 3,-1 0 0,-2 3 0,-1-2-3,0 4 1,0 0 0,0 1-1,0 0 28,0-1 1,-1 5-14,-3-1 0,3 0 13,-3-3 0,1 5 1,1 0 23,-2 1 0,-1 3 13,1-6-40,3 6 0,-9-3-11,2 5 1,2-4-23,-2 0 1,0 0-31,-3 4 1,0 0-1,-1 0 6,1 0 0,-5 0 1,1 0 23,1 0 1,-4 0 0,-1 0 6,-2 0 0,-6 0 0,-1 0 1,-1 0-18,-3 0 0,-1-1 19,-1-3 1,0 3 0,-2-3 15,-2 3 0,1 1 0,-4 0-17,-3 0 0,-4 0 0,-1 0 0,-1 0-11,-1 0 0,-1 0 13,-5 0 1,-2 4 0,-1-1-1,0 0 0,1-1 0,26 0 0,1-1 0,-29 3 1,4 0 0,2-4 0,2 0 4,-1 0 0,3 3-2,1 1 0,3 0 0,0-4-1,-2 0 0,2 4 0,-2 0-29,2-2 0,-2 3 0,2-1 25,3-1 0,1 2 0,-2-2-1,4 0 1,2-2 0,8-1 4,0 0 1,2 0 44,-1 0 1,-3-1-28,2-3 0,2 3 1,0-4-11,1 0 1,-3 2 0,4-3-22,-3 1 0,0 0 0,-4 2 0,-1-1-146,1 2 1,-1 1 0,-2 1 132,-1 0 1,0 0 0,3-2 43,1-1 0,0 1 1,0-2-37,-1 3 0,1 1 1,0 0-1,0 0 69,-1 0 1,1 0-1,-2 0-57,-2 0 1,2 0 0,-6 0-23,-1 0 0,-1 4 1,1 1-81,1 1 1,1-2 101,-5 4 0,4-1 0,1 4-23,2-4 0,1 3 0,5-3 37,3-1 1,2 3 0,5-5-3,0-2 1,1 3 0,2-1 0,2-1 17,2-2 0,-1-1-26,2 0 0,2 0 0,-2 0 1,2 0-34,2 0 1,0 0-108,-1 0 0,1 1 117,-1 3 0,1-3-5,0 3 0,-1-3 28,1-1 1,-1-1-7,1-3 1,-1 2-1,1-5-27,0 2 0,3-2 24,0 3 1,2-5-1,-3 3 7,1-1 0,5-2 0,-4 4-3,2-1 1,-4 2-1,2-2 4,-3 1 1,2 1-6,0 4 0,5 0-20,-5 0 0,4 0-148,-3 0 0,4 1 41,-1 3 0,2 2 115,-2 6 0,3 1 1,-3 2 15,3 4 0,1 4 1,-2 2-15,-2 2 0,3 7 0,-3-2 1,3-1 100,1 2 1,0 0 0,0 2-54,0-1 1,4 0 0,1-1-250,1-2 1,2 0 103,3-4 1,-3 0-1,0-5 1,0 1-152,3 0 0,-4 0 0,0 0 10,-2 0 0,2 0 0,-3-1-1589,-1 1 1338,3 5 1,0 1-1,6 6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2T22:01:41.784"/>
    </inkml:context>
    <inkml:brush xml:id="br0">
      <inkml:brushProperty name="width" value="0.09071" units="cm"/>
      <inkml:brushProperty name="height" value="0.09071" units="cm"/>
      <inkml:brushProperty name="color" value="#FF0000"/>
    </inkml:brush>
  </inkml:definitions>
  <inkml:trace contextRef="#ctx0" brushRef="#br0">12529 4112 8355,'-22'-6'-184,"3"-1"256,4-3 1,2 3 0,2 4-1,-1 1 1,1 5 0,-2 4 0,-2 9-1,-5 6 454,-6 9 1,-3 6 0,-6 13-438,16-21 0,0 0 0,-2 1 0,1 2 0,-3 3 0,-1 1-338,-1 2 0,0 0 0,1 1 0,-1 1 215,-3 5 0,-1 1 0,0-2 1,-1 0-221,-2 1 1,0 1 0,1-1-1,1-1 286,3-4 0,1 0 0,0 1 0,1-1 0,2-4 1,1 0 23,1 0 0,1-1 0,-2-2 0,2-1 0,1-2 0,2 0 1,-15 23-1,4-6 0,7-6 0,6-6 0,6-7 0,5-6 176,3-7 0,7-3 1,7-1-1,8-4-32,9-3 0,8 1 0,5 0 0,5 0-138,5 0 0,3 4 1,2-1-1,2 2-88,1 1 0,-4 2 0,-4 1 0,2 3 62,1 0 1,-3-1-1,-2 1 1,-2 0-714,0-3 0,-5 2 0,5 1 0,-2-1-2515,-1 1 3192,0 3 0,-1-10 0,1 5 0,0 3 0,0 3 0</inkml:trace>
  <inkml:trace contextRef="#ctx0" brushRef="#br0" timeOffset="3">20375 4203 8283,'-29'-23'-15,"2"-2"1,9 1 0,6 3 81,3 3 0,7 5 79,2 5 0,7 10 0,9 14 0,8 9 143,9 7 1,7 6 0,8 2 0,-22-19 0,0 0-254,2 1 0,1-1 0,3 3 1,1-2-1,-1-2 0,0-2 0,1 1 1,-1-1-315,-2 0 0,1 0 0,3-2 1,-1 1 306,24 13 0,-25-14 0,-1 0 50,22 10 0,1 5-50,0-5 1,-5 6-94,-7-1 1,-3-3 0,-6-2 0,-3-2 0,-6-1-1,-6-1 1,-4-2 0,-6-2 0,-1 0 0,-6-2-1,-4 2 1,-7 0 614,-7 2 0,-8 3 1,-10 2-1,-4 3-329,-7 1 0,-5 2 1,22-14-1,0 0 1,-1 0-1,0 0-168,0 0 0,-1 0 0,-2 2 1,0 1-1,1-1 0,-1 0 0,0 0 1,-2 0-121,-1 0 0,0 1 0,1 0 0,1 1 0,0 1 0,0 0 0,3-1 0,1 0-455,2-2 0,1 0 1,-22 20-1,8-1 1,8 0 520,9 2 0,1-7 0,7 5 0,-1 2 0,2 4 0,0 1 0</inkml:trace>
  <inkml:trace contextRef="#ctx0" brushRef="#br0" timeOffset="4">14276 3403 8355,'-10'-7'0,"1"-1"-199,1-1 1,6 3-1,-2-2 1,3-1 825,1-1-453,0 4 0,1 1 1,2 6-1,2 4 103,1 7 1,-3 5-133,0 10 1,-1 5 0,-2 10 0,0 7 65,0 6 0,-4 3-126,0 3 0,-4-3 0,3 3-290,-1-2 1,3-3 128,0-3 1,1-4 0,2-7-26,0-4 1,2-7 14,1-5 1,3-3-168,1-4 1,3-4 0,-1-7-300,5-4 0,0-3 150,5-1 0,-4-9 68,4-2 1,-3-12 84,3 0 1,-5-7 0,2 1 0</inkml:trace>
  <inkml:trace contextRef="#ctx0" brushRef="#br0" timeOffset="5">13876 3746 8355,'-29'6'240,"4"-2"454,4-3 0,6-2-191,8-3 1,4 2 0,11-6-168,7-1 1,10-5 0,7-1-279,5 1 1,3 2 48,6 0 1,0 1-259,0-1 0,-5 1 0,0-1-217,-2 1 1,3 3-1,-4 2-469,-1 1 1,-3-3-10,-3 5 0,-1-1 1,-6 4 511,-2 0 0,-7 0 0,2 0 0</inkml:trace>
  <inkml:trace contextRef="#ctx0" brushRef="#br0" timeOffset="8">14425 3735 8355,'11'10'0,"0"-3"-50,1-3 1,-1 1 0,2-1 203,2-1 1,-1-1 0,4 1-1,0 0 223,-1 0 0,-1-2-255,3-1 0,-2-1 0,4-3-86,-2-3 1,-4-4 0,3-1-128,-2-3 1,3-3 87,-3-5 0,-1 4 1,-5 0 32,-2-1 1,0 2-331,-4-1 1,-1 2 288,-7 2 0,-2 5 175,-6 10 0,-1 0 0,0 0-44,-3 0 0,-3 6-22,4 6 1,-1 4 0,2 7 41,-2 0 1,1 5-111,4 2 0,1 3 40,2 1 0,3 1 0,5-1 0,0 2-77,0 2 1,1-7-264,3 4 1,7-10 40,8-2 1,4-7 0,4-9 0,6-7-173,7-7 0,-1-12 232,6-4 1,-2-8-1,2-2 66,-3-4 0,-3-1 1,-5 4 115,1-1 1,-5-3-126,0 0 1,-4 0 141,0 4 0,-1-2 0,-4 0 0,-2-1 190,-4 4 1,-2 1 384,-1 9 0,-6 3-88,-2 8 0,-12 12-440,-3 8 0,-5 9 1,2 9-1,-1 5 0,1 2-178,2 1 1,4-1-1,2-1 12,1-2 1,1-6 35,4-1 0,4-1 0,1-8 0,1-3-242,3-2 1,5-7-1,1 2 166,-1-3 0,0-1 1,0 0 294,1 0 1,0 0 157,-3 0 1,-5 0-283,1 0 0,-5 2 0,-1 2 104,-4 3 1,-5 3 0,-4 3 18,-1 2 1,-3-1 0,-1 4-505,-2-2 1,4 5-1,-1-3-310,2-1 1,2 4 0,0-6-1027,4-1 1529,2-2 0,0-5 0,-2-2 1</inkml:trace>
  <inkml:trace contextRef="#ctx0" brushRef="#br0" timeOffset="9">15521 3301 8374,'0'-2'47,"0"6"686,0 10 1,0 9-505,0 7 0,0 6 1,0 5-202,0 4 1,0 5-138,0-1 1,0-6 0,0 3-50,0-2 1,0-2-107,0-4 0,5 0 0,3-8 229,2-1 1,1-2 0,1-8-384,-1-4 1,0-3-121,1 0 0,-1-6 0,1-2 80,-1-3 1,1-1 457,-1 0 0,0-5 0,1-1 0</inkml:trace>
  <inkml:trace contextRef="#ctx0" brushRef="#br0" timeOffset="10">15361 3586 8355,'-15'0'0,"0"0"1389,1 0 1,6-5-812,4-3 1,8 0-1,5-1-480,5 1 1,9 6-107,7-2 0,4-1 0,3 0-402,1-2 0,4 5 0,-4-3-902,-1 0 0,-3 3 448,-3-2 1,2-2-1,-4 0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2T22:01:41.682"/>
    </inkml:context>
    <inkml:brush xml:id="br0">
      <inkml:brushProperty name="width" value="0.09071" units="cm"/>
      <inkml:brushProperty name="height" value="0.09071" units="cm"/>
      <inkml:brushProperty name="color" value="#FF0000"/>
    </inkml:brush>
  </inkml:definitions>
  <inkml:trace contextRef="#ctx0" brushRef="#br0">3563 16126 8355,'-11'-6'-21,"-1"-4"1,1 3 0,1 0 0,1-1 0,1 1 0,0-1 0,-3 2 0,0 1 693,0 2 0,-1 2 1,2 2-493,2 3 0,-2-2 1,3 6-66,-4 1 1,1 5-243,3 1 0,-3 5 0,3-2 242,1 0 0,-1 5-50,4 0 0,1-1 0,-1 5-57,1-3 0,2-1 0,0 0 0,0-2 0,2-2 0,1-5 0,4-3-95,-1-4 1,4-4 0,-2 1-1,2-4 49,1-4 0,1-3 0,-1-5 0,1-4-135,-1-3 0,1-3 0,-1-5 0,0-4 45,1-2 1,-2-1 0,-1 1 0,-3 3 228,-1 3 0,-1 4 0,-4 4 0,0 4 1226,0 2-1093,0 7 0,0 15 0,0 10-31,0 4 1,4 5 0,1-2 0,0 0-157,0-2 1,3-1 0,-3-1 0,0 0-94,0-3 0,4 1 1,-3-3-1,2-1-156,-1 1 1,-3-1 0,4-2-241,1 2 1,-3-2-115,2-7 1,-1-2-1,5-5-774,-1 0 0,-3-5 1038,-1-2 1,6-9 0,5-1 0</inkml:trace>
  <inkml:trace contextRef="#ctx0" brushRef="#br0" timeOffset="7">3872 16023 8355,'0'-7'52,"0"-1"1,0 8 28,0 4 130,0 2 1,-4 16-1,0-2-34,2 6 0,0-1 0,2 4 0,0 0-250,0 1 1,0-4-1,2 2-212,1-4 1,0 0 0,4-10-82,2-4 0,2-3 249,0-7 1,0-3 0,1-4 0,-1-9-293,1-4 1,-1-6 0,0-2-1,1-2 347,-1-1 0,1-2 0,-2-2 1,-1 1 120,-2 0 0,-3-3 0,4 0 0,-1 3 50,0 1 0,2-1 0,-4 8 0,0 5 491,0 4 0,0 6-78,-1 3 1,-3 10 0,3 10-1,-3 10-210,-1 7 0,1 9 1,2 5-1,1 3-197,-2 0 1,0 4-1,-2-7 1,0-1 35,0-1 0,3-3 1,1-5-1,-1-3-763,-2-3 0,-1-7 1,0-2-118,0-1 1,0-8 533,0-9 0,0-11 0,0-8 1,-1-2 9,-3-2 1,3 0 0,-3 2 0,3 0 344,1 2 1,0 4 0,0-3 0,0 2 934,0 2 1,1 1-804,3 2 1,2 4-1,5 4-95,1 1 1,-1 2 0,-1 2 0,-1 1-111,-1 5 0,-4 2 1,3 2-1,1-1-98,-2 0 0,4 2 1,-3 1-1,0 1 61,1-1 0,0 3 1,3-2-1,0-1-153,1-1 0,3-6 0,0 0 1,1-2-29,0-3 1,-3-1-1,2-1 1,-2-1 36,-2-3 0,0-2 0,1-5 1,-2-2 87,-2-2 0,2 1 0,-4-4 0,2 0 111,-1 0 0,-4 4 0,1-2 0,-3 1-105,-1-1 1,-1 1 0,-3 4 0,-4 1 39,-2 2 0,-1-1 1,-1 4-1,1 0 46,-1 0 1,1 2 0,0 7 0,-1 5 42,1 5 1,3 4 0,2 5 0,1 1-160,2 2 0,2 0 0,2 3 1,3-1-88,4-3 0,6-2 0,1-4 0,0-4 21,2-2 0,-4-3 0,5-2 1,0-4-367,0-3 1,-4-2 0,1-3 0,-2-4 207,-2-2 0,-1-3 1,-1-1-1,-1-1-19,1 1 0,-1-4 0,1 1 0,-1-2 78,1 0 0,-3 1 0,1-4 0,-1 2 35,0 0 1,-2-4-1,2 5 1,1-3 164,-1-1 0,-3 5 0,0 3 615,-1 2 0,2 6 0,-1 2-13,0 4 0,-2 4 0,-1 13 0,0 3-233,0 2 0,0 2 0,0 1 0,0 1-336,0 2 0,0 0 0,1-3 0,2 0-112,1-1 0,0 1 0,-4-9 0,0-1-291,0-1 1,0-2 240,0 1 1,0-7 0,0-5 0,1-8-297,3-6 1,-3-4 0,3-6 0,-2-1 319,2-2 1,-3-3 0,4 3 0,-1 2 417,0 1 1,4 6 0,-3 3 0,0 2-15,0 2 1,4 4 0,-2 5 53,4 4 1,0 6-1,0 6 1,1 2-35,-1 2 1,1-3 0,0 3 0,2-1-511,1-3 0,1 2 0,-5-1 1,1-2 172,-1-4 1,-3 1 0,-1-4 0,2 2-504,1 0 0,2-5 0,-1 4-523,0-2 0,1-1 0,-1-4 66,1 0 0,-1-2 939,1-2 0,-6-7 0,-1-7 1</inkml:trace>
  <inkml:trace contextRef="#ctx0" brushRef="#br0" timeOffset="9">5105 16149 8355,'8'-13'96,"-2"-1"0,0-2 0,0-1 660,-1 1 0,2 1 54,-3 3 1,1 5-184,-1-1 1,-3 4-538,3-3 1,-4 4 64,-4-1 1,-3 7 0,-7 2 0,-2 1-272,2 3 1,-2 1 43,1 2 0,-2 4 123,2 3 1,2 3 0,-2 1 24,2 0 1,6 3 0,0 1-158,2-2 0,1-1 91,4-1 0,6-5 0,1-3 0,3-3-365,2-5 1,0-2 0,2-5 0,2-1-311,-2-3 0,-2-6 0,0-6 0,-1-2 517,1-3 1,-5 0 0,0-2 0,-1 0 306,0 0 0,1 2 1,0 2-1,-2 4 30,0 2 1,-2 3 499,4 2 1,0 4 0,2 8-1,-3 4-406,-1 2 1,4 6-1,-1 3 1,0 2-353,0-2 1,2 2 0,-3-2-1,0 3-147,1 1 0,-4-4 1,2-1-1,0-1-545,1 1 0,-4-3 0,4 4-442,-2 2 0,4 0 0,-3 2 1</inkml:trace>
  <inkml:trace contextRef="#ctx0" brushRef="#br0" timeOffset="10">3780 16126 8355,'0'-11'5,"0"-1"0,2 1 102,1 0 1,4 3-1,4 2 524,1 1 0,-1 1 0,2 4-912,2 0 1,-1 0 35,5 0 0,-4 5 193,4 2 1,-4 5-872,4 3 0,0-2 0,4 3 0</inkml:trace>
  <inkml:trace contextRef="#ctx0" brushRef="#br0" timeOffset="11">5539 16343 8355,'6'-5'456,"-2"-2"23,-2 1-495,-2 1 0,3 7 0,2 1-1488,2 5 1003,0 2 0,10 2 0,1-1 0</inkml:trace>
  <inkml:trace contextRef="#ctx0" brushRef="#br0" timeOffset="13">6019 16183 8355,'-12'0'88,"7"2"1,5 0 0,7 2 756,3-1-726,1-2 1,4 3-1,2-1-147,1 0 0,-3-2 1,4-1-1,0-1-142,-1-3 1,2 2-1,-5-6 1,-1-2 3,-1-4 1,-3 1-1,-2-3 1,-4 0 94,-3 1 1,-1-1-1,0 2 1,-1-1 31,-3 1 1,-6 1 0,-7 1 0,1 2 91,-1 3 0,-2 2 0,3 5 0,-1 0 148,1 0 1,-1 5-1,3 4 1,-1 5-103,1 5 0,1 2-55,2 2 1,1 4 0,2 1-3,4 1 1,3 0-23,1 1 0,0-2 0,1-5 8,3 0 0,4 0-84,7 0 0,3-6 0,4-3 0,1-5-142,0-5 0,4-3 1,1-1-1,1-2-63,3-6 1,-3-1 79,1-10 0,-4 4 138,0-4 0,2-1 0,-2-4 1,-4-2-57,-1 1 1,-3-1 133,1-4 0,1 1 111,-5 2 1,-1 3-1,-5-3 1,-3 5 677,-1 3 0,3 2-606,-4 6 1,-2 0-1,-5 4 1,-4 4-189,1 6 1,-4-1 0,2 6 0,-1 1-78,2 1 1,-2 1 41,5 1 1,-4 3-10,4 0 1,-3 2-1,3-3 1,1 2-8,2 2 1,1-3-1,0 3 1,1 0 13,3 0 1,3-4-123,4 1 1,0-3 84,1 0 1,-1-4-118,1-1 1,-1-4 134,1 0 1,-1-1 163,0-2-181,-4 0 0,-2 1 154,-5 3 0,-7-2 0,-3 6 0,-4 0-241,0-2 0,-3 4 0,-1-2 0,0 2-545,3 1 0,2-1 239,2-2 1,4-4 0,4-8 0,1-5 258,2-5 0,5-4 0,2-4 0</inkml:trace>
  <inkml:trace contextRef="#ctx0" brushRef="#br0" timeOffset="15">6807 16023 8355,'6'-11'0,"-1"-4"526,-5 0 0,0-1 0,-1 6-172,-3 3 1,-2 2 0,-6 6 0,1 1-486,0 2 0,-2 6 0,-1 0 1,-1 4-6,1 0 1,1 3-1,2-1 1,-1 2 93,1 2 1,1-2 0,2 0 0,4-2-13,3-2 1,1 3-1,1-3 1,3-3-67,4-2 0,3-5 0,3 2 0,1-1 69,-1-2 0,4 2 1,0-1-1,1 0 75,0 1 1,-5-3-38,1 6 0,-2-6 0,-3 3 0,-3 1-9,-3 1 1,-2 0 151,-2 0 0,0 1 0,-2 3-155,-2 1 1,-1-5 0,-4 0 0,2-2-117,-2-3 0,3-1 1,-1-2-1,2-3-415,3-3 0,0-3 0,2-2 179,0 1 0,0-6 0,0-1 1</inkml:trace>
  <inkml:trace contextRef="#ctx0" brushRef="#br0" timeOffset="16">6590 15989 8355,'0'-11'-334,"0"-1"241,0 1 0,0 3 1,-1 2 227,-3 1 1,2 0 24,-1 1-24,1 3 0,1-6 89,-3 4 1,2 1 113,-6-1-246,1 1 1,-5 2-1,1 0-2,-1 0 1,5 4 0,-1 1-1,-1 1 27,-1 3 0,-1-2 0,-1 0-286,1 2 1,-1 1 112,1 2 1,3-1 0,1 1 70,-2-1 1,0 0-1,1 1 29,5-1 1,-3 5 46,3-1 0,-1 1 0,4-2 1,0 1-24,0-1 0,1 3 1,2-2-1,2-1-9,1-1 1,2-2 0,2 1 0,-1-1 36,-2 0 1,1 1-1,3-2 1,2-1-6,2-1 1,-2-5 0,2 4 0,-1-1-80,1 0 0,-2-3 0,4 1 0,-2-3-228,0-1 0,0 0 1,-3 0-256,-1 0 1,1-1 0,-1-3 241,0-4 0,0 2-1593,-4-2 1441,3 1 1,-3-5 0,4 1 0</inkml:trace>
  <inkml:trace contextRef="#ctx0" brushRef="#br0" timeOffset="19">6978 15978 8355,'-5'-12'-15,"-3"2"0,-2 3 0,0 2 89,3-1 0,-4 5 1,4-3-1,-3 3 3,-2 1 1,5 0 0,-1 0-1,-1 0-159,-1 0 0,-1 4 0,-1 1 0,1 1 66,-1 3 0,0-2 1,-2 0-1,-3 2 162,-1 1 0,4-2 0,-1-2 0,2 1 53,2-1 1,0 0 0,0 3-1,3-3 41,0 0 0,5 2 0,0 0-112,1 2 1,2-2-1,2-1 1,1 2-94,5 1 1,6 2 0,1-1 0,0 1-61,2-1 1,-3-1 0,4-1-1,-2-1 33,-2 1 1,3 1-1,-2 1 1,-1 1 18,-1-1 1,2 0 0,-1 1 0,-3 1 26,-2 2 0,-3-1 1,3 4-1,-2-2 54,-2-2 0,-2-1 0,-3-1 13,0 4 1,0-4 0,-1 2 12,-3-5 0,2 0 1,-6-4-69,-1 1 1,-1-3-1,-2 2-19,-4 0 0,4-4 0,-5 3-175,1-3 1,3-1 0,-4 0 0,2 0-1028,0 0 1,4 0 398,3 0 0,5-5 0,1-1 0,4-2 404,6 1 1,2-6 0,2-5 0</inkml:trace>
  <inkml:trace contextRef="#ctx0" brushRef="#br0" timeOffset="20">7207 16343 8174,'6'5'-200,"4"-2"431,-2 4 1,-3-3 0,0 3-347,0-2 0,0 0 0,4-3-533,-2 2 1,1 0-1,4-4 1</inkml:trace>
  <inkml:trace contextRef="#ctx0" brushRef="#br0" timeOffset="25">7663 16183 8355,'-11'0'-237,"0"0"1,3 0 505,0 0 119,6 0 1,-3 2-217,5 1 1,5 0 0,2 5 0,4 0 162,0 3 1,5 0-237,4 0 1,-3 1-1,4-2-94,3-2 1,-1-3 15,3-5 1,-2 0 0,-1 0 44,0 0 0,-1-9-204,-3-3 0,1-2 1,-5 2 48,-1-3 1,-5 1-1,-3-4 21,-1 1 1,-1 2 43,-4 4 0,-1-1 0,-3 1 1,-4 1-32,-2 2 0,-2-2 1,-2 4-1,-3-1 35,-1 3 1,4 3 0,-2 1 0,1 1 62,0 3 0,-1 3-42,5 4 0,-1 5 0,1 4 88,0 1 0,0 2 0,4 0-77,3 0 0,3 1 0,1 1-98,0 2 0,6-1 0,4-4 72,4-3 1,3 1-3,-2-4 1,3-1-1,5-4-112,-1 1 0,1-6 0,1-2-54,3-3 0,-2-1 118,6 0 0,-5-5 0,4-4-20,-2-5 1,0 0-1,-3-5 1,2-2 0,-3-2 58,-4 0 1,0-6 0,-3 5-1,-1-3-49,1-1 1,-7 1 0,-5 5 0,-1 0 283,0 3 1,-1 2-1,-4 6 1,-3 1-5,-3 2 0,-3 3 0,-2 5 0,1 0-194,-1 0 1,1 9 0,-1 4-1,1 3-14,0 5 0,3 0 0,2 2 0,-1 0-26,1 0 0,3-1 1,0 0-1,1-2-57,2-1 0,2-5 0,1 0 1,4-4-185,-1-2 1,4-5 0,-2 0 0,2-3-5,1-3 0,1-8 0,-1-5 0,1-3 113,-1-5 0,1-4 0,-1-6 0,0-2 32,1-2 1,-2-3-1,-1-4 1,-2-2 205,2-3 0,-4 3 0,0-3 0,-1 0 202,0 1 1,0 4 0,-4 10 126,0 7 1,0 2-1,0 14-56,0 5 0,-4 21-51,0 17 1,0 6 0,4 2-33,0 7 1,0 3-203,0 4 1,4 7 0,1-4 0,0-2 35,1-3 1,1-4-1,-2-2-174,2-4 1,-1-3 0,3-7-60,-2-4 0,0-5 0,2-3 221,-2-3-506,1-4 0,3-5 0,-1-5 41,-2-4 1,2-10 0,-2-7 66,2-2 0,-2-6 0,-1-1 72,2-1 1,-3 4 0,2-3 0,0 1 291,-2 0 0,0 4 1,-3 6-1,1 0 451,-2 3 1,3 2-69,-1 0 1,1 2 0,-2 4-141,1 6 1,1 9 0,-3 7 0,3 3-89,2 5 0,-4-1 1,5 5-1,0-1-203,-2-1 1,3 0-1,-4-6 1,0-2-178,0-2 1,4-1-1,-1-4-99,2-4 1,1-2-1,1-5 1,-1-2 7,0-6 0,1-1 0,-2-10 0,-1-1 86,-2-2 0,0-4 0,0-2 0,-2 0 110,1 0 0,-5 1 1,3 4-1,-3 2 714,-1 2 0,0 2-53,0 6 0,1 5 0,2 3-336,1 6 0,3 7 1,-2 6-1,2 3-77,1 5 1,-1-1 0,0 4 0,1-3-372,-2-1 0,3 0 0,-4-1 0,0 1-721,0 0 0,4-4-50,-1 0 0,-3 0 0,0 4 1</inkml:trace>
  <inkml:trace contextRef="#ctx0" brushRef="#br0" timeOffset="27">9628 15681 8355,'0'-12'-520,"0"1"1,-1 0 1414,-3-1 1,2 11-703,-1 5 1,1 11 0,2 8-13,0 6 0,0 10 0,-1 7-108,-3 6 0,2-20 0,-2 1 0,-1 1 1,-1 0-64,0 1 0,0 0 0,0 1 0,-1-1-220,0 1 0,-1 0 1,1-1-1,0-1 235,-2 0 0,-1 0 0,3-1 0,-1-2 1,-11 26 32,-1 0 0,-1-2 15,2-6 1,2 1 0,3-10 51,-2 1 0,1-3 1,5-6-58,2-2 1,-1-4-115,6 0 1,-5-7-1,4-4 1,2-2-756,0-1 301,2-6 0,6-1 0,1-5 1,5 0 499,3 0 0,-1-4 0,2 0 0,-1-1 0,-1-4 0,2-3 0</inkml:trace>
  <inkml:trace contextRef="#ctx0" brushRef="#br0" timeOffset="28">6864 17508 8271,'0'12'283,"0"-1"1,0 6-1,0 3 42,0 5-218,0 4 1,0 7 0,0 1 0,0 2 58,0 2 1,0 4-1,0 6 1,0 0-105,0 0 1,0-3-1,0-5 1,0-2-444,0-2 0,0-1 41,0-4 0,1-5 1,2-2-90,1-3 0,3-2 1,-2-3-257,2-4 0,0-7 529,5-5 1,-1-1-1,0-2 1</inkml:trace>
  <inkml:trace contextRef="#ctx0" brushRef="#br0" timeOffset="31">6864 17268 8355,'11'0'141,"1"0"1,-1-1 0,2-1-1,2-2-176,4 1 1,8-2 128,3 1 0,3 1 6,2 3 1,0 0 0,2 0-150,1 0 1,5 0 155,-1 0 1,6 0 21,2 0 1,8 0-1,0 0-141,5 0 0,1-2 0,-30 1 1,1 0 69,-1-1 1,0 0 0,5-2-1,0 0 1,1 2 0,0-1-321,0 0 0,1 0 1,0 1-1,0 0 277,1-2 1,0 0 0,-2 3 0,-1 0 0,2-1 0,0-1-42,1 0 1,-1 1-1,0 1 1,0 0-1,-1 0 1,-1-1-145,-1 1 1,0 0-1,-1 1 1,-2 0 120,30 0 1,-31 0 0,-1 0-1,31 0-107,-1 0 0,2 0 0,-7-1 127,-2-3 1,-6 3-1,-2-3 1,-5 3 111,-5 1 0,-4 0-16,-3 0 0,-3 0 1,-7 0 330,-2 0 1,-2 0 0,-6 0-59,1 0 93,-6 0 1,3 1-305,-5 3 1,0-1 0,-3 4 26,3 2 0,-3 3 0,3 1-45,-3 3 1,-1 5 0,0 2 15,0 6 0,0 6-95,0 3 1,0 2 0,0 7 76,0 3 0,4 2-60,0 5 1,1-4 0,-3 0-46,2 2 1,4 1 0,-3 1 0,0 0-109,0 0 0,-1-4 0,-3-1 0,1 0-354,2 1 1,0-5 31,-4 1 0,0-2 0,0-2-159,0-4 0,0 4 0,0-5 176,0 1 0,0 0 0,-1-3 0,-2 2 227,-1 1 1,-4-2-1,0-4 178,-2-1 0,-7 0 0,0 0 0</inkml:trace>
  <inkml:trace contextRef="#ctx0" brushRef="#br0" timeOffset="33">6818 18445 7556,'2'-7'244,"1"4"178,-1 1-266,3 7 1,0-2-25,2 5 0,0-2 0,0 3 1,2-3 45,1-1 1,3 3 0,2-3 0,6 0-14,4 0 1,0 3-49,6-5 0,1 2 0,4-2-107,2 1 0,7 0 1,-1-4 55,4 0 1,3 0 0,0 0-1,5 0-18,3 0 0,-26 0 0,0 0 0,32 0 0,-31 0 0,1 0-17,1 0 1,0 0 0,1 0 0,1 0-98,2 0 1,0 0 0,2 0 0,1 0 0,0 0 0,1 0 105,1 0 1,0 0-1,2 0 1,-1 0 0,2-1-1,-1 0-323,3 0 1,-1-1 0,0 1 0,0-1 304,1-2 1,-1 0 0,-1 3-1,-1 0 1,2-1 0,0 0-19,-1 1 0,0 1 0,0 0 0,-2 0 1,-1-1-1,-1 1-34,0-2 1,0 0-1,-3 1 1,0 0-1,1 0 1,0-1-1,-1 1 1,-1 0-16,0 1 1,0 0 0,-4 1-1,-1 0 1,-2 0 0,0 0-1,27 4-785,-8 2 0,-5-4-1117,-5 5 1947,-8 5 0,-2-3 0,-6 5 0,0 0 0,-2-2 0,-1-3 0</inkml:trace>
  <inkml:trace contextRef="#ctx0" brushRef="#br0" timeOffset="34">10267 17417 7954,'0'-12'-1069,"0"1"1329,0 5 50,0 1-399,0-1 65,0 5 0,0-3 13,0 8 1,0 3 0,0 4-179,0 0 191,5 1 0,-3-1-101,2 1 0,-3-1 0,0 1 1,2-1-204,0 0 0,1 1 209,-4-1 1,0 1 0,0-1 0</inkml:trace>
  <inkml:trace contextRef="#ctx0" brushRef="#br0" timeOffset="37">10279 17131 8355,'0'-11'-352,"0"-1"1,-1 2-1,-2 1-91,-1 2 602,0 4 1,3-1 0,-1 8 62,-2 4 1,0 8 0,4 7-9,0 6 0,0 11 0,-1 4-73,-3 4 1,3 6-1,-3-5 1,1 1-25,-1 0 1,3-6 0,-3-1 0,3-5-69,1-5 0,0-3 0,0-1 0,0-4-249,0-5 0,0-6-29,0 1-54,0-2 168,0-7 0,0-2 65,0-8 0,0-7 0,0-7-43,0 0 1,0-5-1,0 2 34,0-5 1,0-2 39,0 2 0,1 2-2,3-3 1,-3 3 28,3 1 1,-2 1-1,-1 2 31,3 1 1,-3 5 38,3-1 0,1 6 0,0 3 33,1 1 0,-2 1-73,4 4 1,-1 1 0,3 3 64,-2 4 1,2 5-42,-2 3 1,2 4 0,0-1 92,-2 3 0,1 2 0,-4 0-58,1-1 1,0 2-1,3-6 1,-2 1-96,-2-1 1,2 2 0,-2-6 0,2-2-133,2-4 1,-3-1-1,1-4 1,2-1-64,2-2 1,0-2 0,0-3 0,2-5 0,2-5 0,-1-5 0,4-6 1,0-3 25,0-1 1,-5-1-1,3-1 1,-4-1 86,0-4 1,-1 5 0,-1-6 0,-1 1 179,-1 5 1,-2 1 0,3 8-1,-3 0 0,0 3 1,-1 6 187,-2 6 1,-1 7 0,0 2 0,-3 10 297,-3 4 1,-3 8-407,3 7 0,-1-1 0,2 3-96,-1 3 0,1-3 0,3-3-115,0 2 1,0-4-1,0-3 1,0-3-68,0-3 0,3-1 0,2 1 0,2-5-65,2-6 1,1 1 0,1-4 0,1 0-204,-1 1 0,0-3 1,1-4-1,-1-1-232,1-2 1,-1-6 0,-1-1 438,-2-3 1,2-6 0,-4 2 0</inkml:trace>
  <inkml:trace contextRef="#ctx0" brushRef="#br0" timeOffset="42">10507 17474 8355,'-11'0'314,"10"-4"1,6 0 0,9 2-877,8 1 415,1 1 0,10 0 1,-2 0-103,2 0 1,1 0 0,0 0 0,-1 0-207,-2 0 1,2 1 303,-3 3 0,-2-3 0,-3 3 47,-4-3 0,-1-1 104,-5 0 0,0 0 163,-8 0 259,-2 0 1,-6-1 484,-3-3-43,3 3-690,-5-4 0,6 6 0,0 3-5,0 3 1,-3 7-1,-1 3-204,1 0 1,2 1-1,1 2 1,0-2 17,0-1 1,0 2-1,0-4 1,0-1-394,0-1 1,0-6-453,0 1 336,0-6 427,0-7 0,4-4 23,0-10 1,3 2 0,-2-4-1,0 2-7,0-1 1,3 2-31,-4-1 1,4 9 312,-5-1 1,6 3-6,-1 0 1,-3 5 0,0 6 171,0 5 0,-4 2 0,4 2 1,-1-1-197,0 0 0,0 5 0,-3-1 0,2-1-133,0-1 1,3-2 0,-3 0 4,5 1 1,-2-6 0,2-2 0,1-3-333,1-1 1,-2 0 0,-1 0 0,1-1 64,-2-3 0,4-1 0,-3-4 0,0 2 68,1-2 0,-1-1 122,5-2 1,-1 6 132,1 2 1,-5 4 0,0 4 36,-2 3 0,0 2 0,-3 0 1,3-1-60,2 1 0,-3 1 1,3 0-1,2-1-36,1-2 0,2-4 1,-1 2-1,0-1-6,1 0 0,3-1 0,0-3 0,1 0-52,0 0 0,1-1 0,3-3 0,-2-3-40,-2-3 1,4-3-1,-2-1 1,0-2-78,-3-2 1,0 3 0,-2-5 0,-3 0 69,0-1 0,-4-2 0,-3 0 0,-1-1 18,-2-3 0,0 3 0,-2-3 0,0 3 118,-2 1 0,-4 4 1,3 3-1,-1 2 115,-3 4 0,-1 6 0,0 1-59,2 6 0,-2 5 0,4 7 0,-1 4-47,4 2 1,1 7 0,2 3 0,0 2-75,0 1 1,0 0 0,2-1 0,1-1-32,5-1 0,-2-6 0,2 2 0,1-5-38,1-3 1,1 2 0,1-6 0,-1-1-137,1-1 0,-5-6 0,1 0 0,1-2-375,1-3 1,1 5-1,1-1 1</inkml:trace>
  <inkml:trace contextRef="#ctx0" brushRef="#br0" timeOffset="46">10267 17348 8355,'-11'-11'-193,"1"-1"0,2 1 205,4 0 1,3-1-1,2 1 16,3-1 1,8 1-1,8 1-57,5 2 1,15-2 0,10 2 29,9-2 0,-26 4 0,1 1 0,3-1 0,0 2 16,0 0 0,0 0 1,1 1-1,-1 1-211,1 2 1,0 0 0,2 0 0,-1 1 211,-1 1 0,0 0 1,-1 1-1,0 2 1,-1 2-1,-1 1 7,-2 1 0,0 1 0,0 0 0,0 2 0,-2-1 0,-1 0-251,29 12 1,-4 1 247,-2 3 1,-11-3 0,-4 3 5,-9-3 0,-6-1 1,-5-2 66,-6-2 1,-9 2 53,-10-6 0,-7 4 0,-14-3-92,-6 2 1,-7-4 0,-9 1 36,-3-2 1,-5 0-55,26-5 0,-1-1 0,0-2 0,0-1 0,-5 1 0,0 0 24,-1-2 0,1 0 0,0 0 0,-1-2 0,0-1 0,0 0-45,-2 0 1,1 0 0,-1 0 0,0-1-28,3-1 0,0 0 0,1-1 1,1 0-1,1-3 0,1 0 1,0 1-1,1-1 6,0 0 1,1 0 0,-1 1 0,0-1-1,-25-7 1,4-1 96,7-1 0,11-1 0,1 2 0,9-2-175,5 2 1,6 2-1,8-1 1,4-1-27,6-1 0,9 0 0,12 2 1,11-1 1,9-1 0,16-4 1,-26 10-1,2 1 0,1 0 1,0 0 71,4-1 0,0 1 0,1 1 0,1 0 0,2 2 0,0 1 0,-1 1 0,1 0 3,-2 0 1,1 1 0,-1 0-1,0 0 1,1 2 0,0 0 0,-2 0-1,-2 0 7,-1 0 1,0 0 0,0 2 0,-1 1 0,-2 1 0,-1 1 0,-1 1 0,0 2 82,-3 1 1,0 1 0,25 10-1,-6 1 1,-5-1 59,-5 4 1,-8-5 0,-8 4 0,-6-3-118,-5-2 1,-4 2-1,-12-3 1,-5-1-97,-7 1 1,-10-2-1,-6-5 1,-3-1-39,-4-1 0,-4-1 130,-7 5 0,-2 1 0,-5-1 0,1 2 0,1 0 0,1 1 0</inkml:trace>
  <inkml:trace contextRef="#ctx0" brushRef="#br0" timeOffset="47">7309 17611 8355,'0'-8'-156,"0"1"1,0 5 0,0 2 229,0 7 1,4 3-4,0 1 1,0 5 0,-4-1-82,0-1 0,0 2 0,0 0 1,0-3-314,0 0 0,4-1 0,-1-1-169,0 0 1,-1-4-37,2-3 528,-2-3 0,8-11 0,-4-3 0</inkml:trace>
  <inkml:trace contextRef="#ctx0" brushRef="#br0" timeOffset="48">7389 17428 8355,'0'-11'-256,"0"-1"243,0 1 1,0 3 265,0 1 1,0 5-1,0 2-368,0 7 1,4 3 0,0 1 0,0 1 146,1-1 1,-4 6 0,4 2-1,-1 2-295,0 2 1,0-3-1,-3 2 1,1 2-61,2 0 1,1-1 0,-2-3 0,1-2 105,-2-1 0,1-2 217,0-4 0,-1 1 0,3-1 0</inkml:trace>
  <inkml:trace contextRef="#ctx0" brushRef="#br0" timeOffset="51">7446 17554 8355,'0'-12'-149,"0"5"1,0-1-263,0-1 1,4-1-1,1 0 550,2 2 1,-4 0 0,4 2 0,-1 1-31,0 0 0,-2 0-125,4 1 0,-4 3 67,3-3 1,0 4 25,0 4 0,0 3-20,-4 4 0,-1 0 0,2 2-4,-3 2 1,-1-2 0,1 2-16,3-2 0,-3-2 0,3 1 0,-3 0-111,-1 4 0,4-4 0,0 4 1,0-5-130,1-3 0,-3 2 1,6-3 19,1 3 1,1-3 0,1-3-122,1-3 0,-1-1 1,1-1 244,-1-3 1,0-1-1,0-4 1,-3 1 57,0-1 0,-5 3 0,2 0 0,-2-1 0,1 1 0,0-2 0,-3-3 191,3 0 1,-3-1 0,3 1 0,-2-1-22,-2 1 0,0-1 1,0 1 126,0 0 0,0 3 0,0 0-158,0-1-69,-6 4 1,0 0-93,-5 5 0,3 2 1,0 1-1,0 6 87,-3 5 0,5 0-41,2 5 0,-1 0-37,1 4 1,1-4 0,3-1 0,0 0-44,0-1 1,0-3 0,1 2 0,3-5-73,3-3 1,3 1-1,2-6-28,-1 0 1,1-3 0,-1-4 0,1-4 78,-1-2 1,0-2 0,1-4 0,-2-3 3,-2-2 1,2 1-1,-4-2 1,2-2 93,-1 0 0,-4-4 0,2 1 0,-1 1 33,-1-2 1,5 3 0,-4-1-1,-2 3 28,0 4 1,-2 2-1,0 6 112,0 0 0,0 6 63,0 5 1,-2 5 0,0 7 0,-2 2-177,2 1 1,0 6 0,2-2 0,0 2-86,0 2 0,-4-4 0,1 0 0,0 2 33,2 0 1,1-2 0,0-1 0,1 0-317,3 0 0,-3-3 1,4 3-1,-1-2-353,0-2 0,1-6 479,-1-5 1,2 4-1,6-1 1</inkml:trace>
  <inkml:trace contextRef="#ctx0" brushRef="#br0" timeOffset="54">7903 17554 8355,'8'-4'-10,"-1"0"524,-4 0-187,7-1 1,-3 4-471,4-3 0,0 3 1,1 1-1,-1 0 159,1 0 1,-1 0 0,0-1 0,1-2-270,-1-1 1,-1-1 0,-1 3 0,-1-3 65,1-2 1,-3 4 0,1-5 0,-2-1 101,-3-1 0,-1-1 1,-1-1 86,0 1 0,-5 3 1,-2 2-33,-3 1 1,-2 1-1,1 5 182,-1 3 1,1 6 0,-1 5 0,2 1-73,3 0 0,-2 0 0,5 5 0,1-3-9,2-2 0,1 3 0,0-4-86,0-1 0,5-1 0,2-2-111,-1 1 0,4-5 79,-2 1 0,2-5 1,1 0 17,1-1 1,-1-2 0,1 0-65,-1 0 70,0 0 1,1 0 0,-2-2-1,-1 0-76,-2-2 1,0-5 0,2 2 0,-3-4-54,-1 0 0,3 0 1,-3-2-1,0-1 33,0-1 1,4-4 0,-3 2 0,2-1 80,-1-2 0,-3 2 0,3 1 0,-1 0 228,0 3 0,-2 5 154,4 2 0,-1 5 0,5 4-137,-1 8 0,-3 1 1,-1 6-1,2-2-135,1 0 0,-2 0 0,0-2 0,0 1-99,3 1 0,0 0 0,-1-3 0,-1-1-497,-1 1 1,-1-5 0,3 1 310,-2 1 0,2 1 0,-3 1 1</inkml:trace>
  <inkml:trace contextRef="#ctx0" brushRef="#br0" timeOffset="55">8520 17303 8355,'-5'11'0,"-7"0"157,-7 1 1,-2 1-1,-3 2 1,-2 5-67,0 5 0,-6 5 1,3 5-1,-2 3-1945,1 4 1413,10-3 1,-7 6-1,9-5 1</inkml:trace>
  <inkml:trace contextRef="#ctx0" brushRef="#br0" timeOffset="56">7207 17405 8355,'-7'12'-730,"3"-2"257,8-2 0,3 2 0,4-4 1</inkml:trace>
  <inkml:trace contextRef="#ctx0" brushRef="#br0" timeOffset="57">8657 17565 8144,'-5'-6'-633,"4"-4"928,-4 9-134,5-5 0,0 8-360,0 2 1,0 2 145,0 5 0,0-3-722,0 0 496,5-1 0,1 5 0,5-1 0</inkml:trace>
  <inkml:trace contextRef="#ctx0" brushRef="#br0" timeOffset="58">8908 17246 8263,'-7'15'127,"-1"0"1,4 5 0,-2 1 0,1 3-300,2 2 166,-3 6 0,5-7 0,-3 5-80,3-2 0,1-2-30,0-3 0,0 0-17,0 0 0,0-2 74,0-2 0,0-2 1,0-6-138,0 1 1,1-5 15,3 1 0,-3-7 79,3-1 111,-3-5 0,-1-8 0,0-1-12,0-1 0,0-5 1,1 1 32,3-3 1,-1 1-11,4 2 0,-4-3 0,2 4-18,0 1 1,-3-4 36,6 6 0,-4 0 28,4 3 1,-5 2 57,5 3 0,-2 3 0,2 8 32,-4 3 1,-3 5-1,0 2 33,3 1 0,-3 5-109,3-1 1,-3 1-91,-1 0 1,2 0 0,0-5 22,2-1 1,1 1 0,-2-2-99,0-3 1,6-2-111,-1-1 0,2-2 0,1-6-111,1-3 0,-4 1-24,-1-9 0,1 2 216,3-9 1,-1 1-1,-1-2 74,-1 1 0,-4 0 0,2-3 55,-1 3 0,0-2 0,-2 3 31,0 0 161,1 2 0,-4 4 158,0 1 1,-4 6-181,1 5 1,-5 5 0,4 6 0,2 2-2,0 2 1,2-2-214,0 2 1,0 1-1,0 0 112,0-2 0,0 2 1,0-1-174,0-1 1,0-1-386,0-2 0,2 1 114,2-1 1,-2-1-1,4-1-21,-1-1 1,1-6 356,-3 2 0,-1-2 0,3-2 1</inkml:trace>
  <inkml:trace contextRef="#ctx0" brushRef="#br0" timeOffset="61">9068 17394 8355,'-6'6'-698,"1"-1"0,6-1 695,3 0 1,3 0-199,9-4 0,-4 0 0,5 1-15,-1 3 1,-3-3 122,2 3 0,-2-3 93,-2-1 0,0 2 0,-3 0 0,0 2 0,-5 1 0,0-1 20,-1-3 1,-2 5 193,0-2 1,-2-1 13,-1 4 1,0-3 0,-3 4 52,1 1 0,0-3-251,1 2 1,2-5 8,-1 5 35,1 0-706,2 3 247,0-5 211,0-1 0,4-6 0,0-3 76,-1-3 1,-2 0-1,0 0 191,3-2-159,-3 4 252,4-5 0,-4 8-52,3-1-94,-2 1 1,4 6-1,-2 0 0,-3 1 0,4-2-38,0 0 1,-2 6-41,4-1 1,-4-2 10,1 2 6,-3-6-59,-1 3 0,1-5 69,3 0 46,-3 0 17,4 0 0,-5 2-19,0 2 1,2-3-1,0 4 1,3-1-15,2-1 1,-4 1-12,5-4 0,-4 4 26,3 0 0,1 0 1,3-9-1,0-3-12,-4-2 1,2-2 0,-5 1-20,-2 0 0,3-2 1,-1-2 0,4 2 1,-4-3-1,-2-1 1,0 3 0,-2-4-8,0 2 1,0-3 0,0 2-36,0-1 1,0 1-9,0-2 0,-4 2 101,0 6 1,-1 4 39,1 4 0,3 4-45,-3 6 1,3 2-1,1 10-12,0 2 1,0 0 0,0 2-1,0 1-6,0 3 1,3-3 0,1 4-59,-1 0 0,-1-4 1,1 4-39,1 0 0,0-5 1,-3 1-549,3-4 431,-3-6 1,9 8 0,-4-5 0</inkml:trace>
  <inkml:trace contextRef="#ctx0" brushRef="#br0" timeOffset="63">7401 18102 7965,'0'-8'-1056,"-2"2"1171,-1 1 0,0-3-83,-5 5 0,5-2-3,-5 1 1,4 2-17,-3-1 1,4 0-1,-2 1 18,0-2 1,2 0 8,-4 4 1,3 1 3,-4 3 1,5-1 0,-4 4-2,2 2 1,-2 5 0,1 3-7,0 0 1,2 1-30,-3 1 0,4 3 1,-1-5-23,3 1 0,1 0 0,0-4-28,0 1 0,0-3-28,0-5 1,1 0-1,3 0-78,4-3 103,2-3 0,1-2 21,1-3 0,-5-2 0,0-6-12,-2 1 0,2 0 1,-2-1-1,1 1 18,-1-1 1,0 0 0,-3-2 0,2-2 44,-1 2 1,2 2-1,0 0 55,1 1 1,-3 3-15,0 1 0,0 4 92,1-1-78,-3 3 1,8 2 0,-4 2 6,1 1 1,-3 5-1,2-2-46,0 3 1,-4 2-31,3-1 1,1 4-57,-1 1 0,0-1 0,-4-4-190,0 1 0,0-1-197,0 1 0,4-1-77,-1 0 399,1-4 0,1 3 0,2-4 1</inkml:trace>
  <inkml:trace contextRef="#ctx0" brushRef="#br0" timeOffset="64">7618 18216 8355,'6'7'-1299,"-1"-1"356,-5-2 720,0-3 184,0 4 0,5 0 0,2 2 0</inkml:trace>
  <inkml:trace contextRef="#ctx0" brushRef="#br0" timeOffset="65">7949 18068 7672,'0'-12'135,"0"6"-74,0 1 0,0 6 19,0 3 1,0 2 0,0 6-52,0-1 0,4 6 1,0 2-10,-2 2 0,-1 3 37,-1 3 1,4 2 0,0 6 0,-2 0 6,0 3 1,2-1-56,-1 5 1,1-5 0,-4 2 1,0 0 1,0-4-1,0 0-41,0-3 1,0-3-1,0 0 20,0-6 0,-1 0-78,-3-4 1,3-3 0,-4-2 83,0-5 0,2 0-94,-4-5 1,-1 0 22,-3-4 0,-1 0 0,1 0-13,-1 0 0,-3-2 0,0-1 0,1-5-258,1-2 1,-2-2-35,0 1 1,-1-2 282,5-2 0,0-3 0,-1-4 1</inkml:trace>
  <inkml:trace contextRef="#ctx0" brushRef="#br0" timeOffset="66">7949 17988 8355,'-4'-8'-321,"0"1"-48,1 4 157,3-2 0,1 5-208,3 0 148,2 5 0,5 1 0,1 6 1</inkml:trace>
  <inkml:trace contextRef="#ctx0" brushRef="#br0" timeOffset="67">8269 18022 8194,'-7'12'-1178,"2"-1"1127,5 0 1,0 6 244,0 2 1,0 8 0,0 3 0,0 3-141,0 1 1,0 6-1,0 0-32,0 1 0,0 3-80,0-2 0,0-6 0,0-3-95,0-4 1,0-3 0,0-4-211,0-3-125,5-2 286,-3-11 0,4-2 131,-2-8 1,-3-7 0,4-7 0</inkml:trace>
  <inkml:trace contextRef="#ctx0" brushRef="#br0" timeOffset="68">8257 18079 8355,'0'-11'-128,"0"-1"0,2 2 0,0 1 229,2 2-62,5 4 0,-7-6-200,6 6 0,0-1 109,3 4 0,0 0 0,1 0-27,-1 0 0,1 4 1,-1 1 117,0 1 0,-3 2-60,0 3 0,-2 0 31,2 1 1,-3-1 0,-5 1 0,0-1 6,0 0 0,-2 1-20,-1-1 1,-4 1-17,-4-1 1,-1 4 0,1 1-30,0-2 0,-1-6 0,2 0-558,2 1 13,-2 1 490,9-4 0,-9 5 0,4-5 0</inkml:trace>
  <inkml:trace contextRef="#ctx0" brushRef="#br0" timeOffset="71">8440 18159 8471,'8'0'247,"-1"0"0,-3-4-413,4 1 1,-2-3 140,2 3 1,6 0-290,-3-4 1,3 3 178,-3-4 0,5 0 0,-1-3-150,-1 0 0,-5 3 170,-2 0 1,-4 1 0,1-5 32,-3 1 0,-1 3 1,0 1 76,0-2 1,-1 4-1,-3 0 102,-4 0 0,-2 3 1,-1-1-1,-1 3 77,1 3 0,-3 4 0,1 5-73,3 4 1,1-2 0,-1 3-48,2 0 0,3 2-33,5-4 0,0 4 0,0-4 1,0-1-115,0-1 0,2-5 98,1-1 0,4 0 1,4 1-91,1 0 1,-1-5-1,0 2 61,1 0 0,-1-4 1,2 3-1,1-2 13,1 2 0,2-3 0,-3 3-12,1-2 0,1-6 6,0 0 1,-3-5 36,7 1 0,-7-6 0,3-1-5,-4 1 0,-4 0 0,0 0 49,0-1 1,-1-4 0,-1 4 58,-1 1 1,-1 0-63,-4-1 0,0 6 0,0-3 86,0 2 1,0 4-104,0-2 1,-5 6-9,-3-2 0,2 4 0,-2 4-71,0 3 1,2 4 0,1 0-83,0 0 0,4 1 0,-3-1 0,3 1-195,1-1 1,0 0 151,0 1 0,4-4 1,1-2 49,1-1 0,-2-1 33,4-4 1,-2-2-1,3 0 34,-2-2 0,-3-5 1,3 2-1,-1-2 242,0 1 43,-3-2 0,3 5 179,-2-3-113,-3 3-227,4 5 0,-1 1 4,0 3 1,4 4-1,-5 6-63,0 1 0,2 5 1,-1-1-1,0 3 9,1 1 1,-4 0-29,3 0 1,-3-1 0,-1 1 36,0 0 0,0 0 0,0 1 100,0 3 0,0-3-71,0 2 1,-1-3 0,-2-2 2,-1-2 0,-4-2 0,0 2 17,-2-3 0,1-4-111,-3 0 1,4-2-1,-8-2 1,2-5-253,-1-1 1,1-2 0,-5 0-426,-1 0 1,0-2 131,1-1 447,-3-4 1,-1-4-1,-6-1 1</inkml:trace>
  <inkml:trace contextRef="#ctx0" brushRef="#br0" timeOffset="72">7858 18182 6899,'1'-6'-300,"3"2"355,-3-2 1,9 0-54,-2-1 1,-2-3 0,2 3-20,1 1 0,1-4 0,1 2-95,1-2 1,-5-1 0,1-1-93,1 1 14,1-1 0,-4 5 186,-2-1 0,-3 6 0,-1-3 1</inkml:trace>
  <inkml:trace contextRef="#ctx0" brushRef="#br0" timeOffset="73">7926 18011 8355,'6'-5'0,"0"2"-186,-6-5 0,1 6-569,3-2 381,-3 3 1,9 11-1,-4 3 1</inkml:trace>
  <inkml:trace contextRef="#ctx0" brushRef="#br0" timeOffset="74">5254 17497 8355,'-4'-8'16,"0"1"1,-5-1-1,1-2 1,0 1-1,-1 1 1,1 1-1,-1 0 1,-1 4-1,-1 1 1,-1 2 1128,1 0 0,-2 0-1048,-2 0 0,1 5 1,-4 3-62,2 2 1,-3 2-1,3-1-8,2 0 0,2 1 0,0-1 121,1 1 0,5-5-163,2 1 0,2-4 70,2 3 0,2-3-198,2 4 0,2-5 80,5 5 0,5-2 0,0 3-28,2-1 0,0 0-81,1 3 1,2-1 0,-3-1 54,0-1 1,0-1-1,-5 5 33,3-1 0,-5-3 61,-3-1 0,-4 0 1,2 2 331,-1-2 0,-1 1 603,-4 3-786,-5 1 1,-2-1 0,-4-1 60,-1-2 0,1 1 0,0-4-72,-1 1 0,1-2 6,-1 4 1,1-6 0,0 3 0,-1-1-1382,1 0 1,-1 0-217,1-4 0,5-2 694,2-2 0,2-2 686,2-5 1,6-1-1,0 1 1</inkml:trace>
  <inkml:trace contextRef="#ctx0" brushRef="#br0" timeOffset="77">5368 17520 8355,'0'-5'357,"0"5"-138,0 6 0,0 4 0,0 1 0,0 2 39,0 2 0,0-1 0,0 4-140,0-1 0,4 2 0,1-4-237,1-1 0,-2-2 38,3 0 1,0-1 0,2 1-276,-2-1 0,1-4 37,3-4 0,-3-1 249,0-2 0,-5-2 0,4-1-120,-2-5 1,2-6 0,-2-3-53,2 0 1,-5-1-1,2-2 184,-3 1 0,-1 5 1,0-2 436,0 4 0,0 4 373,0 0-678,0 6 1,4 2-1,0 9 1,0 4 24,1 2 0,-3 4-15,6-4 0,-4 2 1,2-4 20,-1 3 0,3-1 0,-3-5-295,1-2 0,-2 1-12,4-6 0,-4 2 35,3-1 0,1-2 1,2 0-142,-2-4 0,0-1-25,-4-5 1,5 1 0,-3-5-1,2 0 59,0-4 0,-2-1 1,3-5 273,-1 3 0,-5-1 0,4 5 0,-2 1 0,2 1 0,-2 3 0,2 2 464,-5 3 1,7 6-264,-5 3 1,4 2-1,-3 6 1,0-1 326,0 1 1,0-1-310,-1 1 0,-3 3 0,4 0-73,0-1 0,-4-1-863,3-2 494,-2-5 0,-2-3 0,0-9 0,0-7 125,0-4 1,0-2 0,0-2 0,0 1-121,0 0 0,3 7 238,1-3 0,5 5 0,-1 2 366,2 1 1,-3 6-161,1-2 0,0 4 0,3 4-198,0 3 1,1 2-1,-2 0 1,-1-1-108,-1 1 0,-5 5-270,5 1 0,-2 4 0,3-3-653,-1 2 820,-1-4 1,0 8 0,-2-5 0</inkml:trace>
  <inkml:trace contextRef="#ctx0" brushRef="#br0" timeOffset="79">10210 16023 7708,'-1'-10'-1106,"-2"1"2107,0 2 1,-6-1-556,1-3 1,2 1-176,-2 2 1,4-1 0,-3 5 165,-2 2 1,3-3 0,-2 1-83,-1 1 0,-1 2-171,-2 1 0,0 1 1,-2 3-260,-1 4 1,-1 2-1,5 1 1,0 1 1,-3-1-22,2 1 1,-2 3 0,8 0 64,-1-1 1,-1-1 0,4-2 0,1 1-29,2-1 1,2-3-2,3-1 0,2 1 8,6 3 0,-1-3 0,1-2 14,-1-1 0,4 4 0,2-2-125,1-1 0,-3 3 133,4-5 0,-5 3-65,1-3 1,-2 4 0,-2-3 51,1 1 1,-5-2 39,1 3 1,-6-3 28,2 4 0,-3-4-72,-1 3 0,-5-3 351,-2 4 0,-3-2 20,-2 2 0,-3 2 0,0-4-168,1 0 1,-3 3 0,1-5-283,-2-1 1,3-1 0,-3 1 0,1 1 0,4-2-544,0-1 1,1-2-602,1-3 1,6-2-1,5-5-149,6-1 1417,9 1 0,-2-6 0,4-1 0</inkml:trace>
  <inkml:trace contextRef="#ctx0" brushRef="#br0" timeOffset="82">10393 15978 8355,'0'-7'922,"0"4"0,-1 6-286,-3 5 1,1 2-478,-4 2 0,4 0 0,-1 4 2,3 3 0,1 2 0,0 1-243,0-3 1,0 1 0,1-3-110,3 0 1,1-3-1,4 0-302,-1-5 1,-4 0 187,3-5 0,1 0 0,2-6 155,-2-1 1,0-4 0,-2-5 0,-1-4 44,0-3 1,2-2 0,-3-2 100,-1 0 0,2 4 1,-1 1 180,-2 2 0,-1 0 0,1 6 830,1 3-716,-1 2 0,3 6 1,-4 3-150,3 3 0,-3 7 0,4 2 15,0-3 0,-2 4 0,3-2-43,-1-1 1,3 3-1,-3-3-345,1-4 0,-2 0 0,2-5-420,-1 1 0,4-3 248,-1 1 0,-2-3 180,2-1 0,-4-1 0,2-3 0,0-4-190,1-2 1,-5-5 123,2 0 0,1-4 88,-1 3 0,4-4 0,-5 2 1,1-1 11,1 0 1,-2 5 0,3-1 348,-1 2 1,4 3 163,-1 3 0,-2 2 1,0 6 43,0 3 0,1 2 0,-2 5-113,2 1 0,-5 3 1,3 0-103,0-1 0,-3-1 0,1-2 0,-1 1-122,-2-1 1,0 1 0,0-1-103,0 0 0,0-3-234,0 0 116,0-6 0,-2 3 151,-1-5 0,1-5 0,-3-2 0,1-4 39,1 0 0,-1 0 0,4-2 18,0-2 1,0 2-1,1-2 108,3 2 0,-2 3-31,6 2 1,0-1 0,3 6 92,0 0 0,1 2-99,-1 1 1,-3 4 0,0 1-85,0 1 0,-1 0 0,-1 3-155,-1-1 1,3-4-1,-3 3-442,1 2 0,-2 1 1,2 2 40,-1-1 1,-1 1-1,-4-1 1</inkml:trace>
  <inkml:trace contextRef="#ctx0" brushRef="#br0" timeOffset="83">11181 15589 8493,'0'-11'1864,"0"5"-847,0 1-774,0 5 0,-1 6-19,-3 5 0,3 6 0,-3 7 1,3 3 0,-1 3 0,0 9-39,-2 7 1,0 1-1,4 6-62,0 2 0,-4 0 0,1 0-33,0 2 0,2-3 1,-1 4-1,0-5-149,-2-2 0,0 0 1,4-3-5,0 2 1,0-1-1,0-4 1,0-4-264,0-2 0,-1-4 0,-1-2 0,-2-3-402,1-3 0,1-4 0,-1-4-1687,-1-4 1800,1-7 0,-3-8 0,0-6 1</inkml:trace>
  <inkml:trace contextRef="#ctx0" brushRef="#br0" timeOffset="85">11935 16115 8355,'-5'-12'161,"-3"1"0,-2 0 0,-3-1 1,-2 1-1,-3 1 0,1 2 713,1 4-666,4-2 0,0 5-256,1-3 1,3 4 0,2 4 116,1 3 1,-3 3-124,4 2 0,-3 4 0,2 3 94,-2 3 0,5 4 0,-3 2 0,1 0-66,0 0 0,0-1 0,4-4 0,0-2 66,0-2 1,0-2-142,0-6-12,0 1 0,1-6 113,3-2 1,1-8 0,4-4-47,-1-2 0,-1-6 1,4-3-208,-4-3 0,3-1 0,-2 0 123,2 1 0,0 0 1,-1 3 257,-1 4 1,-4 3-1,3 5 31,2 3 1,-3 3 0,1 2 0,-1 1-2,1 2 1,-4 9 0,4-2 0,-1 2-42,0 0 0,-2-1 0,4 2 2,1 2 0,-3-1 0,0-2-206,-1 2 0,3-1 0,-4 4-410,-2-2 1,3 1 0,1-5-438,0 0 0,-2 2 436,3-7 1,1 3 0,3 2 0</inkml:trace>
  <inkml:trace contextRef="#ctx0" brushRef="#br0" timeOffset="86">12220 16355 8830,'0'6'-201,"2"0"-1281,1-2 1128,-1-3 1,8 5 0,-4-6 0</inkml:trace>
  <inkml:trace contextRef="#ctx0" brushRef="#br0" timeOffset="87">12517 16218 8355,'-6'-12'217,"0"2"88,2 2 0,3-2 0,-2 3-397,6-3 1,-1 3-165,6 3 1,-1 2-1,5-1 164,-1-1 0,1 1 1,-1 3-129,0 0 1,-3 3 0,-2 3 0,1-1 158,-1 0 1,-3 4 0,0-2-145,-1 3 0,-1 7 607,3 2 1,-3 8-1,3 3 73,-3 3 0,3 6 0,1 3-106,1 3 0,1 4-217,0 1 0,3 2-171,-2-7 1,-2 4 0,1-9 154,-2 1 0,2-6 0,-2-6 52,2-1 1,-5-2-401,2-7 1,-3 1-1,-1-5 24,0-1 0,-1-2 0,-3-3 133,-3-2 1,-3-4 0,-2 1-21,1-3 0,-6-1 1,-2 0-1,-2-1-240,-2-3 1,0-3-1,0-4-163,0 0 1,-1-2-1,-1-2 121,-2-4 1,0-3-1,5-1 1</inkml:trace>
  <inkml:trace contextRef="#ctx0" brushRef="#br0" timeOffset="88">12506 16001 8355,'5'-7'1016,"-4"-3"-729,3 3 0,-3 0-226,-1 0 1,5 4 35,3-1 1,-2 3 0,2 1-642,1 0 1,1 1 0,1 3-207,1 4 1,-1 2 0,1 1 0</inkml:trace>
  <inkml:trace contextRef="#ctx0" brushRef="#br0" timeOffset="89">12894 16092 8355,'0'-11'303,"0"-1"281,0 6-358,-5 1 0,4 6-68,-3 3 1,3 3 0,1 10 68,0 6 0,4 5-309,-1 6 1,5 5-69,-4 3 0,3 5 1,-3 0 5,-1-3 1,-2 0-1,-1 0-132,0-2 1,0-4 0,1-8-230,3-3 1,-3 1 300,3-1 1,-3-5 0,-1-4-923,0-1 1057,0-2 0,-5-9 0,-1-1 0</inkml:trace>
  <inkml:trace contextRef="#ctx0" brushRef="#br0" timeOffset="90">12826 16172 8355,'3'-18'235,"1"3"0,0 6 1,-4 1 535,0 0-668,0-3 1,1 1 122,3 3 0,2-2-206,6 5 1,-1-4 0,1 5-125,-1 0 0,1 3 70,-1 4 0,0-2 83,1 6 1,-1 0-1,-1 3-12,-2 0 1,1 1 0,-4-1 0,0 1 3,0-1 0,-1 1 0,-4-1-73,0 0 0,-5 1 15,-3-1 0,-2 1 0,-1-1 73,-1 0 1,-3 1-122,0-1 1,0 1 0,3-2-726,1-3 1,-1 4-932,1-4 1353,5-2 1,0-5-1,6-6 1</inkml:trace>
  <inkml:trace contextRef="#ctx0" brushRef="#br0" timeOffset="91">13111 16172 7977,'5'6'373,"3"-2"1,2 1 0,1 0 0,2 0 24,2 0 1,-1-1-589,5-4 1,0 0 65,4 0 0,0-1 1,-1-3-156,-3-3 0,1-7 122,-5-2 0,4-3 0,-5 3 35,-4-2 1,0 4 48,-6-1 1,0-2 0,-4 2 186,0 1 0,-5 1 1,-3 3 78,-2 3 0,-1 2-64,-1 5 0,0 0 0,-2 0 6,-1 0 1,-4 10 0,3 5-51,2 5 0,2 3-62,0 0 0,6 0 1,2 0 49,3 0 0,1-2 0,0-1-195,0-1 0,1-3 0,3 1 1,3 0-275,4-3 1,1-1 91,4-2 1,0-3 0,4-1-51,-1 2 0,0 0 1,4-1 43,0-5 1,0-1 0,1-2 258,3 0 1,-3 0 50,2 0 0,2-7 0,-1-4 0,5-6 0,-3-5 0</inkml:trace>
  <inkml:trace contextRef="#ctx0" brushRef="#br0" timeOffset="94">13739 16195 8355,'18'-28'-79,"0"4"0,-5-3 152,-2 3 0,2 1 228,-10 0 0,1 2 22,-4 2 0,0-2-79,0 6 1,-1 1 0,-3 5 0,-3 2 0,-4-1 0,-1 2-65,-4 2 0,4 4 0,-5 4-220,1 3 1,2 9 0,-4 3 0,2 2-336,2 2 0,5 0 0,2 0 91,2 0 1,2-4 0,3-2-111,0 0 0,1-3 0,3-5 164,3-2 1,3-5-1,2-2 1,-1-7 36,1-3 1,-1-1 0,0-2 0,1-1-1,-1-1 1,1 1 364,-1 1 1,-3 2 0,-1-1 0,2 2 452,1 3 1,-2-2 0,0 5-407,1 1 1,-3 11 0,0 5-1,1 4 1,-2 8 0,1 4 188,0 4 0,-2 6 0,2 3 0,1 2-331,-1 2 1,1 1 0,1 1 0,0 2-99,1-2 1,-3 3-1,1-2 1,-2-1-126,-3-1 0,-1-5 1,-1-1-1,0-2 97,0-2 0,-1-5 0,-3-3 1,-3-1-118,-3-3 1,-3-1-1,-2-2 1,-4-3 166,-3-4 1,-1-6 0,0-3 0,-1-1 141,-2-2 1,-4-7 0,-4-5 0,0-5 150,0-5 1,-1-2-1,2-3 0,2-2 22,0 0 0,7-5 0,1 4 0,7 1-214,3-2 0,3 5 1,2-1-1,5 4-220,1-1 1,2 0 0,0-1 0,2 2-1897,1 1 0,0 5 1083,4-1 1,1-3-1,4 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2C6244D-6AD7-4CBB-8C08-31932F838D5A}"/>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spcBef>
                <a:spcPct val="0"/>
              </a:spcBef>
              <a:buClrTx/>
              <a:buSzTx/>
              <a:buFontTx/>
              <a:buNone/>
              <a:defRPr sz="1300">
                <a:latin typeface="Times New Roman" charset="0"/>
                <a:ea typeface="ＭＳ Ｐゴシック" charset="0"/>
                <a:cs typeface="ＭＳ Ｐゴシック" charset="0"/>
              </a:defRPr>
            </a:lvl1pPr>
          </a:lstStyle>
          <a:p>
            <a:pPr>
              <a:defRPr/>
            </a:pPr>
            <a:endParaRPr lang="en-US"/>
          </a:p>
        </p:txBody>
      </p:sp>
      <p:sp>
        <p:nvSpPr>
          <p:cNvPr id="3075" name="Rectangle 3">
            <a:extLst>
              <a:ext uri="{FF2B5EF4-FFF2-40B4-BE49-F238E27FC236}">
                <a16:creationId xmlns:a16="http://schemas.microsoft.com/office/drawing/2014/main" id="{1282E612-4AF5-4486-9977-83CF10F3CF83}"/>
              </a:ext>
            </a:extLst>
          </p:cNvPr>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buClrTx/>
              <a:buSzTx/>
              <a:buFontTx/>
              <a:buNone/>
              <a:defRPr sz="1300">
                <a:latin typeface="Times New Roman" charset="0"/>
                <a:ea typeface="ＭＳ Ｐゴシック" charset="0"/>
                <a:cs typeface="ＭＳ Ｐゴシック" charset="0"/>
              </a:defRPr>
            </a:lvl1pPr>
          </a:lstStyle>
          <a:p>
            <a:pPr>
              <a:defRPr/>
            </a:pPr>
            <a:endParaRPr lang="en-US"/>
          </a:p>
        </p:txBody>
      </p:sp>
      <p:sp>
        <p:nvSpPr>
          <p:cNvPr id="30724" name="Rectangle 4">
            <a:extLst>
              <a:ext uri="{FF2B5EF4-FFF2-40B4-BE49-F238E27FC236}">
                <a16:creationId xmlns:a16="http://schemas.microsoft.com/office/drawing/2014/main" id="{24C4388C-FCC0-4A9D-AEC2-37E6E286BADC}"/>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06E1CC7D-788F-4E72-B1FC-8823275389C1}"/>
              </a:ext>
            </a:extLst>
          </p:cNvPr>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a:extLst>
              <a:ext uri="{FF2B5EF4-FFF2-40B4-BE49-F238E27FC236}">
                <a16:creationId xmlns:a16="http://schemas.microsoft.com/office/drawing/2014/main" id="{4B68AEF9-0AEE-421C-9565-A858B12308B1}"/>
              </a:ext>
            </a:extLst>
          </p:cNvPr>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spcBef>
                <a:spcPct val="0"/>
              </a:spcBef>
              <a:buClrTx/>
              <a:buSzTx/>
              <a:buFontTx/>
              <a:buNone/>
              <a:defRPr sz="1300">
                <a:latin typeface="Times New Roman" charset="0"/>
                <a:ea typeface="ＭＳ Ｐゴシック" charset="0"/>
                <a:cs typeface="ＭＳ Ｐゴシック" charset="0"/>
              </a:defRPr>
            </a:lvl1pPr>
          </a:lstStyle>
          <a:p>
            <a:pPr>
              <a:defRPr/>
            </a:pPr>
            <a:endParaRPr lang="en-US"/>
          </a:p>
        </p:txBody>
      </p:sp>
      <p:sp>
        <p:nvSpPr>
          <p:cNvPr id="3079" name="Rectangle 7">
            <a:extLst>
              <a:ext uri="{FF2B5EF4-FFF2-40B4-BE49-F238E27FC236}">
                <a16:creationId xmlns:a16="http://schemas.microsoft.com/office/drawing/2014/main" id="{4AA017D3-15AC-42FC-8380-63370E935E50}"/>
              </a:ext>
            </a:extLst>
          </p:cNvPr>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buClrTx/>
              <a:buSzTx/>
              <a:buFontTx/>
              <a:buNone/>
              <a:defRPr sz="1300">
                <a:latin typeface="Times New Roman" charset="0"/>
                <a:ea typeface="ＭＳ Ｐゴシック" charset="-128"/>
              </a:defRPr>
            </a:lvl1pPr>
          </a:lstStyle>
          <a:p>
            <a:pPr>
              <a:defRPr/>
            </a:pPr>
            <a:fld id="{8436B2A1-83EA-4CE3-8875-CEA23910B0DC}"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pitchFamily="80"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pitchFamily="8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pitchFamily="8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pitchFamily="8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62811CE3-1988-4B98-BDA7-D7B5C92592A2}"/>
              </a:ext>
            </a:extLst>
          </p:cNvPr>
          <p:cNvSpPr>
            <a:spLocks noGrp="1" noRot="1" noChangeAspect="1" noTextEdit="1"/>
          </p:cNvSpPr>
          <p:nvPr>
            <p:ph type="sldImg"/>
          </p:nvPr>
        </p:nvSpPr>
        <p:spPr>
          <a:ln/>
        </p:spPr>
      </p:sp>
      <p:sp>
        <p:nvSpPr>
          <p:cNvPr id="34818" name="Notes Placeholder 2">
            <a:extLst>
              <a:ext uri="{FF2B5EF4-FFF2-40B4-BE49-F238E27FC236}">
                <a16:creationId xmlns:a16="http://schemas.microsoft.com/office/drawing/2014/main" id="{FC0E49DB-BB53-4C31-B82D-3DB8F091E6E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39C8F6B-589D-4616-984C-F91F64AFE67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F6378B4-525B-4EC4-A8CD-BDC6D822DD0D}" type="slidenum">
              <a:rPr lang="en-US" altLang="en-US" sz="1300" smtClean="0">
                <a:latin typeface="Times New Roman" panose="02020603050405020304" pitchFamily="18" charset="0"/>
              </a:rPr>
              <a:pPr/>
              <a:t>2</a:t>
            </a:fld>
            <a:endParaRPr lang="en-US" altLang="en-US" sz="1300">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a:extLst>
              <a:ext uri="{FF2B5EF4-FFF2-40B4-BE49-F238E27FC236}">
                <a16:creationId xmlns:a16="http://schemas.microsoft.com/office/drawing/2014/main" id="{DFAA23E8-202D-4215-AD31-3C7E52E1EBDD}"/>
              </a:ext>
            </a:extLst>
          </p:cNvPr>
          <p:cNvSpPr>
            <a:spLocks noGrp="1" noRot="1" noChangeAspect="1" noTextEdit="1"/>
          </p:cNvSpPr>
          <p:nvPr>
            <p:ph type="sldImg"/>
          </p:nvPr>
        </p:nvSpPr>
        <p:spPr>
          <a:ln/>
        </p:spPr>
      </p:sp>
      <p:sp>
        <p:nvSpPr>
          <p:cNvPr id="53250" name="Notes Placeholder 2">
            <a:extLst>
              <a:ext uri="{FF2B5EF4-FFF2-40B4-BE49-F238E27FC236}">
                <a16:creationId xmlns:a16="http://schemas.microsoft.com/office/drawing/2014/main" id="{FEBE5646-867E-4B0D-8467-4E6AD915CD2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53251" name="Slide Number Placeholder 3">
            <a:extLst>
              <a:ext uri="{FF2B5EF4-FFF2-40B4-BE49-F238E27FC236}">
                <a16:creationId xmlns:a16="http://schemas.microsoft.com/office/drawing/2014/main" id="{68E4C875-3B45-474D-B97B-3FA818A0A04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B47D208-CD1A-4132-BD7B-6AAB06B66B0A}" type="slidenum">
              <a:rPr lang="en-US" altLang="en-US" sz="1300" smtClean="0">
                <a:latin typeface="Times New Roman" panose="02020603050405020304" pitchFamily="18" charset="0"/>
              </a:rPr>
              <a:pPr/>
              <a:t>11</a:t>
            </a:fld>
            <a:endParaRPr lang="en-US" altLang="en-US" sz="130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a:extLst>
              <a:ext uri="{FF2B5EF4-FFF2-40B4-BE49-F238E27FC236}">
                <a16:creationId xmlns:a16="http://schemas.microsoft.com/office/drawing/2014/main" id="{97B55DA8-88AA-4426-B8BE-306DEC722059}"/>
              </a:ext>
            </a:extLst>
          </p:cNvPr>
          <p:cNvSpPr>
            <a:spLocks noGrp="1" noRot="1" noChangeAspect="1" noTextEdit="1"/>
          </p:cNvSpPr>
          <p:nvPr>
            <p:ph type="sldImg"/>
          </p:nvPr>
        </p:nvSpPr>
        <p:spPr>
          <a:ln/>
        </p:spPr>
      </p:sp>
      <p:sp>
        <p:nvSpPr>
          <p:cNvPr id="55298" name="Notes Placeholder 2">
            <a:extLst>
              <a:ext uri="{FF2B5EF4-FFF2-40B4-BE49-F238E27FC236}">
                <a16:creationId xmlns:a16="http://schemas.microsoft.com/office/drawing/2014/main" id="{12335169-B1D5-47E0-A7FE-9B35AD3F27D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55299" name="Slide Number Placeholder 3">
            <a:extLst>
              <a:ext uri="{FF2B5EF4-FFF2-40B4-BE49-F238E27FC236}">
                <a16:creationId xmlns:a16="http://schemas.microsoft.com/office/drawing/2014/main" id="{1A5D0A4B-402D-402C-AB08-C33AD85D49D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C8C74A3-5FD8-4889-B1C6-BE6B4893C5AD}" type="slidenum">
              <a:rPr lang="en-US" altLang="en-US" sz="1300" smtClean="0">
                <a:latin typeface="Times New Roman" panose="02020603050405020304" pitchFamily="18" charset="0"/>
              </a:rPr>
              <a:pPr/>
              <a:t>12</a:t>
            </a:fld>
            <a:endParaRPr lang="en-US" altLang="en-US" sz="130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a:extLst>
              <a:ext uri="{FF2B5EF4-FFF2-40B4-BE49-F238E27FC236}">
                <a16:creationId xmlns:a16="http://schemas.microsoft.com/office/drawing/2014/main" id="{ED39AD8A-4C28-4D1D-9F68-596D5E662848}"/>
              </a:ext>
            </a:extLst>
          </p:cNvPr>
          <p:cNvSpPr>
            <a:spLocks noGrp="1" noRot="1" noChangeAspect="1" noTextEdit="1"/>
          </p:cNvSpPr>
          <p:nvPr>
            <p:ph type="sldImg"/>
          </p:nvPr>
        </p:nvSpPr>
        <p:spPr>
          <a:ln/>
        </p:spPr>
      </p:sp>
      <p:sp>
        <p:nvSpPr>
          <p:cNvPr id="57346" name="Notes Placeholder 2">
            <a:extLst>
              <a:ext uri="{FF2B5EF4-FFF2-40B4-BE49-F238E27FC236}">
                <a16:creationId xmlns:a16="http://schemas.microsoft.com/office/drawing/2014/main" id="{7EC687A0-82E7-49DC-8EC3-1B5368B3F1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57347" name="Slide Number Placeholder 3">
            <a:extLst>
              <a:ext uri="{FF2B5EF4-FFF2-40B4-BE49-F238E27FC236}">
                <a16:creationId xmlns:a16="http://schemas.microsoft.com/office/drawing/2014/main" id="{8750A1C7-B651-48F5-9C8E-E02E95D41B6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7F33084-6D0D-472B-A6F6-03045974117D}" type="slidenum">
              <a:rPr lang="en-US" altLang="en-US" sz="1300" smtClean="0">
                <a:latin typeface="Times New Roman" panose="02020603050405020304" pitchFamily="18" charset="0"/>
              </a:rPr>
              <a:pPr/>
              <a:t>13</a:t>
            </a:fld>
            <a:endParaRPr lang="en-US" altLang="en-US" sz="130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a:extLst>
              <a:ext uri="{FF2B5EF4-FFF2-40B4-BE49-F238E27FC236}">
                <a16:creationId xmlns:a16="http://schemas.microsoft.com/office/drawing/2014/main" id="{CE0B14C7-DF00-4181-9E83-775D9F324482}"/>
              </a:ext>
            </a:extLst>
          </p:cNvPr>
          <p:cNvSpPr>
            <a:spLocks noGrp="1" noRot="1" noChangeAspect="1" noTextEdit="1"/>
          </p:cNvSpPr>
          <p:nvPr>
            <p:ph type="sldImg"/>
          </p:nvPr>
        </p:nvSpPr>
        <p:spPr>
          <a:ln/>
        </p:spPr>
      </p:sp>
      <p:sp>
        <p:nvSpPr>
          <p:cNvPr id="59394" name="Notes Placeholder 2">
            <a:extLst>
              <a:ext uri="{FF2B5EF4-FFF2-40B4-BE49-F238E27FC236}">
                <a16:creationId xmlns:a16="http://schemas.microsoft.com/office/drawing/2014/main" id="{96D578D9-FEC1-4E1C-BCFD-D338A572FCE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59395" name="Slide Number Placeholder 3">
            <a:extLst>
              <a:ext uri="{FF2B5EF4-FFF2-40B4-BE49-F238E27FC236}">
                <a16:creationId xmlns:a16="http://schemas.microsoft.com/office/drawing/2014/main" id="{59687668-7A6E-4BB9-9875-054CD69725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771BE54-913C-417C-8FB0-F040348ADD5C}" type="slidenum">
              <a:rPr lang="en-US" altLang="en-US" sz="1300" smtClean="0">
                <a:latin typeface="Times New Roman" panose="02020603050405020304" pitchFamily="18" charset="0"/>
              </a:rPr>
              <a:pPr/>
              <a:t>14</a:t>
            </a:fld>
            <a:endParaRPr lang="en-US" altLang="en-US" sz="130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a:extLst>
              <a:ext uri="{FF2B5EF4-FFF2-40B4-BE49-F238E27FC236}">
                <a16:creationId xmlns:a16="http://schemas.microsoft.com/office/drawing/2014/main" id="{287014D7-FBA4-48EE-ACAE-0EA7D74CBD03}"/>
              </a:ext>
            </a:extLst>
          </p:cNvPr>
          <p:cNvSpPr>
            <a:spLocks noGrp="1" noRot="1" noChangeAspect="1" noTextEdit="1"/>
          </p:cNvSpPr>
          <p:nvPr>
            <p:ph type="sldImg"/>
          </p:nvPr>
        </p:nvSpPr>
        <p:spPr>
          <a:ln/>
        </p:spPr>
      </p:sp>
      <p:sp>
        <p:nvSpPr>
          <p:cNvPr id="61442" name="Notes Placeholder 2">
            <a:extLst>
              <a:ext uri="{FF2B5EF4-FFF2-40B4-BE49-F238E27FC236}">
                <a16:creationId xmlns:a16="http://schemas.microsoft.com/office/drawing/2014/main" id="{350F3E98-6803-4361-946E-0EB5025B8C0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UDP is for applications where either connections don’t make sense (eg broadcast, multicast, etc) or speed is more crucial than errors (eg. Voice, video)</a:t>
            </a:r>
          </a:p>
        </p:txBody>
      </p:sp>
      <p:sp>
        <p:nvSpPr>
          <p:cNvPr id="61443" name="Slide Number Placeholder 3">
            <a:extLst>
              <a:ext uri="{FF2B5EF4-FFF2-40B4-BE49-F238E27FC236}">
                <a16:creationId xmlns:a16="http://schemas.microsoft.com/office/drawing/2014/main" id="{FF7A9302-1870-4FE8-88FC-1A5C0C55B20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66A1A72-4689-421E-8B1E-D6F47FBC0596}" type="slidenum">
              <a:rPr lang="en-US" altLang="en-US" sz="1300" smtClean="0">
                <a:latin typeface="Times New Roman" panose="02020603050405020304" pitchFamily="18" charset="0"/>
              </a:rPr>
              <a:pPr/>
              <a:t>15</a:t>
            </a:fld>
            <a:endParaRPr lang="en-US" altLang="en-US" sz="130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a:extLst>
              <a:ext uri="{FF2B5EF4-FFF2-40B4-BE49-F238E27FC236}">
                <a16:creationId xmlns:a16="http://schemas.microsoft.com/office/drawing/2014/main" id="{B52AF662-51EC-4B3A-A06D-9D380CD1D442}"/>
              </a:ext>
            </a:extLst>
          </p:cNvPr>
          <p:cNvSpPr>
            <a:spLocks noGrp="1" noRot="1" noChangeAspect="1" noTextEdit="1"/>
          </p:cNvSpPr>
          <p:nvPr>
            <p:ph type="sldImg"/>
          </p:nvPr>
        </p:nvSpPr>
        <p:spPr>
          <a:ln/>
        </p:spPr>
      </p:sp>
      <p:sp>
        <p:nvSpPr>
          <p:cNvPr id="63490" name="Notes Placeholder 2">
            <a:extLst>
              <a:ext uri="{FF2B5EF4-FFF2-40B4-BE49-F238E27FC236}">
                <a16:creationId xmlns:a16="http://schemas.microsoft.com/office/drawing/2014/main" id="{BF0D41CC-C0ED-4AB1-B63B-78477C8B0A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RTP: Real-time transport protocol</a:t>
            </a:r>
          </a:p>
          <a:p>
            <a:r>
              <a:rPr lang="en-US" altLang="en-US">
                <a:ea typeface="ＭＳ Ｐゴシック" panose="020B0600070205080204" pitchFamily="34" charset="-128"/>
              </a:rPr>
              <a:t>SIP: Session Initiation Protocol</a:t>
            </a:r>
          </a:p>
        </p:txBody>
      </p:sp>
      <p:sp>
        <p:nvSpPr>
          <p:cNvPr id="63491" name="Slide Number Placeholder 3">
            <a:extLst>
              <a:ext uri="{FF2B5EF4-FFF2-40B4-BE49-F238E27FC236}">
                <a16:creationId xmlns:a16="http://schemas.microsoft.com/office/drawing/2014/main" id="{8C985631-2A78-4B81-B98A-E42B83759D9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988CBA0-485E-460C-AC21-9371F4CDAAA9}" type="slidenum">
              <a:rPr lang="en-US" altLang="en-US" sz="1300" smtClean="0">
                <a:latin typeface="Times New Roman" panose="02020603050405020304" pitchFamily="18" charset="0"/>
              </a:rPr>
              <a:pPr/>
              <a:t>16</a:t>
            </a:fld>
            <a:endParaRPr lang="en-US" altLang="en-US" sz="130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a:extLst>
              <a:ext uri="{FF2B5EF4-FFF2-40B4-BE49-F238E27FC236}">
                <a16:creationId xmlns:a16="http://schemas.microsoft.com/office/drawing/2014/main" id="{41B73728-F0C8-4F8E-88B9-3E6ACC701C47}"/>
              </a:ext>
            </a:extLst>
          </p:cNvPr>
          <p:cNvSpPr>
            <a:spLocks noGrp="1" noRot="1" noChangeAspect="1" noTextEdit="1"/>
          </p:cNvSpPr>
          <p:nvPr>
            <p:ph type="sldImg"/>
          </p:nvPr>
        </p:nvSpPr>
        <p:spPr>
          <a:ln/>
        </p:spPr>
      </p:sp>
      <p:sp>
        <p:nvSpPr>
          <p:cNvPr id="65538" name="Notes Placeholder 2">
            <a:extLst>
              <a:ext uri="{FF2B5EF4-FFF2-40B4-BE49-F238E27FC236}">
                <a16:creationId xmlns:a16="http://schemas.microsoft.com/office/drawing/2014/main" id="{7AEABACF-EDC0-4613-8F37-4E355F3F3EC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SSL: Secure Socket Layer</a:t>
            </a:r>
          </a:p>
          <a:p>
            <a:endParaRPr lang="en-US" altLang="en-US">
              <a:ea typeface="ＭＳ Ｐゴシック" panose="020B0600070205080204" pitchFamily="34" charset="-128"/>
            </a:endParaRPr>
          </a:p>
          <a:p>
            <a:r>
              <a:rPr lang="en-US" altLang="en-US">
                <a:ea typeface="ＭＳ Ｐゴシック" panose="020B0600070205080204" pitchFamily="34" charset="-128"/>
              </a:rPr>
              <a:t>Clear-text to SSL socket to SSL sublayer to TCP socket to Internet</a:t>
            </a:r>
          </a:p>
        </p:txBody>
      </p:sp>
      <p:sp>
        <p:nvSpPr>
          <p:cNvPr id="65539" name="Slide Number Placeholder 3">
            <a:extLst>
              <a:ext uri="{FF2B5EF4-FFF2-40B4-BE49-F238E27FC236}">
                <a16:creationId xmlns:a16="http://schemas.microsoft.com/office/drawing/2014/main" id="{A3B9A444-6982-4EEC-A3BA-E8FA36FE471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000EB54-63E5-4138-A9E9-4FD10717C26F}" type="slidenum">
              <a:rPr lang="en-US" altLang="en-US" sz="1300" smtClean="0">
                <a:latin typeface="Times New Roman" panose="02020603050405020304" pitchFamily="18" charset="0"/>
              </a:rPr>
              <a:pPr/>
              <a:t>17</a:t>
            </a:fld>
            <a:endParaRPr lang="en-US" altLang="en-US" sz="1300">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a:extLst>
              <a:ext uri="{FF2B5EF4-FFF2-40B4-BE49-F238E27FC236}">
                <a16:creationId xmlns:a16="http://schemas.microsoft.com/office/drawing/2014/main" id="{C554981E-1D1C-416A-9A3F-E556E3F63A77}"/>
              </a:ext>
            </a:extLst>
          </p:cNvPr>
          <p:cNvSpPr>
            <a:spLocks noGrp="1" noRot="1" noChangeAspect="1" noTextEdit="1"/>
          </p:cNvSpPr>
          <p:nvPr>
            <p:ph type="sldImg"/>
          </p:nvPr>
        </p:nvSpPr>
        <p:spPr>
          <a:ln/>
        </p:spPr>
      </p:sp>
      <p:sp>
        <p:nvSpPr>
          <p:cNvPr id="67586" name="Notes Placeholder 2">
            <a:extLst>
              <a:ext uri="{FF2B5EF4-FFF2-40B4-BE49-F238E27FC236}">
                <a16:creationId xmlns:a16="http://schemas.microsoft.com/office/drawing/2014/main" id="{FDD05065-4E5D-4508-8276-9C1C1524193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67587" name="Slide Number Placeholder 3">
            <a:extLst>
              <a:ext uri="{FF2B5EF4-FFF2-40B4-BE49-F238E27FC236}">
                <a16:creationId xmlns:a16="http://schemas.microsoft.com/office/drawing/2014/main" id="{265F5B7F-5C74-4642-B039-3DA98CE6C87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34DA86C-091A-40FF-AE5C-6AED617FA0FD}" type="slidenum">
              <a:rPr lang="en-US" altLang="en-US" sz="1300" smtClean="0">
                <a:latin typeface="Times New Roman" panose="02020603050405020304" pitchFamily="18" charset="0"/>
              </a:rPr>
              <a:pPr/>
              <a:t>18</a:t>
            </a:fld>
            <a:endParaRPr lang="en-US" altLang="en-US" sz="130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a:extLst>
              <a:ext uri="{FF2B5EF4-FFF2-40B4-BE49-F238E27FC236}">
                <a16:creationId xmlns:a16="http://schemas.microsoft.com/office/drawing/2014/main" id="{53D103A3-630A-4F8E-A11F-713EF94DA3E6}"/>
              </a:ext>
            </a:extLst>
          </p:cNvPr>
          <p:cNvSpPr>
            <a:spLocks noGrp="1" noRot="1" noChangeAspect="1" noTextEdit="1"/>
          </p:cNvSpPr>
          <p:nvPr>
            <p:ph type="sldImg"/>
          </p:nvPr>
        </p:nvSpPr>
        <p:spPr>
          <a:ln/>
        </p:spPr>
      </p:sp>
      <p:sp>
        <p:nvSpPr>
          <p:cNvPr id="69634" name="Notes Placeholder 2">
            <a:extLst>
              <a:ext uri="{FF2B5EF4-FFF2-40B4-BE49-F238E27FC236}">
                <a16:creationId xmlns:a16="http://schemas.microsoft.com/office/drawing/2014/main" id="{4D6A7FD6-16E1-4CA1-9198-34A6B529E6D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Uniform Resource Identifier (URI)</a:t>
            </a:r>
          </a:p>
        </p:txBody>
      </p:sp>
      <p:sp>
        <p:nvSpPr>
          <p:cNvPr id="69635" name="Slide Number Placeholder 3">
            <a:extLst>
              <a:ext uri="{FF2B5EF4-FFF2-40B4-BE49-F238E27FC236}">
                <a16:creationId xmlns:a16="http://schemas.microsoft.com/office/drawing/2014/main" id="{E3AC5E44-EE9C-4CC4-A5E9-2DDC9CF50B1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510EFC7-A70C-4FFB-B2BA-37B91F999FED}" type="slidenum">
              <a:rPr lang="en-US" altLang="en-US" sz="1300" smtClean="0">
                <a:latin typeface="Times New Roman" panose="02020603050405020304" pitchFamily="18" charset="0"/>
              </a:rPr>
              <a:pPr/>
              <a:t>19</a:t>
            </a:fld>
            <a:endParaRPr lang="en-US" altLang="en-US" sz="130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a:extLst>
              <a:ext uri="{FF2B5EF4-FFF2-40B4-BE49-F238E27FC236}">
                <a16:creationId xmlns:a16="http://schemas.microsoft.com/office/drawing/2014/main" id="{87659F02-369D-4A67-9CD4-31414A8882AC}"/>
              </a:ext>
            </a:extLst>
          </p:cNvPr>
          <p:cNvSpPr>
            <a:spLocks noGrp="1" noRot="1" noChangeAspect="1" noTextEdit="1"/>
          </p:cNvSpPr>
          <p:nvPr>
            <p:ph type="sldImg"/>
          </p:nvPr>
        </p:nvSpPr>
        <p:spPr>
          <a:ln/>
        </p:spPr>
      </p:sp>
      <p:sp>
        <p:nvSpPr>
          <p:cNvPr id="71682" name="Notes Placeholder 2">
            <a:extLst>
              <a:ext uri="{FF2B5EF4-FFF2-40B4-BE49-F238E27FC236}">
                <a16:creationId xmlns:a16="http://schemas.microsoft.com/office/drawing/2014/main" id="{7120C195-7E47-473A-BFFC-A674AFFFB73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71683" name="Slide Number Placeholder 3">
            <a:extLst>
              <a:ext uri="{FF2B5EF4-FFF2-40B4-BE49-F238E27FC236}">
                <a16:creationId xmlns:a16="http://schemas.microsoft.com/office/drawing/2014/main" id="{50EC24C1-58F8-4BC8-B1B7-FB0A9A760C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AC313A6-5417-4CB9-B909-0AD01FDFD850}" type="slidenum">
              <a:rPr lang="en-US" altLang="en-US" sz="1300" smtClean="0">
                <a:latin typeface="Times New Roman" panose="02020603050405020304" pitchFamily="18" charset="0"/>
              </a:rPr>
              <a:pPr/>
              <a:t>20</a:t>
            </a:fld>
            <a:endParaRPr lang="en-US" altLang="en-US" sz="130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BB0EE2CB-7914-46C1-9A83-B637B2930762}"/>
              </a:ext>
            </a:extLst>
          </p:cNvPr>
          <p:cNvSpPr>
            <a:spLocks noGrp="1" noRot="1" noChangeAspect="1" noTextEdit="1"/>
          </p:cNvSpPr>
          <p:nvPr>
            <p:ph type="sldImg"/>
          </p:nvPr>
        </p:nvSpPr>
        <p:spPr>
          <a:ln/>
        </p:spPr>
      </p:sp>
      <p:sp>
        <p:nvSpPr>
          <p:cNvPr id="36866" name="Notes Placeholder 2">
            <a:extLst>
              <a:ext uri="{FF2B5EF4-FFF2-40B4-BE49-F238E27FC236}">
                <a16:creationId xmlns:a16="http://schemas.microsoft.com/office/drawing/2014/main" id="{E6C2C8CA-A262-4A96-A5F3-DCDB408F27B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36867" name="Slide Number Placeholder 3">
            <a:extLst>
              <a:ext uri="{FF2B5EF4-FFF2-40B4-BE49-F238E27FC236}">
                <a16:creationId xmlns:a16="http://schemas.microsoft.com/office/drawing/2014/main" id="{CF344B90-AED4-4F4B-9E2B-24AFFDF87EE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B4D1134-AC57-47C3-AE13-D28D79594E0A}" type="slidenum">
              <a:rPr lang="en-US" altLang="en-US" sz="1300" smtClean="0">
                <a:latin typeface="Times New Roman" panose="02020603050405020304" pitchFamily="18" charset="0"/>
              </a:rPr>
              <a:pPr/>
              <a:t>3</a:t>
            </a:fld>
            <a:endParaRPr lang="en-US" altLang="en-US" sz="130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a:extLst>
              <a:ext uri="{FF2B5EF4-FFF2-40B4-BE49-F238E27FC236}">
                <a16:creationId xmlns:a16="http://schemas.microsoft.com/office/drawing/2014/main" id="{0DA38B73-DA70-4786-B784-5EED2370CC41}"/>
              </a:ext>
            </a:extLst>
          </p:cNvPr>
          <p:cNvSpPr>
            <a:spLocks noGrp="1" noRot="1" noChangeAspect="1" noTextEdit="1"/>
          </p:cNvSpPr>
          <p:nvPr>
            <p:ph type="sldImg"/>
          </p:nvPr>
        </p:nvSpPr>
        <p:spPr>
          <a:ln/>
        </p:spPr>
      </p:sp>
      <p:sp>
        <p:nvSpPr>
          <p:cNvPr id="73730" name="Notes Placeholder 2">
            <a:extLst>
              <a:ext uri="{FF2B5EF4-FFF2-40B4-BE49-F238E27FC236}">
                <a16:creationId xmlns:a16="http://schemas.microsoft.com/office/drawing/2014/main" id="{330D50F7-A961-4EE2-A609-2CB098F40C2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Stateless server allows server to crash and restart without restoring state. This simplifies things.</a:t>
            </a:r>
          </a:p>
        </p:txBody>
      </p:sp>
      <p:sp>
        <p:nvSpPr>
          <p:cNvPr id="73731" name="Slide Number Placeholder 3">
            <a:extLst>
              <a:ext uri="{FF2B5EF4-FFF2-40B4-BE49-F238E27FC236}">
                <a16:creationId xmlns:a16="http://schemas.microsoft.com/office/drawing/2014/main" id="{3FA0D916-134C-43DE-B80A-9A63DAA65D3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0A5B3AB-3C3F-4EC4-9B07-1E52BD98860D}" type="slidenum">
              <a:rPr lang="en-US" altLang="en-US" sz="1300" smtClean="0">
                <a:latin typeface="Times New Roman" panose="02020603050405020304" pitchFamily="18" charset="0"/>
              </a:rPr>
              <a:pPr/>
              <a:t>21</a:t>
            </a:fld>
            <a:endParaRPr lang="en-US" altLang="en-US" sz="130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a:extLst>
              <a:ext uri="{FF2B5EF4-FFF2-40B4-BE49-F238E27FC236}">
                <a16:creationId xmlns:a16="http://schemas.microsoft.com/office/drawing/2014/main" id="{45140B03-54B4-40D3-8AE6-EA72B402C91F}"/>
              </a:ext>
            </a:extLst>
          </p:cNvPr>
          <p:cNvSpPr>
            <a:spLocks noGrp="1" noRot="1" noChangeAspect="1" noTextEdit="1"/>
          </p:cNvSpPr>
          <p:nvPr>
            <p:ph type="sldImg"/>
          </p:nvPr>
        </p:nvSpPr>
        <p:spPr>
          <a:ln/>
        </p:spPr>
      </p:sp>
      <p:sp>
        <p:nvSpPr>
          <p:cNvPr id="75778" name="Notes Placeholder 2">
            <a:extLst>
              <a:ext uri="{FF2B5EF4-FFF2-40B4-BE49-F238E27FC236}">
                <a16:creationId xmlns:a16="http://schemas.microsoft.com/office/drawing/2014/main" id="{F80171AF-DBF8-4C42-B863-12E62F8FB47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75779" name="Slide Number Placeholder 3">
            <a:extLst>
              <a:ext uri="{FF2B5EF4-FFF2-40B4-BE49-F238E27FC236}">
                <a16:creationId xmlns:a16="http://schemas.microsoft.com/office/drawing/2014/main" id="{9D05F587-914A-40A1-AB7C-22D05B0C709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2E4C326-987A-4BEB-842B-92B20FC7E616}" type="slidenum">
              <a:rPr lang="en-US" altLang="en-US" sz="1300" smtClean="0">
                <a:latin typeface="Times New Roman" panose="02020603050405020304" pitchFamily="18" charset="0"/>
              </a:rPr>
              <a:pPr/>
              <a:t>22</a:t>
            </a:fld>
            <a:endParaRPr lang="en-US" altLang="en-US" sz="1300">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a:extLst>
              <a:ext uri="{FF2B5EF4-FFF2-40B4-BE49-F238E27FC236}">
                <a16:creationId xmlns:a16="http://schemas.microsoft.com/office/drawing/2014/main" id="{A415CBFD-9DE7-43E9-A6BE-FD7EFB9E31AE}"/>
              </a:ext>
            </a:extLst>
          </p:cNvPr>
          <p:cNvSpPr>
            <a:spLocks noGrp="1" noRot="1" noChangeAspect="1" noTextEdit="1"/>
          </p:cNvSpPr>
          <p:nvPr>
            <p:ph type="sldImg"/>
          </p:nvPr>
        </p:nvSpPr>
        <p:spPr>
          <a:ln/>
        </p:spPr>
      </p:sp>
      <p:sp>
        <p:nvSpPr>
          <p:cNvPr id="77826" name="Notes Placeholder 2">
            <a:extLst>
              <a:ext uri="{FF2B5EF4-FFF2-40B4-BE49-F238E27FC236}">
                <a16:creationId xmlns:a16="http://schemas.microsoft.com/office/drawing/2014/main" id="{AEDACD70-0091-4AE3-8189-98BDD5BE87C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Page contains references to 10 objects</a:t>
            </a:r>
          </a:p>
        </p:txBody>
      </p:sp>
      <p:sp>
        <p:nvSpPr>
          <p:cNvPr id="77827" name="Slide Number Placeholder 3">
            <a:extLst>
              <a:ext uri="{FF2B5EF4-FFF2-40B4-BE49-F238E27FC236}">
                <a16:creationId xmlns:a16="http://schemas.microsoft.com/office/drawing/2014/main" id="{EAAFAF1D-0992-4184-9D36-89BC54151A3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F0A7539-811D-41B3-BEB0-99FAAABDC45D}" type="slidenum">
              <a:rPr lang="en-US" altLang="en-US" sz="1300" smtClean="0">
                <a:latin typeface="Times New Roman" panose="02020603050405020304" pitchFamily="18" charset="0"/>
              </a:rPr>
              <a:pPr/>
              <a:t>23</a:t>
            </a:fld>
            <a:endParaRPr lang="en-US" altLang="en-US" sz="130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a:extLst>
              <a:ext uri="{FF2B5EF4-FFF2-40B4-BE49-F238E27FC236}">
                <a16:creationId xmlns:a16="http://schemas.microsoft.com/office/drawing/2014/main" id="{3615A1FE-E731-4EB7-85F0-2F8B4FA98757}"/>
              </a:ext>
            </a:extLst>
          </p:cNvPr>
          <p:cNvSpPr>
            <a:spLocks noGrp="1" noRot="1" noChangeAspect="1" noTextEdit="1"/>
          </p:cNvSpPr>
          <p:nvPr>
            <p:ph type="sldImg"/>
          </p:nvPr>
        </p:nvSpPr>
        <p:spPr>
          <a:ln/>
        </p:spPr>
      </p:sp>
      <p:sp>
        <p:nvSpPr>
          <p:cNvPr id="79874" name="Notes Placeholder 2">
            <a:extLst>
              <a:ext uri="{FF2B5EF4-FFF2-40B4-BE49-F238E27FC236}">
                <a16:creationId xmlns:a16="http://schemas.microsoft.com/office/drawing/2014/main" id="{5A99AEDD-25F0-40F0-B5C6-380D0C8FD02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79875" name="Slide Number Placeholder 3">
            <a:extLst>
              <a:ext uri="{FF2B5EF4-FFF2-40B4-BE49-F238E27FC236}">
                <a16:creationId xmlns:a16="http://schemas.microsoft.com/office/drawing/2014/main" id="{FC85B3A6-84EA-4C9F-B9E2-28F2387D6B4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BA71DE0-6E67-4237-B589-431E0B97F348}" type="slidenum">
              <a:rPr lang="en-US" altLang="en-US" sz="1300" smtClean="0">
                <a:latin typeface="Times New Roman" panose="02020603050405020304" pitchFamily="18" charset="0"/>
              </a:rPr>
              <a:pPr/>
              <a:t>24</a:t>
            </a:fld>
            <a:endParaRPr lang="en-US" altLang="en-US" sz="1300">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a:extLst>
              <a:ext uri="{FF2B5EF4-FFF2-40B4-BE49-F238E27FC236}">
                <a16:creationId xmlns:a16="http://schemas.microsoft.com/office/drawing/2014/main" id="{78FE4D4D-DFFD-4F87-9D7C-BCB7627131B5}"/>
              </a:ext>
            </a:extLst>
          </p:cNvPr>
          <p:cNvSpPr>
            <a:spLocks noGrp="1" noRot="1" noChangeAspect="1" noTextEdit="1"/>
          </p:cNvSpPr>
          <p:nvPr>
            <p:ph type="sldImg"/>
          </p:nvPr>
        </p:nvSpPr>
        <p:spPr>
          <a:ln/>
        </p:spPr>
      </p:sp>
      <p:sp>
        <p:nvSpPr>
          <p:cNvPr id="81922" name="Notes Placeholder 2">
            <a:extLst>
              <a:ext uri="{FF2B5EF4-FFF2-40B4-BE49-F238E27FC236}">
                <a16:creationId xmlns:a16="http://schemas.microsoft.com/office/drawing/2014/main" id="{D3F7CDF0-0472-4B1D-A9B8-FB78328AD0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RTT: round-trip time</a:t>
            </a:r>
          </a:p>
          <a:p>
            <a:r>
              <a:rPr lang="en-US" altLang="en-US">
                <a:ea typeface="ＭＳ Ｐゴシック" panose="020B0600070205080204" pitchFamily="34" charset="-128"/>
              </a:rPr>
              <a:t>Strictly speaking connection initiation RTT consists of a 3 way handshake. Which in reality is one RTT. Thus above calc is correct.</a:t>
            </a:r>
          </a:p>
        </p:txBody>
      </p:sp>
      <p:sp>
        <p:nvSpPr>
          <p:cNvPr id="81923" name="Slide Number Placeholder 3">
            <a:extLst>
              <a:ext uri="{FF2B5EF4-FFF2-40B4-BE49-F238E27FC236}">
                <a16:creationId xmlns:a16="http://schemas.microsoft.com/office/drawing/2014/main" id="{75C4874B-933C-4A1E-9B58-10FCAC7753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20F1068-0388-4598-B1DE-4CC6A79B0783}" type="slidenum">
              <a:rPr lang="en-US" altLang="en-US" sz="1300" smtClean="0">
                <a:latin typeface="Times New Roman" panose="02020603050405020304" pitchFamily="18" charset="0"/>
              </a:rPr>
              <a:pPr/>
              <a:t>25</a:t>
            </a:fld>
            <a:endParaRPr lang="en-US" altLang="en-US" sz="130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a:extLst>
              <a:ext uri="{FF2B5EF4-FFF2-40B4-BE49-F238E27FC236}">
                <a16:creationId xmlns:a16="http://schemas.microsoft.com/office/drawing/2014/main" id="{37B55648-84F6-41D7-9310-97FB47CE2579}"/>
              </a:ext>
            </a:extLst>
          </p:cNvPr>
          <p:cNvSpPr>
            <a:spLocks noGrp="1" noRot="1" noChangeAspect="1" noTextEdit="1"/>
          </p:cNvSpPr>
          <p:nvPr>
            <p:ph type="sldImg"/>
          </p:nvPr>
        </p:nvSpPr>
        <p:spPr>
          <a:ln/>
        </p:spPr>
      </p:sp>
      <p:sp>
        <p:nvSpPr>
          <p:cNvPr id="83970" name="Notes Placeholder 2">
            <a:extLst>
              <a:ext uri="{FF2B5EF4-FFF2-40B4-BE49-F238E27FC236}">
                <a16:creationId xmlns:a16="http://schemas.microsoft.com/office/drawing/2014/main" id="{44F64D19-A016-4A2F-B770-28345F7EC18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By default browsers can open 5-10 parallel TCP connections.</a:t>
            </a:r>
          </a:p>
          <a:p>
            <a:r>
              <a:rPr lang="en-US" altLang="en-US">
                <a:ea typeface="ＭＳ Ｐゴシック" panose="020B0600070205080204" pitchFamily="34" charset="-128"/>
              </a:rPr>
              <a:t>Persistent HTTP response time is 2*RTT + n*FileXmitTime where n is the # of referenced objects.</a:t>
            </a:r>
          </a:p>
          <a:p>
            <a:r>
              <a:rPr lang="en-US" altLang="en-US">
                <a:ea typeface="ＭＳ Ｐゴシック" panose="020B0600070205080204" pitchFamily="34" charset="-128"/>
              </a:rPr>
              <a:t>Back to back</a:t>
            </a:r>
          </a:p>
          <a:p>
            <a:endParaRPr lang="en-US" altLang="en-US">
              <a:ea typeface="ＭＳ Ｐゴシック" panose="020B0600070205080204" pitchFamily="34" charset="-128"/>
            </a:endParaRPr>
          </a:p>
          <a:p>
            <a:r>
              <a:rPr lang="en-US" altLang="en-US">
                <a:ea typeface="ＭＳ Ｐゴシック" panose="020B0600070205080204" pitchFamily="34" charset="-128"/>
              </a:rPr>
              <a:t>The HTTP client issues a request as soon as it encounters a reference, thus, the HTTP client can make back to back requests for the referenced objects; in other words, it can make a new request before receiving a response to a previous request. When the server receives the back to back requests, it sends the objects back to back. With pipelining, it is possible for only one RTT to be expended fo</a:t>
            </a:r>
            <a:r>
              <a:rPr lang="en-US" altLang="zh-CN">
                <a:ea typeface="ＭＳ Ｐゴシック" panose="020B0600070205080204" pitchFamily="34" charset="-128"/>
              </a:rPr>
              <a:t>r </a:t>
            </a:r>
            <a:r>
              <a:rPr lang="en-US" altLang="en-US">
                <a:ea typeface="ＭＳ Ｐゴシック" panose="020B0600070205080204" pitchFamily="34" charset="-128"/>
              </a:rPr>
              <a:t>all the referenced objects. Furthermore, the pipelined TCP connection remains idle for a smaller fraction of time.</a:t>
            </a:r>
          </a:p>
          <a:p>
            <a:endParaRPr lang="en-US" altLang="en-US">
              <a:ea typeface="ＭＳ Ｐゴシック" panose="020B0600070205080204" pitchFamily="34" charset="-128"/>
            </a:endParaRPr>
          </a:p>
          <a:p>
            <a:r>
              <a:rPr lang="en-US" altLang="en-US">
                <a:ea typeface="ＭＳ Ｐゴシック" panose="020B0600070205080204" pitchFamily="34" charset="-128"/>
              </a:rPr>
              <a:t>HTTP can use both persistent and non-persistent connections; although, persistent connections is the HTTP default mode. HTTP clients and servers can also be configured to use non persistent connections instead. </a:t>
            </a:r>
          </a:p>
          <a:p>
            <a:endParaRPr lang="en-US" altLang="en-US">
              <a:ea typeface="ＭＳ Ｐゴシック" panose="020B0600070205080204" pitchFamily="34" charset="-128"/>
            </a:endParaRPr>
          </a:p>
          <a:p>
            <a:r>
              <a:rPr lang="en-US" altLang="en-US">
                <a:ea typeface="ＭＳ Ｐゴシック" panose="020B0600070205080204" pitchFamily="34" charset="-128"/>
              </a:rPr>
              <a:t>The original HTTP specification always uses non-persistent connections; HTTP/1.1 added persistence because it is more efficient for web pages that embed a lot of external objects (which were rare when HTTP/1.0 was written.)</a:t>
            </a:r>
          </a:p>
          <a:p>
            <a:endParaRPr lang="en-US" altLang="en-US">
              <a:ea typeface="ＭＳ Ｐゴシック" panose="020B0600070205080204" pitchFamily="34" charset="-128"/>
            </a:endParaRPr>
          </a:p>
          <a:p>
            <a:r>
              <a:rPr lang="en-US" altLang="en-US">
                <a:ea typeface="ＭＳ Ｐゴシック" panose="020B0600070205080204" pitchFamily="34" charset="-128"/>
              </a:rPr>
              <a:t>However, even though HTTP/1.1 allows persistent connections there are implementations that don't support them, or which still only support HTTP/1.0. For this reason, HTTP/1.1 requires that the Connection: keep-alive header be sent in order to enable this feature, and Connection: close be sent to disable it.</a:t>
            </a:r>
          </a:p>
          <a:p>
            <a:endParaRPr lang="en-US" altLang="en-US">
              <a:ea typeface="ＭＳ Ｐゴシック" panose="020B0600070205080204" pitchFamily="34" charset="-128"/>
            </a:endParaRPr>
          </a:p>
          <a:p>
            <a:r>
              <a:rPr lang="en-US" altLang="en-US">
                <a:ea typeface="ＭＳ Ｐゴシック" panose="020B0600070205080204" pitchFamily="34" charset="-128"/>
              </a:rPr>
              <a:t>Some says that persistent has disadvantage if server is serving many clients as users are deprived of connection. Ques: All the popular websites server millions of clients, does that mean they don't use persistent mode?</a:t>
            </a:r>
          </a:p>
          <a:p>
            <a:endParaRPr lang="en-US" altLang="en-US">
              <a:ea typeface="ＭＳ Ｐゴシック" panose="020B0600070205080204" pitchFamily="34" charset="-128"/>
            </a:endParaRPr>
          </a:p>
        </p:txBody>
      </p:sp>
      <p:sp>
        <p:nvSpPr>
          <p:cNvPr id="83971" name="Slide Number Placeholder 3">
            <a:extLst>
              <a:ext uri="{FF2B5EF4-FFF2-40B4-BE49-F238E27FC236}">
                <a16:creationId xmlns:a16="http://schemas.microsoft.com/office/drawing/2014/main" id="{831F1AE4-3079-4F25-A7E4-87D5BE251CC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7274C3D-5906-4C22-8E5D-AEAF87F8A109}" type="slidenum">
              <a:rPr lang="en-US" altLang="en-US" sz="1300" smtClean="0">
                <a:latin typeface="Times New Roman" panose="02020603050405020304" pitchFamily="18" charset="0"/>
              </a:rPr>
              <a:pPr/>
              <a:t>26</a:t>
            </a:fld>
            <a:endParaRPr lang="en-US" altLang="en-US" sz="1300">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a:extLst>
              <a:ext uri="{FF2B5EF4-FFF2-40B4-BE49-F238E27FC236}">
                <a16:creationId xmlns:a16="http://schemas.microsoft.com/office/drawing/2014/main" id="{32394CFC-6BE6-468D-93B3-3230A22FA0ED}"/>
              </a:ext>
            </a:extLst>
          </p:cNvPr>
          <p:cNvSpPr>
            <a:spLocks noGrp="1" noRot="1" noChangeAspect="1" noTextEdit="1"/>
          </p:cNvSpPr>
          <p:nvPr>
            <p:ph type="sldImg"/>
          </p:nvPr>
        </p:nvSpPr>
        <p:spPr>
          <a:ln/>
        </p:spPr>
      </p:sp>
      <p:sp>
        <p:nvSpPr>
          <p:cNvPr id="86018" name="Notes Placeholder 2">
            <a:extLst>
              <a:ext uri="{FF2B5EF4-FFF2-40B4-BE49-F238E27FC236}">
                <a16:creationId xmlns:a16="http://schemas.microsoft.com/office/drawing/2014/main" id="{10D65B8C-66CE-4961-A9C2-6EE3163041E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POST is used for filling forms before submitting request</a:t>
            </a:r>
          </a:p>
          <a:p>
            <a:r>
              <a:rPr lang="en-US" altLang="en-US">
                <a:ea typeface="ＭＳ Ｐゴシック" panose="020B0600070205080204" pitchFamily="34" charset="-128"/>
              </a:rPr>
              <a:t>HEAD is similar to GET but does not include the requested page in the response. This is used in debugging.</a:t>
            </a:r>
          </a:p>
          <a:p>
            <a:r>
              <a:rPr lang="en-US" altLang="en-US">
                <a:ea typeface="ＭＳ Ｐゴシック" panose="020B0600070205080204" pitchFamily="34" charset="-128"/>
              </a:rPr>
              <a:t>PUT is used in Web publishing tools – to upload objects to web server</a:t>
            </a:r>
          </a:p>
          <a:p>
            <a:r>
              <a:rPr lang="en-US" altLang="en-US">
                <a:ea typeface="ＭＳ Ｐゴシック" panose="020B0600070205080204" pitchFamily="34" charset="-128"/>
              </a:rPr>
              <a:t>DELETE used to delete objects at the web server</a:t>
            </a:r>
          </a:p>
          <a:p>
            <a:r>
              <a:rPr lang="en-US" altLang="en-US">
                <a:ea typeface="ＭＳ Ｐゴシック" panose="020B0600070205080204" pitchFamily="34" charset="-128"/>
              </a:rPr>
              <a:t>KeepAlive means persistent connection. This is used in HTTP1.0 as an option. In HTTP 1.1 persistent connection is the default.</a:t>
            </a:r>
          </a:p>
          <a:p>
            <a:r>
              <a:rPr lang="en-US" altLang="en-US">
                <a:ea typeface="ＭＳ Ｐゴシック" panose="020B0600070205080204" pitchFamily="34" charset="-128"/>
              </a:rPr>
              <a:t>115: Amount of time </a:t>
            </a:r>
            <a:r>
              <a:rPr lang="en-US" altLang="en-US" i="1">
                <a:ea typeface="ＭＳ Ｐゴシック" panose="020B0600070205080204" pitchFamily="34" charset="-128"/>
              </a:rPr>
              <a:t>in seconds</a:t>
            </a:r>
            <a:r>
              <a:rPr lang="en-US" altLang="en-US">
                <a:ea typeface="ＭＳ Ｐゴシック" panose="020B0600070205080204" pitchFamily="34" charset="-128"/>
              </a:rPr>
              <a:t> to keep keep-alive connections alive</a:t>
            </a:r>
          </a:p>
          <a:p>
            <a:endParaRPr lang="en-US" altLang="en-US">
              <a:ea typeface="ＭＳ Ｐゴシック" panose="020B0600070205080204" pitchFamily="34" charset="-128"/>
            </a:endParaRPr>
          </a:p>
          <a:p>
            <a:r>
              <a:rPr lang="en-US" altLang="en-US">
                <a:ea typeface="ＭＳ Ｐゴシック" panose="020B0600070205080204" pitchFamily="34" charset="-128"/>
              </a:rPr>
              <a:t>HTTP/1.1 defines the sequence CR LF as the end-of-line marker for all protocol elements except the entity-body.</a:t>
            </a:r>
          </a:p>
          <a:p>
            <a:r>
              <a:rPr lang="en-US" altLang="en-US">
                <a:ea typeface="ＭＳ Ｐゴシック" panose="020B0600070205080204" pitchFamily="34" charset="-128"/>
              </a:rPr>
              <a:t>A line feed means moving one line forward. The code is \n. A carriage return means moving the cursor to the beginning of the line.</a:t>
            </a:r>
          </a:p>
        </p:txBody>
      </p:sp>
      <p:sp>
        <p:nvSpPr>
          <p:cNvPr id="86019" name="Slide Number Placeholder 3">
            <a:extLst>
              <a:ext uri="{FF2B5EF4-FFF2-40B4-BE49-F238E27FC236}">
                <a16:creationId xmlns:a16="http://schemas.microsoft.com/office/drawing/2014/main" id="{B84AD2F9-D467-4401-A3EE-47088B53032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8D95D76B-62C1-4004-B6B6-428785351021}" type="slidenum">
              <a:rPr lang="en-US" altLang="en-US" sz="1300" smtClean="0">
                <a:latin typeface="Times New Roman" panose="02020603050405020304" pitchFamily="18" charset="0"/>
              </a:rPr>
              <a:pPr/>
              <a:t>27</a:t>
            </a:fld>
            <a:endParaRPr lang="en-US" altLang="en-US" sz="1300">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a:extLst>
              <a:ext uri="{FF2B5EF4-FFF2-40B4-BE49-F238E27FC236}">
                <a16:creationId xmlns:a16="http://schemas.microsoft.com/office/drawing/2014/main" id="{CBB81C57-55EE-4A51-8442-023AE2766A2C}"/>
              </a:ext>
            </a:extLst>
          </p:cNvPr>
          <p:cNvSpPr>
            <a:spLocks noGrp="1" noRot="1" noChangeAspect="1" noTextEdit="1"/>
          </p:cNvSpPr>
          <p:nvPr>
            <p:ph type="sldImg"/>
          </p:nvPr>
        </p:nvSpPr>
        <p:spPr>
          <a:ln/>
        </p:spPr>
      </p:sp>
      <p:sp>
        <p:nvSpPr>
          <p:cNvPr id="88066" name="Notes Placeholder 2">
            <a:extLst>
              <a:ext uri="{FF2B5EF4-FFF2-40B4-BE49-F238E27FC236}">
                <a16:creationId xmlns:a16="http://schemas.microsoft.com/office/drawing/2014/main" id="{F3D922A0-A6E4-4AAB-8ABD-A95F58A6E9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METHOD = GET</a:t>
            </a:r>
          </a:p>
          <a:p>
            <a:r>
              <a:rPr lang="en-US" altLang="en-US">
                <a:ea typeface="ＭＳ Ｐゴシック" panose="020B0600070205080204" pitchFamily="34" charset="-128"/>
              </a:rPr>
              <a:t>HEADER FIELD NAME= connection, date, server, etc. VALUE = close, Tue …., Apache/2.2.3 (centOS)</a:t>
            </a:r>
          </a:p>
          <a:p>
            <a:r>
              <a:rPr lang="en-US" altLang="en-US">
                <a:ea typeface="ＭＳ Ｐゴシック" panose="020B0600070205080204" pitchFamily="34" charset="-128"/>
              </a:rPr>
              <a:t>Entity Body is empty in GET method but used in POST method.</a:t>
            </a:r>
          </a:p>
          <a:p>
            <a:endParaRPr lang="en-US" altLang="en-US">
              <a:ea typeface="ＭＳ Ｐゴシック" panose="020B0600070205080204" pitchFamily="34" charset="-128"/>
            </a:endParaRPr>
          </a:p>
        </p:txBody>
      </p:sp>
      <p:sp>
        <p:nvSpPr>
          <p:cNvPr id="88067" name="Slide Number Placeholder 3">
            <a:extLst>
              <a:ext uri="{FF2B5EF4-FFF2-40B4-BE49-F238E27FC236}">
                <a16:creationId xmlns:a16="http://schemas.microsoft.com/office/drawing/2014/main" id="{64CF9637-0A98-47DB-891D-6CC106B3802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ECC0F00-9C9B-4FE9-A77C-9C928712B268}" type="slidenum">
              <a:rPr lang="en-US" altLang="en-US" sz="1300" smtClean="0">
                <a:latin typeface="Times New Roman" panose="02020603050405020304" pitchFamily="18" charset="0"/>
              </a:rPr>
              <a:pPr/>
              <a:t>28</a:t>
            </a:fld>
            <a:endParaRPr lang="en-US" altLang="en-US" sz="1300">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a:extLst>
              <a:ext uri="{FF2B5EF4-FFF2-40B4-BE49-F238E27FC236}">
                <a16:creationId xmlns:a16="http://schemas.microsoft.com/office/drawing/2014/main" id="{D3618A55-0CC0-4BD8-9064-06C54C0BCCA8}"/>
              </a:ext>
            </a:extLst>
          </p:cNvPr>
          <p:cNvSpPr>
            <a:spLocks noGrp="1" noRot="1" noChangeAspect="1" noTextEdit="1"/>
          </p:cNvSpPr>
          <p:nvPr>
            <p:ph type="sldImg"/>
          </p:nvPr>
        </p:nvSpPr>
        <p:spPr>
          <a:ln/>
        </p:spPr>
      </p:sp>
      <p:sp>
        <p:nvSpPr>
          <p:cNvPr id="90114" name="Notes Placeholder 2">
            <a:extLst>
              <a:ext uri="{FF2B5EF4-FFF2-40B4-BE49-F238E27FC236}">
                <a16:creationId xmlns:a16="http://schemas.microsoft.com/office/drawing/2014/main" id="{906AF224-19BA-4DBB-B3E1-5D255A59C95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URL is a method, similar to GET except that input is uploaded into the URL line instead of in a Form as is done in POST.</a:t>
            </a:r>
          </a:p>
        </p:txBody>
      </p:sp>
      <p:sp>
        <p:nvSpPr>
          <p:cNvPr id="90115" name="Slide Number Placeholder 3">
            <a:extLst>
              <a:ext uri="{FF2B5EF4-FFF2-40B4-BE49-F238E27FC236}">
                <a16:creationId xmlns:a16="http://schemas.microsoft.com/office/drawing/2014/main" id="{D31EFB82-077C-4FF6-8086-CB30AE597A6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F1DD33D9-86AA-4C33-8E27-68920B453594}" type="slidenum">
              <a:rPr lang="en-US" altLang="en-US" sz="1300" smtClean="0">
                <a:latin typeface="Times New Roman" panose="02020603050405020304" pitchFamily="18" charset="0"/>
              </a:rPr>
              <a:pPr/>
              <a:t>29</a:t>
            </a:fld>
            <a:endParaRPr lang="en-US" altLang="en-US" sz="1300">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a:extLst>
              <a:ext uri="{FF2B5EF4-FFF2-40B4-BE49-F238E27FC236}">
                <a16:creationId xmlns:a16="http://schemas.microsoft.com/office/drawing/2014/main" id="{9E49B4C5-F864-42AC-9735-5744C17A47C7}"/>
              </a:ext>
            </a:extLst>
          </p:cNvPr>
          <p:cNvSpPr>
            <a:spLocks noGrp="1" noRot="1" noChangeAspect="1" noTextEdit="1"/>
          </p:cNvSpPr>
          <p:nvPr>
            <p:ph type="sldImg"/>
          </p:nvPr>
        </p:nvSpPr>
        <p:spPr>
          <a:ln/>
        </p:spPr>
      </p:sp>
      <p:sp>
        <p:nvSpPr>
          <p:cNvPr id="92162" name="Notes Placeholder 2">
            <a:extLst>
              <a:ext uri="{FF2B5EF4-FFF2-40B4-BE49-F238E27FC236}">
                <a16:creationId xmlns:a16="http://schemas.microsoft.com/office/drawing/2014/main" id="{BA72088A-861D-432F-8E64-209770E4699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92163" name="Slide Number Placeholder 3">
            <a:extLst>
              <a:ext uri="{FF2B5EF4-FFF2-40B4-BE49-F238E27FC236}">
                <a16:creationId xmlns:a16="http://schemas.microsoft.com/office/drawing/2014/main" id="{28E6B6C1-1F1C-4DE3-BDFA-CA4E6428D9B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F1815015-B839-4580-9FF0-83C093EEE053}" type="slidenum">
              <a:rPr lang="en-US" altLang="en-US" sz="1300" smtClean="0">
                <a:latin typeface="Times New Roman" panose="02020603050405020304" pitchFamily="18" charset="0"/>
              </a:rPr>
              <a:pPr/>
              <a:t>30</a:t>
            </a:fld>
            <a:endParaRPr lang="en-US" altLang="en-US" sz="130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a:extLst>
              <a:ext uri="{FF2B5EF4-FFF2-40B4-BE49-F238E27FC236}">
                <a16:creationId xmlns:a16="http://schemas.microsoft.com/office/drawing/2014/main" id="{CE99E991-3E2B-4FBD-B89B-B26249C09F43}"/>
              </a:ext>
            </a:extLst>
          </p:cNvPr>
          <p:cNvSpPr>
            <a:spLocks noGrp="1" noRot="1" noChangeAspect="1" noTextEdit="1"/>
          </p:cNvSpPr>
          <p:nvPr>
            <p:ph type="sldImg"/>
          </p:nvPr>
        </p:nvSpPr>
        <p:spPr>
          <a:ln/>
        </p:spPr>
      </p:sp>
      <p:sp>
        <p:nvSpPr>
          <p:cNvPr id="38914" name="Notes Placeholder 2">
            <a:extLst>
              <a:ext uri="{FF2B5EF4-FFF2-40B4-BE49-F238E27FC236}">
                <a16:creationId xmlns:a16="http://schemas.microsoft.com/office/drawing/2014/main" id="{5E44702F-8D4E-4C74-849B-537CF4441F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38915" name="Slide Number Placeholder 3">
            <a:extLst>
              <a:ext uri="{FF2B5EF4-FFF2-40B4-BE49-F238E27FC236}">
                <a16:creationId xmlns:a16="http://schemas.microsoft.com/office/drawing/2014/main" id="{16B0CFDF-FBFC-485F-866A-8DF229EFCE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562463E-839F-4BBF-8EDB-C1F90AC4EA55}" type="slidenum">
              <a:rPr lang="en-US" altLang="en-US" sz="1300" smtClean="0">
                <a:latin typeface="Times New Roman" panose="02020603050405020304" pitchFamily="18" charset="0"/>
              </a:rPr>
              <a:pPr/>
              <a:t>4</a:t>
            </a:fld>
            <a:endParaRPr lang="en-US" altLang="en-US" sz="1300">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a:extLst>
              <a:ext uri="{FF2B5EF4-FFF2-40B4-BE49-F238E27FC236}">
                <a16:creationId xmlns:a16="http://schemas.microsoft.com/office/drawing/2014/main" id="{9F20DFED-77F2-47F9-965F-2CBAD4ACA60C}"/>
              </a:ext>
            </a:extLst>
          </p:cNvPr>
          <p:cNvSpPr>
            <a:spLocks noGrp="1" noRot="1" noChangeAspect="1" noTextEdit="1"/>
          </p:cNvSpPr>
          <p:nvPr>
            <p:ph type="sldImg"/>
          </p:nvPr>
        </p:nvSpPr>
        <p:spPr>
          <a:ln/>
        </p:spPr>
      </p:sp>
      <p:sp>
        <p:nvSpPr>
          <p:cNvPr id="94210" name="Notes Placeholder 2">
            <a:extLst>
              <a:ext uri="{FF2B5EF4-FFF2-40B4-BE49-F238E27FC236}">
                <a16:creationId xmlns:a16="http://schemas.microsoft.com/office/drawing/2014/main" id="{C9F35A3C-B97C-409D-8D53-035A8F355D0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entity tag: An identifier for a specific version of a resource, often a message digest, from http://en.wikipedia.org/wiki/List_of_HTTP_header_fields.</a:t>
            </a:r>
          </a:p>
          <a:p>
            <a:endParaRPr lang="en-US" altLang="en-US">
              <a:ea typeface="ＭＳ Ｐゴシック" panose="020B0600070205080204" pitchFamily="34" charset="-128"/>
            </a:endParaRPr>
          </a:p>
          <a:p>
            <a:r>
              <a:rPr lang="en-US" altLang="en-US">
                <a:ea typeface="ＭＳ Ｐゴシック" panose="020B0600070205080204" pitchFamily="34" charset="-128"/>
              </a:rPr>
              <a:t>Timeout:</a:t>
            </a:r>
          </a:p>
          <a:p>
            <a:r>
              <a:rPr lang="en-US" altLang="en-US">
                <a:ea typeface="ＭＳ Ｐゴシック" panose="020B0600070205080204" pitchFamily="34" charset="-128"/>
              </a:rPr>
              <a:t>A host sets the value of the timeout parameter to the time that the host will allows an idle connection to remain open before it is closed. A connection is idle if no data is sent or received by a host.</a:t>
            </a:r>
          </a:p>
          <a:p>
            <a:r>
              <a:rPr lang="en-US" altLang="en-US">
                <a:ea typeface="ＭＳ Ｐゴシック" panose="020B0600070205080204" pitchFamily="34" charset="-128"/>
              </a:rPr>
              <a:t>The value of the timeout parameter is a single integer in seconds.</a:t>
            </a:r>
          </a:p>
          <a:p>
            <a:endParaRPr lang="en-US" altLang="en-US">
              <a:ea typeface="ＭＳ Ｐゴシック" panose="020B0600070205080204" pitchFamily="34" charset="-128"/>
            </a:endParaRPr>
          </a:p>
          <a:p>
            <a:r>
              <a:rPr lang="en-US" altLang="en-US">
                <a:ea typeface="ＭＳ Ｐゴシック" panose="020B0600070205080204" pitchFamily="34" charset="-128"/>
              </a:rPr>
              <a:t>Max: The max parameter indicates the maximum number of requests that a client will make, or that a server will allow to be made on the persistent connection. Once the specified number of requests and responses have been sent, the host that included the parameter could close the connection.</a:t>
            </a:r>
          </a:p>
          <a:p>
            <a:br>
              <a:rPr lang="en-US" altLang="en-US">
                <a:ea typeface="ＭＳ Ｐゴシック" panose="020B0600070205080204" pitchFamily="34" charset="-128"/>
              </a:rPr>
            </a:br>
            <a:br>
              <a:rPr lang="en-US" altLang="en-US">
                <a:ea typeface="ＭＳ Ｐゴシック" panose="020B0600070205080204" pitchFamily="34" charset="-128"/>
              </a:rPr>
            </a:br>
            <a:endParaRPr lang="en-US" altLang="en-US">
              <a:ea typeface="ＭＳ Ｐゴシック" panose="020B0600070205080204" pitchFamily="34" charset="-128"/>
            </a:endParaRPr>
          </a:p>
        </p:txBody>
      </p:sp>
      <p:sp>
        <p:nvSpPr>
          <p:cNvPr id="94211" name="Slide Number Placeholder 3">
            <a:extLst>
              <a:ext uri="{FF2B5EF4-FFF2-40B4-BE49-F238E27FC236}">
                <a16:creationId xmlns:a16="http://schemas.microsoft.com/office/drawing/2014/main" id="{783EF893-C616-4058-BEBC-160FEF02277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8389B35-9220-468C-B0A4-666FED6E5EF6}" type="slidenum">
              <a:rPr lang="en-US" altLang="en-US" sz="1300" smtClean="0">
                <a:latin typeface="Times New Roman" panose="02020603050405020304" pitchFamily="18" charset="0"/>
              </a:rPr>
              <a:pPr/>
              <a:t>31</a:t>
            </a:fld>
            <a:endParaRPr lang="en-US" altLang="en-US" sz="1300">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a:extLst>
              <a:ext uri="{FF2B5EF4-FFF2-40B4-BE49-F238E27FC236}">
                <a16:creationId xmlns:a16="http://schemas.microsoft.com/office/drawing/2014/main" id="{90F08963-1728-41AB-8241-4D74B3C7DFF4}"/>
              </a:ext>
            </a:extLst>
          </p:cNvPr>
          <p:cNvSpPr>
            <a:spLocks noGrp="1" noRot="1" noChangeAspect="1" noTextEdit="1"/>
          </p:cNvSpPr>
          <p:nvPr>
            <p:ph type="sldImg"/>
          </p:nvPr>
        </p:nvSpPr>
        <p:spPr>
          <a:ln/>
        </p:spPr>
      </p:sp>
      <p:sp>
        <p:nvSpPr>
          <p:cNvPr id="96258" name="Notes Placeholder 2">
            <a:extLst>
              <a:ext uri="{FF2B5EF4-FFF2-40B4-BE49-F238E27FC236}">
                <a16:creationId xmlns:a16="http://schemas.microsoft.com/office/drawing/2014/main" id="{E259A727-1372-450C-B3C3-3CB2C6D1BF2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301: The client software will automatically retrieve URL specified in the Location line.</a:t>
            </a:r>
          </a:p>
          <a:p>
            <a:r>
              <a:rPr lang="en-US" altLang="en-US">
                <a:ea typeface="ＭＳ Ｐゴシック" panose="020B0600070205080204" pitchFamily="34" charset="-128"/>
              </a:rPr>
              <a:t>304: Not Modified</a:t>
            </a:r>
          </a:p>
          <a:p>
            <a:endParaRPr lang="en-US" altLang="en-US">
              <a:ea typeface="ＭＳ Ｐゴシック" panose="020B0600070205080204" pitchFamily="34" charset="-128"/>
            </a:endParaRPr>
          </a:p>
          <a:p>
            <a:r>
              <a:rPr lang="en-US" altLang="en-US">
                <a:ea typeface="ＭＳ Ｐゴシック" panose="020B0600070205080204" pitchFamily="34" charset="-128"/>
              </a:rPr>
              <a:t>http://telnet.browseas.com/telnet.php</a:t>
            </a:r>
          </a:p>
        </p:txBody>
      </p:sp>
      <p:sp>
        <p:nvSpPr>
          <p:cNvPr id="96259" name="Slide Number Placeholder 3">
            <a:extLst>
              <a:ext uri="{FF2B5EF4-FFF2-40B4-BE49-F238E27FC236}">
                <a16:creationId xmlns:a16="http://schemas.microsoft.com/office/drawing/2014/main" id="{FA5964B0-D6D7-4941-8CAB-53F9C439E13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46A8FA0-6856-46F9-82BE-9B4386300ED5}" type="slidenum">
              <a:rPr lang="en-US" altLang="en-US" sz="1300" smtClean="0">
                <a:latin typeface="Times New Roman" panose="02020603050405020304" pitchFamily="18" charset="0"/>
              </a:rPr>
              <a:pPr/>
              <a:t>32</a:t>
            </a:fld>
            <a:endParaRPr lang="en-US" altLang="en-US" sz="1300">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a:extLst>
              <a:ext uri="{FF2B5EF4-FFF2-40B4-BE49-F238E27FC236}">
                <a16:creationId xmlns:a16="http://schemas.microsoft.com/office/drawing/2014/main" id="{2D71FEBB-6366-4099-A7F9-016842C39E6F}"/>
              </a:ext>
            </a:extLst>
          </p:cNvPr>
          <p:cNvSpPr>
            <a:spLocks noGrp="1" noRot="1" noChangeAspect="1" noTextEdit="1"/>
          </p:cNvSpPr>
          <p:nvPr>
            <p:ph type="sldImg"/>
          </p:nvPr>
        </p:nvSpPr>
        <p:spPr>
          <a:ln/>
        </p:spPr>
      </p:sp>
      <p:sp>
        <p:nvSpPr>
          <p:cNvPr id="98306" name="Notes Placeholder 2">
            <a:extLst>
              <a:ext uri="{FF2B5EF4-FFF2-40B4-BE49-F238E27FC236}">
                <a16:creationId xmlns:a16="http://schemas.microsoft.com/office/drawing/2014/main" id="{C360C49E-3302-4BE2-910C-71C6549F14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In vmware</a:t>
            </a:r>
          </a:p>
          <a:p>
            <a:endParaRPr lang="en-US" altLang="en-US">
              <a:ea typeface="ＭＳ Ｐゴシック" panose="020B0600070205080204" pitchFamily="34" charset="-128"/>
            </a:endParaRPr>
          </a:p>
          <a:p>
            <a:r>
              <a:rPr lang="en-US" altLang="en-US">
                <a:ea typeface="ＭＳ Ｐゴシック" panose="020B0600070205080204" pitchFamily="34" charset="-128"/>
              </a:rPr>
              <a:t>telnet athena.ecs.csus.edu 80</a:t>
            </a:r>
          </a:p>
          <a:p>
            <a:endParaRPr lang="en-US" altLang="en-US">
              <a:ea typeface="ＭＳ Ｐゴシック" panose="020B0600070205080204" pitchFamily="34" charset="-128"/>
            </a:endParaRPr>
          </a:p>
          <a:p>
            <a:r>
              <a:rPr lang="en-US" altLang="en-US">
                <a:ea typeface="ＭＳ Ｐゴシック" panose="020B0600070205080204" pitchFamily="34" charset="-128"/>
              </a:rPr>
              <a:t>GET /~daij/index.html HTTP/1.1</a:t>
            </a:r>
          </a:p>
          <a:p>
            <a:r>
              <a:rPr lang="en-US" altLang="en-US">
                <a:ea typeface="ＭＳ Ｐゴシック" panose="020B0600070205080204" pitchFamily="34" charset="-128"/>
              </a:rPr>
              <a:t>Host: athena.ecs.csus.edu</a:t>
            </a:r>
          </a:p>
        </p:txBody>
      </p:sp>
      <p:sp>
        <p:nvSpPr>
          <p:cNvPr id="98307" name="Slide Number Placeholder 3">
            <a:extLst>
              <a:ext uri="{FF2B5EF4-FFF2-40B4-BE49-F238E27FC236}">
                <a16:creationId xmlns:a16="http://schemas.microsoft.com/office/drawing/2014/main" id="{FCE6ECAE-45A5-4F0D-9092-0B99A764AC1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1E63A30-34A8-4828-A5DB-B91078B4AD4C}" type="slidenum">
              <a:rPr lang="en-US" altLang="en-US" sz="1300" smtClean="0">
                <a:latin typeface="Times New Roman" panose="02020603050405020304" pitchFamily="18" charset="0"/>
              </a:rPr>
              <a:pPr/>
              <a:t>33</a:t>
            </a:fld>
            <a:endParaRPr lang="en-US" altLang="en-US" sz="1300">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a:extLst>
              <a:ext uri="{FF2B5EF4-FFF2-40B4-BE49-F238E27FC236}">
                <a16:creationId xmlns:a16="http://schemas.microsoft.com/office/drawing/2014/main" id="{3D9CE645-04B1-4D74-9D7A-1ED53532E266}"/>
              </a:ext>
            </a:extLst>
          </p:cNvPr>
          <p:cNvSpPr>
            <a:spLocks noGrp="1" noRot="1" noChangeAspect="1" noTextEdit="1"/>
          </p:cNvSpPr>
          <p:nvPr>
            <p:ph type="sldImg"/>
          </p:nvPr>
        </p:nvSpPr>
        <p:spPr>
          <a:ln/>
        </p:spPr>
      </p:sp>
      <p:sp>
        <p:nvSpPr>
          <p:cNvPr id="101378" name="Notes Placeholder 2">
            <a:extLst>
              <a:ext uri="{FF2B5EF4-FFF2-40B4-BE49-F238E27FC236}">
                <a16:creationId xmlns:a16="http://schemas.microsoft.com/office/drawing/2014/main" id="{F467015B-7864-463A-9729-0BD26055132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01379" name="Slide Number Placeholder 3">
            <a:extLst>
              <a:ext uri="{FF2B5EF4-FFF2-40B4-BE49-F238E27FC236}">
                <a16:creationId xmlns:a16="http://schemas.microsoft.com/office/drawing/2014/main" id="{630D46E3-0FFB-48C1-80AB-F93731ECD56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B1EE1D2-5098-4343-86EE-DF56AEE5EF54}" type="slidenum">
              <a:rPr lang="en-US" altLang="en-US" sz="1300" smtClean="0">
                <a:latin typeface="Times New Roman" panose="02020603050405020304" pitchFamily="18" charset="0"/>
              </a:rPr>
              <a:pPr/>
              <a:t>35</a:t>
            </a:fld>
            <a:endParaRPr lang="en-US" altLang="en-US" sz="1300">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8A858AB4-8396-457C-972A-D09792147B98}"/>
              </a:ext>
            </a:extLst>
          </p:cNvPr>
          <p:cNvSpPr>
            <a:spLocks noGrp="1" noRot="1" noChangeAspect="1" noTextEdit="1"/>
          </p:cNvSpPr>
          <p:nvPr>
            <p:ph type="sldImg"/>
          </p:nvPr>
        </p:nvSpPr>
        <p:spPr>
          <a:ln/>
        </p:spPr>
      </p:sp>
      <p:sp>
        <p:nvSpPr>
          <p:cNvPr id="103426" name="Notes Placeholder 2">
            <a:extLst>
              <a:ext uri="{FF2B5EF4-FFF2-40B4-BE49-F238E27FC236}">
                <a16:creationId xmlns:a16="http://schemas.microsoft.com/office/drawing/2014/main" id="{81B7FC05-1BD2-4C07-BE33-2BB003CB0F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Cookies defined in RFC 6265</a:t>
            </a:r>
          </a:p>
        </p:txBody>
      </p:sp>
      <p:sp>
        <p:nvSpPr>
          <p:cNvPr id="103427" name="Slide Number Placeholder 3">
            <a:extLst>
              <a:ext uri="{FF2B5EF4-FFF2-40B4-BE49-F238E27FC236}">
                <a16:creationId xmlns:a16="http://schemas.microsoft.com/office/drawing/2014/main" id="{4000D6D2-E5D0-455A-9BBD-D783113ABEB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4099CEB-2ED6-4F4F-B884-4ABE3BBB88C4}" type="slidenum">
              <a:rPr lang="en-US" altLang="en-US" sz="1300" smtClean="0">
                <a:latin typeface="Times New Roman" panose="02020603050405020304" pitchFamily="18" charset="0"/>
              </a:rPr>
              <a:pPr/>
              <a:t>36</a:t>
            </a:fld>
            <a:endParaRPr lang="en-US" altLang="en-US" sz="1300">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EDCD9F74-4F2C-49DA-9D47-3DC6AF17E3DE}"/>
              </a:ext>
            </a:extLst>
          </p:cNvPr>
          <p:cNvSpPr>
            <a:spLocks noGrp="1" noRot="1" noChangeAspect="1" noTextEdit="1"/>
          </p:cNvSpPr>
          <p:nvPr>
            <p:ph type="sldImg"/>
          </p:nvPr>
        </p:nvSpPr>
        <p:spPr>
          <a:ln/>
        </p:spPr>
      </p:sp>
      <p:sp>
        <p:nvSpPr>
          <p:cNvPr id="105474" name="Notes Placeholder 2">
            <a:extLst>
              <a:ext uri="{FF2B5EF4-FFF2-40B4-BE49-F238E27FC236}">
                <a16:creationId xmlns:a16="http://schemas.microsoft.com/office/drawing/2014/main" id="{F61B16E9-B92D-4FCE-AA19-60586E31D1A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Client already had ebay cookie ID = 8734 due to prior interaction with ebay. Note: Usually DNS name is used eg. Amazon.com rather than amazon. </a:t>
            </a:r>
          </a:p>
          <a:p>
            <a:r>
              <a:rPr lang="en-US" altLang="en-US">
                <a:ea typeface="ＭＳ Ｐゴシック" panose="020B0600070205080204" pitchFamily="34" charset="-128"/>
              </a:rPr>
              <a:t>Note: Cookie allows Server to track client’s activities on the server. For eg. It uses cookie ID alone to figure what client did previously. This way, it can advertize things in the future and also provide profile of what he did previously. </a:t>
            </a:r>
          </a:p>
          <a:p>
            <a:endParaRPr lang="en-US" altLang="en-US">
              <a:ea typeface="ＭＳ Ｐゴシック" panose="020B0600070205080204" pitchFamily="34" charset="-128"/>
            </a:endParaRPr>
          </a:p>
          <a:p>
            <a:r>
              <a:rPr lang="en-US" altLang="en-US">
                <a:ea typeface="ＭＳ Ｐゴシック" panose="020B0600070205080204" pitchFamily="34" charset="-128"/>
              </a:rPr>
              <a:t>Security/privacy concerns</a:t>
            </a:r>
          </a:p>
        </p:txBody>
      </p:sp>
      <p:sp>
        <p:nvSpPr>
          <p:cNvPr id="105475" name="Slide Number Placeholder 3">
            <a:extLst>
              <a:ext uri="{FF2B5EF4-FFF2-40B4-BE49-F238E27FC236}">
                <a16:creationId xmlns:a16="http://schemas.microsoft.com/office/drawing/2014/main" id="{04FE5DA7-9793-4AFD-982A-2EAA83B5BF2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7A1F94C-7002-4625-86F8-E816D26DD0DF}" type="slidenum">
              <a:rPr lang="en-US" altLang="en-US" sz="1300" smtClean="0">
                <a:latin typeface="Times New Roman" panose="02020603050405020304" pitchFamily="18" charset="0"/>
              </a:rPr>
              <a:pPr/>
              <a:t>37</a:t>
            </a:fld>
            <a:endParaRPr lang="en-US" altLang="en-US" sz="1300">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5E51A00F-7161-4747-AB63-9E9467F70582}"/>
              </a:ext>
            </a:extLst>
          </p:cNvPr>
          <p:cNvSpPr>
            <a:spLocks noGrp="1" noRot="1" noChangeAspect="1" noTextEdit="1"/>
          </p:cNvSpPr>
          <p:nvPr>
            <p:ph type="sldImg"/>
          </p:nvPr>
        </p:nvSpPr>
        <p:spPr>
          <a:ln/>
        </p:spPr>
      </p:sp>
      <p:sp>
        <p:nvSpPr>
          <p:cNvPr id="107522" name="Notes Placeholder 2">
            <a:extLst>
              <a:ext uri="{FF2B5EF4-FFF2-40B4-BE49-F238E27FC236}">
                <a16:creationId xmlns:a16="http://schemas.microsoft.com/office/drawing/2014/main" id="{92B87B96-6900-4669-A746-7B7F6271979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07523" name="Slide Number Placeholder 3">
            <a:extLst>
              <a:ext uri="{FF2B5EF4-FFF2-40B4-BE49-F238E27FC236}">
                <a16:creationId xmlns:a16="http://schemas.microsoft.com/office/drawing/2014/main" id="{23399742-5F8A-488A-8D05-CFFB4D771C3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AA35192-50CA-4CE3-865B-BC85C45D5174}" type="slidenum">
              <a:rPr lang="en-US" altLang="en-US" sz="1300" smtClean="0">
                <a:latin typeface="Times New Roman" panose="02020603050405020304" pitchFamily="18" charset="0"/>
              </a:rPr>
              <a:pPr/>
              <a:t>38</a:t>
            </a:fld>
            <a:endParaRPr lang="en-US" altLang="en-US" sz="1300">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a:extLst>
              <a:ext uri="{FF2B5EF4-FFF2-40B4-BE49-F238E27FC236}">
                <a16:creationId xmlns:a16="http://schemas.microsoft.com/office/drawing/2014/main" id="{09CEAD22-3BE1-4A98-B812-2C93B4003BF8}"/>
              </a:ext>
            </a:extLst>
          </p:cNvPr>
          <p:cNvSpPr>
            <a:spLocks noGrp="1" noRot="1" noChangeAspect="1" noTextEdit="1"/>
          </p:cNvSpPr>
          <p:nvPr>
            <p:ph type="sldImg"/>
          </p:nvPr>
        </p:nvSpPr>
        <p:spPr>
          <a:ln/>
        </p:spPr>
      </p:sp>
      <p:sp>
        <p:nvSpPr>
          <p:cNvPr id="109570" name="Notes Placeholder 2">
            <a:extLst>
              <a:ext uri="{FF2B5EF4-FFF2-40B4-BE49-F238E27FC236}">
                <a16:creationId xmlns:a16="http://schemas.microsoft.com/office/drawing/2014/main" id="{DF17F5EE-AFFF-48CC-B434-C0C63D0B619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NOTE: Proxy Server can operate like a cache.</a:t>
            </a:r>
          </a:p>
        </p:txBody>
      </p:sp>
      <p:sp>
        <p:nvSpPr>
          <p:cNvPr id="109571" name="Slide Number Placeholder 3">
            <a:extLst>
              <a:ext uri="{FF2B5EF4-FFF2-40B4-BE49-F238E27FC236}">
                <a16:creationId xmlns:a16="http://schemas.microsoft.com/office/drawing/2014/main" id="{326E27EE-6D3E-48DA-94EE-A8FD7A63BF1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28887BF-6965-4645-89BA-12600A28B287}" type="slidenum">
              <a:rPr lang="en-US" altLang="en-US" sz="1300" smtClean="0">
                <a:latin typeface="Times New Roman" panose="02020603050405020304" pitchFamily="18" charset="0"/>
              </a:rPr>
              <a:pPr/>
              <a:t>39</a:t>
            </a:fld>
            <a:endParaRPr lang="en-US" altLang="en-US" sz="1300">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422AAFE7-6F7F-440D-A5A1-5102EB46A7A3}"/>
              </a:ext>
            </a:extLst>
          </p:cNvPr>
          <p:cNvSpPr>
            <a:spLocks noGrp="1" noRot="1" noChangeAspect="1" noTextEdit="1"/>
          </p:cNvSpPr>
          <p:nvPr>
            <p:ph type="sldImg"/>
          </p:nvPr>
        </p:nvSpPr>
        <p:spPr>
          <a:ln/>
        </p:spPr>
      </p:sp>
      <p:sp>
        <p:nvSpPr>
          <p:cNvPr id="111618" name="Notes Placeholder 2">
            <a:extLst>
              <a:ext uri="{FF2B5EF4-FFF2-40B4-BE49-F238E27FC236}">
                <a16:creationId xmlns:a16="http://schemas.microsoft.com/office/drawing/2014/main" id="{6AABEE50-B461-4558-8C1E-7803A7C2897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11619" name="Slide Number Placeholder 3">
            <a:extLst>
              <a:ext uri="{FF2B5EF4-FFF2-40B4-BE49-F238E27FC236}">
                <a16:creationId xmlns:a16="http://schemas.microsoft.com/office/drawing/2014/main" id="{FFDFEC04-4627-439A-A3A4-573B643B3E0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D8497E8-29CB-467A-9354-C31D85A03E41}" type="slidenum">
              <a:rPr lang="en-US" altLang="en-US" sz="1300" smtClean="0">
                <a:latin typeface="Times New Roman" panose="02020603050405020304" pitchFamily="18" charset="0"/>
              </a:rPr>
              <a:pPr/>
              <a:t>40</a:t>
            </a:fld>
            <a:endParaRPr lang="en-US" altLang="en-US" sz="1300">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a:extLst>
              <a:ext uri="{FF2B5EF4-FFF2-40B4-BE49-F238E27FC236}">
                <a16:creationId xmlns:a16="http://schemas.microsoft.com/office/drawing/2014/main" id="{EE8B9B5D-FC14-4438-8C81-7A1BAE26BAF5}"/>
              </a:ext>
            </a:extLst>
          </p:cNvPr>
          <p:cNvSpPr>
            <a:spLocks noGrp="1" noRot="1" noChangeAspect="1" noTextEdit="1"/>
          </p:cNvSpPr>
          <p:nvPr>
            <p:ph type="sldImg"/>
          </p:nvPr>
        </p:nvSpPr>
        <p:spPr>
          <a:ln/>
        </p:spPr>
      </p:sp>
      <p:sp>
        <p:nvSpPr>
          <p:cNvPr id="113666" name="Notes Placeholder 2">
            <a:extLst>
              <a:ext uri="{FF2B5EF4-FFF2-40B4-BE49-F238E27FC236}">
                <a16:creationId xmlns:a16="http://schemas.microsoft.com/office/drawing/2014/main" id="{5C8EC302-08F6-4CBD-B24A-9C0E44F0A19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LAN Util = avg obj size * avg rq rate / LAN capacity = 15 req/sec * (0.1MBits/req)/10 Mbps) = 0.15</a:t>
            </a:r>
          </a:p>
          <a:p>
            <a:r>
              <a:rPr lang="en-US" altLang="en-US">
                <a:ea typeface="ＭＳ Ｐゴシック" panose="020B0600070205080204" pitchFamily="34" charset="-128"/>
              </a:rPr>
              <a:t>Internet Util = 15 * .1M/</a:t>
            </a:r>
          </a:p>
          <a:p>
            <a:r>
              <a:rPr lang="en-US" altLang="en-US">
                <a:ea typeface="ＭＳ Ｐゴシック" panose="020B0600070205080204" pitchFamily="34" charset="-128"/>
              </a:rPr>
              <a:t>99% == 1.5Mbps/1.54Mbps</a:t>
            </a:r>
          </a:p>
        </p:txBody>
      </p:sp>
      <p:sp>
        <p:nvSpPr>
          <p:cNvPr id="113667" name="Slide Number Placeholder 3">
            <a:extLst>
              <a:ext uri="{FF2B5EF4-FFF2-40B4-BE49-F238E27FC236}">
                <a16:creationId xmlns:a16="http://schemas.microsoft.com/office/drawing/2014/main" id="{4FC556FF-4E1F-4EA5-AC23-67381A4F9A5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F5B652A-219A-4B03-A82B-AAF8B0E60D29}" type="slidenum">
              <a:rPr lang="en-US" altLang="en-US" sz="1300" smtClean="0">
                <a:latin typeface="Times New Roman" panose="02020603050405020304" pitchFamily="18" charset="0"/>
              </a:rPr>
              <a:pPr/>
              <a:t>41</a:t>
            </a:fld>
            <a:endParaRPr lang="en-US" altLang="en-US" sz="1300">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D40DFFD7-AE68-467E-B7E4-4269C5ECD00F}"/>
              </a:ext>
            </a:extLst>
          </p:cNvPr>
          <p:cNvSpPr>
            <a:spLocks noGrp="1" noRot="1" noChangeAspect="1" noTextEdit="1"/>
          </p:cNvSpPr>
          <p:nvPr>
            <p:ph type="sldImg"/>
          </p:nvPr>
        </p:nvSpPr>
        <p:spPr>
          <a:ln/>
        </p:spPr>
      </p:sp>
      <p:sp>
        <p:nvSpPr>
          <p:cNvPr id="40962" name="Notes Placeholder 2">
            <a:extLst>
              <a:ext uri="{FF2B5EF4-FFF2-40B4-BE49-F238E27FC236}">
                <a16:creationId xmlns:a16="http://schemas.microsoft.com/office/drawing/2014/main" id="{D6D72C04-9B15-4A57-BFD9-D7AE0267187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40963" name="Slide Number Placeholder 3">
            <a:extLst>
              <a:ext uri="{FF2B5EF4-FFF2-40B4-BE49-F238E27FC236}">
                <a16:creationId xmlns:a16="http://schemas.microsoft.com/office/drawing/2014/main" id="{16B58B0F-02BD-43B3-93BA-D121581F9E8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E19964D9-46FE-45AC-8CBB-8DAAEF6EFDCD}" type="slidenum">
              <a:rPr lang="en-US" altLang="en-US" sz="1300" smtClean="0">
                <a:latin typeface="Times New Roman" panose="02020603050405020304" pitchFamily="18" charset="0"/>
              </a:rPr>
              <a:pPr/>
              <a:t>5</a:t>
            </a:fld>
            <a:endParaRPr lang="en-US" altLang="en-US" sz="1300">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a:extLst>
              <a:ext uri="{FF2B5EF4-FFF2-40B4-BE49-F238E27FC236}">
                <a16:creationId xmlns:a16="http://schemas.microsoft.com/office/drawing/2014/main" id="{E7E86A98-6B0E-4179-9349-8B220927E62B}"/>
              </a:ext>
            </a:extLst>
          </p:cNvPr>
          <p:cNvSpPr>
            <a:spLocks noGrp="1" noRot="1" noChangeAspect="1" noTextEdit="1"/>
          </p:cNvSpPr>
          <p:nvPr>
            <p:ph type="sldImg"/>
          </p:nvPr>
        </p:nvSpPr>
        <p:spPr>
          <a:ln/>
        </p:spPr>
      </p:sp>
      <p:sp>
        <p:nvSpPr>
          <p:cNvPr id="115714" name="Notes Placeholder 2">
            <a:extLst>
              <a:ext uri="{FF2B5EF4-FFF2-40B4-BE49-F238E27FC236}">
                <a16:creationId xmlns:a16="http://schemas.microsoft.com/office/drawing/2014/main" id="{C7BAABFB-1A61-4F16-849D-CE754F1E594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Avg data rate = avg obj size * avg rq rate = 100K bits x 15/s = 1.5Mbps</a:t>
            </a:r>
          </a:p>
          <a:p>
            <a:r>
              <a:rPr lang="en-US" altLang="en-US">
                <a:ea typeface="ＭＳ Ｐゴシック" panose="020B0600070205080204" pitchFamily="34" charset="-128"/>
              </a:rPr>
              <a:t>LAN Util = avg obj size * avg rq rate / LAN capacity = 1.5 Mbps/10 Mbps</a:t>
            </a:r>
          </a:p>
          <a:p>
            <a:r>
              <a:rPr lang="en-US" altLang="en-US">
                <a:ea typeface="ＭＳ Ｐゴシック" panose="020B0600070205080204" pitchFamily="34" charset="-128"/>
              </a:rPr>
              <a:t>Access Link Util = 1.5Mbps/1.54Mbps = 99%. This can be reduced by using high speed access link (eg. 154 Mbps) or use Web Cache (next slide)</a:t>
            </a:r>
          </a:p>
          <a:p>
            <a:endParaRPr lang="en-US" altLang="en-US">
              <a:ea typeface="ＭＳ Ｐゴシック" panose="020B0600070205080204" pitchFamily="34" charset="-128"/>
            </a:endParaRPr>
          </a:p>
        </p:txBody>
      </p:sp>
      <p:sp>
        <p:nvSpPr>
          <p:cNvPr id="115715" name="Slide Number Placeholder 3">
            <a:extLst>
              <a:ext uri="{FF2B5EF4-FFF2-40B4-BE49-F238E27FC236}">
                <a16:creationId xmlns:a16="http://schemas.microsoft.com/office/drawing/2014/main" id="{90B21A8A-49FF-484D-BBFE-9CB2ADDC25A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FC124F4-E38A-4CB0-97A3-BED5D5CF5D27}" type="slidenum">
              <a:rPr lang="en-US" altLang="en-US" sz="1300" smtClean="0">
                <a:latin typeface="Times New Roman" panose="02020603050405020304" pitchFamily="18" charset="0"/>
              </a:rPr>
              <a:pPr/>
              <a:t>42</a:t>
            </a:fld>
            <a:endParaRPr lang="en-US" altLang="en-US" sz="1300">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a:extLst>
              <a:ext uri="{FF2B5EF4-FFF2-40B4-BE49-F238E27FC236}">
                <a16:creationId xmlns:a16="http://schemas.microsoft.com/office/drawing/2014/main" id="{785FB946-3961-4014-9458-18D6F0796CC7}"/>
              </a:ext>
            </a:extLst>
          </p:cNvPr>
          <p:cNvSpPr>
            <a:spLocks noGrp="1" noRot="1" noChangeAspect="1" noTextEdit="1"/>
          </p:cNvSpPr>
          <p:nvPr>
            <p:ph type="sldImg"/>
          </p:nvPr>
        </p:nvSpPr>
        <p:spPr>
          <a:ln/>
        </p:spPr>
      </p:sp>
      <p:sp>
        <p:nvSpPr>
          <p:cNvPr id="117762" name="Notes Placeholder 2">
            <a:extLst>
              <a:ext uri="{FF2B5EF4-FFF2-40B4-BE49-F238E27FC236}">
                <a16:creationId xmlns:a16="http://schemas.microsoft.com/office/drawing/2014/main" id="{5B4494A6-102F-4076-A9F6-DA973CDE12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Assume cache hit = .4. ie cache miss = 1-.4 = .6</a:t>
            </a:r>
          </a:p>
          <a:p>
            <a:r>
              <a:rPr lang="en-US" altLang="en-US">
                <a:ea typeface="ＭＳ Ｐゴシック" panose="020B0600070205080204" pitchFamily="34" charset="-128"/>
              </a:rPr>
              <a:t>10ms delay on LAN rather than 2 sec on Access Link on Internet. Avg Use Delay = cache Prob*LANdelay + Cache Miss Prob*InternetDelay = .4 * .01 + .6* 2.01 = 1.2s</a:t>
            </a:r>
          </a:p>
          <a:p>
            <a:r>
              <a:rPr lang="en-US" altLang="en-US">
                <a:ea typeface="ＭＳ Ｐゴシック" panose="020B0600070205080204" pitchFamily="34" charset="-128"/>
              </a:rPr>
              <a:t>Access Link Util = </a:t>
            </a:r>
          </a:p>
        </p:txBody>
      </p:sp>
      <p:sp>
        <p:nvSpPr>
          <p:cNvPr id="117763" name="Slide Number Placeholder 3">
            <a:extLst>
              <a:ext uri="{FF2B5EF4-FFF2-40B4-BE49-F238E27FC236}">
                <a16:creationId xmlns:a16="http://schemas.microsoft.com/office/drawing/2014/main" id="{B0B34024-3D6C-45FE-A90C-AA54EBBB166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6E149FD-C512-4EB3-88B9-A5A7FCBE817B}" type="slidenum">
              <a:rPr lang="en-US" altLang="en-US" sz="1300" smtClean="0">
                <a:latin typeface="Times New Roman" panose="02020603050405020304" pitchFamily="18" charset="0"/>
              </a:rPr>
              <a:pPr/>
              <a:t>43</a:t>
            </a:fld>
            <a:endParaRPr lang="en-US" altLang="en-US" sz="1300">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a:extLst>
              <a:ext uri="{FF2B5EF4-FFF2-40B4-BE49-F238E27FC236}">
                <a16:creationId xmlns:a16="http://schemas.microsoft.com/office/drawing/2014/main" id="{3D583A26-ACB9-46C3-A5AB-46BB0457B94A}"/>
              </a:ext>
            </a:extLst>
          </p:cNvPr>
          <p:cNvSpPr>
            <a:spLocks noGrp="1" noRot="1" noChangeAspect="1" noTextEdit="1"/>
          </p:cNvSpPr>
          <p:nvPr>
            <p:ph type="sldImg"/>
          </p:nvPr>
        </p:nvSpPr>
        <p:spPr>
          <a:ln/>
        </p:spPr>
      </p:sp>
      <p:sp>
        <p:nvSpPr>
          <p:cNvPr id="119810" name="Notes Placeholder 2">
            <a:extLst>
              <a:ext uri="{FF2B5EF4-FFF2-40B4-BE49-F238E27FC236}">
                <a16:creationId xmlns:a16="http://schemas.microsoft.com/office/drawing/2014/main" id="{E825CFAA-6DB2-4220-9339-709D9A3FAB4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with only 60 percent of the requested objects passing through the access link, the traffic intensity on the access link is reduced from 1.0 to 0.6. Typically, a traffic intensity less than 0.8 corresponds to a small delay, say, tens of milliseconds, on a 15 Mbps link. This delay is negligible compared with the two- second Internet delay. </a:t>
            </a:r>
          </a:p>
          <a:p>
            <a:endParaRPr lang="en-US" altLang="en-US">
              <a:ea typeface="ＭＳ Ｐゴシック" panose="020B0600070205080204" pitchFamily="34" charset="-128"/>
            </a:endParaRPr>
          </a:p>
        </p:txBody>
      </p:sp>
      <p:sp>
        <p:nvSpPr>
          <p:cNvPr id="119811" name="Slide Number Placeholder 3">
            <a:extLst>
              <a:ext uri="{FF2B5EF4-FFF2-40B4-BE49-F238E27FC236}">
                <a16:creationId xmlns:a16="http://schemas.microsoft.com/office/drawing/2014/main" id="{F4A7366E-CE63-4D7A-BEAE-E9F9EF13B53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FCC6226F-7E03-4575-856C-37F64FED0EF2}" type="slidenum">
              <a:rPr lang="en-US" altLang="en-US" sz="1300" smtClean="0">
                <a:latin typeface="Times New Roman" panose="02020603050405020304" pitchFamily="18" charset="0"/>
              </a:rPr>
              <a:pPr/>
              <a:t>44</a:t>
            </a:fld>
            <a:endParaRPr lang="en-US" altLang="en-US" sz="1300">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a:extLst>
              <a:ext uri="{FF2B5EF4-FFF2-40B4-BE49-F238E27FC236}">
                <a16:creationId xmlns:a16="http://schemas.microsoft.com/office/drawing/2014/main" id="{6FEDF8AD-47A9-4CED-9C15-BDF8AAB380B7}"/>
              </a:ext>
            </a:extLst>
          </p:cNvPr>
          <p:cNvSpPr>
            <a:spLocks noGrp="1" noRot="1" noChangeAspect="1" noTextEdit="1"/>
          </p:cNvSpPr>
          <p:nvPr>
            <p:ph type="sldImg"/>
          </p:nvPr>
        </p:nvSpPr>
        <p:spPr>
          <a:ln/>
        </p:spPr>
      </p:sp>
      <p:sp>
        <p:nvSpPr>
          <p:cNvPr id="121858" name="Notes Placeholder 2">
            <a:extLst>
              <a:ext uri="{FF2B5EF4-FFF2-40B4-BE49-F238E27FC236}">
                <a16:creationId xmlns:a16="http://schemas.microsoft.com/office/drawing/2014/main" id="{930D31D6-6ADC-45B9-B0E9-9008A4EE4CF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The copies on client and cache can be both old.</a:t>
            </a:r>
          </a:p>
          <a:p>
            <a:endParaRPr lang="en-US" altLang="en-US">
              <a:ea typeface="ＭＳ Ｐゴシック" panose="020B0600070205080204" pitchFamily="34" charset="-128"/>
            </a:endParaRPr>
          </a:p>
          <a:p>
            <a:r>
              <a:rPr lang="en-US" altLang="en-US">
                <a:ea typeface="ＭＳ Ｐゴシック" panose="020B0600070205080204" pitchFamily="34" charset="-128"/>
              </a:rPr>
              <a:t>Between cache and server</a:t>
            </a:r>
          </a:p>
        </p:txBody>
      </p:sp>
      <p:sp>
        <p:nvSpPr>
          <p:cNvPr id="121859" name="Slide Number Placeholder 3">
            <a:extLst>
              <a:ext uri="{FF2B5EF4-FFF2-40B4-BE49-F238E27FC236}">
                <a16:creationId xmlns:a16="http://schemas.microsoft.com/office/drawing/2014/main" id="{8AA4E99E-D208-432F-A484-CC63DFBBDAA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38E7BC6-AB87-40DA-8F7D-68A98202A64E}" type="slidenum">
              <a:rPr lang="en-US" altLang="en-US" sz="1300" smtClean="0">
                <a:latin typeface="Times New Roman" panose="02020603050405020304" pitchFamily="18" charset="0"/>
              </a:rPr>
              <a:pPr/>
              <a:t>45</a:t>
            </a:fld>
            <a:endParaRPr lang="en-US" altLang="en-US" sz="1300">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a:extLst>
              <a:ext uri="{FF2B5EF4-FFF2-40B4-BE49-F238E27FC236}">
                <a16:creationId xmlns:a16="http://schemas.microsoft.com/office/drawing/2014/main" id="{EC25D77A-257A-4B9C-8864-41692507C45B}"/>
              </a:ext>
            </a:extLst>
          </p:cNvPr>
          <p:cNvSpPr>
            <a:spLocks noGrp="1" noRot="1" noChangeAspect="1" noTextEdit="1"/>
          </p:cNvSpPr>
          <p:nvPr>
            <p:ph type="sldImg"/>
          </p:nvPr>
        </p:nvSpPr>
        <p:spPr>
          <a:ln/>
        </p:spPr>
      </p:sp>
      <p:sp>
        <p:nvSpPr>
          <p:cNvPr id="123906" name="Notes Placeholder 2">
            <a:extLst>
              <a:ext uri="{FF2B5EF4-FFF2-40B4-BE49-F238E27FC236}">
                <a16:creationId xmlns:a16="http://schemas.microsoft.com/office/drawing/2014/main" id="{2A630539-DA99-46B2-A650-9A05C6621CE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The copies on client and cache can be both old.</a:t>
            </a:r>
          </a:p>
          <a:p>
            <a:endParaRPr lang="en-US" altLang="en-US">
              <a:ea typeface="ＭＳ Ｐゴシック" panose="020B0600070205080204" pitchFamily="34" charset="-128"/>
            </a:endParaRPr>
          </a:p>
          <a:p>
            <a:r>
              <a:rPr lang="en-US" altLang="en-US">
                <a:ea typeface="ＭＳ Ｐゴシック" panose="020B0600070205080204" pitchFamily="34" charset="-128"/>
              </a:rPr>
              <a:t>Between cache and server</a:t>
            </a:r>
          </a:p>
        </p:txBody>
      </p:sp>
      <p:sp>
        <p:nvSpPr>
          <p:cNvPr id="123907" name="Slide Number Placeholder 3">
            <a:extLst>
              <a:ext uri="{FF2B5EF4-FFF2-40B4-BE49-F238E27FC236}">
                <a16:creationId xmlns:a16="http://schemas.microsoft.com/office/drawing/2014/main" id="{FD5B4CC2-5593-41DA-9AD3-0DED9FE6D5C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68346CA-0BFB-4E6E-91C8-919F7EA07D63}" type="slidenum">
              <a:rPr lang="en-US" altLang="en-US" sz="1300" smtClean="0">
                <a:latin typeface="Times New Roman" panose="02020603050405020304" pitchFamily="18" charset="0"/>
              </a:rPr>
              <a:pPr/>
              <a:t>46</a:t>
            </a:fld>
            <a:endParaRPr lang="en-US" altLang="en-US" sz="1300">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a:extLst>
              <a:ext uri="{FF2B5EF4-FFF2-40B4-BE49-F238E27FC236}">
                <a16:creationId xmlns:a16="http://schemas.microsoft.com/office/drawing/2014/main" id="{205E7BBC-0D28-4F05-B65A-6989C1F5BA9B}"/>
              </a:ext>
            </a:extLst>
          </p:cNvPr>
          <p:cNvSpPr>
            <a:spLocks noGrp="1" noRot="1" noChangeAspect="1" noTextEdit="1"/>
          </p:cNvSpPr>
          <p:nvPr>
            <p:ph type="sldImg"/>
          </p:nvPr>
        </p:nvSpPr>
        <p:spPr>
          <a:ln/>
        </p:spPr>
      </p:sp>
      <p:sp>
        <p:nvSpPr>
          <p:cNvPr id="125954" name="Notes Placeholder 2">
            <a:extLst>
              <a:ext uri="{FF2B5EF4-FFF2-40B4-BE49-F238E27FC236}">
                <a16:creationId xmlns:a16="http://schemas.microsoft.com/office/drawing/2014/main" id="{A93147D6-86AC-4706-B374-BAC86764DE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The copies on client and cache can be both old.</a:t>
            </a:r>
          </a:p>
          <a:p>
            <a:endParaRPr lang="en-US" altLang="en-US">
              <a:ea typeface="ＭＳ Ｐゴシック" panose="020B0600070205080204" pitchFamily="34" charset="-128"/>
            </a:endParaRPr>
          </a:p>
          <a:p>
            <a:r>
              <a:rPr lang="en-US" altLang="en-US">
                <a:ea typeface="ＭＳ Ｐゴシック" panose="020B0600070205080204" pitchFamily="34" charset="-128"/>
              </a:rPr>
              <a:t>Between cache and server</a:t>
            </a:r>
          </a:p>
        </p:txBody>
      </p:sp>
      <p:sp>
        <p:nvSpPr>
          <p:cNvPr id="125955" name="Slide Number Placeholder 3">
            <a:extLst>
              <a:ext uri="{FF2B5EF4-FFF2-40B4-BE49-F238E27FC236}">
                <a16:creationId xmlns:a16="http://schemas.microsoft.com/office/drawing/2014/main" id="{98598CB2-BE04-4C30-A10A-432BD7739F5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FFDAF953-1A10-4560-AF3A-942A38B0765A}" type="slidenum">
              <a:rPr lang="en-US" altLang="en-US" sz="1300" smtClean="0">
                <a:latin typeface="Times New Roman" panose="02020603050405020304" pitchFamily="18" charset="0"/>
              </a:rPr>
              <a:pPr/>
              <a:t>47</a:t>
            </a:fld>
            <a:endParaRPr lang="en-US" altLang="en-US" sz="1300">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a:extLst>
              <a:ext uri="{FF2B5EF4-FFF2-40B4-BE49-F238E27FC236}">
                <a16:creationId xmlns:a16="http://schemas.microsoft.com/office/drawing/2014/main" id="{75B6EAC9-EAD6-4800-A010-E55039BBF244}"/>
              </a:ext>
            </a:extLst>
          </p:cNvPr>
          <p:cNvSpPr>
            <a:spLocks noGrp="1" noRot="1" noChangeAspect="1" noTextEdit="1"/>
          </p:cNvSpPr>
          <p:nvPr>
            <p:ph type="sldImg"/>
          </p:nvPr>
        </p:nvSpPr>
        <p:spPr>
          <a:ln/>
        </p:spPr>
      </p:sp>
      <p:sp>
        <p:nvSpPr>
          <p:cNvPr id="128002" name="Notes Placeholder 2">
            <a:extLst>
              <a:ext uri="{FF2B5EF4-FFF2-40B4-BE49-F238E27FC236}">
                <a16:creationId xmlns:a16="http://schemas.microsoft.com/office/drawing/2014/main" id="{1C896CBF-450D-4A57-A890-051DC1D92C3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28003" name="Slide Number Placeholder 3">
            <a:extLst>
              <a:ext uri="{FF2B5EF4-FFF2-40B4-BE49-F238E27FC236}">
                <a16:creationId xmlns:a16="http://schemas.microsoft.com/office/drawing/2014/main" id="{4C7E54CA-1C2A-4166-8A28-BAC5CEC3709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E6FB43BF-6B81-43A9-B219-CD9CA6577A44}" type="slidenum">
              <a:rPr lang="en-US" altLang="en-US" sz="1300" smtClean="0">
                <a:latin typeface="Times New Roman" panose="02020603050405020304" pitchFamily="18" charset="0"/>
              </a:rPr>
              <a:pPr/>
              <a:t>48</a:t>
            </a:fld>
            <a:endParaRPr lang="en-US" altLang="en-US" sz="1300">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a:extLst>
              <a:ext uri="{FF2B5EF4-FFF2-40B4-BE49-F238E27FC236}">
                <a16:creationId xmlns:a16="http://schemas.microsoft.com/office/drawing/2014/main" id="{79C7E8A8-FD00-4874-978A-A1F1D7FE7089}"/>
              </a:ext>
            </a:extLst>
          </p:cNvPr>
          <p:cNvSpPr>
            <a:spLocks noGrp="1" noRot="1" noChangeAspect="1" noTextEdit="1"/>
          </p:cNvSpPr>
          <p:nvPr>
            <p:ph type="sldImg"/>
          </p:nvPr>
        </p:nvSpPr>
        <p:spPr>
          <a:ln/>
        </p:spPr>
      </p:sp>
      <p:sp>
        <p:nvSpPr>
          <p:cNvPr id="130050" name="Notes Placeholder 2">
            <a:extLst>
              <a:ext uri="{FF2B5EF4-FFF2-40B4-BE49-F238E27FC236}">
                <a16:creationId xmlns:a16="http://schemas.microsoft.com/office/drawing/2014/main" id="{3BBB82EC-B896-45C9-862A-823216DB367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30051" name="Slide Number Placeholder 3">
            <a:extLst>
              <a:ext uri="{FF2B5EF4-FFF2-40B4-BE49-F238E27FC236}">
                <a16:creationId xmlns:a16="http://schemas.microsoft.com/office/drawing/2014/main" id="{66D79983-7BCE-487E-94EE-447E99A2E6E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59EB935-CE4F-40C8-9DB5-E766BBF9DA49}" type="slidenum">
              <a:rPr lang="en-US" altLang="en-US" sz="1300" smtClean="0">
                <a:latin typeface="Times New Roman" panose="02020603050405020304" pitchFamily="18" charset="0"/>
              </a:rPr>
              <a:pPr/>
              <a:t>49</a:t>
            </a:fld>
            <a:endParaRPr lang="en-US" altLang="en-US" sz="1300">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a:extLst>
              <a:ext uri="{FF2B5EF4-FFF2-40B4-BE49-F238E27FC236}">
                <a16:creationId xmlns:a16="http://schemas.microsoft.com/office/drawing/2014/main" id="{896D20D7-40EF-49DD-AC74-6EA2F84E3022}"/>
              </a:ext>
            </a:extLst>
          </p:cNvPr>
          <p:cNvSpPr>
            <a:spLocks noGrp="1" noRot="1" noChangeAspect="1" noTextEdit="1"/>
          </p:cNvSpPr>
          <p:nvPr>
            <p:ph type="sldImg"/>
          </p:nvPr>
        </p:nvSpPr>
        <p:spPr>
          <a:ln/>
        </p:spPr>
      </p:sp>
      <p:sp>
        <p:nvSpPr>
          <p:cNvPr id="132098" name="Notes Placeholder 2">
            <a:extLst>
              <a:ext uri="{FF2B5EF4-FFF2-40B4-BE49-F238E27FC236}">
                <a16:creationId xmlns:a16="http://schemas.microsoft.com/office/drawing/2014/main" id="{5ED2B359-6426-4906-B1EE-70FB4E02BB9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32099" name="Slide Number Placeholder 3">
            <a:extLst>
              <a:ext uri="{FF2B5EF4-FFF2-40B4-BE49-F238E27FC236}">
                <a16:creationId xmlns:a16="http://schemas.microsoft.com/office/drawing/2014/main" id="{275A1BDE-85E2-43FD-95A7-5D4E7F56A76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4D3A1BD-BC8A-4C25-9D22-BDEC7A0C7ED2}" type="slidenum">
              <a:rPr lang="en-US" altLang="en-US" sz="1300" smtClean="0">
                <a:latin typeface="Times New Roman" panose="02020603050405020304" pitchFamily="18" charset="0"/>
              </a:rPr>
              <a:pPr/>
              <a:t>50</a:t>
            </a:fld>
            <a:endParaRPr lang="en-US" altLang="en-US" sz="1300">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a:extLst>
              <a:ext uri="{FF2B5EF4-FFF2-40B4-BE49-F238E27FC236}">
                <a16:creationId xmlns:a16="http://schemas.microsoft.com/office/drawing/2014/main" id="{05496306-B1CC-4766-B0CC-32C9E52E1D02}"/>
              </a:ext>
            </a:extLst>
          </p:cNvPr>
          <p:cNvSpPr>
            <a:spLocks noGrp="1" noRot="1" noChangeAspect="1" noTextEdit="1"/>
          </p:cNvSpPr>
          <p:nvPr>
            <p:ph type="sldImg"/>
          </p:nvPr>
        </p:nvSpPr>
        <p:spPr>
          <a:ln/>
        </p:spPr>
      </p:sp>
      <p:sp>
        <p:nvSpPr>
          <p:cNvPr id="134146" name="Notes Placeholder 2">
            <a:extLst>
              <a:ext uri="{FF2B5EF4-FFF2-40B4-BE49-F238E27FC236}">
                <a16:creationId xmlns:a16="http://schemas.microsoft.com/office/drawing/2014/main" id="{FA85F009-B8D0-4294-A093-E151958EFDD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34147" name="Slide Number Placeholder 3">
            <a:extLst>
              <a:ext uri="{FF2B5EF4-FFF2-40B4-BE49-F238E27FC236}">
                <a16:creationId xmlns:a16="http://schemas.microsoft.com/office/drawing/2014/main" id="{52F014A7-9B63-4895-BA7D-333F77F9EC1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1E33D09-22B7-45E5-958F-35C97F8E63B9}" type="slidenum">
              <a:rPr lang="en-US" altLang="en-US" sz="1300" smtClean="0">
                <a:latin typeface="Times New Roman" panose="02020603050405020304" pitchFamily="18" charset="0"/>
              </a:rPr>
              <a:pPr/>
              <a:t>51</a:t>
            </a:fld>
            <a:endParaRPr lang="en-US" altLang="en-US" sz="1300">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a:extLst>
              <a:ext uri="{FF2B5EF4-FFF2-40B4-BE49-F238E27FC236}">
                <a16:creationId xmlns:a16="http://schemas.microsoft.com/office/drawing/2014/main" id="{57AA66EB-DDA3-4834-9BC6-899C72ACCCAC}"/>
              </a:ext>
            </a:extLst>
          </p:cNvPr>
          <p:cNvSpPr>
            <a:spLocks noGrp="1" noRot="1" noChangeAspect="1" noTextEdit="1"/>
          </p:cNvSpPr>
          <p:nvPr>
            <p:ph type="sldImg"/>
          </p:nvPr>
        </p:nvSpPr>
        <p:spPr>
          <a:ln/>
        </p:spPr>
      </p:sp>
      <p:sp>
        <p:nvSpPr>
          <p:cNvPr id="43010" name="Notes Placeholder 2">
            <a:extLst>
              <a:ext uri="{FF2B5EF4-FFF2-40B4-BE49-F238E27FC236}">
                <a16:creationId xmlns:a16="http://schemas.microsoft.com/office/drawing/2014/main" id="{1862DF8B-A009-4F61-8135-B43672A3714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43011" name="Slide Number Placeholder 3">
            <a:extLst>
              <a:ext uri="{FF2B5EF4-FFF2-40B4-BE49-F238E27FC236}">
                <a16:creationId xmlns:a16="http://schemas.microsoft.com/office/drawing/2014/main" id="{AB44EE41-41E7-47FA-B355-3050BD9486D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AFBC2D3-4D73-4C9B-857A-3D969871299C}" type="slidenum">
              <a:rPr lang="en-US" altLang="en-US" sz="1300" smtClean="0">
                <a:latin typeface="Times New Roman" panose="02020603050405020304" pitchFamily="18" charset="0"/>
              </a:rPr>
              <a:pPr/>
              <a:t>6</a:t>
            </a:fld>
            <a:endParaRPr lang="en-US" altLang="en-US" sz="130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a:extLst>
              <a:ext uri="{FF2B5EF4-FFF2-40B4-BE49-F238E27FC236}">
                <a16:creationId xmlns:a16="http://schemas.microsoft.com/office/drawing/2014/main" id="{6A25D485-D4A7-4F35-B31E-A9569D1748D5}"/>
              </a:ext>
            </a:extLst>
          </p:cNvPr>
          <p:cNvSpPr>
            <a:spLocks noGrp="1" noRot="1" noChangeAspect="1" noTextEdit="1"/>
          </p:cNvSpPr>
          <p:nvPr>
            <p:ph type="sldImg"/>
          </p:nvPr>
        </p:nvSpPr>
        <p:spPr>
          <a:ln/>
        </p:spPr>
      </p:sp>
      <p:sp>
        <p:nvSpPr>
          <p:cNvPr id="136194" name="Notes Placeholder 2">
            <a:extLst>
              <a:ext uri="{FF2B5EF4-FFF2-40B4-BE49-F238E27FC236}">
                <a16:creationId xmlns:a16="http://schemas.microsoft.com/office/drawing/2014/main" id="{9FD6767C-6B66-496C-95F0-A27093C365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36195" name="Slide Number Placeholder 3">
            <a:extLst>
              <a:ext uri="{FF2B5EF4-FFF2-40B4-BE49-F238E27FC236}">
                <a16:creationId xmlns:a16="http://schemas.microsoft.com/office/drawing/2014/main" id="{99C8417A-4114-4513-A3CF-77FF74B62C9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7838A94-B658-4F0E-AE49-1C96910A8D72}" type="slidenum">
              <a:rPr lang="en-US" altLang="en-US" sz="1300" smtClean="0">
                <a:latin typeface="Times New Roman" panose="02020603050405020304" pitchFamily="18" charset="0"/>
              </a:rPr>
              <a:pPr/>
              <a:t>52</a:t>
            </a:fld>
            <a:endParaRPr lang="en-US" altLang="en-US" sz="1300">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a:extLst>
              <a:ext uri="{FF2B5EF4-FFF2-40B4-BE49-F238E27FC236}">
                <a16:creationId xmlns:a16="http://schemas.microsoft.com/office/drawing/2014/main" id="{7793AEDA-3D9F-4FED-9139-EB26693A9E66}"/>
              </a:ext>
            </a:extLst>
          </p:cNvPr>
          <p:cNvSpPr>
            <a:spLocks noGrp="1" noRot="1" noChangeAspect="1" noTextEdit="1"/>
          </p:cNvSpPr>
          <p:nvPr>
            <p:ph type="sldImg"/>
          </p:nvPr>
        </p:nvSpPr>
        <p:spPr>
          <a:ln/>
        </p:spPr>
      </p:sp>
      <p:sp>
        <p:nvSpPr>
          <p:cNvPr id="138242" name="Notes Placeholder 2">
            <a:extLst>
              <a:ext uri="{FF2B5EF4-FFF2-40B4-BE49-F238E27FC236}">
                <a16:creationId xmlns:a16="http://schemas.microsoft.com/office/drawing/2014/main" id="{6A8046AF-B39F-47C7-9ACB-FA5CF8BF2C9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38243" name="Slide Number Placeholder 3">
            <a:extLst>
              <a:ext uri="{FF2B5EF4-FFF2-40B4-BE49-F238E27FC236}">
                <a16:creationId xmlns:a16="http://schemas.microsoft.com/office/drawing/2014/main" id="{E5A66D83-3480-4CDB-8139-413E7B7CE80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E57019F-B2AC-4646-B40F-38B9B44BBA6B}" type="slidenum">
              <a:rPr lang="en-US" altLang="en-US" sz="1300" smtClean="0">
                <a:latin typeface="Times New Roman" panose="02020603050405020304" pitchFamily="18" charset="0"/>
              </a:rPr>
              <a:pPr/>
              <a:t>53</a:t>
            </a:fld>
            <a:endParaRPr lang="en-US" altLang="en-US" sz="1300">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a:extLst>
              <a:ext uri="{FF2B5EF4-FFF2-40B4-BE49-F238E27FC236}">
                <a16:creationId xmlns:a16="http://schemas.microsoft.com/office/drawing/2014/main" id="{91008AF8-660A-48B3-AAD0-767E2F26AE21}"/>
              </a:ext>
            </a:extLst>
          </p:cNvPr>
          <p:cNvSpPr>
            <a:spLocks noGrp="1" noRot="1" noChangeAspect="1" noTextEdit="1"/>
          </p:cNvSpPr>
          <p:nvPr>
            <p:ph type="sldImg"/>
          </p:nvPr>
        </p:nvSpPr>
        <p:spPr>
          <a:ln/>
        </p:spPr>
      </p:sp>
      <p:sp>
        <p:nvSpPr>
          <p:cNvPr id="140290" name="Notes Placeholder 2">
            <a:extLst>
              <a:ext uri="{FF2B5EF4-FFF2-40B4-BE49-F238E27FC236}">
                <a16:creationId xmlns:a16="http://schemas.microsoft.com/office/drawing/2014/main" id="{6024FC4D-B293-407A-B0A4-C86966A8DD0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40291" name="Slide Number Placeholder 3">
            <a:extLst>
              <a:ext uri="{FF2B5EF4-FFF2-40B4-BE49-F238E27FC236}">
                <a16:creationId xmlns:a16="http://schemas.microsoft.com/office/drawing/2014/main" id="{0957F8BA-B909-4A53-B77B-5952D0DB0AE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85ACF0C7-3D4D-4D96-ABFF-09368C0DAFEF}" type="slidenum">
              <a:rPr lang="en-US" altLang="en-US" sz="1300" smtClean="0">
                <a:latin typeface="Times New Roman" panose="02020603050405020304" pitchFamily="18" charset="0"/>
              </a:rPr>
              <a:pPr/>
              <a:t>54</a:t>
            </a:fld>
            <a:endParaRPr lang="en-US" altLang="en-US" sz="1300">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a:extLst>
              <a:ext uri="{FF2B5EF4-FFF2-40B4-BE49-F238E27FC236}">
                <a16:creationId xmlns:a16="http://schemas.microsoft.com/office/drawing/2014/main" id="{299A5233-1470-425E-98D9-0CB672A02130}"/>
              </a:ext>
            </a:extLst>
          </p:cNvPr>
          <p:cNvSpPr>
            <a:spLocks noGrp="1" noRot="1" noChangeAspect="1" noTextEdit="1"/>
          </p:cNvSpPr>
          <p:nvPr>
            <p:ph type="sldImg"/>
          </p:nvPr>
        </p:nvSpPr>
        <p:spPr>
          <a:ln/>
        </p:spPr>
      </p:sp>
      <p:sp>
        <p:nvSpPr>
          <p:cNvPr id="142338" name="Notes Placeholder 2">
            <a:extLst>
              <a:ext uri="{FF2B5EF4-FFF2-40B4-BE49-F238E27FC236}">
                <a16:creationId xmlns:a16="http://schemas.microsoft.com/office/drawing/2014/main" id="{E30A4661-B403-4817-AE7A-F5411E72278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42339" name="Slide Number Placeholder 3">
            <a:extLst>
              <a:ext uri="{FF2B5EF4-FFF2-40B4-BE49-F238E27FC236}">
                <a16:creationId xmlns:a16="http://schemas.microsoft.com/office/drawing/2014/main" id="{AEB5E889-90F1-4191-82D6-B99C60868C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B5ED7E4-F84A-41B9-B708-EE1FDC45ED4D}" type="slidenum">
              <a:rPr lang="en-US" altLang="en-US" sz="1300" smtClean="0">
                <a:latin typeface="Times New Roman" panose="02020603050405020304" pitchFamily="18" charset="0"/>
              </a:rPr>
              <a:pPr/>
              <a:t>55</a:t>
            </a:fld>
            <a:endParaRPr lang="en-US" altLang="en-US" sz="1300">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Image Placeholder 1">
            <a:extLst>
              <a:ext uri="{FF2B5EF4-FFF2-40B4-BE49-F238E27FC236}">
                <a16:creationId xmlns:a16="http://schemas.microsoft.com/office/drawing/2014/main" id="{9B216AC0-8B92-4504-BE92-F3D2FA604A6F}"/>
              </a:ext>
            </a:extLst>
          </p:cNvPr>
          <p:cNvSpPr>
            <a:spLocks noGrp="1" noRot="1" noChangeAspect="1" noTextEdit="1"/>
          </p:cNvSpPr>
          <p:nvPr>
            <p:ph type="sldImg"/>
          </p:nvPr>
        </p:nvSpPr>
        <p:spPr>
          <a:ln/>
        </p:spPr>
      </p:sp>
      <p:sp>
        <p:nvSpPr>
          <p:cNvPr id="146434" name="Notes Placeholder 2">
            <a:extLst>
              <a:ext uri="{FF2B5EF4-FFF2-40B4-BE49-F238E27FC236}">
                <a16:creationId xmlns:a16="http://schemas.microsoft.com/office/drawing/2014/main" id="{13275EA8-9CB1-4D87-BA7A-08207E71416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46435" name="Slide Number Placeholder 3">
            <a:extLst>
              <a:ext uri="{FF2B5EF4-FFF2-40B4-BE49-F238E27FC236}">
                <a16:creationId xmlns:a16="http://schemas.microsoft.com/office/drawing/2014/main" id="{682A1CBA-4E93-47B2-A092-77689FE4BA6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521DF32-5B4D-4745-BA04-3BAF87B8A716}" type="slidenum">
              <a:rPr lang="en-US" altLang="en-US" sz="1300" smtClean="0">
                <a:latin typeface="Times New Roman" panose="02020603050405020304" pitchFamily="18" charset="0"/>
              </a:rPr>
              <a:pPr/>
              <a:t>58</a:t>
            </a:fld>
            <a:endParaRPr lang="en-US" altLang="en-US" sz="1300">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Image Placeholder 1">
            <a:extLst>
              <a:ext uri="{FF2B5EF4-FFF2-40B4-BE49-F238E27FC236}">
                <a16:creationId xmlns:a16="http://schemas.microsoft.com/office/drawing/2014/main" id="{30B34174-AA1D-4136-BF34-318F2574CA9C}"/>
              </a:ext>
            </a:extLst>
          </p:cNvPr>
          <p:cNvSpPr>
            <a:spLocks noGrp="1" noRot="1" noChangeAspect="1" noTextEdit="1"/>
          </p:cNvSpPr>
          <p:nvPr>
            <p:ph type="sldImg"/>
          </p:nvPr>
        </p:nvSpPr>
        <p:spPr>
          <a:ln/>
        </p:spPr>
      </p:sp>
      <p:sp>
        <p:nvSpPr>
          <p:cNvPr id="148482" name="Notes Placeholder 2">
            <a:extLst>
              <a:ext uri="{FF2B5EF4-FFF2-40B4-BE49-F238E27FC236}">
                <a16:creationId xmlns:a16="http://schemas.microsoft.com/office/drawing/2014/main" id="{5F0EB031-4643-4DAD-B46E-33BC442B0A4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48483" name="Slide Number Placeholder 3">
            <a:extLst>
              <a:ext uri="{FF2B5EF4-FFF2-40B4-BE49-F238E27FC236}">
                <a16:creationId xmlns:a16="http://schemas.microsoft.com/office/drawing/2014/main" id="{74A02114-2A4F-4EC9-B3E0-89528106FAB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A0614B0-F7BA-4860-A88A-12369AD31A82}" type="slidenum">
              <a:rPr lang="en-US" altLang="en-US" sz="1300" smtClean="0">
                <a:latin typeface="Times New Roman" panose="02020603050405020304" pitchFamily="18" charset="0"/>
              </a:rPr>
              <a:pPr/>
              <a:t>59</a:t>
            </a:fld>
            <a:endParaRPr lang="en-US" altLang="en-US" sz="1300">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a:extLst>
              <a:ext uri="{FF2B5EF4-FFF2-40B4-BE49-F238E27FC236}">
                <a16:creationId xmlns:a16="http://schemas.microsoft.com/office/drawing/2014/main" id="{F74E4950-863D-40C2-9888-7BAD345B9119}"/>
              </a:ext>
            </a:extLst>
          </p:cNvPr>
          <p:cNvSpPr>
            <a:spLocks noGrp="1" noRot="1" noChangeAspect="1" noTextEdit="1"/>
          </p:cNvSpPr>
          <p:nvPr>
            <p:ph type="sldImg"/>
          </p:nvPr>
        </p:nvSpPr>
        <p:spPr>
          <a:ln/>
        </p:spPr>
      </p:sp>
      <p:sp>
        <p:nvSpPr>
          <p:cNvPr id="150530" name="Notes Placeholder 2">
            <a:extLst>
              <a:ext uri="{FF2B5EF4-FFF2-40B4-BE49-F238E27FC236}">
                <a16:creationId xmlns:a16="http://schemas.microsoft.com/office/drawing/2014/main" id="{142E42E1-D64A-49A5-96BC-CB1F9399664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50531" name="Slide Number Placeholder 3">
            <a:extLst>
              <a:ext uri="{FF2B5EF4-FFF2-40B4-BE49-F238E27FC236}">
                <a16:creationId xmlns:a16="http://schemas.microsoft.com/office/drawing/2014/main" id="{E8E61B3F-0C01-46BC-BEBC-D37B1CD80A3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010375C-D911-4453-9432-04CA80BF1567}" type="slidenum">
              <a:rPr lang="en-US" altLang="en-US" sz="1300" smtClean="0">
                <a:latin typeface="Times New Roman" panose="02020603050405020304" pitchFamily="18" charset="0"/>
              </a:rPr>
              <a:pPr/>
              <a:t>60</a:t>
            </a:fld>
            <a:endParaRPr lang="en-US" altLang="en-US" sz="1300">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a:extLst>
              <a:ext uri="{FF2B5EF4-FFF2-40B4-BE49-F238E27FC236}">
                <a16:creationId xmlns:a16="http://schemas.microsoft.com/office/drawing/2014/main" id="{504DE666-0DCD-416F-B105-888D71AEB92F}"/>
              </a:ext>
            </a:extLst>
          </p:cNvPr>
          <p:cNvSpPr>
            <a:spLocks noGrp="1" noRot="1" noChangeAspect="1" noTextEdit="1"/>
          </p:cNvSpPr>
          <p:nvPr>
            <p:ph type="sldImg"/>
          </p:nvPr>
        </p:nvSpPr>
        <p:spPr>
          <a:ln/>
        </p:spPr>
      </p:sp>
      <p:sp>
        <p:nvSpPr>
          <p:cNvPr id="152578" name="Notes Placeholder 2">
            <a:extLst>
              <a:ext uri="{FF2B5EF4-FFF2-40B4-BE49-F238E27FC236}">
                <a16:creationId xmlns:a16="http://schemas.microsoft.com/office/drawing/2014/main" id="{EEE849DA-296C-4402-84E1-849E6087CA3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52579" name="Slide Number Placeholder 3">
            <a:extLst>
              <a:ext uri="{FF2B5EF4-FFF2-40B4-BE49-F238E27FC236}">
                <a16:creationId xmlns:a16="http://schemas.microsoft.com/office/drawing/2014/main" id="{86FA4EFB-876E-42AB-B855-19FEA49EE3F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B30F1F7-85B7-4FDD-A6CB-AEE8C899962D}" type="slidenum">
              <a:rPr lang="en-US" altLang="en-US" sz="1300" smtClean="0">
                <a:latin typeface="Times New Roman" panose="02020603050405020304" pitchFamily="18" charset="0"/>
              </a:rPr>
              <a:pPr/>
              <a:t>61</a:t>
            </a:fld>
            <a:endParaRPr lang="en-US" altLang="en-US" sz="1300">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a:extLst>
              <a:ext uri="{FF2B5EF4-FFF2-40B4-BE49-F238E27FC236}">
                <a16:creationId xmlns:a16="http://schemas.microsoft.com/office/drawing/2014/main" id="{131A6E73-4A7D-4A0A-B362-94583A802F9F}"/>
              </a:ext>
            </a:extLst>
          </p:cNvPr>
          <p:cNvSpPr>
            <a:spLocks noGrp="1" noRot="1" noChangeAspect="1" noTextEdit="1"/>
          </p:cNvSpPr>
          <p:nvPr>
            <p:ph type="sldImg"/>
          </p:nvPr>
        </p:nvSpPr>
        <p:spPr>
          <a:ln/>
        </p:spPr>
      </p:sp>
      <p:sp>
        <p:nvSpPr>
          <p:cNvPr id="154626" name="Notes Placeholder 2">
            <a:extLst>
              <a:ext uri="{FF2B5EF4-FFF2-40B4-BE49-F238E27FC236}">
                <a16:creationId xmlns:a16="http://schemas.microsoft.com/office/drawing/2014/main" id="{386DD688-C3DA-4B46-9A58-4D01B638FA7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54627" name="Slide Number Placeholder 3">
            <a:extLst>
              <a:ext uri="{FF2B5EF4-FFF2-40B4-BE49-F238E27FC236}">
                <a16:creationId xmlns:a16="http://schemas.microsoft.com/office/drawing/2014/main" id="{A45EB91B-5B94-4C4A-92CA-878059DA967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2335CAD-9DEF-44BE-9F59-67AE83D7C0B8}" type="slidenum">
              <a:rPr lang="en-US" altLang="en-US" sz="1300" smtClean="0">
                <a:latin typeface="Times New Roman" panose="02020603050405020304" pitchFamily="18" charset="0"/>
              </a:rPr>
              <a:pPr/>
              <a:t>62</a:t>
            </a:fld>
            <a:endParaRPr lang="en-US" altLang="en-US" sz="1300">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Image Placeholder 1">
            <a:extLst>
              <a:ext uri="{FF2B5EF4-FFF2-40B4-BE49-F238E27FC236}">
                <a16:creationId xmlns:a16="http://schemas.microsoft.com/office/drawing/2014/main" id="{C7E6DBB5-6650-46E5-AF8A-BEA26FA948F2}"/>
              </a:ext>
            </a:extLst>
          </p:cNvPr>
          <p:cNvSpPr>
            <a:spLocks noGrp="1" noRot="1" noChangeAspect="1" noTextEdit="1"/>
          </p:cNvSpPr>
          <p:nvPr>
            <p:ph type="sldImg"/>
          </p:nvPr>
        </p:nvSpPr>
        <p:spPr>
          <a:ln/>
        </p:spPr>
      </p:sp>
      <p:sp>
        <p:nvSpPr>
          <p:cNvPr id="156674" name="Notes Placeholder 2">
            <a:extLst>
              <a:ext uri="{FF2B5EF4-FFF2-40B4-BE49-F238E27FC236}">
                <a16:creationId xmlns:a16="http://schemas.microsoft.com/office/drawing/2014/main" id="{C8584A7E-E1A9-40A2-BA1B-939CFD1A9ED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56675" name="Slide Number Placeholder 3">
            <a:extLst>
              <a:ext uri="{FF2B5EF4-FFF2-40B4-BE49-F238E27FC236}">
                <a16:creationId xmlns:a16="http://schemas.microsoft.com/office/drawing/2014/main" id="{49F18793-DF41-4D2D-885C-CD16B2E9B81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3FA3558-EEC6-4363-BCBD-78B29AD118D2}" type="slidenum">
              <a:rPr lang="en-US" altLang="en-US" sz="1300" smtClean="0">
                <a:latin typeface="Times New Roman" panose="02020603050405020304" pitchFamily="18" charset="0"/>
              </a:rPr>
              <a:pPr/>
              <a:t>63</a:t>
            </a:fld>
            <a:endParaRPr lang="en-US" altLang="en-US" sz="130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0F75CBC0-7233-404F-9A11-1FE98BC25846}"/>
              </a:ext>
            </a:extLst>
          </p:cNvPr>
          <p:cNvSpPr>
            <a:spLocks noGrp="1" noRot="1" noChangeAspect="1" noTextEdit="1"/>
          </p:cNvSpPr>
          <p:nvPr>
            <p:ph type="sldImg"/>
          </p:nvPr>
        </p:nvSpPr>
        <p:spPr>
          <a:ln/>
        </p:spPr>
      </p:sp>
      <p:sp>
        <p:nvSpPr>
          <p:cNvPr id="45058" name="Notes Placeholder 2">
            <a:extLst>
              <a:ext uri="{FF2B5EF4-FFF2-40B4-BE49-F238E27FC236}">
                <a16:creationId xmlns:a16="http://schemas.microsoft.com/office/drawing/2014/main" id="{68E5F034-C606-4184-99B4-09F3361BD2A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45059" name="Slide Number Placeholder 3">
            <a:extLst>
              <a:ext uri="{FF2B5EF4-FFF2-40B4-BE49-F238E27FC236}">
                <a16:creationId xmlns:a16="http://schemas.microsoft.com/office/drawing/2014/main" id="{4D864C0E-A29C-45EB-A835-46E5EC44D6A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4AC999F-591A-45FA-A7E3-8913912C049D}" type="slidenum">
              <a:rPr lang="en-US" altLang="en-US" sz="1300" smtClean="0">
                <a:latin typeface="Times New Roman" panose="02020603050405020304" pitchFamily="18" charset="0"/>
              </a:rPr>
              <a:pPr/>
              <a:t>7</a:t>
            </a:fld>
            <a:endParaRPr lang="en-US" altLang="en-US" sz="1300">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a:extLst>
              <a:ext uri="{FF2B5EF4-FFF2-40B4-BE49-F238E27FC236}">
                <a16:creationId xmlns:a16="http://schemas.microsoft.com/office/drawing/2014/main" id="{5BD1256F-6E8A-49DD-B333-CD7FB8AB8725}"/>
              </a:ext>
            </a:extLst>
          </p:cNvPr>
          <p:cNvSpPr>
            <a:spLocks noGrp="1" noRot="1" noChangeAspect="1" noTextEdit="1"/>
          </p:cNvSpPr>
          <p:nvPr>
            <p:ph type="sldImg"/>
          </p:nvPr>
        </p:nvSpPr>
        <p:spPr>
          <a:ln/>
        </p:spPr>
      </p:sp>
      <p:sp>
        <p:nvSpPr>
          <p:cNvPr id="158722" name="Notes Placeholder 2">
            <a:extLst>
              <a:ext uri="{FF2B5EF4-FFF2-40B4-BE49-F238E27FC236}">
                <a16:creationId xmlns:a16="http://schemas.microsoft.com/office/drawing/2014/main" id="{19BB5F6F-A4D4-4B01-80BA-6FD59860E2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58723" name="Slide Number Placeholder 3">
            <a:extLst>
              <a:ext uri="{FF2B5EF4-FFF2-40B4-BE49-F238E27FC236}">
                <a16:creationId xmlns:a16="http://schemas.microsoft.com/office/drawing/2014/main" id="{25D2E226-0C4C-4AC0-A6CE-13C58E2C97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28D52A9-FD16-441C-9AFD-A08907FE970C}" type="slidenum">
              <a:rPr lang="en-US" altLang="en-US" sz="1300" smtClean="0">
                <a:latin typeface="Times New Roman" panose="02020603050405020304" pitchFamily="18" charset="0"/>
              </a:rPr>
              <a:pPr/>
              <a:t>64</a:t>
            </a:fld>
            <a:endParaRPr lang="en-US" altLang="en-US" sz="1300">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a:extLst>
              <a:ext uri="{FF2B5EF4-FFF2-40B4-BE49-F238E27FC236}">
                <a16:creationId xmlns:a16="http://schemas.microsoft.com/office/drawing/2014/main" id="{C354B405-B496-4174-AE81-A4BC8326AA38}"/>
              </a:ext>
            </a:extLst>
          </p:cNvPr>
          <p:cNvSpPr>
            <a:spLocks noGrp="1" noRot="1" noChangeAspect="1" noTextEdit="1"/>
          </p:cNvSpPr>
          <p:nvPr>
            <p:ph type="sldImg"/>
          </p:nvPr>
        </p:nvSpPr>
        <p:spPr>
          <a:ln/>
        </p:spPr>
      </p:sp>
      <p:sp>
        <p:nvSpPr>
          <p:cNvPr id="160770" name="Notes Placeholder 2">
            <a:extLst>
              <a:ext uri="{FF2B5EF4-FFF2-40B4-BE49-F238E27FC236}">
                <a16:creationId xmlns:a16="http://schemas.microsoft.com/office/drawing/2014/main" id="{01D02270-075F-4C94-9041-971FC3FFA90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60771" name="Slide Number Placeholder 3">
            <a:extLst>
              <a:ext uri="{FF2B5EF4-FFF2-40B4-BE49-F238E27FC236}">
                <a16:creationId xmlns:a16="http://schemas.microsoft.com/office/drawing/2014/main" id="{FE854A96-8781-40CF-B941-6444FE6233D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48C92E6-BF15-44D2-8ECB-7F7CA10CD28F}" type="slidenum">
              <a:rPr lang="en-US" altLang="en-US" sz="1300" smtClean="0">
                <a:latin typeface="Times New Roman" panose="02020603050405020304" pitchFamily="18" charset="0"/>
              </a:rPr>
              <a:pPr/>
              <a:t>65</a:t>
            </a:fld>
            <a:endParaRPr lang="en-US" altLang="en-US" sz="1300">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a:extLst>
              <a:ext uri="{FF2B5EF4-FFF2-40B4-BE49-F238E27FC236}">
                <a16:creationId xmlns:a16="http://schemas.microsoft.com/office/drawing/2014/main" id="{D4CEE031-2A7A-4D36-9DAC-D8E699637FC1}"/>
              </a:ext>
            </a:extLst>
          </p:cNvPr>
          <p:cNvSpPr>
            <a:spLocks noGrp="1" noRot="1" noChangeAspect="1" noTextEdit="1"/>
          </p:cNvSpPr>
          <p:nvPr>
            <p:ph type="sldImg"/>
          </p:nvPr>
        </p:nvSpPr>
        <p:spPr>
          <a:ln/>
        </p:spPr>
      </p:sp>
      <p:sp>
        <p:nvSpPr>
          <p:cNvPr id="162818" name="Notes Placeholder 2">
            <a:extLst>
              <a:ext uri="{FF2B5EF4-FFF2-40B4-BE49-F238E27FC236}">
                <a16:creationId xmlns:a16="http://schemas.microsoft.com/office/drawing/2014/main" id="{1DE2FD39-8C51-481B-98DF-620B67CE4A1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62819" name="Slide Number Placeholder 3">
            <a:extLst>
              <a:ext uri="{FF2B5EF4-FFF2-40B4-BE49-F238E27FC236}">
                <a16:creationId xmlns:a16="http://schemas.microsoft.com/office/drawing/2014/main" id="{326D30DD-F9CA-457D-8775-39DF89FED6A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3BA1A87-6559-4060-959F-814FE09E440F}" type="slidenum">
              <a:rPr lang="en-US" altLang="en-US" sz="1300" smtClean="0">
                <a:latin typeface="Times New Roman" panose="02020603050405020304" pitchFamily="18" charset="0"/>
              </a:rPr>
              <a:pPr/>
              <a:t>66</a:t>
            </a:fld>
            <a:endParaRPr lang="en-US" altLang="en-US" sz="1300">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a:extLst>
              <a:ext uri="{FF2B5EF4-FFF2-40B4-BE49-F238E27FC236}">
                <a16:creationId xmlns:a16="http://schemas.microsoft.com/office/drawing/2014/main" id="{6C92F4A3-A9F3-43D5-A72E-B299120FC532}"/>
              </a:ext>
            </a:extLst>
          </p:cNvPr>
          <p:cNvSpPr>
            <a:spLocks noGrp="1" noRot="1" noChangeAspect="1" noTextEdit="1"/>
          </p:cNvSpPr>
          <p:nvPr>
            <p:ph type="sldImg"/>
          </p:nvPr>
        </p:nvSpPr>
        <p:spPr>
          <a:ln/>
        </p:spPr>
      </p:sp>
      <p:sp>
        <p:nvSpPr>
          <p:cNvPr id="164866" name="Notes Placeholder 2">
            <a:extLst>
              <a:ext uri="{FF2B5EF4-FFF2-40B4-BE49-F238E27FC236}">
                <a16:creationId xmlns:a16="http://schemas.microsoft.com/office/drawing/2014/main" id="{22AE24F1-B5A8-41EF-BE08-A33A5BC397F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64867" name="Slide Number Placeholder 3">
            <a:extLst>
              <a:ext uri="{FF2B5EF4-FFF2-40B4-BE49-F238E27FC236}">
                <a16:creationId xmlns:a16="http://schemas.microsoft.com/office/drawing/2014/main" id="{9E4D846E-402B-46C0-82F3-6D7C48539F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C027255-FE78-471F-89D8-850139F940F1}" type="slidenum">
              <a:rPr lang="en-US" altLang="en-US" sz="1300" smtClean="0">
                <a:latin typeface="Times New Roman" panose="02020603050405020304" pitchFamily="18" charset="0"/>
              </a:rPr>
              <a:pPr/>
              <a:t>67</a:t>
            </a:fld>
            <a:endParaRPr lang="en-US" altLang="en-US" sz="1300">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a:extLst>
              <a:ext uri="{FF2B5EF4-FFF2-40B4-BE49-F238E27FC236}">
                <a16:creationId xmlns:a16="http://schemas.microsoft.com/office/drawing/2014/main" id="{5E435911-E6F4-41A9-B4A4-5A1DF5C6DB14}"/>
              </a:ext>
            </a:extLst>
          </p:cNvPr>
          <p:cNvSpPr>
            <a:spLocks noGrp="1" noRot="1" noChangeAspect="1" noTextEdit="1"/>
          </p:cNvSpPr>
          <p:nvPr>
            <p:ph type="sldImg"/>
          </p:nvPr>
        </p:nvSpPr>
        <p:spPr>
          <a:ln/>
        </p:spPr>
      </p:sp>
      <p:sp>
        <p:nvSpPr>
          <p:cNvPr id="166914" name="Notes Placeholder 2">
            <a:extLst>
              <a:ext uri="{FF2B5EF4-FFF2-40B4-BE49-F238E27FC236}">
                <a16:creationId xmlns:a16="http://schemas.microsoft.com/office/drawing/2014/main" id="{F7242012-B8B1-4B4A-B753-1700C9FEE5C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66915" name="Slide Number Placeholder 3">
            <a:extLst>
              <a:ext uri="{FF2B5EF4-FFF2-40B4-BE49-F238E27FC236}">
                <a16:creationId xmlns:a16="http://schemas.microsoft.com/office/drawing/2014/main" id="{B3C3A78A-05B7-48A9-B45E-B97D7CC029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B4A9CF4-AD19-45F4-BC6F-42AFA766F128}" type="slidenum">
              <a:rPr lang="en-US" altLang="en-US" sz="1300" smtClean="0">
                <a:latin typeface="Times New Roman" panose="02020603050405020304" pitchFamily="18" charset="0"/>
              </a:rPr>
              <a:pPr/>
              <a:t>68</a:t>
            </a:fld>
            <a:endParaRPr lang="en-US" altLang="en-US" sz="1300">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a:extLst>
              <a:ext uri="{FF2B5EF4-FFF2-40B4-BE49-F238E27FC236}">
                <a16:creationId xmlns:a16="http://schemas.microsoft.com/office/drawing/2014/main" id="{66AB53B4-CDBD-49C7-9E96-23E0EB0A4311}"/>
              </a:ext>
            </a:extLst>
          </p:cNvPr>
          <p:cNvSpPr>
            <a:spLocks noGrp="1" noRot="1" noChangeAspect="1" noTextEdit="1"/>
          </p:cNvSpPr>
          <p:nvPr>
            <p:ph type="sldImg"/>
          </p:nvPr>
        </p:nvSpPr>
        <p:spPr>
          <a:ln/>
        </p:spPr>
      </p:sp>
      <p:sp>
        <p:nvSpPr>
          <p:cNvPr id="168962" name="Notes Placeholder 2">
            <a:extLst>
              <a:ext uri="{FF2B5EF4-FFF2-40B4-BE49-F238E27FC236}">
                <a16:creationId xmlns:a16="http://schemas.microsoft.com/office/drawing/2014/main" id="{B2243D8B-4B23-471D-B62B-0CDAFA0A3DA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68963" name="Slide Number Placeholder 3">
            <a:extLst>
              <a:ext uri="{FF2B5EF4-FFF2-40B4-BE49-F238E27FC236}">
                <a16:creationId xmlns:a16="http://schemas.microsoft.com/office/drawing/2014/main" id="{DF416F74-DBAF-44A7-B294-2B28CC2A286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75782E7-B8AE-404F-84BC-087FC9023895}" type="slidenum">
              <a:rPr lang="en-US" altLang="en-US" sz="1300" smtClean="0">
                <a:latin typeface="Times New Roman" panose="02020603050405020304" pitchFamily="18" charset="0"/>
              </a:rPr>
              <a:pPr/>
              <a:t>69</a:t>
            </a:fld>
            <a:endParaRPr lang="en-US" altLang="en-US" sz="1300">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a:extLst>
              <a:ext uri="{FF2B5EF4-FFF2-40B4-BE49-F238E27FC236}">
                <a16:creationId xmlns:a16="http://schemas.microsoft.com/office/drawing/2014/main" id="{8830170B-6531-4195-B0E2-5E893C69A2D8}"/>
              </a:ext>
            </a:extLst>
          </p:cNvPr>
          <p:cNvSpPr>
            <a:spLocks noGrp="1" noRot="1" noChangeAspect="1" noTextEdit="1"/>
          </p:cNvSpPr>
          <p:nvPr>
            <p:ph type="sldImg"/>
          </p:nvPr>
        </p:nvSpPr>
        <p:spPr>
          <a:ln/>
        </p:spPr>
      </p:sp>
      <p:sp>
        <p:nvSpPr>
          <p:cNvPr id="171010" name="Notes Placeholder 2">
            <a:extLst>
              <a:ext uri="{FF2B5EF4-FFF2-40B4-BE49-F238E27FC236}">
                <a16:creationId xmlns:a16="http://schemas.microsoft.com/office/drawing/2014/main" id="{F4573CE1-6436-4F25-AF46-D75301FE8BF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71011" name="Slide Number Placeholder 3">
            <a:extLst>
              <a:ext uri="{FF2B5EF4-FFF2-40B4-BE49-F238E27FC236}">
                <a16:creationId xmlns:a16="http://schemas.microsoft.com/office/drawing/2014/main" id="{40322A04-4C79-4693-9124-1BF4B59E3C7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E0D8D01-2F97-42D2-9DC3-EB86FFDF1ADF}" type="slidenum">
              <a:rPr lang="en-US" altLang="en-US" sz="1300" smtClean="0">
                <a:latin typeface="Times New Roman" panose="02020603050405020304" pitchFamily="18" charset="0"/>
              </a:rPr>
              <a:pPr/>
              <a:t>70</a:t>
            </a:fld>
            <a:endParaRPr lang="en-US" altLang="en-US" sz="1300">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a:extLst>
              <a:ext uri="{FF2B5EF4-FFF2-40B4-BE49-F238E27FC236}">
                <a16:creationId xmlns:a16="http://schemas.microsoft.com/office/drawing/2014/main" id="{650AA6EB-683B-492C-8A0F-04E4B9B3C4EC}"/>
              </a:ext>
            </a:extLst>
          </p:cNvPr>
          <p:cNvSpPr>
            <a:spLocks noGrp="1" noRot="1" noChangeAspect="1" noTextEdit="1"/>
          </p:cNvSpPr>
          <p:nvPr>
            <p:ph type="sldImg"/>
          </p:nvPr>
        </p:nvSpPr>
        <p:spPr>
          <a:ln/>
        </p:spPr>
      </p:sp>
      <p:sp>
        <p:nvSpPr>
          <p:cNvPr id="173058" name="Notes Placeholder 2">
            <a:extLst>
              <a:ext uri="{FF2B5EF4-FFF2-40B4-BE49-F238E27FC236}">
                <a16:creationId xmlns:a16="http://schemas.microsoft.com/office/drawing/2014/main" id="{CA7C8156-8D2C-4AF9-B225-DF598D69A7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73059" name="Slide Number Placeholder 3">
            <a:extLst>
              <a:ext uri="{FF2B5EF4-FFF2-40B4-BE49-F238E27FC236}">
                <a16:creationId xmlns:a16="http://schemas.microsoft.com/office/drawing/2014/main" id="{28EAEE6F-959C-484C-A285-39A2BC24764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24A24FD-9413-4C56-BCBF-9DA9F0DB6A2F}" type="slidenum">
              <a:rPr lang="en-US" altLang="en-US" sz="1300" smtClean="0">
                <a:latin typeface="Times New Roman" panose="02020603050405020304" pitchFamily="18" charset="0"/>
              </a:rPr>
              <a:pPr/>
              <a:t>71</a:t>
            </a:fld>
            <a:endParaRPr lang="en-US" altLang="en-US" sz="1300">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Image Placeholder 1">
            <a:extLst>
              <a:ext uri="{FF2B5EF4-FFF2-40B4-BE49-F238E27FC236}">
                <a16:creationId xmlns:a16="http://schemas.microsoft.com/office/drawing/2014/main" id="{F26693B7-5E3A-46A3-89F2-259CE8BD8E4B}"/>
              </a:ext>
            </a:extLst>
          </p:cNvPr>
          <p:cNvSpPr>
            <a:spLocks noGrp="1" noRot="1" noChangeAspect="1" noTextEdit="1"/>
          </p:cNvSpPr>
          <p:nvPr>
            <p:ph type="sldImg"/>
          </p:nvPr>
        </p:nvSpPr>
        <p:spPr>
          <a:ln/>
        </p:spPr>
      </p:sp>
      <p:sp>
        <p:nvSpPr>
          <p:cNvPr id="175106" name="Notes Placeholder 2">
            <a:extLst>
              <a:ext uri="{FF2B5EF4-FFF2-40B4-BE49-F238E27FC236}">
                <a16:creationId xmlns:a16="http://schemas.microsoft.com/office/drawing/2014/main" id="{7AA8AFD7-F3E7-4B5E-8FBA-AC730B2440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75107" name="Slide Number Placeholder 3">
            <a:extLst>
              <a:ext uri="{FF2B5EF4-FFF2-40B4-BE49-F238E27FC236}">
                <a16:creationId xmlns:a16="http://schemas.microsoft.com/office/drawing/2014/main" id="{8AF89B54-3548-4FBD-8B4E-EFF21970068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04B06F6C-145C-4835-8CEC-042D1EBB8A28}" type="slidenum">
              <a:rPr lang="en-US" altLang="en-US" sz="1300" smtClean="0">
                <a:latin typeface="Times New Roman" panose="02020603050405020304" pitchFamily="18" charset="0"/>
              </a:rPr>
              <a:pPr/>
              <a:t>72</a:t>
            </a:fld>
            <a:endParaRPr lang="en-US" altLang="en-US" sz="1300">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Image Placeholder 1">
            <a:extLst>
              <a:ext uri="{FF2B5EF4-FFF2-40B4-BE49-F238E27FC236}">
                <a16:creationId xmlns:a16="http://schemas.microsoft.com/office/drawing/2014/main" id="{FD88D798-8BFD-4C9E-ADA7-C4AA6E2971D2}"/>
              </a:ext>
            </a:extLst>
          </p:cNvPr>
          <p:cNvSpPr>
            <a:spLocks noGrp="1" noRot="1" noChangeAspect="1" noTextEdit="1"/>
          </p:cNvSpPr>
          <p:nvPr>
            <p:ph type="sldImg"/>
          </p:nvPr>
        </p:nvSpPr>
        <p:spPr>
          <a:ln/>
        </p:spPr>
      </p:sp>
      <p:sp>
        <p:nvSpPr>
          <p:cNvPr id="177154" name="Notes Placeholder 2">
            <a:extLst>
              <a:ext uri="{FF2B5EF4-FFF2-40B4-BE49-F238E27FC236}">
                <a16:creationId xmlns:a16="http://schemas.microsoft.com/office/drawing/2014/main" id="{CAA75D10-4604-480B-96DF-AA7B622238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77155" name="Slide Number Placeholder 3">
            <a:extLst>
              <a:ext uri="{FF2B5EF4-FFF2-40B4-BE49-F238E27FC236}">
                <a16:creationId xmlns:a16="http://schemas.microsoft.com/office/drawing/2014/main" id="{88AE53E0-3D5A-417D-AAC8-47B5A653EB0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2E8C388-AFBE-4648-8286-19F04567B260}" type="slidenum">
              <a:rPr lang="en-US" altLang="en-US" sz="1300" smtClean="0">
                <a:latin typeface="Times New Roman" panose="02020603050405020304" pitchFamily="18" charset="0"/>
              </a:rPr>
              <a:pPr/>
              <a:t>73</a:t>
            </a:fld>
            <a:endParaRPr lang="en-US" altLang="en-US" sz="1300">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E9EDBB3D-03DD-4732-9A11-041F64D2FD30}"/>
              </a:ext>
            </a:extLst>
          </p:cNvPr>
          <p:cNvSpPr>
            <a:spLocks noGrp="1" noRot="1" noChangeAspect="1" noTextEdit="1"/>
          </p:cNvSpPr>
          <p:nvPr>
            <p:ph type="sldImg"/>
          </p:nvPr>
        </p:nvSpPr>
        <p:spPr>
          <a:ln/>
        </p:spPr>
      </p:sp>
      <p:sp>
        <p:nvSpPr>
          <p:cNvPr id="47106" name="Notes Placeholder 2">
            <a:extLst>
              <a:ext uri="{FF2B5EF4-FFF2-40B4-BE49-F238E27FC236}">
                <a16:creationId xmlns:a16="http://schemas.microsoft.com/office/drawing/2014/main" id="{4C1A6865-B9DE-483F-8303-80232CE28C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47107" name="Slide Number Placeholder 3">
            <a:extLst>
              <a:ext uri="{FF2B5EF4-FFF2-40B4-BE49-F238E27FC236}">
                <a16:creationId xmlns:a16="http://schemas.microsoft.com/office/drawing/2014/main" id="{7756EF45-5917-4987-AEA5-840CE06D4CD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4DFBFC27-3FC2-4602-9F42-94C98C33A095}" type="slidenum">
              <a:rPr lang="en-US" altLang="en-US" sz="1300" smtClean="0">
                <a:latin typeface="Times New Roman" panose="02020603050405020304" pitchFamily="18" charset="0"/>
              </a:rPr>
              <a:pPr/>
              <a:t>8</a:t>
            </a:fld>
            <a:endParaRPr lang="en-US" altLang="en-US" sz="1300">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Slide Image Placeholder 1">
            <a:extLst>
              <a:ext uri="{FF2B5EF4-FFF2-40B4-BE49-F238E27FC236}">
                <a16:creationId xmlns:a16="http://schemas.microsoft.com/office/drawing/2014/main" id="{59581B99-4797-4656-A092-6ECFE537B98B}"/>
              </a:ext>
            </a:extLst>
          </p:cNvPr>
          <p:cNvSpPr>
            <a:spLocks noGrp="1" noRot="1" noChangeAspect="1" noTextEdit="1"/>
          </p:cNvSpPr>
          <p:nvPr>
            <p:ph type="sldImg"/>
          </p:nvPr>
        </p:nvSpPr>
        <p:spPr>
          <a:ln/>
        </p:spPr>
      </p:sp>
      <p:sp>
        <p:nvSpPr>
          <p:cNvPr id="179202" name="Notes Placeholder 2">
            <a:extLst>
              <a:ext uri="{FF2B5EF4-FFF2-40B4-BE49-F238E27FC236}">
                <a16:creationId xmlns:a16="http://schemas.microsoft.com/office/drawing/2014/main" id="{37271754-B665-4C18-A85F-2D0A79E4904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79203" name="Slide Number Placeholder 3">
            <a:extLst>
              <a:ext uri="{FF2B5EF4-FFF2-40B4-BE49-F238E27FC236}">
                <a16:creationId xmlns:a16="http://schemas.microsoft.com/office/drawing/2014/main" id="{5C6B4D54-CEF9-401E-9C63-43F8C6CC7C7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F6C62ECA-AB10-488D-A8E3-CF653320CEDE}" type="slidenum">
              <a:rPr lang="en-US" altLang="en-US" sz="1300" smtClean="0">
                <a:latin typeface="Times New Roman" panose="02020603050405020304" pitchFamily="18" charset="0"/>
              </a:rPr>
              <a:pPr/>
              <a:t>74</a:t>
            </a:fld>
            <a:endParaRPr lang="en-US" altLang="en-US" sz="1300">
              <a:latin typeface="Times New Roman" panose="02020603050405020304"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Slide Image Placeholder 1">
            <a:extLst>
              <a:ext uri="{FF2B5EF4-FFF2-40B4-BE49-F238E27FC236}">
                <a16:creationId xmlns:a16="http://schemas.microsoft.com/office/drawing/2014/main" id="{232DD6CB-94B5-486C-AA0E-E14315893E64}"/>
              </a:ext>
            </a:extLst>
          </p:cNvPr>
          <p:cNvSpPr>
            <a:spLocks noGrp="1" noRot="1" noChangeAspect="1" noTextEdit="1"/>
          </p:cNvSpPr>
          <p:nvPr>
            <p:ph type="sldImg"/>
          </p:nvPr>
        </p:nvSpPr>
        <p:spPr>
          <a:ln/>
        </p:spPr>
      </p:sp>
      <p:sp>
        <p:nvSpPr>
          <p:cNvPr id="181250" name="Notes Placeholder 2">
            <a:extLst>
              <a:ext uri="{FF2B5EF4-FFF2-40B4-BE49-F238E27FC236}">
                <a16:creationId xmlns:a16="http://schemas.microsoft.com/office/drawing/2014/main" id="{9BFF8AF1-14F1-4838-82FD-FAE5C72046E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81251" name="Slide Number Placeholder 3">
            <a:extLst>
              <a:ext uri="{FF2B5EF4-FFF2-40B4-BE49-F238E27FC236}">
                <a16:creationId xmlns:a16="http://schemas.microsoft.com/office/drawing/2014/main" id="{7C1AC242-5678-4213-8189-204836FC342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6C3D521-26CA-4E9A-9D5A-6BA55A503165}" type="slidenum">
              <a:rPr lang="en-US" altLang="en-US" sz="1300" smtClean="0">
                <a:latin typeface="Times New Roman" panose="02020603050405020304" pitchFamily="18" charset="0"/>
              </a:rPr>
              <a:pPr/>
              <a:t>75</a:t>
            </a:fld>
            <a:endParaRPr lang="en-US" altLang="en-US" sz="1300">
              <a:latin typeface="Times New Roman" panose="02020603050405020304"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Slide Image Placeholder 1">
            <a:extLst>
              <a:ext uri="{FF2B5EF4-FFF2-40B4-BE49-F238E27FC236}">
                <a16:creationId xmlns:a16="http://schemas.microsoft.com/office/drawing/2014/main" id="{C207B394-92F6-45D5-AB82-DD09030AB9AD}"/>
              </a:ext>
            </a:extLst>
          </p:cNvPr>
          <p:cNvSpPr>
            <a:spLocks noGrp="1" noRot="1" noChangeAspect="1" noTextEdit="1"/>
          </p:cNvSpPr>
          <p:nvPr>
            <p:ph type="sldImg"/>
          </p:nvPr>
        </p:nvSpPr>
        <p:spPr>
          <a:ln/>
        </p:spPr>
      </p:sp>
      <p:sp>
        <p:nvSpPr>
          <p:cNvPr id="183298" name="Notes Placeholder 2">
            <a:extLst>
              <a:ext uri="{FF2B5EF4-FFF2-40B4-BE49-F238E27FC236}">
                <a16:creationId xmlns:a16="http://schemas.microsoft.com/office/drawing/2014/main" id="{BC4F5868-44FA-46E3-8322-FF61F40C60F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83299" name="Slide Number Placeholder 3">
            <a:extLst>
              <a:ext uri="{FF2B5EF4-FFF2-40B4-BE49-F238E27FC236}">
                <a16:creationId xmlns:a16="http://schemas.microsoft.com/office/drawing/2014/main" id="{C7C7409A-481A-4BD7-8F18-D381E7C0679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76E32D68-24E5-48B3-B0BF-BDB9B80E188A}" type="slidenum">
              <a:rPr lang="en-US" altLang="en-US" sz="1300" smtClean="0">
                <a:latin typeface="Times New Roman" panose="02020603050405020304" pitchFamily="18" charset="0"/>
              </a:rPr>
              <a:pPr/>
              <a:t>76</a:t>
            </a:fld>
            <a:endParaRPr lang="en-US" altLang="en-US" sz="1300">
              <a:latin typeface="Times New Roman" panose="02020603050405020304"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Image Placeholder 1">
            <a:extLst>
              <a:ext uri="{FF2B5EF4-FFF2-40B4-BE49-F238E27FC236}">
                <a16:creationId xmlns:a16="http://schemas.microsoft.com/office/drawing/2014/main" id="{F22030D2-730B-438E-8E51-F485197C0A18}"/>
              </a:ext>
            </a:extLst>
          </p:cNvPr>
          <p:cNvSpPr>
            <a:spLocks noGrp="1" noRot="1" noChangeAspect="1" noTextEdit="1"/>
          </p:cNvSpPr>
          <p:nvPr>
            <p:ph type="sldImg"/>
          </p:nvPr>
        </p:nvSpPr>
        <p:spPr>
          <a:ln/>
        </p:spPr>
      </p:sp>
      <p:sp>
        <p:nvSpPr>
          <p:cNvPr id="188418" name="Notes Placeholder 2">
            <a:extLst>
              <a:ext uri="{FF2B5EF4-FFF2-40B4-BE49-F238E27FC236}">
                <a16:creationId xmlns:a16="http://schemas.microsoft.com/office/drawing/2014/main" id="{CD1DEB7A-C829-4B3D-9FEE-ED9EBF378F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88419" name="Slide Number Placeholder 3">
            <a:extLst>
              <a:ext uri="{FF2B5EF4-FFF2-40B4-BE49-F238E27FC236}">
                <a16:creationId xmlns:a16="http://schemas.microsoft.com/office/drawing/2014/main" id="{B6DB91A0-D403-4F1F-8929-411C576BC5F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C74F5831-3745-443B-8D87-9E72B3632F94}" type="slidenum">
              <a:rPr lang="en-US" altLang="en-US" sz="1300" smtClean="0">
                <a:latin typeface="Times New Roman" panose="02020603050405020304" pitchFamily="18" charset="0"/>
              </a:rPr>
              <a:pPr/>
              <a:t>80</a:t>
            </a:fld>
            <a:endParaRPr lang="en-US" altLang="en-US" sz="1300">
              <a:latin typeface="Times New Roman" panose="02020603050405020304"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Image Placeholder 1">
            <a:extLst>
              <a:ext uri="{FF2B5EF4-FFF2-40B4-BE49-F238E27FC236}">
                <a16:creationId xmlns:a16="http://schemas.microsoft.com/office/drawing/2014/main" id="{30748353-0219-4391-9A2C-52B40AACE154}"/>
              </a:ext>
            </a:extLst>
          </p:cNvPr>
          <p:cNvSpPr>
            <a:spLocks noGrp="1" noRot="1" noChangeAspect="1" noTextEdit="1"/>
          </p:cNvSpPr>
          <p:nvPr>
            <p:ph type="sldImg"/>
          </p:nvPr>
        </p:nvSpPr>
        <p:spPr>
          <a:ln/>
        </p:spPr>
      </p:sp>
      <p:sp>
        <p:nvSpPr>
          <p:cNvPr id="191490" name="Notes Placeholder 2">
            <a:extLst>
              <a:ext uri="{FF2B5EF4-FFF2-40B4-BE49-F238E27FC236}">
                <a16:creationId xmlns:a16="http://schemas.microsoft.com/office/drawing/2014/main" id="{ED234E92-6EC0-4F09-9F9F-85DD806131A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91491" name="Slide Number Placeholder 3">
            <a:extLst>
              <a:ext uri="{FF2B5EF4-FFF2-40B4-BE49-F238E27FC236}">
                <a16:creationId xmlns:a16="http://schemas.microsoft.com/office/drawing/2014/main" id="{16F0B811-A9AB-4688-AFB1-2467D8F6E1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7BF697C-5650-464E-B97E-A65704381D90}" type="slidenum">
              <a:rPr lang="en-US" altLang="en-US" sz="1300" smtClean="0">
                <a:latin typeface="Times New Roman" panose="02020603050405020304" pitchFamily="18" charset="0"/>
              </a:rPr>
              <a:pPr/>
              <a:t>82</a:t>
            </a:fld>
            <a:endParaRPr lang="en-US" altLang="en-US" sz="1300">
              <a:latin typeface="Times New Roman" panose="02020603050405020304"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Slide Image Placeholder 1">
            <a:extLst>
              <a:ext uri="{FF2B5EF4-FFF2-40B4-BE49-F238E27FC236}">
                <a16:creationId xmlns:a16="http://schemas.microsoft.com/office/drawing/2014/main" id="{52B09ED9-0628-4D5B-AF68-BDDF272FF60F}"/>
              </a:ext>
            </a:extLst>
          </p:cNvPr>
          <p:cNvSpPr>
            <a:spLocks noGrp="1" noRot="1" noChangeAspect="1" noTextEdit="1"/>
          </p:cNvSpPr>
          <p:nvPr>
            <p:ph type="sldImg"/>
          </p:nvPr>
        </p:nvSpPr>
        <p:spPr>
          <a:ln/>
        </p:spPr>
      </p:sp>
      <p:sp>
        <p:nvSpPr>
          <p:cNvPr id="193538" name="Notes Placeholder 2">
            <a:extLst>
              <a:ext uri="{FF2B5EF4-FFF2-40B4-BE49-F238E27FC236}">
                <a16:creationId xmlns:a16="http://schemas.microsoft.com/office/drawing/2014/main" id="{2BD4D0A0-D802-43E4-98A7-A409B4567B1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93539" name="Slide Number Placeholder 3">
            <a:extLst>
              <a:ext uri="{FF2B5EF4-FFF2-40B4-BE49-F238E27FC236}">
                <a16:creationId xmlns:a16="http://schemas.microsoft.com/office/drawing/2014/main" id="{51EED4E7-C0B5-4044-92C7-158CA0FF024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684CA4C-442D-4D1B-9452-14A17F99ADE5}" type="slidenum">
              <a:rPr lang="en-US" altLang="en-US" sz="1300" smtClean="0">
                <a:latin typeface="Times New Roman" panose="02020603050405020304" pitchFamily="18" charset="0"/>
              </a:rPr>
              <a:pPr/>
              <a:t>83</a:t>
            </a:fld>
            <a:endParaRPr lang="en-US" altLang="en-US" sz="1300">
              <a:latin typeface="Times New Roman" panose="02020603050405020304"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Slide Image Placeholder 1">
            <a:extLst>
              <a:ext uri="{FF2B5EF4-FFF2-40B4-BE49-F238E27FC236}">
                <a16:creationId xmlns:a16="http://schemas.microsoft.com/office/drawing/2014/main" id="{27724056-592E-4A2E-9B3E-D5420755D221}"/>
              </a:ext>
            </a:extLst>
          </p:cNvPr>
          <p:cNvSpPr>
            <a:spLocks noGrp="1" noRot="1" noChangeAspect="1" noTextEdit="1"/>
          </p:cNvSpPr>
          <p:nvPr>
            <p:ph type="sldImg"/>
          </p:nvPr>
        </p:nvSpPr>
        <p:spPr>
          <a:ln/>
        </p:spPr>
      </p:sp>
      <p:sp>
        <p:nvSpPr>
          <p:cNvPr id="195586" name="Notes Placeholder 2">
            <a:extLst>
              <a:ext uri="{FF2B5EF4-FFF2-40B4-BE49-F238E27FC236}">
                <a16:creationId xmlns:a16="http://schemas.microsoft.com/office/drawing/2014/main" id="{1D676D29-F8B3-47C5-A3EB-1FF8FB71188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95587" name="Slide Number Placeholder 3">
            <a:extLst>
              <a:ext uri="{FF2B5EF4-FFF2-40B4-BE49-F238E27FC236}">
                <a16:creationId xmlns:a16="http://schemas.microsoft.com/office/drawing/2014/main" id="{1B2E4DA1-B235-4142-B4B4-F74C301533E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04516FB-A65F-47CE-AEF2-F7F53E47F2A8}" type="slidenum">
              <a:rPr lang="en-US" altLang="en-US" sz="1300" smtClean="0">
                <a:latin typeface="Times New Roman" panose="02020603050405020304" pitchFamily="18" charset="0"/>
              </a:rPr>
              <a:pPr/>
              <a:t>84</a:t>
            </a:fld>
            <a:endParaRPr lang="en-US" altLang="en-US" sz="1300">
              <a:latin typeface="Times New Roman" panose="02020603050405020304"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Slide Image Placeholder 1">
            <a:extLst>
              <a:ext uri="{FF2B5EF4-FFF2-40B4-BE49-F238E27FC236}">
                <a16:creationId xmlns:a16="http://schemas.microsoft.com/office/drawing/2014/main" id="{CAFCD936-0FFF-487F-B983-CA28872AF69B}"/>
              </a:ext>
            </a:extLst>
          </p:cNvPr>
          <p:cNvSpPr>
            <a:spLocks noGrp="1" noRot="1" noChangeAspect="1" noTextEdit="1"/>
          </p:cNvSpPr>
          <p:nvPr>
            <p:ph type="sldImg"/>
          </p:nvPr>
        </p:nvSpPr>
        <p:spPr>
          <a:ln/>
        </p:spPr>
      </p:sp>
      <p:sp>
        <p:nvSpPr>
          <p:cNvPr id="197634" name="Notes Placeholder 2">
            <a:extLst>
              <a:ext uri="{FF2B5EF4-FFF2-40B4-BE49-F238E27FC236}">
                <a16:creationId xmlns:a16="http://schemas.microsoft.com/office/drawing/2014/main" id="{9B1C2175-D0BD-4147-AC46-4983A61EC3F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97635" name="Slide Number Placeholder 3">
            <a:extLst>
              <a:ext uri="{FF2B5EF4-FFF2-40B4-BE49-F238E27FC236}">
                <a16:creationId xmlns:a16="http://schemas.microsoft.com/office/drawing/2014/main" id="{B4E9A849-3F8D-4200-91DB-6E954DBDC85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E4AC12C-2F3E-42D2-A436-316EDD564F3D}" type="slidenum">
              <a:rPr lang="en-US" altLang="en-US" sz="1300" smtClean="0">
                <a:latin typeface="Times New Roman" panose="02020603050405020304" pitchFamily="18" charset="0"/>
              </a:rPr>
              <a:pPr/>
              <a:t>85</a:t>
            </a:fld>
            <a:endParaRPr lang="en-US" altLang="en-US" sz="1300">
              <a:latin typeface="Times New Roman" panose="02020603050405020304"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Slide Image Placeholder 1">
            <a:extLst>
              <a:ext uri="{FF2B5EF4-FFF2-40B4-BE49-F238E27FC236}">
                <a16:creationId xmlns:a16="http://schemas.microsoft.com/office/drawing/2014/main" id="{A07C9C6B-43CA-4325-A000-FF04BFF5E941}"/>
              </a:ext>
            </a:extLst>
          </p:cNvPr>
          <p:cNvSpPr>
            <a:spLocks noGrp="1" noRot="1" noChangeAspect="1" noTextEdit="1"/>
          </p:cNvSpPr>
          <p:nvPr>
            <p:ph type="sldImg"/>
          </p:nvPr>
        </p:nvSpPr>
        <p:spPr>
          <a:ln/>
        </p:spPr>
      </p:sp>
      <p:sp>
        <p:nvSpPr>
          <p:cNvPr id="199682" name="Notes Placeholder 2">
            <a:extLst>
              <a:ext uri="{FF2B5EF4-FFF2-40B4-BE49-F238E27FC236}">
                <a16:creationId xmlns:a16="http://schemas.microsoft.com/office/drawing/2014/main" id="{C942E7B2-BD18-4CD2-A506-6C113485DBA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99683" name="Slide Number Placeholder 3">
            <a:extLst>
              <a:ext uri="{FF2B5EF4-FFF2-40B4-BE49-F238E27FC236}">
                <a16:creationId xmlns:a16="http://schemas.microsoft.com/office/drawing/2014/main" id="{11D8CFA3-5028-44DF-93CC-91F0374826A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F967E442-0D78-4B3C-A15F-96F02397E35C}" type="slidenum">
              <a:rPr lang="en-US" altLang="en-US" sz="1300" smtClean="0">
                <a:latin typeface="Times New Roman" panose="02020603050405020304" pitchFamily="18" charset="0"/>
              </a:rPr>
              <a:pPr/>
              <a:t>86</a:t>
            </a:fld>
            <a:endParaRPr lang="en-US" altLang="en-US" sz="1300">
              <a:latin typeface="Times New Roman" panose="02020603050405020304"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Slide Image Placeholder 1">
            <a:extLst>
              <a:ext uri="{FF2B5EF4-FFF2-40B4-BE49-F238E27FC236}">
                <a16:creationId xmlns:a16="http://schemas.microsoft.com/office/drawing/2014/main" id="{47E5C828-C07C-45A4-8CDC-BD69356F54B0}"/>
              </a:ext>
            </a:extLst>
          </p:cNvPr>
          <p:cNvSpPr>
            <a:spLocks noGrp="1" noRot="1" noChangeAspect="1" noTextEdit="1"/>
          </p:cNvSpPr>
          <p:nvPr>
            <p:ph type="sldImg"/>
          </p:nvPr>
        </p:nvSpPr>
        <p:spPr>
          <a:ln/>
        </p:spPr>
      </p:sp>
      <p:sp>
        <p:nvSpPr>
          <p:cNvPr id="201730" name="Notes Placeholder 2">
            <a:extLst>
              <a:ext uri="{FF2B5EF4-FFF2-40B4-BE49-F238E27FC236}">
                <a16:creationId xmlns:a16="http://schemas.microsoft.com/office/drawing/2014/main" id="{A2F14D7A-B2D4-421E-A64C-450035D0A1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201731" name="Slide Number Placeholder 3">
            <a:extLst>
              <a:ext uri="{FF2B5EF4-FFF2-40B4-BE49-F238E27FC236}">
                <a16:creationId xmlns:a16="http://schemas.microsoft.com/office/drawing/2014/main" id="{5792D1DD-4580-416C-93AC-EE680481E48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F70AFB2-A45F-4ACC-94D1-AF8AF16EE1A9}" type="slidenum">
              <a:rPr lang="en-US" altLang="en-US" sz="1300" smtClean="0">
                <a:latin typeface="Times New Roman" panose="02020603050405020304" pitchFamily="18" charset="0"/>
              </a:rPr>
              <a:pPr/>
              <a:t>88</a:t>
            </a:fld>
            <a:endParaRPr lang="en-US" altLang="en-US" sz="130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a:extLst>
              <a:ext uri="{FF2B5EF4-FFF2-40B4-BE49-F238E27FC236}">
                <a16:creationId xmlns:a16="http://schemas.microsoft.com/office/drawing/2014/main" id="{4ABAFBBB-392B-46AF-80DC-CFD740C6D146}"/>
              </a:ext>
            </a:extLst>
          </p:cNvPr>
          <p:cNvSpPr>
            <a:spLocks noGrp="1" noRot="1" noChangeAspect="1" noTextEdit="1"/>
          </p:cNvSpPr>
          <p:nvPr>
            <p:ph type="sldImg"/>
          </p:nvPr>
        </p:nvSpPr>
        <p:spPr>
          <a:ln/>
        </p:spPr>
      </p:sp>
      <p:sp>
        <p:nvSpPr>
          <p:cNvPr id="49154" name="Notes Placeholder 2">
            <a:extLst>
              <a:ext uri="{FF2B5EF4-FFF2-40B4-BE49-F238E27FC236}">
                <a16:creationId xmlns:a16="http://schemas.microsoft.com/office/drawing/2014/main" id="{70C76F05-5089-4E8E-B7E9-032D07548EB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49155" name="Slide Number Placeholder 3">
            <a:extLst>
              <a:ext uri="{FF2B5EF4-FFF2-40B4-BE49-F238E27FC236}">
                <a16:creationId xmlns:a16="http://schemas.microsoft.com/office/drawing/2014/main" id="{22E1DD0B-1F89-49FE-B6F7-40C162B00DB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5195353-898E-425D-AA88-5BF69297C11D}" type="slidenum">
              <a:rPr lang="en-US" altLang="en-US" sz="1300" smtClean="0">
                <a:latin typeface="Times New Roman" panose="02020603050405020304" pitchFamily="18" charset="0"/>
              </a:rPr>
              <a:pPr/>
              <a:t>9</a:t>
            </a:fld>
            <a:endParaRPr lang="en-US" altLang="en-US" sz="1300">
              <a:latin typeface="Times New Roman" panose="02020603050405020304"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Slide Image Placeholder 1">
            <a:extLst>
              <a:ext uri="{FF2B5EF4-FFF2-40B4-BE49-F238E27FC236}">
                <a16:creationId xmlns:a16="http://schemas.microsoft.com/office/drawing/2014/main" id="{C1405AB2-738A-4F39-9A2C-04092F1AB3C5}"/>
              </a:ext>
            </a:extLst>
          </p:cNvPr>
          <p:cNvSpPr>
            <a:spLocks noGrp="1" noRot="1" noChangeAspect="1" noTextEdit="1"/>
          </p:cNvSpPr>
          <p:nvPr>
            <p:ph type="sldImg"/>
          </p:nvPr>
        </p:nvSpPr>
        <p:spPr>
          <a:ln/>
        </p:spPr>
      </p:sp>
      <p:sp>
        <p:nvSpPr>
          <p:cNvPr id="203778" name="Notes Placeholder 2">
            <a:extLst>
              <a:ext uri="{FF2B5EF4-FFF2-40B4-BE49-F238E27FC236}">
                <a16:creationId xmlns:a16="http://schemas.microsoft.com/office/drawing/2014/main" id="{E4E866D8-0A63-49B9-9C3B-EDBD4FCB928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203779" name="Slide Number Placeholder 3">
            <a:extLst>
              <a:ext uri="{FF2B5EF4-FFF2-40B4-BE49-F238E27FC236}">
                <a16:creationId xmlns:a16="http://schemas.microsoft.com/office/drawing/2014/main" id="{EC660E6E-6AC1-4FCD-81F0-C899228088B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B205B92-FBF1-4262-B65F-7F0E1424CAA1}" type="slidenum">
              <a:rPr lang="en-US" altLang="en-US" sz="1300" smtClean="0">
                <a:latin typeface="Times New Roman" panose="02020603050405020304" pitchFamily="18" charset="0"/>
              </a:rPr>
              <a:pPr/>
              <a:t>89</a:t>
            </a:fld>
            <a:endParaRPr lang="en-US" altLang="en-US" sz="1300">
              <a:latin typeface="Times New Roman" panose="02020603050405020304"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Slide Image Placeholder 1">
            <a:extLst>
              <a:ext uri="{FF2B5EF4-FFF2-40B4-BE49-F238E27FC236}">
                <a16:creationId xmlns:a16="http://schemas.microsoft.com/office/drawing/2014/main" id="{C8D47E73-CED9-4BEB-B43A-8BC2109F1C65}"/>
              </a:ext>
            </a:extLst>
          </p:cNvPr>
          <p:cNvSpPr>
            <a:spLocks noGrp="1" noRot="1" noChangeAspect="1" noTextEdit="1"/>
          </p:cNvSpPr>
          <p:nvPr>
            <p:ph type="sldImg"/>
          </p:nvPr>
        </p:nvSpPr>
        <p:spPr>
          <a:ln/>
        </p:spPr>
      </p:sp>
      <p:sp>
        <p:nvSpPr>
          <p:cNvPr id="205826" name="Notes Placeholder 2">
            <a:extLst>
              <a:ext uri="{FF2B5EF4-FFF2-40B4-BE49-F238E27FC236}">
                <a16:creationId xmlns:a16="http://schemas.microsoft.com/office/drawing/2014/main" id="{9BD54E1C-0464-4377-B0F9-47CCF3931A5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205827" name="Slide Number Placeholder 3">
            <a:extLst>
              <a:ext uri="{FF2B5EF4-FFF2-40B4-BE49-F238E27FC236}">
                <a16:creationId xmlns:a16="http://schemas.microsoft.com/office/drawing/2014/main" id="{2AF7B75B-F914-4802-AB76-8FF74DA531C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E96085AC-8503-476A-88C8-DBB5AF7CB614}" type="slidenum">
              <a:rPr lang="en-US" altLang="en-US" sz="1300" smtClean="0">
                <a:latin typeface="Times New Roman" panose="02020603050405020304" pitchFamily="18" charset="0"/>
              </a:rPr>
              <a:pPr/>
              <a:t>90</a:t>
            </a:fld>
            <a:endParaRPr lang="en-US" altLang="en-US" sz="1300">
              <a:latin typeface="Times New Roman" panose="02020603050405020304"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Slide Image Placeholder 1">
            <a:extLst>
              <a:ext uri="{FF2B5EF4-FFF2-40B4-BE49-F238E27FC236}">
                <a16:creationId xmlns:a16="http://schemas.microsoft.com/office/drawing/2014/main" id="{855DB94F-9554-4AB8-945C-5D2B611C48B3}"/>
              </a:ext>
            </a:extLst>
          </p:cNvPr>
          <p:cNvSpPr>
            <a:spLocks noGrp="1" noRot="1" noChangeAspect="1" noTextEdit="1"/>
          </p:cNvSpPr>
          <p:nvPr>
            <p:ph type="sldImg"/>
          </p:nvPr>
        </p:nvSpPr>
        <p:spPr>
          <a:ln/>
        </p:spPr>
      </p:sp>
      <p:sp>
        <p:nvSpPr>
          <p:cNvPr id="207874" name="Notes Placeholder 2">
            <a:extLst>
              <a:ext uri="{FF2B5EF4-FFF2-40B4-BE49-F238E27FC236}">
                <a16:creationId xmlns:a16="http://schemas.microsoft.com/office/drawing/2014/main" id="{BCAEA4D9-1B61-436F-9057-3151D595DB1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207875" name="Slide Number Placeholder 3">
            <a:extLst>
              <a:ext uri="{FF2B5EF4-FFF2-40B4-BE49-F238E27FC236}">
                <a16:creationId xmlns:a16="http://schemas.microsoft.com/office/drawing/2014/main" id="{63ECFF4B-85F9-44BB-AB87-86A1274A4E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FFABAC3A-2ECC-4458-B279-1AE9CBF6B68E}" type="slidenum">
              <a:rPr lang="en-US" altLang="en-US" sz="1300" smtClean="0">
                <a:latin typeface="Times New Roman" panose="02020603050405020304" pitchFamily="18" charset="0"/>
              </a:rPr>
              <a:pPr/>
              <a:t>91</a:t>
            </a:fld>
            <a:endParaRPr lang="en-US" altLang="en-US" sz="1300">
              <a:latin typeface="Times New Roman" panose="02020603050405020304"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Slide Image Placeholder 1">
            <a:extLst>
              <a:ext uri="{FF2B5EF4-FFF2-40B4-BE49-F238E27FC236}">
                <a16:creationId xmlns:a16="http://schemas.microsoft.com/office/drawing/2014/main" id="{E94A6FC2-246D-4C27-96F3-EF33F5F1ACC8}"/>
              </a:ext>
            </a:extLst>
          </p:cNvPr>
          <p:cNvSpPr>
            <a:spLocks noGrp="1" noRot="1" noChangeAspect="1" noTextEdit="1"/>
          </p:cNvSpPr>
          <p:nvPr>
            <p:ph type="sldImg"/>
          </p:nvPr>
        </p:nvSpPr>
        <p:spPr>
          <a:ln/>
        </p:spPr>
      </p:sp>
      <p:sp>
        <p:nvSpPr>
          <p:cNvPr id="209922" name="Notes Placeholder 2">
            <a:extLst>
              <a:ext uri="{FF2B5EF4-FFF2-40B4-BE49-F238E27FC236}">
                <a16:creationId xmlns:a16="http://schemas.microsoft.com/office/drawing/2014/main" id="{798D5FAF-4F47-401C-9E45-31ECB8D972B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209923" name="Slide Number Placeholder 3">
            <a:extLst>
              <a:ext uri="{FF2B5EF4-FFF2-40B4-BE49-F238E27FC236}">
                <a16:creationId xmlns:a16="http://schemas.microsoft.com/office/drawing/2014/main" id="{8A4CB4E3-CD0C-4E23-AD25-B80AB7204FB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7212692-7085-43EF-AC3E-51EAC3522612}" type="slidenum">
              <a:rPr lang="en-US" altLang="en-US" sz="1300" smtClean="0">
                <a:latin typeface="Times New Roman" panose="02020603050405020304" pitchFamily="18" charset="0"/>
              </a:rPr>
              <a:pPr/>
              <a:t>92</a:t>
            </a:fld>
            <a:endParaRPr lang="en-US" altLang="en-US" sz="1300">
              <a:latin typeface="Times New Roman" panose="02020603050405020304"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Slide Image Placeholder 1">
            <a:extLst>
              <a:ext uri="{FF2B5EF4-FFF2-40B4-BE49-F238E27FC236}">
                <a16:creationId xmlns:a16="http://schemas.microsoft.com/office/drawing/2014/main" id="{4CA74F7F-7581-443C-AA59-A8DBB3DA47B5}"/>
              </a:ext>
            </a:extLst>
          </p:cNvPr>
          <p:cNvSpPr>
            <a:spLocks noGrp="1" noRot="1" noChangeAspect="1" noTextEdit="1"/>
          </p:cNvSpPr>
          <p:nvPr>
            <p:ph type="sldImg"/>
          </p:nvPr>
        </p:nvSpPr>
        <p:spPr>
          <a:ln/>
        </p:spPr>
      </p:sp>
      <p:sp>
        <p:nvSpPr>
          <p:cNvPr id="211970" name="Notes Placeholder 2">
            <a:extLst>
              <a:ext uri="{FF2B5EF4-FFF2-40B4-BE49-F238E27FC236}">
                <a16:creationId xmlns:a16="http://schemas.microsoft.com/office/drawing/2014/main" id="{297BF66F-3A1C-4887-9206-EF54915AEA5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211971" name="Slide Number Placeholder 3">
            <a:extLst>
              <a:ext uri="{FF2B5EF4-FFF2-40B4-BE49-F238E27FC236}">
                <a16:creationId xmlns:a16="http://schemas.microsoft.com/office/drawing/2014/main" id="{7F39E1A3-50EA-4CFD-9B7F-0E5E00191B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9CE0588-2B73-421E-87D6-6DFC64D1BECE}" type="slidenum">
              <a:rPr lang="en-US" altLang="en-US" sz="1300" smtClean="0">
                <a:latin typeface="Times New Roman" panose="02020603050405020304" pitchFamily="18" charset="0"/>
              </a:rPr>
              <a:pPr/>
              <a:t>93</a:t>
            </a:fld>
            <a:endParaRPr lang="en-US" altLang="en-US" sz="1300">
              <a:latin typeface="Times New Roman" panose="02020603050405020304"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Slide Image Placeholder 1">
            <a:extLst>
              <a:ext uri="{FF2B5EF4-FFF2-40B4-BE49-F238E27FC236}">
                <a16:creationId xmlns:a16="http://schemas.microsoft.com/office/drawing/2014/main" id="{37D92A94-1DC1-43A1-83E8-D8AEE27F2A22}"/>
              </a:ext>
            </a:extLst>
          </p:cNvPr>
          <p:cNvSpPr>
            <a:spLocks noGrp="1" noRot="1" noChangeAspect="1" noTextEdit="1"/>
          </p:cNvSpPr>
          <p:nvPr>
            <p:ph type="sldImg"/>
          </p:nvPr>
        </p:nvSpPr>
        <p:spPr>
          <a:ln/>
        </p:spPr>
      </p:sp>
      <p:sp>
        <p:nvSpPr>
          <p:cNvPr id="214018" name="Notes Placeholder 2">
            <a:extLst>
              <a:ext uri="{FF2B5EF4-FFF2-40B4-BE49-F238E27FC236}">
                <a16:creationId xmlns:a16="http://schemas.microsoft.com/office/drawing/2014/main" id="{DCEBE586-D4CA-463B-B6F9-C1E1A2CB18C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214019" name="Slide Number Placeholder 3">
            <a:extLst>
              <a:ext uri="{FF2B5EF4-FFF2-40B4-BE49-F238E27FC236}">
                <a16:creationId xmlns:a16="http://schemas.microsoft.com/office/drawing/2014/main" id="{68AE6385-3CFE-4286-9A4B-3EBBD58BCD3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86028D17-109A-4FE2-9CA3-784D3D36561C}" type="slidenum">
              <a:rPr lang="en-US" altLang="en-US" sz="1300" smtClean="0">
                <a:latin typeface="Times New Roman" panose="02020603050405020304" pitchFamily="18" charset="0"/>
              </a:rPr>
              <a:pPr/>
              <a:t>94</a:t>
            </a:fld>
            <a:endParaRPr lang="en-US" altLang="en-US" sz="1300">
              <a:latin typeface="Times New Roman" panose="02020603050405020304"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7">
            <a:extLst>
              <a:ext uri="{FF2B5EF4-FFF2-40B4-BE49-F238E27FC236}">
                <a16:creationId xmlns:a16="http://schemas.microsoft.com/office/drawing/2014/main" id="{69523FAC-9C13-4167-BEB4-F86AD836A9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8F4AC542-3E72-42D6-BFE3-8DC85D7CD6A6}" type="slidenum">
              <a:rPr lang="en-US" altLang="en-US" sz="1300" smtClean="0">
                <a:latin typeface="Times New Roman" panose="02020603050405020304" pitchFamily="18" charset="0"/>
              </a:rPr>
              <a:pPr/>
              <a:t>95</a:t>
            </a:fld>
            <a:endParaRPr lang="en-US" altLang="en-US" sz="1300">
              <a:latin typeface="Times New Roman" panose="02020603050405020304" pitchFamily="18" charset="0"/>
            </a:endParaRPr>
          </a:p>
        </p:txBody>
      </p:sp>
      <p:sp>
        <p:nvSpPr>
          <p:cNvPr id="216066" name="Rectangle 2">
            <a:extLst>
              <a:ext uri="{FF2B5EF4-FFF2-40B4-BE49-F238E27FC236}">
                <a16:creationId xmlns:a16="http://schemas.microsoft.com/office/drawing/2014/main" id="{D04D2F68-ADCE-4287-BB9C-8C83132BD14E}"/>
              </a:ext>
            </a:extLst>
          </p:cNvPr>
          <p:cNvSpPr>
            <a:spLocks noGrp="1" noRot="1" noChangeAspect="1" noChangeArrowheads="1" noTextEdit="1"/>
          </p:cNvSpPr>
          <p:nvPr>
            <p:ph type="sldImg"/>
          </p:nvPr>
        </p:nvSpPr>
        <p:spPr>
          <a:ln/>
        </p:spPr>
      </p:sp>
      <p:sp>
        <p:nvSpPr>
          <p:cNvPr id="216067" name="Rectangle 3">
            <a:extLst>
              <a:ext uri="{FF2B5EF4-FFF2-40B4-BE49-F238E27FC236}">
                <a16:creationId xmlns:a16="http://schemas.microsoft.com/office/drawing/2014/main" id="{BE3FD754-541F-435F-8DD1-4E4E3A2C2F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7">
            <a:extLst>
              <a:ext uri="{FF2B5EF4-FFF2-40B4-BE49-F238E27FC236}">
                <a16:creationId xmlns:a16="http://schemas.microsoft.com/office/drawing/2014/main" id="{97788866-362A-4529-A8C8-BE8BC557BF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29C952A-859B-4388-9840-271E19B8B040}" type="slidenum">
              <a:rPr lang="en-US" altLang="en-US" sz="1300" smtClean="0">
                <a:latin typeface="Times New Roman" panose="02020603050405020304" pitchFamily="18" charset="0"/>
              </a:rPr>
              <a:pPr/>
              <a:t>96</a:t>
            </a:fld>
            <a:endParaRPr lang="en-US" altLang="en-US" sz="1300">
              <a:latin typeface="Times New Roman" panose="02020603050405020304" pitchFamily="18" charset="0"/>
            </a:endParaRPr>
          </a:p>
        </p:txBody>
      </p:sp>
      <p:sp>
        <p:nvSpPr>
          <p:cNvPr id="218114" name="Rectangle 2">
            <a:extLst>
              <a:ext uri="{FF2B5EF4-FFF2-40B4-BE49-F238E27FC236}">
                <a16:creationId xmlns:a16="http://schemas.microsoft.com/office/drawing/2014/main" id="{5F887AFB-7F49-4DE7-9329-A301CD7F7896}"/>
              </a:ext>
            </a:extLst>
          </p:cNvPr>
          <p:cNvSpPr>
            <a:spLocks noGrp="1" noRot="1" noChangeAspect="1" noChangeArrowheads="1" noTextEdit="1"/>
          </p:cNvSpPr>
          <p:nvPr>
            <p:ph type="sldImg"/>
          </p:nvPr>
        </p:nvSpPr>
        <p:spPr>
          <a:ln/>
        </p:spPr>
      </p:sp>
      <p:sp>
        <p:nvSpPr>
          <p:cNvPr id="218115" name="Rectangle 3">
            <a:extLst>
              <a:ext uri="{FF2B5EF4-FFF2-40B4-BE49-F238E27FC236}">
                <a16:creationId xmlns:a16="http://schemas.microsoft.com/office/drawing/2014/main" id="{0B939A28-1FA7-46F3-9A58-8D8FD2CB44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7">
            <a:extLst>
              <a:ext uri="{FF2B5EF4-FFF2-40B4-BE49-F238E27FC236}">
                <a16:creationId xmlns:a16="http://schemas.microsoft.com/office/drawing/2014/main" id="{43DFBD5A-F355-42F2-8FF5-7C62A6068A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D09E1624-8A38-447A-AF3D-77552A0418E9}" type="slidenum">
              <a:rPr lang="en-US" altLang="en-US" sz="1300" smtClean="0">
                <a:latin typeface="Times New Roman" panose="02020603050405020304" pitchFamily="18" charset="0"/>
              </a:rPr>
              <a:pPr/>
              <a:t>97</a:t>
            </a:fld>
            <a:endParaRPr lang="en-US" altLang="en-US" sz="1300">
              <a:latin typeface="Times New Roman" panose="02020603050405020304" pitchFamily="18" charset="0"/>
            </a:endParaRPr>
          </a:p>
        </p:txBody>
      </p:sp>
      <p:sp>
        <p:nvSpPr>
          <p:cNvPr id="220162" name="Rectangle 2">
            <a:extLst>
              <a:ext uri="{FF2B5EF4-FFF2-40B4-BE49-F238E27FC236}">
                <a16:creationId xmlns:a16="http://schemas.microsoft.com/office/drawing/2014/main" id="{9ECE3A95-C041-4B87-8741-B738B6CF172B}"/>
              </a:ext>
            </a:extLst>
          </p:cNvPr>
          <p:cNvSpPr>
            <a:spLocks noGrp="1" noRot="1" noChangeAspect="1" noChangeArrowheads="1" noTextEdit="1"/>
          </p:cNvSpPr>
          <p:nvPr>
            <p:ph type="sldImg"/>
          </p:nvPr>
        </p:nvSpPr>
        <p:spPr>
          <a:ln/>
        </p:spPr>
      </p:sp>
      <p:sp>
        <p:nvSpPr>
          <p:cNvPr id="220163" name="Rectangle 3">
            <a:extLst>
              <a:ext uri="{FF2B5EF4-FFF2-40B4-BE49-F238E27FC236}">
                <a16:creationId xmlns:a16="http://schemas.microsoft.com/office/drawing/2014/main" id="{242DF676-4479-4EDA-BC86-B9542D4EC9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7">
            <a:extLst>
              <a:ext uri="{FF2B5EF4-FFF2-40B4-BE49-F238E27FC236}">
                <a16:creationId xmlns:a16="http://schemas.microsoft.com/office/drawing/2014/main" id="{3E9DA776-F8FC-40A2-BDC1-08BA3402E2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89C3AB5-949F-42A7-9B39-6D1D71A13185}" type="slidenum">
              <a:rPr lang="en-US" altLang="en-US" sz="1300" smtClean="0">
                <a:latin typeface="Times New Roman" panose="02020603050405020304" pitchFamily="18" charset="0"/>
              </a:rPr>
              <a:pPr/>
              <a:t>98</a:t>
            </a:fld>
            <a:endParaRPr lang="en-US" altLang="en-US" sz="1300">
              <a:latin typeface="Times New Roman" panose="02020603050405020304" pitchFamily="18" charset="0"/>
            </a:endParaRPr>
          </a:p>
        </p:txBody>
      </p:sp>
      <p:sp>
        <p:nvSpPr>
          <p:cNvPr id="222210" name="Rectangle 2">
            <a:extLst>
              <a:ext uri="{FF2B5EF4-FFF2-40B4-BE49-F238E27FC236}">
                <a16:creationId xmlns:a16="http://schemas.microsoft.com/office/drawing/2014/main" id="{2FA8F5DF-64E7-4FD8-A995-E98AA847E23B}"/>
              </a:ext>
            </a:extLst>
          </p:cNvPr>
          <p:cNvSpPr>
            <a:spLocks noGrp="1" noRot="1" noChangeAspect="1" noChangeArrowheads="1" noTextEdit="1"/>
          </p:cNvSpPr>
          <p:nvPr>
            <p:ph type="sldImg"/>
          </p:nvPr>
        </p:nvSpPr>
        <p:spPr>
          <a:ln/>
        </p:spPr>
      </p:sp>
      <p:sp>
        <p:nvSpPr>
          <p:cNvPr id="222211" name="Rectangle 3">
            <a:extLst>
              <a:ext uri="{FF2B5EF4-FFF2-40B4-BE49-F238E27FC236}">
                <a16:creationId xmlns:a16="http://schemas.microsoft.com/office/drawing/2014/main" id="{61E6FDDD-DEE9-4840-817C-6409ABAD1A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22019E86-F016-40DD-B2FA-14FE1BE8491C}"/>
              </a:ext>
            </a:extLst>
          </p:cNvPr>
          <p:cNvSpPr>
            <a:spLocks noGrp="1" noRot="1" noChangeAspect="1" noTextEdit="1"/>
          </p:cNvSpPr>
          <p:nvPr>
            <p:ph type="sldImg"/>
          </p:nvPr>
        </p:nvSpPr>
        <p:spPr>
          <a:ln/>
        </p:spPr>
      </p:sp>
      <p:sp>
        <p:nvSpPr>
          <p:cNvPr id="51202" name="Notes Placeholder 2">
            <a:extLst>
              <a:ext uri="{FF2B5EF4-FFF2-40B4-BE49-F238E27FC236}">
                <a16:creationId xmlns:a16="http://schemas.microsoft.com/office/drawing/2014/main" id="{C0F98A35-1675-41A7-9CA3-1970E63545F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linux/include/net/sock.h	struct sock {}	kernel space</a:t>
            </a:r>
          </a:p>
          <a:p>
            <a:r>
              <a:rPr lang="en-US" altLang="en-US">
                <a:ea typeface="ＭＳ Ｐゴシック" panose="020B0600070205080204" pitchFamily="34" charset="-128"/>
              </a:rPr>
              <a:t>Linux/include/linux/net.h	struct socket {}	user space</a:t>
            </a:r>
          </a:p>
          <a:p>
            <a:endParaRPr lang="en-US" altLang="en-US">
              <a:ea typeface="ＭＳ Ｐゴシック" panose="020B0600070205080204" pitchFamily="34" charset="-128"/>
            </a:endParaRPr>
          </a:p>
          <a:p>
            <a:r>
              <a:rPr lang="en-US" altLang="en-US">
                <a:ea typeface="ＭＳ Ｐゴシック" panose="020B0600070205080204" pitchFamily="34" charset="-128"/>
              </a:rPr>
              <a:t>--------------------------</a:t>
            </a:r>
          </a:p>
          <a:p>
            <a:r>
              <a:rPr lang="en-US" altLang="en-US">
                <a:ea typeface="ＭＳ Ｐゴシック" panose="020B0600070205080204" pitchFamily="34" charset="-128"/>
              </a:rPr>
              <a:t>Structures for handling internet addresses</a:t>
            </a:r>
          </a:p>
          <a:p>
            <a:r>
              <a:rPr lang="en-US" altLang="en-US">
                <a:ea typeface="ＭＳ Ｐゴシック" panose="020B0600070205080204" pitchFamily="34" charset="-128"/>
              </a:rPr>
              <a:t>#include &lt;netinet/in.h&gt; struct sockaddr_in { short sin_family; // e.g. AF_INET unsigned short sin_port; // e.g. htons(3490) struct in_addr sin_addr; // see struct in_addr, below char sin_zero[8]; // zero this if you want to }; struct in_addr { unsigned long s_addr; // load with inet_aton() };</a:t>
            </a:r>
          </a:p>
        </p:txBody>
      </p:sp>
      <p:sp>
        <p:nvSpPr>
          <p:cNvPr id="51203" name="Slide Number Placeholder 3">
            <a:extLst>
              <a:ext uri="{FF2B5EF4-FFF2-40B4-BE49-F238E27FC236}">
                <a16:creationId xmlns:a16="http://schemas.microsoft.com/office/drawing/2014/main" id="{0353FBC2-7702-4777-82FD-8575370B239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9871CE17-1FE3-4B7D-8645-37B92853DA7D}" type="slidenum">
              <a:rPr lang="en-US" altLang="en-US" sz="1300" smtClean="0">
                <a:latin typeface="Times New Roman" panose="02020603050405020304" pitchFamily="18" charset="0"/>
              </a:rPr>
              <a:pPr/>
              <a:t>10</a:t>
            </a:fld>
            <a:endParaRPr lang="en-US" altLang="en-US" sz="1300">
              <a:latin typeface="Times New Roman" panose="02020603050405020304" pitchFamily="18"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7">
            <a:extLst>
              <a:ext uri="{FF2B5EF4-FFF2-40B4-BE49-F238E27FC236}">
                <a16:creationId xmlns:a16="http://schemas.microsoft.com/office/drawing/2014/main" id="{B6296C76-0D1B-417D-8BB5-D9239DB0A2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F60FC3E-CAC3-4353-8343-3369E9F02D6B}" type="slidenum">
              <a:rPr lang="en-US" altLang="en-US" sz="1300" smtClean="0">
                <a:latin typeface="Times New Roman" panose="02020603050405020304" pitchFamily="18" charset="0"/>
              </a:rPr>
              <a:pPr/>
              <a:t>99</a:t>
            </a:fld>
            <a:endParaRPr lang="en-US" altLang="en-US" sz="1300">
              <a:latin typeface="Times New Roman" panose="02020603050405020304" pitchFamily="18" charset="0"/>
            </a:endParaRPr>
          </a:p>
        </p:txBody>
      </p:sp>
      <p:sp>
        <p:nvSpPr>
          <p:cNvPr id="224258" name="Rectangle 2">
            <a:extLst>
              <a:ext uri="{FF2B5EF4-FFF2-40B4-BE49-F238E27FC236}">
                <a16:creationId xmlns:a16="http://schemas.microsoft.com/office/drawing/2014/main" id="{9B7D2242-F5BF-492F-83C3-A9978274195A}"/>
              </a:ext>
            </a:extLst>
          </p:cNvPr>
          <p:cNvSpPr>
            <a:spLocks noGrp="1" noRot="1" noChangeAspect="1" noChangeArrowheads="1" noTextEdit="1"/>
          </p:cNvSpPr>
          <p:nvPr>
            <p:ph type="sldImg"/>
          </p:nvPr>
        </p:nvSpPr>
        <p:spPr>
          <a:ln/>
        </p:spPr>
      </p:sp>
      <p:sp>
        <p:nvSpPr>
          <p:cNvPr id="224259" name="Rectangle 3">
            <a:extLst>
              <a:ext uri="{FF2B5EF4-FFF2-40B4-BE49-F238E27FC236}">
                <a16:creationId xmlns:a16="http://schemas.microsoft.com/office/drawing/2014/main" id="{37BB1D3C-3B25-451A-9F8D-92E7EAB021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7">
            <a:extLst>
              <a:ext uri="{FF2B5EF4-FFF2-40B4-BE49-F238E27FC236}">
                <a16:creationId xmlns:a16="http://schemas.microsoft.com/office/drawing/2014/main" id="{41ADBDA9-18EB-40B1-9CA3-A44B03CFA3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A4BD98F8-764D-4B72-9606-3F26FDB0862F}" type="slidenum">
              <a:rPr lang="en-US" altLang="en-US" sz="1300" smtClean="0">
                <a:latin typeface="Times New Roman" panose="02020603050405020304" pitchFamily="18" charset="0"/>
              </a:rPr>
              <a:pPr/>
              <a:t>100</a:t>
            </a:fld>
            <a:endParaRPr lang="en-US" altLang="en-US" sz="1300">
              <a:latin typeface="Times New Roman" panose="02020603050405020304" pitchFamily="18" charset="0"/>
            </a:endParaRPr>
          </a:p>
        </p:txBody>
      </p:sp>
      <p:sp>
        <p:nvSpPr>
          <p:cNvPr id="226306" name="Rectangle 2">
            <a:extLst>
              <a:ext uri="{FF2B5EF4-FFF2-40B4-BE49-F238E27FC236}">
                <a16:creationId xmlns:a16="http://schemas.microsoft.com/office/drawing/2014/main" id="{140145B2-FC74-43A3-B861-F429F62A23B0}"/>
              </a:ext>
            </a:extLst>
          </p:cNvPr>
          <p:cNvSpPr>
            <a:spLocks noGrp="1" noRot="1" noChangeAspect="1" noChangeArrowheads="1" noTextEdit="1"/>
          </p:cNvSpPr>
          <p:nvPr>
            <p:ph type="sldImg"/>
          </p:nvPr>
        </p:nvSpPr>
        <p:spPr>
          <a:ln/>
        </p:spPr>
      </p:sp>
      <p:sp>
        <p:nvSpPr>
          <p:cNvPr id="226307" name="Rectangle 3">
            <a:extLst>
              <a:ext uri="{FF2B5EF4-FFF2-40B4-BE49-F238E27FC236}">
                <a16:creationId xmlns:a16="http://schemas.microsoft.com/office/drawing/2014/main" id="{CECF5F76-F924-4068-AA14-F515730AC6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7">
            <a:extLst>
              <a:ext uri="{FF2B5EF4-FFF2-40B4-BE49-F238E27FC236}">
                <a16:creationId xmlns:a16="http://schemas.microsoft.com/office/drawing/2014/main" id="{1095E7F4-E76E-4651-BB91-32734EFE7D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6F1A1D0C-2FC4-4574-87F8-EA7E42CEED5E}" type="slidenum">
              <a:rPr lang="en-US" altLang="en-US" sz="1300" smtClean="0">
                <a:latin typeface="Times New Roman" panose="02020603050405020304" pitchFamily="18" charset="0"/>
              </a:rPr>
              <a:pPr/>
              <a:t>101</a:t>
            </a:fld>
            <a:endParaRPr lang="en-US" altLang="en-US" sz="1300">
              <a:latin typeface="Times New Roman" panose="02020603050405020304" pitchFamily="18" charset="0"/>
            </a:endParaRPr>
          </a:p>
        </p:txBody>
      </p:sp>
      <p:sp>
        <p:nvSpPr>
          <p:cNvPr id="228354" name="Rectangle 2">
            <a:extLst>
              <a:ext uri="{FF2B5EF4-FFF2-40B4-BE49-F238E27FC236}">
                <a16:creationId xmlns:a16="http://schemas.microsoft.com/office/drawing/2014/main" id="{F693170C-04F9-4EC2-9239-75116498C9F5}"/>
              </a:ext>
            </a:extLst>
          </p:cNvPr>
          <p:cNvSpPr>
            <a:spLocks noGrp="1" noRot="1" noChangeAspect="1" noChangeArrowheads="1" noTextEdit="1"/>
          </p:cNvSpPr>
          <p:nvPr>
            <p:ph type="sldImg"/>
          </p:nvPr>
        </p:nvSpPr>
        <p:spPr>
          <a:ln/>
        </p:spPr>
      </p:sp>
      <p:sp>
        <p:nvSpPr>
          <p:cNvPr id="228355" name="Rectangle 3">
            <a:extLst>
              <a:ext uri="{FF2B5EF4-FFF2-40B4-BE49-F238E27FC236}">
                <a16:creationId xmlns:a16="http://schemas.microsoft.com/office/drawing/2014/main" id="{6A4ADA75-D6C5-4CF4-860C-544953BC48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7">
            <a:extLst>
              <a:ext uri="{FF2B5EF4-FFF2-40B4-BE49-F238E27FC236}">
                <a16:creationId xmlns:a16="http://schemas.microsoft.com/office/drawing/2014/main" id="{9F3E5C63-2279-40A3-AF75-1387B10FE398}"/>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algn="r"/>
            <a:fld id="{B7656B78-3AEF-4348-BDD1-2E92995DE1C2}" type="slidenum">
              <a:rPr lang="en-US" altLang="en-US" sz="1300">
                <a:solidFill>
                  <a:srgbClr val="000000"/>
                </a:solidFill>
                <a:latin typeface="Times New Roman" panose="02020603050405020304" pitchFamily="18" charset="0"/>
              </a:rPr>
              <a:pPr algn="r"/>
              <a:t>102</a:t>
            </a:fld>
            <a:endParaRPr lang="en-US" altLang="en-US" sz="1300">
              <a:solidFill>
                <a:srgbClr val="000000"/>
              </a:solidFill>
              <a:latin typeface="Times New Roman" panose="02020603050405020304" pitchFamily="18" charset="0"/>
            </a:endParaRPr>
          </a:p>
        </p:txBody>
      </p:sp>
      <p:sp>
        <p:nvSpPr>
          <p:cNvPr id="230402" name="Rectangle 2">
            <a:extLst>
              <a:ext uri="{FF2B5EF4-FFF2-40B4-BE49-F238E27FC236}">
                <a16:creationId xmlns:a16="http://schemas.microsoft.com/office/drawing/2014/main" id="{EE576F47-F187-4C55-BC4F-AC671FD09EC4}"/>
              </a:ext>
            </a:extLst>
          </p:cNvPr>
          <p:cNvSpPr>
            <a:spLocks noGrp="1" noRot="1" noChangeAspect="1" noChangeArrowheads="1" noTextEdit="1"/>
          </p:cNvSpPr>
          <p:nvPr>
            <p:ph type="sldImg"/>
          </p:nvPr>
        </p:nvSpPr>
        <p:spPr>
          <a:ln/>
        </p:spPr>
      </p:sp>
      <p:sp>
        <p:nvSpPr>
          <p:cNvPr id="230403" name="Rectangle 3">
            <a:extLst>
              <a:ext uri="{FF2B5EF4-FFF2-40B4-BE49-F238E27FC236}">
                <a16:creationId xmlns:a16="http://schemas.microsoft.com/office/drawing/2014/main" id="{3A66C776-7B3B-4325-A922-D69B6BA43A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Akamai: 100,000+ servers in 1000+ clusters in 1000+ networks in 70+ countries serving trillions of requests a day.</a:t>
            </a:r>
          </a:p>
          <a:p>
            <a:endParaRPr lang="en-US" altLang="en-US">
              <a:ea typeface="ＭＳ Ｐゴシック" panose="020B0600070205080204" pitchFamily="34" charset="-128"/>
            </a:endParaRPr>
          </a:p>
          <a:p>
            <a:r>
              <a:rPr lang="en-US" altLang="en-US">
                <a:ea typeface="ＭＳ Ｐゴシック" panose="020B0600070205080204" pitchFamily="34" charset="-128"/>
              </a:rPr>
              <a:t>How many people use Netflix?</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7">
            <a:extLst>
              <a:ext uri="{FF2B5EF4-FFF2-40B4-BE49-F238E27FC236}">
                <a16:creationId xmlns:a16="http://schemas.microsoft.com/office/drawing/2014/main" id="{67B339B5-4933-4E9B-87E1-89D0A4CB3C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87F1311-6154-42E5-8425-13CED0E284F9}" type="slidenum">
              <a:rPr lang="en-US" altLang="en-US" sz="1300" smtClean="0">
                <a:latin typeface="Times New Roman" panose="02020603050405020304" pitchFamily="18" charset="0"/>
              </a:rPr>
              <a:pPr/>
              <a:t>103</a:t>
            </a:fld>
            <a:endParaRPr lang="en-US" altLang="en-US" sz="1300">
              <a:latin typeface="Times New Roman" panose="02020603050405020304" pitchFamily="18" charset="0"/>
            </a:endParaRPr>
          </a:p>
        </p:txBody>
      </p:sp>
      <p:sp>
        <p:nvSpPr>
          <p:cNvPr id="232450" name="Rectangle 2">
            <a:extLst>
              <a:ext uri="{FF2B5EF4-FFF2-40B4-BE49-F238E27FC236}">
                <a16:creationId xmlns:a16="http://schemas.microsoft.com/office/drawing/2014/main" id="{2C2DAD5A-52D9-4128-9AA0-FA11D9E4430F}"/>
              </a:ext>
            </a:extLst>
          </p:cNvPr>
          <p:cNvSpPr>
            <a:spLocks noGrp="1" noRot="1" noChangeAspect="1" noChangeArrowheads="1" noTextEdit="1"/>
          </p:cNvSpPr>
          <p:nvPr>
            <p:ph type="sldImg"/>
          </p:nvPr>
        </p:nvSpPr>
        <p:spPr>
          <a:ln/>
        </p:spPr>
      </p:sp>
      <p:sp>
        <p:nvSpPr>
          <p:cNvPr id="232451" name="Rectangle 3">
            <a:extLst>
              <a:ext uri="{FF2B5EF4-FFF2-40B4-BE49-F238E27FC236}">
                <a16:creationId xmlns:a16="http://schemas.microsoft.com/office/drawing/2014/main" id="{47468FA6-B4AA-4D8E-9692-F59A6B72F4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Rectangle 7">
            <a:extLst>
              <a:ext uri="{FF2B5EF4-FFF2-40B4-BE49-F238E27FC236}">
                <a16:creationId xmlns:a16="http://schemas.microsoft.com/office/drawing/2014/main" id="{1AFE6335-417F-49A4-8C9A-48486CDA2E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BCB31A8C-DF41-4F0C-8B95-3F668B8094CB}" type="slidenum">
              <a:rPr lang="en-US" altLang="en-US" sz="1300" smtClean="0">
                <a:latin typeface="Times New Roman" panose="02020603050405020304" pitchFamily="18" charset="0"/>
              </a:rPr>
              <a:pPr/>
              <a:t>104</a:t>
            </a:fld>
            <a:endParaRPr lang="en-US" altLang="en-US" sz="1300">
              <a:latin typeface="Times New Roman" panose="02020603050405020304" pitchFamily="18" charset="0"/>
            </a:endParaRPr>
          </a:p>
        </p:txBody>
      </p:sp>
      <p:sp>
        <p:nvSpPr>
          <p:cNvPr id="234498" name="Rectangle 2">
            <a:extLst>
              <a:ext uri="{FF2B5EF4-FFF2-40B4-BE49-F238E27FC236}">
                <a16:creationId xmlns:a16="http://schemas.microsoft.com/office/drawing/2014/main" id="{0B9F8782-40BC-420B-95F3-2623EE683B82}"/>
              </a:ext>
            </a:extLst>
          </p:cNvPr>
          <p:cNvSpPr>
            <a:spLocks noGrp="1" noRot="1" noChangeAspect="1" noChangeArrowheads="1" noTextEdit="1"/>
          </p:cNvSpPr>
          <p:nvPr>
            <p:ph type="sldImg"/>
          </p:nvPr>
        </p:nvSpPr>
        <p:spPr>
          <a:ln/>
        </p:spPr>
      </p:sp>
      <p:sp>
        <p:nvSpPr>
          <p:cNvPr id="234499" name="Rectangle 3">
            <a:extLst>
              <a:ext uri="{FF2B5EF4-FFF2-40B4-BE49-F238E27FC236}">
                <a16:creationId xmlns:a16="http://schemas.microsoft.com/office/drawing/2014/main" id="{894A8F33-F477-4810-92FE-E3001DD58F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7">
            <a:extLst>
              <a:ext uri="{FF2B5EF4-FFF2-40B4-BE49-F238E27FC236}">
                <a16:creationId xmlns:a16="http://schemas.microsoft.com/office/drawing/2014/main" id="{744C25AC-94E1-4CFE-82DB-5AC0F04327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5750790A-58D8-49D4-B528-6C3C460067B6}" type="slidenum">
              <a:rPr lang="en-US" altLang="en-US" sz="1300" smtClean="0">
                <a:latin typeface="Times New Roman" panose="02020603050405020304" pitchFamily="18" charset="0"/>
              </a:rPr>
              <a:pPr/>
              <a:t>105</a:t>
            </a:fld>
            <a:endParaRPr lang="en-US" altLang="en-US" sz="1300">
              <a:latin typeface="Times New Roman" panose="02020603050405020304" pitchFamily="18" charset="0"/>
            </a:endParaRPr>
          </a:p>
        </p:txBody>
      </p:sp>
      <p:sp>
        <p:nvSpPr>
          <p:cNvPr id="236546" name="Rectangle 2">
            <a:extLst>
              <a:ext uri="{FF2B5EF4-FFF2-40B4-BE49-F238E27FC236}">
                <a16:creationId xmlns:a16="http://schemas.microsoft.com/office/drawing/2014/main" id="{FEEDD4FD-5F17-45D9-8AF4-74E9668775BD}"/>
              </a:ext>
            </a:extLst>
          </p:cNvPr>
          <p:cNvSpPr>
            <a:spLocks noGrp="1" noRot="1" noChangeAspect="1" noChangeArrowheads="1" noTextEdit="1"/>
          </p:cNvSpPr>
          <p:nvPr>
            <p:ph type="sldImg"/>
          </p:nvPr>
        </p:nvSpPr>
        <p:spPr>
          <a:ln/>
        </p:spPr>
      </p:sp>
      <p:sp>
        <p:nvSpPr>
          <p:cNvPr id="236547" name="Rectangle 3">
            <a:extLst>
              <a:ext uri="{FF2B5EF4-FFF2-40B4-BE49-F238E27FC236}">
                <a16:creationId xmlns:a16="http://schemas.microsoft.com/office/drawing/2014/main" id="{74669258-6283-4A6F-B6FE-62E6356AB0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7">
            <a:extLst>
              <a:ext uri="{FF2B5EF4-FFF2-40B4-BE49-F238E27FC236}">
                <a16:creationId xmlns:a16="http://schemas.microsoft.com/office/drawing/2014/main" id="{45498144-06CE-4945-B32C-5A13B6AC09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340FDD93-61A1-45F8-984A-FA385BE17EA9}" type="slidenum">
              <a:rPr lang="en-US" altLang="en-US" sz="1300" smtClean="0">
                <a:latin typeface="Times New Roman" panose="02020603050405020304" pitchFamily="18" charset="0"/>
              </a:rPr>
              <a:pPr/>
              <a:t>106</a:t>
            </a:fld>
            <a:endParaRPr lang="en-US" altLang="en-US" sz="1300">
              <a:latin typeface="Times New Roman" panose="02020603050405020304" pitchFamily="18" charset="0"/>
            </a:endParaRPr>
          </a:p>
        </p:txBody>
      </p:sp>
      <p:sp>
        <p:nvSpPr>
          <p:cNvPr id="238594" name="Rectangle 2">
            <a:extLst>
              <a:ext uri="{FF2B5EF4-FFF2-40B4-BE49-F238E27FC236}">
                <a16:creationId xmlns:a16="http://schemas.microsoft.com/office/drawing/2014/main" id="{7C798BEF-ECE1-42CA-A431-482A4236B104}"/>
              </a:ext>
            </a:extLst>
          </p:cNvPr>
          <p:cNvSpPr>
            <a:spLocks noGrp="1" noRot="1" noChangeAspect="1" noChangeArrowheads="1" noTextEdit="1"/>
          </p:cNvSpPr>
          <p:nvPr>
            <p:ph type="sldImg"/>
          </p:nvPr>
        </p:nvSpPr>
        <p:spPr>
          <a:ln/>
        </p:spPr>
      </p:sp>
      <p:sp>
        <p:nvSpPr>
          <p:cNvPr id="238595" name="Rectangle 3">
            <a:extLst>
              <a:ext uri="{FF2B5EF4-FFF2-40B4-BE49-F238E27FC236}">
                <a16:creationId xmlns:a16="http://schemas.microsoft.com/office/drawing/2014/main" id="{8BB84886-D418-41D2-8DD6-8A06F6FA62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Slide Image Placeholder 1">
            <a:extLst>
              <a:ext uri="{FF2B5EF4-FFF2-40B4-BE49-F238E27FC236}">
                <a16:creationId xmlns:a16="http://schemas.microsoft.com/office/drawing/2014/main" id="{6BFF4487-0A3B-4A4D-8088-F9C5D23C2BE0}"/>
              </a:ext>
            </a:extLst>
          </p:cNvPr>
          <p:cNvSpPr>
            <a:spLocks noGrp="1" noRot="1" noChangeAspect="1" noTextEdit="1"/>
          </p:cNvSpPr>
          <p:nvPr>
            <p:ph type="sldImg"/>
          </p:nvPr>
        </p:nvSpPr>
        <p:spPr>
          <a:ln/>
        </p:spPr>
      </p:sp>
      <p:sp>
        <p:nvSpPr>
          <p:cNvPr id="240642" name="Notes Placeholder 2">
            <a:extLst>
              <a:ext uri="{FF2B5EF4-FFF2-40B4-BE49-F238E27FC236}">
                <a16:creationId xmlns:a16="http://schemas.microsoft.com/office/drawing/2014/main" id="{B602D3CF-2DA4-4C5F-B6BF-5A66AF36022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240643" name="Slide Number Placeholder 3">
            <a:extLst>
              <a:ext uri="{FF2B5EF4-FFF2-40B4-BE49-F238E27FC236}">
                <a16:creationId xmlns:a16="http://schemas.microsoft.com/office/drawing/2014/main" id="{961FFD05-A8DD-463A-ABEE-4ACCCA6C031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189EEADA-15BA-4DAA-AC00-FAEEFCE89FEA}" type="slidenum">
              <a:rPr lang="en-US" altLang="en-US" sz="1300" smtClean="0">
                <a:latin typeface="Times New Roman" panose="02020603050405020304" pitchFamily="18" charset="0"/>
              </a:rPr>
              <a:pPr/>
              <a:t>107</a:t>
            </a:fld>
            <a:endParaRPr lang="en-US" altLang="en-US" sz="130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36DFB2B-3578-4BD3-8320-DAEF7A476272}"/>
              </a:ext>
            </a:extLst>
          </p:cNvPr>
          <p:cNvSpPr>
            <a:spLocks noGrp="1" noChangeArrowheads="1"/>
          </p:cNvSpPr>
          <p:nvPr>
            <p:ph type="dt" sz="half" idx="10"/>
          </p:nvPr>
        </p:nvSpPr>
        <p:spPr>
          <a:ln/>
        </p:spPr>
        <p:txBody>
          <a:bodyPr/>
          <a:lstStyle>
            <a:lvl1pPr>
              <a:defRPr/>
            </a:lvl1pPr>
          </a:lstStyle>
          <a:p>
            <a:pPr>
              <a:defRPr/>
            </a:pPr>
            <a:fld id="{90DBE27A-1DE5-4CD1-8216-FADCDE6ED05D}" type="datetime1">
              <a:rPr lang="en-US" altLang="x-none"/>
              <a:pPr>
                <a:defRPr/>
              </a:pPr>
              <a:t>3/4/19</a:t>
            </a:fld>
            <a:endParaRPr lang="en-US" altLang="x-none"/>
          </a:p>
        </p:txBody>
      </p:sp>
      <p:sp>
        <p:nvSpPr>
          <p:cNvPr id="5" name="Rectangle 7">
            <a:extLst>
              <a:ext uri="{FF2B5EF4-FFF2-40B4-BE49-F238E27FC236}">
                <a16:creationId xmlns:a16="http://schemas.microsoft.com/office/drawing/2014/main" id="{A9E547F5-C9C5-47E0-8C4C-464FC39A6ECF}"/>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6" name="Rectangle 8">
            <a:extLst>
              <a:ext uri="{FF2B5EF4-FFF2-40B4-BE49-F238E27FC236}">
                <a16:creationId xmlns:a16="http://schemas.microsoft.com/office/drawing/2014/main" id="{48A5B8FD-3771-47D5-85DC-45891ED0AF42}"/>
              </a:ext>
            </a:extLst>
          </p:cNvPr>
          <p:cNvSpPr>
            <a:spLocks noGrp="1" noChangeArrowheads="1"/>
          </p:cNvSpPr>
          <p:nvPr>
            <p:ph type="sldNum" sz="quarter" idx="12"/>
          </p:nvPr>
        </p:nvSpPr>
        <p:spPr>
          <a:ln/>
        </p:spPr>
        <p:txBody>
          <a:bodyPr/>
          <a:lstStyle>
            <a:lvl1pPr>
              <a:defRPr/>
            </a:lvl1pPr>
          </a:lstStyle>
          <a:p>
            <a:pPr>
              <a:defRPr/>
            </a:pPr>
            <a:r>
              <a:rPr lang="en-US" altLang="x-none"/>
              <a:t>2-</a:t>
            </a:r>
            <a:fld id="{80365AE3-38A4-4198-A5C3-98384DAA6F69}" type="slidenum">
              <a:rPr lang="en-US" altLang="x-none"/>
              <a:pPr>
                <a:defRPr/>
              </a:pPr>
              <a:t>‹#›</a:t>
            </a:fld>
            <a:endParaRPr lang="en-US" altLang="x-none"/>
          </a:p>
        </p:txBody>
      </p:sp>
    </p:spTree>
    <p:extLst>
      <p:ext uri="{BB962C8B-B14F-4D97-AF65-F5344CB8AC3E}">
        <p14:creationId xmlns:p14="http://schemas.microsoft.com/office/powerpoint/2010/main" val="936713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403CF34-DE5E-4393-B9D5-E39D39B44853}"/>
              </a:ext>
            </a:extLst>
          </p:cNvPr>
          <p:cNvSpPr>
            <a:spLocks noGrp="1" noChangeArrowheads="1"/>
          </p:cNvSpPr>
          <p:nvPr>
            <p:ph type="dt" sz="half" idx="10"/>
          </p:nvPr>
        </p:nvSpPr>
        <p:spPr>
          <a:ln/>
        </p:spPr>
        <p:txBody>
          <a:bodyPr/>
          <a:lstStyle>
            <a:lvl1pPr>
              <a:defRPr/>
            </a:lvl1pPr>
          </a:lstStyle>
          <a:p>
            <a:pPr>
              <a:defRPr/>
            </a:pPr>
            <a:fld id="{4C29661E-E8CC-4905-A635-45987303A030}" type="datetime1">
              <a:rPr lang="en-US" altLang="x-none"/>
              <a:pPr>
                <a:defRPr/>
              </a:pPr>
              <a:t>3/4/19</a:t>
            </a:fld>
            <a:endParaRPr lang="en-US" altLang="x-none"/>
          </a:p>
        </p:txBody>
      </p:sp>
      <p:sp>
        <p:nvSpPr>
          <p:cNvPr id="5" name="Rectangle 7">
            <a:extLst>
              <a:ext uri="{FF2B5EF4-FFF2-40B4-BE49-F238E27FC236}">
                <a16:creationId xmlns:a16="http://schemas.microsoft.com/office/drawing/2014/main" id="{96304711-5AD6-46A6-8207-F32296A5E175}"/>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6" name="Rectangle 8">
            <a:extLst>
              <a:ext uri="{FF2B5EF4-FFF2-40B4-BE49-F238E27FC236}">
                <a16:creationId xmlns:a16="http://schemas.microsoft.com/office/drawing/2014/main" id="{5583CBA5-022B-4C10-86BB-93B3F4FBF7D2}"/>
              </a:ext>
            </a:extLst>
          </p:cNvPr>
          <p:cNvSpPr>
            <a:spLocks noGrp="1" noChangeArrowheads="1"/>
          </p:cNvSpPr>
          <p:nvPr>
            <p:ph type="sldNum" sz="quarter" idx="12"/>
          </p:nvPr>
        </p:nvSpPr>
        <p:spPr>
          <a:ln/>
        </p:spPr>
        <p:txBody>
          <a:bodyPr/>
          <a:lstStyle>
            <a:lvl1pPr>
              <a:defRPr/>
            </a:lvl1pPr>
          </a:lstStyle>
          <a:p>
            <a:pPr>
              <a:defRPr/>
            </a:pPr>
            <a:r>
              <a:rPr lang="en-US" altLang="x-none"/>
              <a:t>2-</a:t>
            </a:r>
            <a:fld id="{FEB7D4CC-1A47-4F4B-A4C6-48FB38569EFA}" type="slidenum">
              <a:rPr lang="en-US" altLang="x-none"/>
              <a:pPr>
                <a:defRPr/>
              </a:pPr>
              <a:t>‹#›</a:t>
            </a:fld>
            <a:endParaRPr lang="en-US" altLang="x-none"/>
          </a:p>
        </p:txBody>
      </p:sp>
    </p:spTree>
    <p:extLst>
      <p:ext uri="{BB962C8B-B14F-4D97-AF65-F5344CB8AC3E}">
        <p14:creationId xmlns:p14="http://schemas.microsoft.com/office/powerpoint/2010/main" val="2737400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85F61E5-95D7-42A7-A734-C6441965D3A4}"/>
              </a:ext>
            </a:extLst>
          </p:cNvPr>
          <p:cNvSpPr>
            <a:spLocks noGrp="1" noChangeArrowheads="1"/>
          </p:cNvSpPr>
          <p:nvPr>
            <p:ph type="dt" sz="half" idx="10"/>
          </p:nvPr>
        </p:nvSpPr>
        <p:spPr>
          <a:ln/>
        </p:spPr>
        <p:txBody>
          <a:bodyPr/>
          <a:lstStyle>
            <a:lvl1pPr>
              <a:defRPr/>
            </a:lvl1pPr>
          </a:lstStyle>
          <a:p>
            <a:pPr>
              <a:defRPr/>
            </a:pPr>
            <a:fld id="{DCEAF02F-2648-4BD4-9C45-6B10DD8D5DBC}" type="datetime1">
              <a:rPr lang="en-US" altLang="x-none"/>
              <a:pPr>
                <a:defRPr/>
              </a:pPr>
              <a:t>3/4/19</a:t>
            </a:fld>
            <a:endParaRPr lang="en-US" altLang="x-none"/>
          </a:p>
        </p:txBody>
      </p:sp>
      <p:sp>
        <p:nvSpPr>
          <p:cNvPr id="5" name="Rectangle 7">
            <a:extLst>
              <a:ext uri="{FF2B5EF4-FFF2-40B4-BE49-F238E27FC236}">
                <a16:creationId xmlns:a16="http://schemas.microsoft.com/office/drawing/2014/main" id="{85A609C6-5D16-4B2D-9100-4E29EF22C5B9}"/>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6" name="Rectangle 8">
            <a:extLst>
              <a:ext uri="{FF2B5EF4-FFF2-40B4-BE49-F238E27FC236}">
                <a16:creationId xmlns:a16="http://schemas.microsoft.com/office/drawing/2014/main" id="{B6CC705F-A2A6-4EDF-8C7D-F199B1488E44}"/>
              </a:ext>
            </a:extLst>
          </p:cNvPr>
          <p:cNvSpPr>
            <a:spLocks noGrp="1" noChangeArrowheads="1"/>
          </p:cNvSpPr>
          <p:nvPr>
            <p:ph type="sldNum" sz="quarter" idx="12"/>
          </p:nvPr>
        </p:nvSpPr>
        <p:spPr>
          <a:ln/>
        </p:spPr>
        <p:txBody>
          <a:bodyPr/>
          <a:lstStyle>
            <a:lvl1pPr>
              <a:defRPr/>
            </a:lvl1pPr>
          </a:lstStyle>
          <a:p>
            <a:pPr>
              <a:defRPr/>
            </a:pPr>
            <a:r>
              <a:rPr lang="en-US" altLang="x-none"/>
              <a:t>2-</a:t>
            </a:r>
            <a:fld id="{A8A3D1E3-2C45-41F0-9F05-A090E048D2D8}" type="slidenum">
              <a:rPr lang="en-US" altLang="x-none"/>
              <a:pPr>
                <a:defRPr/>
              </a:pPr>
              <a:t>‹#›</a:t>
            </a:fld>
            <a:endParaRPr lang="en-US" altLang="x-none"/>
          </a:p>
        </p:txBody>
      </p:sp>
    </p:spTree>
    <p:extLst>
      <p:ext uri="{BB962C8B-B14F-4D97-AF65-F5344CB8AC3E}">
        <p14:creationId xmlns:p14="http://schemas.microsoft.com/office/powerpoint/2010/main" val="496908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B5A27E0-2A1E-43D6-B69B-A074CCB756A7}"/>
              </a:ext>
            </a:extLst>
          </p:cNvPr>
          <p:cNvSpPr>
            <a:spLocks noGrp="1" noChangeArrowheads="1"/>
          </p:cNvSpPr>
          <p:nvPr>
            <p:ph type="dt" sz="half" idx="10"/>
          </p:nvPr>
        </p:nvSpPr>
        <p:spPr>
          <a:ln/>
        </p:spPr>
        <p:txBody>
          <a:bodyPr/>
          <a:lstStyle>
            <a:lvl1pPr>
              <a:defRPr/>
            </a:lvl1pPr>
          </a:lstStyle>
          <a:p>
            <a:pPr>
              <a:defRPr/>
            </a:pPr>
            <a:fld id="{6E7CC004-2348-4137-8F70-370A84FE3C62}" type="datetime1">
              <a:rPr lang="en-US" altLang="x-none"/>
              <a:pPr>
                <a:defRPr/>
              </a:pPr>
              <a:t>3/4/19</a:t>
            </a:fld>
            <a:endParaRPr lang="en-US" altLang="x-none"/>
          </a:p>
        </p:txBody>
      </p:sp>
      <p:sp>
        <p:nvSpPr>
          <p:cNvPr id="6" name="Rectangle 7">
            <a:extLst>
              <a:ext uri="{FF2B5EF4-FFF2-40B4-BE49-F238E27FC236}">
                <a16:creationId xmlns:a16="http://schemas.microsoft.com/office/drawing/2014/main" id="{9D6E8227-1476-47A9-ADCD-3DBD99F9F46F}"/>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7" name="Rectangle 8">
            <a:extLst>
              <a:ext uri="{FF2B5EF4-FFF2-40B4-BE49-F238E27FC236}">
                <a16:creationId xmlns:a16="http://schemas.microsoft.com/office/drawing/2014/main" id="{ECC795F3-0F0F-4151-82B2-5F51E6399203}"/>
              </a:ext>
            </a:extLst>
          </p:cNvPr>
          <p:cNvSpPr>
            <a:spLocks noGrp="1" noChangeArrowheads="1"/>
          </p:cNvSpPr>
          <p:nvPr>
            <p:ph type="sldNum" sz="quarter" idx="12"/>
          </p:nvPr>
        </p:nvSpPr>
        <p:spPr>
          <a:ln/>
        </p:spPr>
        <p:txBody>
          <a:bodyPr/>
          <a:lstStyle>
            <a:lvl1pPr>
              <a:defRPr/>
            </a:lvl1pPr>
          </a:lstStyle>
          <a:p>
            <a:pPr>
              <a:defRPr/>
            </a:pPr>
            <a:r>
              <a:rPr lang="en-US" altLang="x-none"/>
              <a:t>2-</a:t>
            </a:r>
            <a:fld id="{E4CE4FFB-169B-4898-AD67-ACED2009AAF5}" type="slidenum">
              <a:rPr lang="en-US" altLang="x-none"/>
              <a:pPr>
                <a:defRPr/>
              </a:pPr>
              <a:t>‹#›</a:t>
            </a:fld>
            <a:endParaRPr lang="en-US" altLang="x-none"/>
          </a:p>
        </p:txBody>
      </p:sp>
    </p:spTree>
    <p:extLst>
      <p:ext uri="{BB962C8B-B14F-4D97-AF65-F5344CB8AC3E}">
        <p14:creationId xmlns:p14="http://schemas.microsoft.com/office/powerpoint/2010/main" val="1437038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6A5337F-8327-43FA-82AB-31D4E2E50E7A}"/>
              </a:ext>
            </a:extLst>
          </p:cNvPr>
          <p:cNvSpPr>
            <a:spLocks noGrp="1" noChangeArrowheads="1"/>
          </p:cNvSpPr>
          <p:nvPr>
            <p:ph type="dt" sz="half" idx="10"/>
          </p:nvPr>
        </p:nvSpPr>
        <p:spPr>
          <a:ln/>
        </p:spPr>
        <p:txBody>
          <a:bodyPr/>
          <a:lstStyle>
            <a:lvl1pPr>
              <a:defRPr/>
            </a:lvl1pPr>
          </a:lstStyle>
          <a:p>
            <a:pPr>
              <a:defRPr/>
            </a:pPr>
            <a:fld id="{B2541C17-F06D-4339-9740-FAC3B52304C8}" type="datetime1">
              <a:rPr lang="en-US" altLang="x-none"/>
              <a:pPr>
                <a:defRPr/>
              </a:pPr>
              <a:t>3/4/19</a:t>
            </a:fld>
            <a:endParaRPr lang="en-US" altLang="x-none"/>
          </a:p>
        </p:txBody>
      </p:sp>
      <p:sp>
        <p:nvSpPr>
          <p:cNvPr id="6" name="Rectangle 7">
            <a:extLst>
              <a:ext uri="{FF2B5EF4-FFF2-40B4-BE49-F238E27FC236}">
                <a16:creationId xmlns:a16="http://schemas.microsoft.com/office/drawing/2014/main" id="{D9400FC8-9F18-4BAF-8C62-654507BF69CC}"/>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7" name="Rectangle 8">
            <a:extLst>
              <a:ext uri="{FF2B5EF4-FFF2-40B4-BE49-F238E27FC236}">
                <a16:creationId xmlns:a16="http://schemas.microsoft.com/office/drawing/2014/main" id="{A4C81C15-03B2-4089-83A0-FBFB89B54F43}"/>
              </a:ext>
            </a:extLst>
          </p:cNvPr>
          <p:cNvSpPr>
            <a:spLocks noGrp="1" noChangeArrowheads="1"/>
          </p:cNvSpPr>
          <p:nvPr>
            <p:ph type="sldNum" sz="quarter" idx="12"/>
          </p:nvPr>
        </p:nvSpPr>
        <p:spPr>
          <a:ln/>
        </p:spPr>
        <p:txBody>
          <a:bodyPr/>
          <a:lstStyle>
            <a:lvl1pPr>
              <a:defRPr/>
            </a:lvl1pPr>
          </a:lstStyle>
          <a:p>
            <a:pPr>
              <a:defRPr/>
            </a:pPr>
            <a:r>
              <a:rPr lang="en-US" altLang="x-none"/>
              <a:t>2-</a:t>
            </a:r>
            <a:fld id="{55CAFBA9-1A80-4F06-9A41-94DDF42276C9}" type="slidenum">
              <a:rPr lang="en-US" altLang="x-none"/>
              <a:pPr>
                <a:defRPr/>
              </a:pPr>
              <a:t>‹#›</a:t>
            </a:fld>
            <a:endParaRPr lang="en-US" altLang="x-none"/>
          </a:p>
        </p:txBody>
      </p:sp>
    </p:spTree>
    <p:extLst>
      <p:ext uri="{BB962C8B-B14F-4D97-AF65-F5344CB8AC3E}">
        <p14:creationId xmlns:p14="http://schemas.microsoft.com/office/powerpoint/2010/main" val="3531245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495800" y="1600200"/>
            <a:ext cx="3810000" cy="4648200"/>
          </a:xfrm>
        </p:spPr>
        <p:txBody>
          <a:bodyPr/>
          <a:lstStyle/>
          <a:p>
            <a:pPr lvl="0"/>
            <a:endParaRPr lang="en-US" noProof="0"/>
          </a:p>
        </p:txBody>
      </p:sp>
      <p:sp>
        <p:nvSpPr>
          <p:cNvPr id="5" name="Rectangle 4">
            <a:extLst>
              <a:ext uri="{FF2B5EF4-FFF2-40B4-BE49-F238E27FC236}">
                <a16:creationId xmlns:a16="http://schemas.microsoft.com/office/drawing/2014/main" id="{BF96F60B-8E2C-4E14-8570-13BE26D35A4A}"/>
              </a:ext>
            </a:extLst>
          </p:cNvPr>
          <p:cNvSpPr>
            <a:spLocks noGrp="1" noChangeArrowheads="1"/>
          </p:cNvSpPr>
          <p:nvPr>
            <p:ph type="dt" sz="half" idx="10"/>
          </p:nvPr>
        </p:nvSpPr>
        <p:spPr>
          <a:ln/>
        </p:spPr>
        <p:txBody>
          <a:bodyPr/>
          <a:lstStyle>
            <a:lvl1pPr>
              <a:defRPr/>
            </a:lvl1pPr>
          </a:lstStyle>
          <a:p>
            <a:pPr>
              <a:defRPr/>
            </a:pPr>
            <a:fld id="{F1582239-D296-4CD4-AAE9-A4E4AC1BA384}" type="datetime1">
              <a:rPr lang="en-US" altLang="x-none"/>
              <a:pPr>
                <a:defRPr/>
              </a:pPr>
              <a:t>3/4/19</a:t>
            </a:fld>
            <a:endParaRPr lang="en-US" altLang="x-none"/>
          </a:p>
        </p:txBody>
      </p:sp>
      <p:sp>
        <p:nvSpPr>
          <p:cNvPr id="6" name="Rectangle 7">
            <a:extLst>
              <a:ext uri="{FF2B5EF4-FFF2-40B4-BE49-F238E27FC236}">
                <a16:creationId xmlns:a16="http://schemas.microsoft.com/office/drawing/2014/main" id="{6E7618BE-A9DA-4BF3-99D8-022BF5BD5B3A}"/>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7" name="Rectangle 8">
            <a:extLst>
              <a:ext uri="{FF2B5EF4-FFF2-40B4-BE49-F238E27FC236}">
                <a16:creationId xmlns:a16="http://schemas.microsoft.com/office/drawing/2014/main" id="{FE4F6A06-0FB2-45D6-B632-0EFF1F2BD788}"/>
              </a:ext>
            </a:extLst>
          </p:cNvPr>
          <p:cNvSpPr>
            <a:spLocks noGrp="1" noChangeArrowheads="1"/>
          </p:cNvSpPr>
          <p:nvPr>
            <p:ph type="sldNum" sz="quarter" idx="12"/>
          </p:nvPr>
        </p:nvSpPr>
        <p:spPr>
          <a:ln/>
        </p:spPr>
        <p:txBody>
          <a:bodyPr/>
          <a:lstStyle>
            <a:lvl1pPr>
              <a:defRPr/>
            </a:lvl1pPr>
          </a:lstStyle>
          <a:p>
            <a:pPr>
              <a:defRPr/>
            </a:pPr>
            <a:r>
              <a:rPr lang="en-US" altLang="x-none"/>
              <a:t>2-</a:t>
            </a:r>
            <a:fld id="{6EB0C208-C2E7-4196-9965-652C4FFF7FE2}" type="slidenum">
              <a:rPr lang="en-US" altLang="x-none"/>
              <a:pPr>
                <a:defRPr/>
              </a:pPr>
              <a:t>‹#›</a:t>
            </a:fld>
            <a:endParaRPr lang="en-US" altLang="x-none"/>
          </a:p>
        </p:txBody>
      </p:sp>
    </p:spTree>
    <p:extLst>
      <p:ext uri="{BB962C8B-B14F-4D97-AF65-F5344CB8AC3E}">
        <p14:creationId xmlns:p14="http://schemas.microsoft.com/office/powerpoint/2010/main" val="16863645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Content Placeholder 2"/>
          <p:cNvSpPr>
            <a:spLocks noGrp="1"/>
          </p:cNvSpPr>
          <p:nvPr>
            <p:ph sz="half" idx="1"/>
          </p:nvPr>
        </p:nvSpPr>
        <p:spPr>
          <a:xfrm>
            <a:off x="533400" y="1600200"/>
            <a:ext cx="77724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33400" y="4000500"/>
            <a:ext cx="77724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5BA9765-9E1C-432C-9197-643FD561D67F}"/>
              </a:ext>
            </a:extLst>
          </p:cNvPr>
          <p:cNvSpPr>
            <a:spLocks noGrp="1" noChangeArrowheads="1"/>
          </p:cNvSpPr>
          <p:nvPr>
            <p:ph type="dt" sz="half" idx="10"/>
          </p:nvPr>
        </p:nvSpPr>
        <p:spPr>
          <a:ln/>
        </p:spPr>
        <p:txBody>
          <a:bodyPr/>
          <a:lstStyle>
            <a:lvl1pPr>
              <a:defRPr/>
            </a:lvl1pPr>
          </a:lstStyle>
          <a:p>
            <a:pPr>
              <a:defRPr/>
            </a:pPr>
            <a:fld id="{A83B2086-3E82-4FCB-9D21-9929C8908761}" type="datetime1">
              <a:rPr lang="en-US" altLang="x-none"/>
              <a:pPr>
                <a:defRPr/>
              </a:pPr>
              <a:t>3/4/19</a:t>
            </a:fld>
            <a:endParaRPr lang="en-US" altLang="x-none"/>
          </a:p>
        </p:txBody>
      </p:sp>
      <p:sp>
        <p:nvSpPr>
          <p:cNvPr id="6" name="Rectangle 7">
            <a:extLst>
              <a:ext uri="{FF2B5EF4-FFF2-40B4-BE49-F238E27FC236}">
                <a16:creationId xmlns:a16="http://schemas.microsoft.com/office/drawing/2014/main" id="{7580536D-966F-4E23-B0D0-AC5F53EF6EF2}"/>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7" name="Rectangle 8">
            <a:extLst>
              <a:ext uri="{FF2B5EF4-FFF2-40B4-BE49-F238E27FC236}">
                <a16:creationId xmlns:a16="http://schemas.microsoft.com/office/drawing/2014/main" id="{4275AC2C-C6EC-4561-8170-BB525BAB0A6C}"/>
              </a:ext>
            </a:extLst>
          </p:cNvPr>
          <p:cNvSpPr>
            <a:spLocks noGrp="1" noChangeArrowheads="1"/>
          </p:cNvSpPr>
          <p:nvPr>
            <p:ph type="sldNum" sz="quarter" idx="12"/>
          </p:nvPr>
        </p:nvSpPr>
        <p:spPr>
          <a:ln/>
        </p:spPr>
        <p:txBody>
          <a:bodyPr/>
          <a:lstStyle>
            <a:lvl1pPr>
              <a:defRPr/>
            </a:lvl1pPr>
          </a:lstStyle>
          <a:p>
            <a:pPr>
              <a:defRPr/>
            </a:pPr>
            <a:r>
              <a:rPr lang="en-US" altLang="x-none"/>
              <a:t>2-</a:t>
            </a:r>
            <a:fld id="{66104EA2-7889-41D8-9ADB-FB5DD46A7B78}" type="slidenum">
              <a:rPr lang="en-US" altLang="x-none"/>
              <a:pPr>
                <a:defRPr/>
              </a:pPr>
              <a:t>‹#›</a:t>
            </a:fld>
            <a:endParaRPr lang="en-US" altLang="x-none"/>
          </a:p>
        </p:txBody>
      </p:sp>
    </p:spTree>
    <p:extLst>
      <p:ext uri="{BB962C8B-B14F-4D97-AF65-F5344CB8AC3E}">
        <p14:creationId xmlns:p14="http://schemas.microsoft.com/office/powerpoint/2010/main" val="2094595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E4160FE-5926-4129-8FAC-22F5A51447E9}"/>
              </a:ext>
            </a:extLst>
          </p:cNvPr>
          <p:cNvSpPr>
            <a:spLocks noGrp="1" noChangeArrowheads="1"/>
          </p:cNvSpPr>
          <p:nvPr>
            <p:ph type="dt" sz="half" idx="10"/>
          </p:nvPr>
        </p:nvSpPr>
        <p:spPr/>
        <p:txBody>
          <a:bodyPr/>
          <a:lstStyle>
            <a:lvl1pPr>
              <a:spcBef>
                <a:spcPct val="20000"/>
              </a:spcBef>
              <a:buClr>
                <a:schemeClr val="accent2"/>
              </a:buClr>
              <a:buSzPct val="85000"/>
              <a:buFont typeface="ZapfDingbats" charset="0"/>
              <a:buNone/>
              <a:defRPr/>
            </a:lvl1pPr>
          </a:lstStyle>
          <a:p>
            <a:pPr>
              <a:defRPr/>
            </a:pPr>
            <a:fld id="{D26516FB-1922-49D9-A318-30D71E03A979}" type="datetime1">
              <a:rPr lang="en-US" altLang="x-none"/>
              <a:pPr>
                <a:defRPr/>
              </a:pPr>
              <a:t>3/4/19</a:t>
            </a:fld>
            <a:endParaRPr lang="en-US" altLang="x-none"/>
          </a:p>
        </p:txBody>
      </p:sp>
      <p:sp>
        <p:nvSpPr>
          <p:cNvPr id="5" name="Rectangle 5">
            <a:extLst>
              <a:ext uri="{FF2B5EF4-FFF2-40B4-BE49-F238E27FC236}">
                <a16:creationId xmlns:a16="http://schemas.microsoft.com/office/drawing/2014/main" id="{A1BF5DD8-8C66-44C1-B2B2-F4926B1A894B}"/>
              </a:ext>
            </a:extLst>
          </p:cNvPr>
          <p:cNvSpPr>
            <a:spLocks noGrp="1" noChangeArrowheads="1"/>
          </p:cNvSpPr>
          <p:nvPr>
            <p:ph type="ftr" sz="quarter" idx="11"/>
          </p:nvPr>
        </p:nvSpPr>
        <p:spPr/>
        <p:txBody>
          <a:bodyPr/>
          <a:lstStyle>
            <a:lvl1pPr>
              <a:spcBef>
                <a:spcPct val="20000"/>
              </a:spcBef>
              <a:buClr>
                <a:schemeClr val="accent2"/>
              </a:buClr>
              <a:buSzPct val="85000"/>
              <a:buFont typeface="ZapfDingbats" charset="0"/>
              <a:buNone/>
              <a:defRPr/>
            </a:lvl1pPr>
          </a:lstStyle>
          <a:p>
            <a:pPr>
              <a:defRPr/>
            </a:pPr>
            <a:r>
              <a:rPr lang="en-US"/>
              <a:t>Introduction</a:t>
            </a:r>
          </a:p>
        </p:txBody>
      </p:sp>
      <p:sp>
        <p:nvSpPr>
          <p:cNvPr id="6" name="Rectangle 6">
            <a:extLst>
              <a:ext uri="{FF2B5EF4-FFF2-40B4-BE49-F238E27FC236}">
                <a16:creationId xmlns:a16="http://schemas.microsoft.com/office/drawing/2014/main" id="{57481F56-30C2-49E9-AF84-FCC98617F431}"/>
              </a:ext>
            </a:extLst>
          </p:cNvPr>
          <p:cNvSpPr>
            <a:spLocks noGrp="1" noChangeArrowheads="1"/>
          </p:cNvSpPr>
          <p:nvPr>
            <p:ph type="sldNum" sz="quarter" idx="12"/>
          </p:nvPr>
        </p:nvSpPr>
        <p:spPr/>
        <p:txBody>
          <a:bodyPr/>
          <a:lstStyle>
            <a:lvl1pPr>
              <a:spcBef>
                <a:spcPct val="20000"/>
              </a:spcBef>
              <a:buClr>
                <a:schemeClr val="accent2"/>
              </a:buClr>
              <a:buSzPct val="85000"/>
              <a:buFont typeface="ZapfDingbats" charset="0"/>
              <a:buNone/>
              <a:defRPr/>
            </a:lvl1pPr>
          </a:lstStyle>
          <a:p>
            <a:pPr>
              <a:defRPr/>
            </a:pPr>
            <a:r>
              <a:rPr lang="en-US" altLang="x-none"/>
              <a:t>2-</a:t>
            </a:r>
            <a:fld id="{3B33C952-8C65-4C22-B8B9-5896B250314D}" type="slidenum">
              <a:rPr lang="en-US" altLang="x-none"/>
              <a:pPr>
                <a:defRPr/>
              </a:pPr>
              <a:t>‹#›</a:t>
            </a:fld>
            <a:endParaRPr lang="en-US" altLang="x-none"/>
          </a:p>
        </p:txBody>
      </p:sp>
    </p:spTree>
    <p:extLst>
      <p:ext uri="{BB962C8B-B14F-4D97-AF65-F5344CB8AC3E}">
        <p14:creationId xmlns:p14="http://schemas.microsoft.com/office/powerpoint/2010/main" val="3595978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0F14B5B-D9AD-4730-9121-DE993D3BCFDC}"/>
              </a:ext>
            </a:extLst>
          </p:cNvPr>
          <p:cNvSpPr>
            <a:spLocks noGrp="1" noChangeArrowheads="1"/>
          </p:cNvSpPr>
          <p:nvPr>
            <p:ph type="dt" sz="half" idx="10"/>
          </p:nvPr>
        </p:nvSpPr>
        <p:spPr/>
        <p:txBody>
          <a:bodyPr/>
          <a:lstStyle>
            <a:lvl1pPr>
              <a:spcBef>
                <a:spcPct val="20000"/>
              </a:spcBef>
              <a:buClr>
                <a:schemeClr val="accent2"/>
              </a:buClr>
              <a:buSzPct val="85000"/>
              <a:buFont typeface="ZapfDingbats" charset="0"/>
              <a:buNone/>
              <a:defRPr/>
            </a:lvl1pPr>
          </a:lstStyle>
          <a:p>
            <a:pPr>
              <a:defRPr/>
            </a:pPr>
            <a:fld id="{54A779BE-796F-42D7-8342-5FA2E5D91335}" type="datetime1">
              <a:rPr lang="en-US" altLang="x-none"/>
              <a:pPr>
                <a:defRPr/>
              </a:pPr>
              <a:t>3/4/19</a:t>
            </a:fld>
            <a:endParaRPr lang="en-US" altLang="x-none"/>
          </a:p>
        </p:txBody>
      </p:sp>
      <p:sp>
        <p:nvSpPr>
          <p:cNvPr id="5" name="Rectangle 5">
            <a:extLst>
              <a:ext uri="{FF2B5EF4-FFF2-40B4-BE49-F238E27FC236}">
                <a16:creationId xmlns:a16="http://schemas.microsoft.com/office/drawing/2014/main" id="{A3057A98-6384-48C4-85B6-BC0AC41D432A}"/>
              </a:ext>
            </a:extLst>
          </p:cNvPr>
          <p:cNvSpPr>
            <a:spLocks noGrp="1" noChangeArrowheads="1"/>
          </p:cNvSpPr>
          <p:nvPr>
            <p:ph type="ftr" sz="quarter" idx="11"/>
          </p:nvPr>
        </p:nvSpPr>
        <p:spPr/>
        <p:txBody>
          <a:bodyPr/>
          <a:lstStyle>
            <a:lvl1pPr>
              <a:spcBef>
                <a:spcPct val="20000"/>
              </a:spcBef>
              <a:buClr>
                <a:schemeClr val="accent2"/>
              </a:buClr>
              <a:buSzPct val="85000"/>
              <a:buFont typeface="ZapfDingbats" charset="0"/>
              <a:buNone/>
              <a:defRPr/>
            </a:lvl1pPr>
          </a:lstStyle>
          <a:p>
            <a:pPr>
              <a:defRPr/>
            </a:pPr>
            <a:r>
              <a:rPr lang="en-US"/>
              <a:t>Introduction</a:t>
            </a:r>
          </a:p>
        </p:txBody>
      </p:sp>
      <p:sp>
        <p:nvSpPr>
          <p:cNvPr id="6" name="Rectangle 6">
            <a:extLst>
              <a:ext uri="{FF2B5EF4-FFF2-40B4-BE49-F238E27FC236}">
                <a16:creationId xmlns:a16="http://schemas.microsoft.com/office/drawing/2014/main" id="{18CA8EA2-A2B9-4299-9E08-C8C321C0E6F1}"/>
              </a:ext>
            </a:extLst>
          </p:cNvPr>
          <p:cNvSpPr>
            <a:spLocks noGrp="1" noChangeArrowheads="1"/>
          </p:cNvSpPr>
          <p:nvPr>
            <p:ph type="sldNum" sz="quarter" idx="12"/>
          </p:nvPr>
        </p:nvSpPr>
        <p:spPr/>
        <p:txBody>
          <a:bodyPr/>
          <a:lstStyle>
            <a:lvl1pPr>
              <a:spcBef>
                <a:spcPct val="20000"/>
              </a:spcBef>
              <a:buClr>
                <a:schemeClr val="accent2"/>
              </a:buClr>
              <a:buSzPct val="85000"/>
              <a:buFont typeface="ZapfDingbats" charset="0"/>
              <a:buNone/>
              <a:defRPr/>
            </a:lvl1pPr>
          </a:lstStyle>
          <a:p>
            <a:pPr>
              <a:defRPr/>
            </a:pPr>
            <a:r>
              <a:rPr lang="en-US" altLang="x-none"/>
              <a:t>2-</a:t>
            </a:r>
            <a:fld id="{3B58D3A7-764D-4585-A0BD-EB81B327F998}" type="slidenum">
              <a:rPr lang="en-US" altLang="x-none"/>
              <a:pPr>
                <a:defRPr/>
              </a:pPr>
              <a:t>‹#›</a:t>
            </a:fld>
            <a:endParaRPr lang="en-US" altLang="x-none"/>
          </a:p>
        </p:txBody>
      </p:sp>
    </p:spTree>
    <p:extLst>
      <p:ext uri="{BB962C8B-B14F-4D97-AF65-F5344CB8AC3E}">
        <p14:creationId xmlns:p14="http://schemas.microsoft.com/office/powerpoint/2010/main" val="26949031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0D2D55C-0498-4C4D-B5E7-8871DF9A8004}"/>
              </a:ext>
            </a:extLst>
          </p:cNvPr>
          <p:cNvSpPr>
            <a:spLocks noGrp="1" noChangeArrowheads="1"/>
          </p:cNvSpPr>
          <p:nvPr>
            <p:ph type="dt" sz="half" idx="10"/>
          </p:nvPr>
        </p:nvSpPr>
        <p:spPr/>
        <p:txBody>
          <a:bodyPr/>
          <a:lstStyle>
            <a:lvl1pPr>
              <a:spcBef>
                <a:spcPct val="20000"/>
              </a:spcBef>
              <a:buClr>
                <a:schemeClr val="accent2"/>
              </a:buClr>
              <a:buSzPct val="85000"/>
              <a:buFont typeface="ZapfDingbats" charset="0"/>
              <a:buNone/>
              <a:defRPr/>
            </a:lvl1pPr>
          </a:lstStyle>
          <a:p>
            <a:pPr>
              <a:defRPr/>
            </a:pPr>
            <a:fld id="{7FED5740-D96D-4F7A-BCE9-9D3D80B418E1}" type="datetime1">
              <a:rPr lang="en-US" altLang="x-none"/>
              <a:pPr>
                <a:defRPr/>
              </a:pPr>
              <a:t>3/4/19</a:t>
            </a:fld>
            <a:endParaRPr lang="en-US" altLang="x-none"/>
          </a:p>
        </p:txBody>
      </p:sp>
      <p:sp>
        <p:nvSpPr>
          <p:cNvPr id="5" name="Rectangle 5">
            <a:extLst>
              <a:ext uri="{FF2B5EF4-FFF2-40B4-BE49-F238E27FC236}">
                <a16:creationId xmlns:a16="http://schemas.microsoft.com/office/drawing/2014/main" id="{4A510E52-7204-4B99-BC09-C464CB8C3306}"/>
              </a:ext>
            </a:extLst>
          </p:cNvPr>
          <p:cNvSpPr>
            <a:spLocks noGrp="1" noChangeArrowheads="1"/>
          </p:cNvSpPr>
          <p:nvPr>
            <p:ph type="ftr" sz="quarter" idx="11"/>
          </p:nvPr>
        </p:nvSpPr>
        <p:spPr/>
        <p:txBody>
          <a:bodyPr/>
          <a:lstStyle>
            <a:lvl1pPr>
              <a:spcBef>
                <a:spcPct val="20000"/>
              </a:spcBef>
              <a:buClr>
                <a:schemeClr val="accent2"/>
              </a:buClr>
              <a:buSzPct val="85000"/>
              <a:buFont typeface="ZapfDingbats" charset="0"/>
              <a:buNone/>
              <a:defRPr/>
            </a:lvl1pPr>
          </a:lstStyle>
          <a:p>
            <a:pPr>
              <a:defRPr/>
            </a:pPr>
            <a:r>
              <a:rPr lang="en-US"/>
              <a:t>Introduction</a:t>
            </a:r>
          </a:p>
        </p:txBody>
      </p:sp>
      <p:sp>
        <p:nvSpPr>
          <p:cNvPr id="6" name="Rectangle 6">
            <a:extLst>
              <a:ext uri="{FF2B5EF4-FFF2-40B4-BE49-F238E27FC236}">
                <a16:creationId xmlns:a16="http://schemas.microsoft.com/office/drawing/2014/main" id="{99D5CE24-16A9-46BD-A168-7AABF63CD1F2}"/>
              </a:ext>
            </a:extLst>
          </p:cNvPr>
          <p:cNvSpPr>
            <a:spLocks noGrp="1" noChangeArrowheads="1"/>
          </p:cNvSpPr>
          <p:nvPr>
            <p:ph type="sldNum" sz="quarter" idx="12"/>
          </p:nvPr>
        </p:nvSpPr>
        <p:spPr/>
        <p:txBody>
          <a:bodyPr/>
          <a:lstStyle>
            <a:lvl1pPr>
              <a:spcBef>
                <a:spcPct val="20000"/>
              </a:spcBef>
              <a:buClr>
                <a:schemeClr val="accent2"/>
              </a:buClr>
              <a:buSzPct val="85000"/>
              <a:buFont typeface="ZapfDingbats" charset="0"/>
              <a:buNone/>
              <a:defRPr/>
            </a:lvl1pPr>
          </a:lstStyle>
          <a:p>
            <a:pPr>
              <a:defRPr/>
            </a:pPr>
            <a:r>
              <a:rPr lang="en-US" altLang="x-none"/>
              <a:t>2-</a:t>
            </a:r>
            <a:fld id="{B14C01E6-8C91-4491-992E-E3C85FA243F5}" type="slidenum">
              <a:rPr lang="en-US" altLang="x-none"/>
              <a:pPr>
                <a:defRPr/>
              </a:pPr>
              <a:t>‹#›</a:t>
            </a:fld>
            <a:endParaRPr lang="en-US" altLang="x-none"/>
          </a:p>
        </p:txBody>
      </p:sp>
    </p:spTree>
    <p:extLst>
      <p:ext uri="{BB962C8B-B14F-4D97-AF65-F5344CB8AC3E}">
        <p14:creationId xmlns:p14="http://schemas.microsoft.com/office/powerpoint/2010/main" val="6713391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11313"/>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342F35-F863-45CE-87B3-34685F796723}"/>
              </a:ext>
            </a:extLst>
          </p:cNvPr>
          <p:cNvSpPr>
            <a:spLocks noGrp="1" noChangeArrowheads="1"/>
          </p:cNvSpPr>
          <p:nvPr>
            <p:ph type="dt" sz="half" idx="10"/>
          </p:nvPr>
        </p:nvSpPr>
        <p:spPr/>
        <p:txBody>
          <a:bodyPr/>
          <a:lstStyle>
            <a:lvl1pPr>
              <a:spcBef>
                <a:spcPct val="20000"/>
              </a:spcBef>
              <a:buClr>
                <a:schemeClr val="accent2"/>
              </a:buClr>
              <a:buSzPct val="85000"/>
              <a:buFont typeface="ZapfDingbats" charset="0"/>
              <a:buNone/>
              <a:defRPr/>
            </a:lvl1pPr>
          </a:lstStyle>
          <a:p>
            <a:pPr>
              <a:defRPr/>
            </a:pPr>
            <a:fld id="{EE33EBBD-C3D8-42FA-B78E-F1A31A22A02A}" type="datetime1">
              <a:rPr lang="en-US" altLang="x-none"/>
              <a:pPr>
                <a:defRPr/>
              </a:pPr>
              <a:t>3/4/19</a:t>
            </a:fld>
            <a:endParaRPr lang="en-US" altLang="x-none"/>
          </a:p>
        </p:txBody>
      </p:sp>
      <p:sp>
        <p:nvSpPr>
          <p:cNvPr id="6" name="Footer Placeholder 5">
            <a:extLst>
              <a:ext uri="{FF2B5EF4-FFF2-40B4-BE49-F238E27FC236}">
                <a16:creationId xmlns:a16="http://schemas.microsoft.com/office/drawing/2014/main" id="{804CD51F-F2E7-4804-9484-F2075E85DB4A}"/>
              </a:ext>
            </a:extLst>
          </p:cNvPr>
          <p:cNvSpPr>
            <a:spLocks noGrp="1" noChangeArrowheads="1"/>
          </p:cNvSpPr>
          <p:nvPr>
            <p:ph type="ftr" sz="quarter" idx="11"/>
          </p:nvPr>
        </p:nvSpPr>
        <p:spPr/>
        <p:txBody>
          <a:bodyPr/>
          <a:lstStyle>
            <a:lvl1pPr>
              <a:spcBef>
                <a:spcPct val="20000"/>
              </a:spcBef>
              <a:buClr>
                <a:schemeClr val="accent2"/>
              </a:buClr>
              <a:buSzPct val="85000"/>
              <a:buFont typeface="ZapfDingbats" charset="0"/>
              <a:buNone/>
              <a:defRPr/>
            </a:lvl1pPr>
          </a:lstStyle>
          <a:p>
            <a:pPr>
              <a:defRPr/>
            </a:pPr>
            <a:r>
              <a:rPr lang="en-US"/>
              <a:t>Introduction</a:t>
            </a:r>
          </a:p>
        </p:txBody>
      </p:sp>
      <p:sp>
        <p:nvSpPr>
          <p:cNvPr id="7" name="Slide Number Placeholder 6">
            <a:extLst>
              <a:ext uri="{FF2B5EF4-FFF2-40B4-BE49-F238E27FC236}">
                <a16:creationId xmlns:a16="http://schemas.microsoft.com/office/drawing/2014/main" id="{7202AC23-B0AB-46A7-9DC9-937D700BC0DE}"/>
              </a:ext>
            </a:extLst>
          </p:cNvPr>
          <p:cNvSpPr>
            <a:spLocks noGrp="1" noChangeArrowheads="1"/>
          </p:cNvSpPr>
          <p:nvPr>
            <p:ph type="sldNum" sz="quarter" idx="12"/>
          </p:nvPr>
        </p:nvSpPr>
        <p:spPr/>
        <p:txBody>
          <a:bodyPr/>
          <a:lstStyle>
            <a:lvl1pPr>
              <a:spcBef>
                <a:spcPct val="20000"/>
              </a:spcBef>
              <a:buClr>
                <a:schemeClr val="accent2"/>
              </a:buClr>
              <a:buSzPct val="85000"/>
              <a:buFont typeface="ZapfDingbats" charset="0"/>
              <a:buNone/>
              <a:defRPr/>
            </a:lvl1pPr>
          </a:lstStyle>
          <a:p>
            <a:pPr>
              <a:defRPr/>
            </a:pPr>
            <a:r>
              <a:rPr lang="en-US" altLang="x-none"/>
              <a:t>2-</a:t>
            </a:r>
            <a:fld id="{BF8788E5-2DE7-475B-934F-F6EA76D0F590}" type="slidenum">
              <a:rPr lang="en-US" altLang="x-none"/>
              <a:pPr>
                <a:defRPr/>
              </a:pPr>
              <a:t>‹#›</a:t>
            </a:fld>
            <a:endParaRPr lang="en-US" altLang="x-none"/>
          </a:p>
        </p:txBody>
      </p:sp>
    </p:spTree>
    <p:extLst>
      <p:ext uri="{BB962C8B-B14F-4D97-AF65-F5344CB8AC3E}">
        <p14:creationId xmlns:p14="http://schemas.microsoft.com/office/powerpoint/2010/main" val="703178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FF10D5A-5177-40FE-B758-7BAEDDEDB1AF}"/>
              </a:ext>
            </a:extLst>
          </p:cNvPr>
          <p:cNvSpPr>
            <a:spLocks noGrp="1" noChangeArrowheads="1"/>
          </p:cNvSpPr>
          <p:nvPr>
            <p:ph type="dt" sz="half" idx="10"/>
          </p:nvPr>
        </p:nvSpPr>
        <p:spPr>
          <a:ln/>
        </p:spPr>
        <p:txBody>
          <a:bodyPr/>
          <a:lstStyle>
            <a:lvl1pPr>
              <a:defRPr/>
            </a:lvl1pPr>
          </a:lstStyle>
          <a:p>
            <a:pPr>
              <a:defRPr/>
            </a:pPr>
            <a:fld id="{F901EC27-DB7D-40F7-9F84-FFC17A363B2F}" type="datetime1">
              <a:rPr lang="en-US" altLang="x-none"/>
              <a:pPr>
                <a:defRPr/>
              </a:pPr>
              <a:t>3/4/19</a:t>
            </a:fld>
            <a:endParaRPr lang="en-US" altLang="x-none"/>
          </a:p>
        </p:txBody>
      </p:sp>
      <p:sp>
        <p:nvSpPr>
          <p:cNvPr id="5" name="Rectangle 7">
            <a:extLst>
              <a:ext uri="{FF2B5EF4-FFF2-40B4-BE49-F238E27FC236}">
                <a16:creationId xmlns:a16="http://schemas.microsoft.com/office/drawing/2014/main" id="{269C1540-0CEA-4367-969D-E361D15EF50A}"/>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6" name="Rectangle 8">
            <a:extLst>
              <a:ext uri="{FF2B5EF4-FFF2-40B4-BE49-F238E27FC236}">
                <a16:creationId xmlns:a16="http://schemas.microsoft.com/office/drawing/2014/main" id="{CC4B7CAE-7F18-4A94-899B-2DB57F8A2213}"/>
              </a:ext>
            </a:extLst>
          </p:cNvPr>
          <p:cNvSpPr>
            <a:spLocks noGrp="1" noChangeArrowheads="1"/>
          </p:cNvSpPr>
          <p:nvPr>
            <p:ph type="sldNum" sz="quarter" idx="12"/>
          </p:nvPr>
        </p:nvSpPr>
        <p:spPr>
          <a:ln/>
        </p:spPr>
        <p:txBody>
          <a:bodyPr/>
          <a:lstStyle>
            <a:lvl1pPr>
              <a:defRPr/>
            </a:lvl1pPr>
          </a:lstStyle>
          <a:p>
            <a:pPr>
              <a:defRPr/>
            </a:pPr>
            <a:r>
              <a:rPr lang="en-US" altLang="x-none"/>
              <a:t>2-</a:t>
            </a:r>
            <a:fld id="{BE3635CA-2135-4476-8710-CE57057827EB}" type="slidenum">
              <a:rPr lang="en-US" altLang="x-none"/>
              <a:pPr>
                <a:defRPr/>
              </a:pPr>
              <a:t>‹#›</a:t>
            </a:fld>
            <a:endParaRPr lang="en-US" altLang="x-none"/>
          </a:p>
        </p:txBody>
      </p:sp>
    </p:spTree>
    <p:extLst>
      <p:ext uri="{BB962C8B-B14F-4D97-AF65-F5344CB8AC3E}">
        <p14:creationId xmlns:p14="http://schemas.microsoft.com/office/powerpoint/2010/main" val="9110699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9A21E68-EBB1-4A31-ABEC-D3C3CDE425C2}"/>
              </a:ext>
            </a:extLst>
          </p:cNvPr>
          <p:cNvSpPr>
            <a:spLocks noGrp="1" noChangeArrowheads="1"/>
          </p:cNvSpPr>
          <p:nvPr>
            <p:ph type="dt" sz="half" idx="10"/>
          </p:nvPr>
        </p:nvSpPr>
        <p:spPr/>
        <p:txBody>
          <a:bodyPr/>
          <a:lstStyle>
            <a:lvl1pPr>
              <a:spcBef>
                <a:spcPct val="20000"/>
              </a:spcBef>
              <a:buClr>
                <a:schemeClr val="accent2"/>
              </a:buClr>
              <a:buSzPct val="85000"/>
              <a:buFont typeface="ZapfDingbats" charset="0"/>
              <a:buNone/>
              <a:defRPr/>
            </a:lvl1pPr>
          </a:lstStyle>
          <a:p>
            <a:pPr>
              <a:defRPr/>
            </a:pPr>
            <a:fld id="{EFC3CB17-928A-40BB-9103-9476E38C465B}" type="datetime1">
              <a:rPr lang="en-US" altLang="x-none"/>
              <a:pPr>
                <a:defRPr/>
              </a:pPr>
              <a:t>3/4/19</a:t>
            </a:fld>
            <a:endParaRPr lang="en-US" altLang="x-none"/>
          </a:p>
        </p:txBody>
      </p:sp>
      <p:sp>
        <p:nvSpPr>
          <p:cNvPr id="8" name="Rectangle 5">
            <a:extLst>
              <a:ext uri="{FF2B5EF4-FFF2-40B4-BE49-F238E27FC236}">
                <a16:creationId xmlns:a16="http://schemas.microsoft.com/office/drawing/2014/main" id="{A11099CB-15AB-4041-BA6C-67F6F8D5F1BB}"/>
              </a:ext>
            </a:extLst>
          </p:cNvPr>
          <p:cNvSpPr>
            <a:spLocks noGrp="1" noChangeArrowheads="1"/>
          </p:cNvSpPr>
          <p:nvPr>
            <p:ph type="ftr" sz="quarter" idx="11"/>
          </p:nvPr>
        </p:nvSpPr>
        <p:spPr/>
        <p:txBody>
          <a:bodyPr/>
          <a:lstStyle>
            <a:lvl1pPr>
              <a:spcBef>
                <a:spcPct val="20000"/>
              </a:spcBef>
              <a:buClr>
                <a:schemeClr val="accent2"/>
              </a:buClr>
              <a:buSzPct val="85000"/>
              <a:buFont typeface="ZapfDingbats" charset="0"/>
              <a:buNone/>
              <a:defRPr/>
            </a:lvl1pPr>
          </a:lstStyle>
          <a:p>
            <a:pPr>
              <a:defRPr/>
            </a:pPr>
            <a:r>
              <a:rPr lang="en-US"/>
              <a:t>Introduction</a:t>
            </a:r>
          </a:p>
        </p:txBody>
      </p:sp>
      <p:sp>
        <p:nvSpPr>
          <p:cNvPr id="9" name="Rectangle 6">
            <a:extLst>
              <a:ext uri="{FF2B5EF4-FFF2-40B4-BE49-F238E27FC236}">
                <a16:creationId xmlns:a16="http://schemas.microsoft.com/office/drawing/2014/main" id="{8A8C1256-57C4-4826-9FD8-10F074A6ECAE}"/>
              </a:ext>
            </a:extLst>
          </p:cNvPr>
          <p:cNvSpPr>
            <a:spLocks noGrp="1" noChangeArrowheads="1"/>
          </p:cNvSpPr>
          <p:nvPr>
            <p:ph type="sldNum" sz="quarter" idx="12"/>
          </p:nvPr>
        </p:nvSpPr>
        <p:spPr/>
        <p:txBody>
          <a:bodyPr/>
          <a:lstStyle>
            <a:lvl1pPr>
              <a:spcBef>
                <a:spcPct val="20000"/>
              </a:spcBef>
              <a:buClr>
                <a:schemeClr val="accent2"/>
              </a:buClr>
              <a:buSzPct val="85000"/>
              <a:buFont typeface="ZapfDingbats" charset="0"/>
              <a:buNone/>
              <a:defRPr/>
            </a:lvl1pPr>
          </a:lstStyle>
          <a:p>
            <a:pPr>
              <a:defRPr/>
            </a:pPr>
            <a:r>
              <a:rPr lang="en-US" altLang="x-none"/>
              <a:t>2-</a:t>
            </a:r>
            <a:fld id="{E56BE3AC-59DF-46F8-9803-AD78A735F21D}" type="slidenum">
              <a:rPr lang="en-US" altLang="x-none"/>
              <a:pPr>
                <a:defRPr/>
              </a:pPr>
              <a:t>‹#›</a:t>
            </a:fld>
            <a:endParaRPr lang="en-US" altLang="x-none"/>
          </a:p>
        </p:txBody>
      </p:sp>
    </p:spTree>
    <p:extLst>
      <p:ext uri="{BB962C8B-B14F-4D97-AF65-F5344CB8AC3E}">
        <p14:creationId xmlns:p14="http://schemas.microsoft.com/office/powerpoint/2010/main" val="5603255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5785D49-292D-45AE-AAA1-27870F09EAA1}"/>
              </a:ext>
            </a:extLst>
          </p:cNvPr>
          <p:cNvSpPr>
            <a:spLocks noGrp="1" noChangeArrowheads="1"/>
          </p:cNvSpPr>
          <p:nvPr>
            <p:ph type="dt" sz="half" idx="10"/>
          </p:nvPr>
        </p:nvSpPr>
        <p:spPr/>
        <p:txBody>
          <a:bodyPr/>
          <a:lstStyle>
            <a:lvl1pPr>
              <a:spcBef>
                <a:spcPct val="20000"/>
              </a:spcBef>
              <a:buClr>
                <a:schemeClr val="accent2"/>
              </a:buClr>
              <a:buSzPct val="85000"/>
              <a:buFont typeface="ZapfDingbats" charset="0"/>
              <a:buNone/>
              <a:defRPr/>
            </a:lvl1pPr>
          </a:lstStyle>
          <a:p>
            <a:pPr>
              <a:defRPr/>
            </a:pPr>
            <a:fld id="{53234F5F-6A19-4C85-B0B3-8F188C44B80C}" type="datetime1">
              <a:rPr lang="en-US" altLang="x-none"/>
              <a:pPr>
                <a:defRPr/>
              </a:pPr>
              <a:t>3/4/19</a:t>
            </a:fld>
            <a:endParaRPr lang="en-US" altLang="x-none"/>
          </a:p>
        </p:txBody>
      </p:sp>
      <p:sp>
        <p:nvSpPr>
          <p:cNvPr id="4" name="Rectangle 5">
            <a:extLst>
              <a:ext uri="{FF2B5EF4-FFF2-40B4-BE49-F238E27FC236}">
                <a16:creationId xmlns:a16="http://schemas.microsoft.com/office/drawing/2014/main" id="{575E23D5-5B46-4AF7-8E96-52BE280E3A4D}"/>
              </a:ext>
            </a:extLst>
          </p:cNvPr>
          <p:cNvSpPr>
            <a:spLocks noGrp="1" noChangeArrowheads="1"/>
          </p:cNvSpPr>
          <p:nvPr>
            <p:ph type="ftr" sz="quarter" idx="11"/>
          </p:nvPr>
        </p:nvSpPr>
        <p:spPr/>
        <p:txBody>
          <a:bodyPr/>
          <a:lstStyle>
            <a:lvl1pPr>
              <a:spcBef>
                <a:spcPct val="20000"/>
              </a:spcBef>
              <a:buClr>
                <a:schemeClr val="accent2"/>
              </a:buClr>
              <a:buSzPct val="85000"/>
              <a:buFont typeface="ZapfDingbats" charset="0"/>
              <a:buNone/>
              <a:defRPr/>
            </a:lvl1pPr>
          </a:lstStyle>
          <a:p>
            <a:pPr>
              <a:defRPr/>
            </a:pPr>
            <a:r>
              <a:rPr lang="en-US"/>
              <a:t>Introduction</a:t>
            </a:r>
          </a:p>
        </p:txBody>
      </p:sp>
      <p:sp>
        <p:nvSpPr>
          <p:cNvPr id="5" name="Rectangle 6">
            <a:extLst>
              <a:ext uri="{FF2B5EF4-FFF2-40B4-BE49-F238E27FC236}">
                <a16:creationId xmlns:a16="http://schemas.microsoft.com/office/drawing/2014/main" id="{53D7111E-DD22-4FA9-B65C-5F97EF9347F2}"/>
              </a:ext>
            </a:extLst>
          </p:cNvPr>
          <p:cNvSpPr>
            <a:spLocks noGrp="1" noChangeArrowheads="1"/>
          </p:cNvSpPr>
          <p:nvPr>
            <p:ph type="sldNum" sz="quarter" idx="12"/>
          </p:nvPr>
        </p:nvSpPr>
        <p:spPr/>
        <p:txBody>
          <a:bodyPr/>
          <a:lstStyle>
            <a:lvl1pPr>
              <a:spcBef>
                <a:spcPct val="20000"/>
              </a:spcBef>
              <a:buClr>
                <a:schemeClr val="accent2"/>
              </a:buClr>
              <a:buSzPct val="85000"/>
              <a:buFont typeface="ZapfDingbats" charset="0"/>
              <a:buNone/>
              <a:defRPr/>
            </a:lvl1pPr>
          </a:lstStyle>
          <a:p>
            <a:pPr>
              <a:defRPr/>
            </a:pPr>
            <a:r>
              <a:rPr lang="en-US" altLang="x-none"/>
              <a:t>2-</a:t>
            </a:r>
            <a:fld id="{649F5861-B61A-4013-8E83-2A99962E841C}" type="slidenum">
              <a:rPr lang="en-US" altLang="x-none"/>
              <a:pPr>
                <a:defRPr/>
              </a:pPr>
              <a:t>‹#›</a:t>
            </a:fld>
            <a:endParaRPr lang="en-US" altLang="x-none"/>
          </a:p>
        </p:txBody>
      </p:sp>
    </p:spTree>
    <p:extLst>
      <p:ext uri="{BB962C8B-B14F-4D97-AF65-F5344CB8AC3E}">
        <p14:creationId xmlns:p14="http://schemas.microsoft.com/office/powerpoint/2010/main" val="4045529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AA9265-15F3-4B87-9105-071B1B950012}"/>
              </a:ext>
            </a:extLst>
          </p:cNvPr>
          <p:cNvSpPr>
            <a:spLocks noGrp="1"/>
          </p:cNvSpPr>
          <p:nvPr>
            <p:ph type="dt" sz="half" idx="10"/>
          </p:nvPr>
        </p:nvSpPr>
        <p:spPr/>
        <p:txBody>
          <a:bodyPr/>
          <a:lstStyle>
            <a:lvl1pPr>
              <a:spcBef>
                <a:spcPct val="20000"/>
              </a:spcBef>
              <a:buClr>
                <a:schemeClr val="accent2"/>
              </a:buClr>
              <a:buSzPct val="85000"/>
              <a:buFont typeface="ZapfDingbats" charset="0"/>
              <a:buNone/>
              <a:defRPr/>
            </a:lvl1pPr>
          </a:lstStyle>
          <a:p>
            <a:pPr>
              <a:defRPr/>
            </a:pPr>
            <a:fld id="{F08BD614-5354-4316-AF20-703BF9EDE965}" type="datetime1">
              <a:rPr lang="en-US" altLang="x-none"/>
              <a:pPr>
                <a:defRPr/>
              </a:pPr>
              <a:t>3/4/19</a:t>
            </a:fld>
            <a:endParaRPr lang="en-US" altLang="x-none"/>
          </a:p>
        </p:txBody>
      </p:sp>
      <p:sp>
        <p:nvSpPr>
          <p:cNvPr id="3" name="Footer Placeholder 2">
            <a:extLst>
              <a:ext uri="{FF2B5EF4-FFF2-40B4-BE49-F238E27FC236}">
                <a16:creationId xmlns:a16="http://schemas.microsoft.com/office/drawing/2014/main" id="{EC043CDC-564C-4924-82B8-A9FAC7C76525}"/>
              </a:ext>
            </a:extLst>
          </p:cNvPr>
          <p:cNvSpPr>
            <a:spLocks noGrp="1"/>
          </p:cNvSpPr>
          <p:nvPr>
            <p:ph type="ftr" sz="quarter" idx="11"/>
          </p:nvPr>
        </p:nvSpPr>
        <p:spPr/>
        <p:txBody>
          <a:bodyPr/>
          <a:lstStyle>
            <a:lvl1pPr>
              <a:spcBef>
                <a:spcPct val="20000"/>
              </a:spcBef>
              <a:buClr>
                <a:schemeClr val="accent2"/>
              </a:buClr>
              <a:buSzPct val="85000"/>
              <a:buFont typeface="ZapfDingbats" charset="0"/>
              <a:buNone/>
              <a:defRPr/>
            </a:lvl1pPr>
          </a:lstStyle>
          <a:p>
            <a:pPr>
              <a:defRPr/>
            </a:pPr>
            <a:r>
              <a:rPr lang="en-US"/>
              <a:t>Introduction</a:t>
            </a:r>
          </a:p>
        </p:txBody>
      </p:sp>
      <p:sp>
        <p:nvSpPr>
          <p:cNvPr id="4" name="Slide Number Placeholder 3">
            <a:extLst>
              <a:ext uri="{FF2B5EF4-FFF2-40B4-BE49-F238E27FC236}">
                <a16:creationId xmlns:a16="http://schemas.microsoft.com/office/drawing/2014/main" id="{A8AD4C7B-A533-482F-800E-A61407CFF6CB}"/>
              </a:ext>
            </a:extLst>
          </p:cNvPr>
          <p:cNvSpPr>
            <a:spLocks noGrp="1"/>
          </p:cNvSpPr>
          <p:nvPr>
            <p:ph type="sldNum" sz="quarter" idx="12"/>
          </p:nvPr>
        </p:nvSpPr>
        <p:spPr/>
        <p:txBody>
          <a:bodyPr/>
          <a:lstStyle>
            <a:lvl1pPr>
              <a:spcBef>
                <a:spcPct val="20000"/>
              </a:spcBef>
              <a:buClr>
                <a:schemeClr val="accent2"/>
              </a:buClr>
              <a:buSzPct val="85000"/>
              <a:buFont typeface="ZapfDingbats" charset="0"/>
              <a:buNone/>
              <a:defRPr/>
            </a:lvl1pPr>
          </a:lstStyle>
          <a:p>
            <a:pPr>
              <a:defRPr/>
            </a:pPr>
            <a:r>
              <a:rPr lang="en-US" altLang="x-none"/>
              <a:t>1-</a:t>
            </a:r>
            <a:fld id="{A940B5FB-F7F4-4F1A-A7E9-5BB2831BC43F}" type="slidenum">
              <a:rPr lang="en-US" altLang="x-none"/>
              <a:pPr>
                <a:defRPr/>
              </a:pPr>
              <a:t>‹#›</a:t>
            </a:fld>
            <a:endParaRPr lang="en-US" altLang="x-none"/>
          </a:p>
        </p:txBody>
      </p:sp>
    </p:spTree>
    <p:extLst>
      <p:ext uri="{BB962C8B-B14F-4D97-AF65-F5344CB8AC3E}">
        <p14:creationId xmlns:p14="http://schemas.microsoft.com/office/powerpoint/2010/main" val="28370728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8D8A6102-EB4B-42AD-B999-84070D6FE1D2}"/>
              </a:ext>
            </a:extLst>
          </p:cNvPr>
          <p:cNvSpPr>
            <a:spLocks noGrp="1"/>
          </p:cNvSpPr>
          <p:nvPr>
            <p:ph type="dt" sz="half" idx="10"/>
          </p:nvPr>
        </p:nvSpPr>
        <p:spPr/>
        <p:txBody>
          <a:bodyPr/>
          <a:lstStyle>
            <a:lvl1pPr>
              <a:spcBef>
                <a:spcPct val="20000"/>
              </a:spcBef>
              <a:buClr>
                <a:schemeClr val="accent2"/>
              </a:buClr>
              <a:buSzPct val="85000"/>
              <a:buFont typeface="ZapfDingbats" charset="0"/>
              <a:buNone/>
              <a:defRPr/>
            </a:lvl1pPr>
          </a:lstStyle>
          <a:p>
            <a:pPr>
              <a:defRPr/>
            </a:pPr>
            <a:fld id="{BCFC8E1A-D707-4624-A61A-9774284A2688}" type="datetime1">
              <a:rPr lang="en-US" altLang="x-none"/>
              <a:pPr>
                <a:defRPr/>
              </a:pPr>
              <a:t>3/4/19</a:t>
            </a:fld>
            <a:endParaRPr lang="en-US" altLang="x-none"/>
          </a:p>
        </p:txBody>
      </p:sp>
      <p:sp>
        <p:nvSpPr>
          <p:cNvPr id="6" name="Footer Placeholder 5">
            <a:extLst>
              <a:ext uri="{FF2B5EF4-FFF2-40B4-BE49-F238E27FC236}">
                <a16:creationId xmlns:a16="http://schemas.microsoft.com/office/drawing/2014/main" id="{C339D983-5674-4DD9-B8F9-CC32C7CDA7B7}"/>
              </a:ext>
            </a:extLst>
          </p:cNvPr>
          <p:cNvSpPr>
            <a:spLocks noGrp="1"/>
          </p:cNvSpPr>
          <p:nvPr>
            <p:ph type="ftr" sz="quarter" idx="11"/>
          </p:nvPr>
        </p:nvSpPr>
        <p:spPr/>
        <p:txBody>
          <a:bodyPr/>
          <a:lstStyle>
            <a:lvl1pPr>
              <a:spcBef>
                <a:spcPct val="20000"/>
              </a:spcBef>
              <a:buClr>
                <a:schemeClr val="accent2"/>
              </a:buClr>
              <a:buSzPct val="85000"/>
              <a:buFont typeface="ZapfDingbats" charset="0"/>
              <a:buNone/>
              <a:defRPr/>
            </a:lvl1pPr>
          </a:lstStyle>
          <a:p>
            <a:pPr>
              <a:defRPr/>
            </a:pPr>
            <a:r>
              <a:rPr lang="en-US"/>
              <a:t>Introduction</a:t>
            </a:r>
          </a:p>
        </p:txBody>
      </p:sp>
      <p:sp>
        <p:nvSpPr>
          <p:cNvPr id="7" name="Slide Number Placeholder 6">
            <a:extLst>
              <a:ext uri="{FF2B5EF4-FFF2-40B4-BE49-F238E27FC236}">
                <a16:creationId xmlns:a16="http://schemas.microsoft.com/office/drawing/2014/main" id="{148CDF89-8447-4557-B836-744ED953BA9F}"/>
              </a:ext>
            </a:extLst>
          </p:cNvPr>
          <p:cNvSpPr>
            <a:spLocks noGrp="1"/>
          </p:cNvSpPr>
          <p:nvPr>
            <p:ph type="sldNum" sz="quarter" idx="12"/>
          </p:nvPr>
        </p:nvSpPr>
        <p:spPr/>
        <p:txBody>
          <a:bodyPr/>
          <a:lstStyle>
            <a:lvl1pPr>
              <a:spcBef>
                <a:spcPct val="20000"/>
              </a:spcBef>
              <a:buClr>
                <a:schemeClr val="accent2"/>
              </a:buClr>
              <a:buSzPct val="85000"/>
              <a:buFont typeface="ZapfDingbats" charset="0"/>
              <a:buNone/>
              <a:defRPr/>
            </a:lvl1pPr>
          </a:lstStyle>
          <a:p>
            <a:pPr>
              <a:defRPr/>
            </a:pPr>
            <a:r>
              <a:rPr lang="en-US" altLang="x-none"/>
              <a:t>1-</a:t>
            </a:r>
            <a:fld id="{81E36B05-4342-44D5-9AF8-B65A4DAA266D}" type="slidenum">
              <a:rPr lang="en-US" altLang="x-none"/>
              <a:pPr>
                <a:defRPr/>
              </a:pPr>
              <a:t>‹#›</a:t>
            </a:fld>
            <a:endParaRPr lang="en-US" altLang="x-none"/>
          </a:p>
        </p:txBody>
      </p:sp>
    </p:spTree>
    <p:extLst>
      <p:ext uri="{BB962C8B-B14F-4D97-AF65-F5344CB8AC3E}">
        <p14:creationId xmlns:p14="http://schemas.microsoft.com/office/powerpoint/2010/main" val="14495558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1B5C1623-0E2D-4396-B5D1-195866D4E5B6}"/>
              </a:ext>
            </a:extLst>
          </p:cNvPr>
          <p:cNvSpPr>
            <a:spLocks noGrp="1" noChangeArrowheads="1"/>
          </p:cNvSpPr>
          <p:nvPr>
            <p:ph type="dt" sz="half" idx="10"/>
          </p:nvPr>
        </p:nvSpPr>
        <p:spPr/>
        <p:txBody>
          <a:bodyPr/>
          <a:lstStyle>
            <a:lvl1pPr>
              <a:spcBef>
                <a:spcPct val="20000"/>
              </a:spcBef>
              <a:buClr>
                <a:schemeClr val="accent2"/>
              </a:buClr>
              <a:buSzPct val="85000"/>
              <a:buFont typeface="ZapfDingbats" charset="0"/>
              <a:buNone/>
              <a:defRPr/>
            </a:lvl1pPr>
          </a:lstStyle>
          <a:p>
            <a:pPr>
              <a:defRPr/>
            </a:pPr>
            <a:fld id="{31AA0EB7-A76A-4E0C-8F2B-51903063BAD3}" type="datetime1">
              <a:rPr lang="en-US" altLang="x-none"/>
              <a:pPr>
                <a:defRPr/>
              </a:pPr>
              <a:t>3/4/19</a:t>
            </a:fld>
            <a:endParaRPr lang="en-US" altLang="x-none"/>
          </a:p>
        </p:txBody>
      </p:sp>
      <p:sp>
        <p:nvSpPr>
          <p:cNvPr id="6" name="Footer Placeholder 5">
            <a:extLst>
              <a:ext uri="{FF2B5EF4-FFF2-40B4-BE49-F238E27FC236}">
                <a16:creationId xmlns:a16="http://schemas.microsoft.com/office/drawing/2014/main" id="{CB2E1F6D-B26A-4C4D-A205-CE674D63EB92}"/>
              </a:ext>
            </a:extLst>
          </p:cNvPr>
          <p:cNvSpPr>
            <a:spLocks noGrp="1" noChangeArrowheads="1"/>
          </p:cNvSpPr>
          <p:nvPr>
            <p:ph type="ftr" sz="quarter" idx="11"/>
          </p:nvPr>
        </p:nvSpPr>
        <p:spPr/>
        <p:txBody>
          <a:bodyPr/>
          <a:lstStyle>
            <a:lvl1pPr>
              <a:spcBef>
                <a:spcPct val="20000"/>
              </a:spcBef>
              <a:buClr>
                <a:schemeClr val="accent2"/>
              </a:buClr>
              <a:buSzPct val="85000"/>
              <a:buFont typeface="ZapfDingbats" charset="0"/>
              <a:buNone/>
              <a:defRPr/>
            </a:lvl1pPr>
          </a:lstStyle>
          <a:p>
            <a:pPr>
              <a:defRPr/>
            </a:pPr>
            <a:r>
              <a:rPr lang="en-US"/>
              <a:t>Introduction</a:t>
            </a:r>
          </a:p>
        </p:txBody>
      </p:sp>
      <p:sp>
        <p:nvSpPr>
          <p:cNvPr id="7" name="Slide Number Placeholder 6">
            <a:extLst>
              <a:ext uri="{FF2B5EF4-FFF2-40B4-BE49-F238E27FC236}">
                <a16:creationId xmlns:a16="http://schemas.microsoft.com/office/drawing/2014/main" id="{964F300B-2A4D-48A9-82C5-A9AB636E7F70}"/>
              </a:ext>
            </a:extLst>
          </p:cNvPr>
          <p:cNvSpPr>
            <a:spLocks noGrp="1" noChangeArrowheads="1"/>
          </p:cNvSpPr>
          <p:nvPr>
            <p:ph type="sldNum" sz="quarter" idx="12"/>
          </p:nvPr>
        </p:nvSpPr>
        <p:spPr/>
        <p:txBody>
          <a:bodyPr/>
          <a:lstStyle>
            <a:lvl1pPr>
              <a:spcBef>
                <a:spcPct val="20000"/>
              </a:spcBef>
              <a:buClr>
                <a:schemeClr val="accent2"/>
              </a:buClr>
              <a:buSzPct val="85000"/>
              <a:buFont typeface="ZapfDingbats" charset="0"/>
              <a:buNone/>
              <a:defRPr/>
            </a:lvl1pPr>
          </a:lstStyle>
          <a:p>
            <a:pPr>
              <a:defRPr/>
            </a:pPr>
            <a:r>
              <a:rPr lang="en-US" altLang="x-none"/>
              <a:t>2-</a:t>
            </a:r>
            <a:fld id="{393AEB12-8A6D-4FC4-86A0-06A95B20E6D0}" type="slidenum">
              <a:rPr lang="en-US" altLang="x-none"/>
              <a:pPr>
                <a:defRPr/>
              </a:pPr>
              <a:t>‹#›</a:t>
            </a:fld>
            <a:endParaRPr lang="en-US" altLang="x-none"/>
          </a:p>
        </p:txBody>
      </p:sp>
    </p:spTree>
    <p:extLst>
      <p:ext uri="{BB962C8B-B14F-4D97-AF65-F5344CB8AC3E}">
        <p14:creationId xmlns:p14="http://schemas.microsoft.com/office/powerpoint/2010/main" val="38297226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1B17E8-DE40-4EBB-91F6-D31B8749C007}"/>
              </a:ext>
            </a:extLst>
          </p:cNvPr>
          <p:cNvSpPr>
            <a:spLocks noGrp="1"/>
          </p:cNvSpPr>
          <p:nvPr>
            <p:ph type="dt" sz="half" idx="10"/>
          </p:nvPr>
        </p:nvSpPr>
        <p:spPr/>
        <p:txBody>
          <a:bodyPr/>
          <a:lstStyle>
            <a:lvl1pPr>
              <a:spcBef>
                <a:spcPct val="20000"/>
              </a:spcBef>
              <a:buClr>
                <a:schemeClr val="accent2"/>
              </a:buClr>
              <a:buSzPct val="85000"/>
              <a:buFont typeface="ZapfDingbats" charset="0"/>
              <a:buNone/>
              <a:defRPr/>
            </a:lvl1pPr>
          </a:lstStyle>
          <a:p>
            <a:pPr>
              <a:defRPr/>
            </a:pPr>
            <a:fld id="{ACB8EEE4-5C76-4630-A48C-0E2EE2DB3EA7}" type="datetime1">
              <a:rPr lang="en-US" altLang="x-none"/>
              <a:pPr>
                <a:defRPr/>
              </a:pPr>
              <a:t>3/4/19</a:t>
            </a:fld>
            <a:endParaRPr lang="en-US" altLang="x-none"/>
          </a:p>
        </p:txBody>
      </p:sp>
      <p:sp>
        <p:nvSpPr>
          <p:cNvPr id="5" name="Footer Placeholder 4">
            <a:extLst>
              <a:ext uri="{FF2B5EF4-FFF2-40B4-BE49-F238E27FC236}">
                <a16:creationId xmlns:a16="http://schemas.microsoft.com/office/drawing/2014/main" id="{623CAAA3-E329-4A50-9A10-4FEE025FD3C1}"/>
              </a:ext>
            </a:extLst>
          </p:cNvPr>
          <p:cNvSpPr>
            <a:spLocks noGrp="1"/>
          </p:cNvSpPr>
          <p:nvPr>
            <p:ph type="ftr" sz="quarter" idx="11"/>
          </p:nvPr>
        </p:nvSpPr>
        <p:spPr/>
        <p:txBody>
          <a:bodyPr/>
          <a:lstStyle>
            <a:lvl1pPr>
              <a:spcBef>
                <a:spcPct val="20000"/>
              </a:spcBef>
              <a:buClr>
                <a:schemeClr val="accent2"/>
              </a:buClr>
              <a:buSzPct val="85000"/>
              <a:buFont typeface="ZapfDingbats" charset="0"/>
              <a:buNone/>
              <a:defRPr/>
            </a:lvl1pPr>
          </a:lstStyle>
          <a:p>
            <a:pPr>
              <a:defRPr/>
            </a:pPr>
            <a:r>
              <a:rPr lang="en-US"/>
              <a:t>Introduction</a:t>
            </a:r>
          </a:p>
        </p:txBody>
      </p:sp>
      <p:sp>
        <p:nvSpPr>
          <p:cNvPr id="6" name="Slide Number Placeholder 5">
            <a:extLst>
              <a:ext uri="{FF2B5EF4-FFF2-40B4-BE49-F238E27FC236}">
                <a16:creationId xmlns:a16="http://schemas.microsoft.com/office/drawing/2014/main" id="{A6D7B1BA-5F7B-45B2-8D98-E931CBC67541}"/>
              </a:ext>
            </a:extLst>
          </p:cNvPr>
          <p:cNvSpPr>
            <a:spLocks noGrp="1"/>
          </p:cNvSpPr>
          <p:nvPr>
            <p:ph type="sldNum" sz="quarter" idx="12"/>
          </p:nvPr>
        </p:nvSpPr>
        <p:spPr/>
        <p:txBody>
          <a:bodyPr/>
          <a:lstStyle>
            <a:lvl1pPr>
              <a:spcBef>
                <a:spcPct val="20000"/>
              </a:spcBef>
              <a:buClr>
                <a:schemeClr val="accent2"/>
              </a:buClr>
              <a:buSzPct val="85000"/>
              <a:buFont typeface="ZapfDingbats" charset="0"/>
              <a:buNone/>
              <a:defRPr/>
            </a:lvl1pPr>
          </a:lstStyle>
          <a:p>
            <a:pPr>
              <a:defRPr/>
            </a:pPr>
            <a:r>
              <a:rPr lang="en-US" altLang="x-none"/>
              <a:t>1-</a:t>
            </a:r>
            <a:fld id="{B8361F6D-467E-4F34-815C-77722626FF59}" type="slidenum">
              <a:rPr lang="en-US" altLang="x-none"/>
              <a:pPr>
                <a:defRPr/>
              </a:pPr>
              <a:t>‹#›</a:t>
            </a:fld>
            <a:endParaRPr lang="en-US" altLang="x-none"/>
          </a:p>
        </p:txBody>
      </p:sp>
    </p:spTree>
    <p:extLst>
      <p:ext uri="{BB962C8B-B14F-4D97-AF65-F5344CB8AC3E}">
        <p14:creationId xmlns:p14="http://schemas.microsoft.com/office/powerpoint/2010/main" val="10775771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309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30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6F7F17-F593-4E1B-BB7A-ACC43E57CB2E}"/>
              </a:ext>
            </a:extLst>
          </p:cNvPr>
          <p:cNvSpPr>
            <a:spLocks noGrp="1"/>
          </p:cNvSpPr>
          <p:nvPr>
            <p:ph type="dt" sz="half" idx="10"/>
          </p:nvPr>
        </p:nvSpPr>
        <p:spPr/>
        <p:txBody>
          <a:bodyPr/>
          <a:lstStyle>
            <a:lvl1pPr>
              <a:spcBef>
                <a:spcPct val="20000"/>
              </a:spcBef>
              <a:buClr>
                <a:schemeClr val="accent2"/>
              </a:buClr>
              <a:buSzPct val="85000"/>
              <a:buFont typeface="ZapfDingbats" charset="0"/>
              <a:buNone/>
              <a:defRPr/>
            </a:lvl1pPr>
          </a:lstStyle>
          <a:p>
            <a:pPr>
              <a:defRPr/>
            </a:pPr>
            <a:fld id="{06414516-1E81-4457-B8D8-0543203BCA9C}" type="datetime1">
              <a:rPr lang="en-US" altLang="x-none"/>
              <a:pPr>
                <a:defRPr/>
              </a:pPr>
              <a:t>3/4/19</a:t>
            </a:fld>
            <a:endParaRPr lang="en-US" altLang="x-none"/>
          </a:p>
        </p:txBody>
      </p:sp>
      <p:sp>
        <p:nvSpPr>
          <p:cNvPr id="5" name="Footer Placeholder 4">
            <a:extLst>
              <a:ext uri="{FF2B5EF4-FFF2-40B4-BE49-F238E27FC236}">
                <a16:creationId xmlns:a16="http://schemas.microsoft.com/office/drawing/2014/main" id="{6E75CFE0-4447-4C2D-AF56-C374E7DA7906}"/>
              </a:ext>
            </a:extLst>
          </p:cNvPr>
          <p:cNvSpPr>
            <a:spLocks noGrp="1"/>
          </p:cNvSpPr>
          <p:nvPr>
            <p:ph type="ftr" sz="quarter" idx="11"/>
          </p:nvPr>
        </p:nvSpPr>
        <p:spPr/>
        <p:txBody>
          <a:bodyPr/>
          <a:lstStyle>
            <a:lvl1pPr>
              <a:spcBef>
                <a:spcPct val="20000"/>
              </a:spcBef>
              <a:buClr>
                <a:schemeClr val="accent2"/>
              </a:buClr>
              <a:buSzPct val="85000"/>
              <a:buFont typeface="ZapfDingbats" charset="0"/>
              <a:buNone/>
              <a:defRPr/>
            </a:lvl1pPr>
          </a:lstStyle>
          <a:p>
            <a:pPr>
              <a:defRPr/>
            </a:pPr>
            <a:r>
              <a:rPr lang="en-US"/>
              <a:t>Introduction</a:t>
            </a:r>
          </a:p>
        </p:txBody>
      </p:sp>
      <p:sp>
        <p:nvSpPr>
          <p:cNvPr id="6" name="Slide Number Placeholder 5">
            <a:extLst>
              <a:ext uri="{FF2B5EF4-FFF2-40B4-BE49-F238E27FC236}">
                <a16:creationId xmlns:a16="http://schemas.microsoft.com/office/drawing/2014/main" id="{C8E184FC-0179-4DB7-83F6-ED97EF3B8503}"/>
              </a:ext>
            </a:extLst>
          </p:cNvPr>
          <p:cNvSpPr>
            <a:spLocks noGrp="1"/>
          </p:cNvSpPr>
          <p:nvPr>
            <p:ph type="sldNum" sz="quarter" idx="12"/>
          </p:nvPr>
        </p:nvSpPr>
        <p:spPr/>
        <p:txBody>
          <a:bodyPr/>
          <a:lstStyle>
            <a:lvl1pPr>
              <a:spcBef>
                <a:spcPct val="20000"/>
              </a:spcBef>
              <a:buClr>
                <a:schemeClr val="accent2"/>
              </a:buClr>
              <a:buSzPct val="85000"/>
              <a:buFont typeface="ZapfDingbats" charset="0"/>
              <a:buNone/>
              <a:defRPr/>
            </a:lvl1pPr>
          </a:lstStyle>
          <a:p>
            <a:pPr>
              <a:defRPr/>
            </a:pPr>
            <a:r>
              <a:rPr lang="en-US" altLang="x-none"/>
              <a:t>1-</a:t>
            </a:r>
            <a:fld id="{A4889328-7777-4996-BC5F-74002AA8A6A2}" type="slidenum">
              <a:rPr lang="en-US" altLang="x-none"/>
              <a:pPr>
                <a:defRPr/>
              </a:pPr>
              <a:t>‹#›</a:t>
            </a:fld>
            <a:endParaRPr lang="en-US" altLang="x-none"/>
          </a:p>
        </p:txBody>
      </p:sp>
    </p:spTree>
    <p:extLst>
      <p:ext uri="{BB962C8B-B14F-4D97-AF65-F5344CB8AC3E}">
        <p14:creationId xmlns:p14="http://schemas.microsoft.com/office/powerpoint/2010/main" val="39595046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Content Placeholder 2"/>
          <p:cNvSpPr>
            <a:spLocks noGrp="1"/>
          </p:cNvSpPr>
          <p:nvPr>
            <p:ph sz="half" idx="1"/>
          </p:nvPr>
        </p:nvSpPr>
        <p:spPr>
          <a:xfrm>
            <a:off x="533400" y="1611313"/>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495800" y="1611313"/>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495800" y="4011613"/>
            <a:ext cx="381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0FCDCE15-C43A-43F4-8B3F-DFC860BD8ABD}"/>
              </a:ext>
            </a:extLst>
          </p:cNvPr>
          <p:cNvSpPr>
            <a:spLocks noGrp="1"/>
          </p:cNvSpPr>
          <p:nvPr>
            <p:ph type="dt" sz="half" idx="10"/>
          </p:nvPr>
        </p:nvSpPr>
        <p:spPr/>
        <p:txBody>
          <a:bodyPr/>
          <a:lstStyle>
            <a:lvl1pPr>
              <a:spcBef>
                <a:spcPct val="20000"/>
              </a:spcBef>
              <a:buClr>
                <a:schemeClr val="accent2"/>
              </a:buClr>
              <a:buSzPct val="85000"/>
              <a:buFont typeface="ZapfDingbats" charset="0"/>
              <a:buNone/>
              <a:defRPr/>
            </a:lvl1pPr>
          </a:lstStyle>
          <a:p>
            <a:pPr>
              <a:defRPr/>
            </a:pPr>
            <a:fld id="{41C8613D-6995-414C-93B8-559777364D22}" type="datetime1">
              <a:rPr lang="en-US" altLang="x-none"/>
              <a:pPr>
                <a:defRPr/>
              </a:pPr>
              <a:t>3/4/19</a:t>
            </a:fld>
            <a:endParaRPr lang="en-US" altLang="x-none"/>
          </a:p>
        </p:txBody>
      </p:sp>
      <p:sp>
        <p:nvSpPr>
          <p:cNvPr id="7" name="Footer Placeholder 6">
            <a:extLst>
              <a:ext uri="{FF2B5EF4-FFF2-40B4-BE49-F238E27FC236}">
                <a16:creationId xmlns:a16="http://schemas.microsoft.com/office/drawing/2014/main" id="{C091C7AE-475B-4A0F-96EB-3DEA1CF6398B}"/>
              </a:ext>
            </a:extLst>
          </p:cNvPr>
          <p:cNvSpPr>
            <a:spLocks noGrp="1"/>
          </p:cNvSpPr>
          <p:nvPr>
            <p:ph type="ftr" sz="quarter" idx="11"/>
          </p:nvPr>
        </p:nvSpPr>
        <p:spPr/>
        <p:txBody>
          <a:bodyPr/>
          <a:lstStyle>
            <a:lvl1pPr>
              <a:spcBef>
                <a:spcPct val="20000"/>
              </a:spcBef>
              <a:buClr>
                <a:schemeClr val="accent2"/>
              </a:buClr>
              <a:buSzPct val="85000"/>
              <a:buFont typeface="ZapfDingbats" charset="0"/>
              <a:buNone/>
              <a:defRPr/>
            </a:lvl1pPr>
          </a:lstStyle>
          <a:p>
            <a:pPr>
              <a:defRPr/>
            </a:pPr>
            <a:r>
              <a:rPr lang="en-US"/>
              <a:t>Introduction</a:t>
            </a:r>
          </a:p>
        </p:txBody>
      </p:sp>
      <p:sp>
        <p:nvSpPr>
          <p:cNvPr id="8" name="Slide Number Placeholder 7">
            <a:extLst>
              <a:ext uri="{FF2B5EF4-FFF2-40B4-BE49-F238E27FC236}">
                <a16:creationId xmlns:a16="http://schemas.microsoft.com/office/drawing/2014/main" id="{AA10701F-EE1B-410D-8712-6AC39467CF84}"/>
              </a:ext>
            </a:extLst>
          </p:cNvPr>
          <p:cNvSpPr>
            <a:spLocks noGrp="1"/>
          </p:cNvSpPr>
          <p:nvPr>
            <p:ph type="sldNum" sz="quarter" idx="12"/>
          </p:nvPr>
        </p:nvSpPr>
        <p:spPr/>
        <p:txBody>
          <a:bodyPr/>
          <a:lstStyle>
            <a:lvl1pPr>
              <a:spcBef>
                <a:spcPct val="20000"/>
              </a:spcBef>
              <a:buClr>
                <a:schemeClr val="accent2"/>
              </a:buClr>
              <a:buSzPct val="85000"/>
              <a:buFont typeface="ZapfDingbats" charset="0"/>
              <a:buNone/>
              <a:defRPr/>
            </a:lvl1pPr>
          </a:lstStyle>
          <a:p>
            <a:pPr>
              <a:defRPr/>
            </a:pPr>
            <a:r>
              <a:rPr lang="en-US" altLang="x-none"/>
              <a:t>1</a:t>
            </a:r>
            <a:fld id="{D916EA30-555F-47E8-B18B-0C8AA89413AE}" type="slidenum">
              <a:rPr lang="en-US" altLang="x-none"/>
              <a:pPr>
                <a:defRPr/>
              </a:pPr>
              <a:t>‹#›</a:t>
            </a:fld>
            <a:endParaRPr lang="en-US" altLang="x-none"/>
          </a:p>
        </p:txBody>
      </p:sp>
    </p:spTree>
    <p:extLst>
      <p:ext uri="{BB962C8B-B14F-4D97-AF65-F5344CB8AC3E}">
        <p14:creationId xmlns:p14="http://schemas.microsoft.com/office/powerpoint/2010/main" val="1210589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DD0A919-264A-4E98-A7D4-2CA449B02B06}"/>
              </a:ext>
            </a:extLst>
          </p:cNvPr>
          <p:cNvSpPr>
            <a:spLocks noGrp="1" noChangeArrowheads="1"/>
          </p:cNvSpPr>
          <p:nvPr>
            <p:ph type="dt" sz="half" idx="10"/>
          </p:nvPr>
        </p:nvSpPr>
        <p:spPr>
          <a:ln/>
        </p:spPr>
        <p:txBody>
          <a:bodyPr/>
          <a:lstStyle>
            <a:lvl1pPr>
              <a:defRPr/>
            </a:lvl1pPr>
          </a:lstStyle>
          <a:p>
            <a:pPr>
              <a:defRPr/>
            </a:pPr>
            <a:fld id="{F12627F1-205F-41C5-9900-303D4B6750D1}" type="datetime1">
              <a:rPr lang="en-US" altLang="x-none"/>
              <a:pPr>
                <a:defRPr/>
              </a:pPr>
              <a:t>3/4/19</a:t>
            </a:fld>
            <a:endParaRPr lang="en-US" altLang="x-none"/>
          </a:p>
        </p:txBody>
      </p:sp>
      <p:sp>
        <p:nvSpPr>
          <p:cNvPr id="5" name="Rectangle 7">
            <a:extLst>
              <a:ext uri="{FF2B5EF4-FFF2-40B4-BE49-F238E27FC236}">
                <a16:creationId xmlns:a16="http://schemas.microsoft.com/office/drawing/2014/main" id="{06D27AA1-4328-4791-B9AE-B19CAC8E8C3A}"/>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6" name="Rectangle 8">
            <a:extLst>
              <a:ext uri="{FF2B5EF4-FFF2-40B4-BE49-F238E27FC236}">
                <a16:creationId xmlns:a16="http://schemas.microsoft.com/office/drawing/2014/main" id="{25F6F221-DADE-4508-AFE8-5F95CEF47137}"/>
              </a:ext>
            </a:extLst>
          </p:cNvPr>
          <p:cNvSpPr>
            <a:spLocks noGrp="1" noChangeArrowheads="1"/>
          </p:cNvSpPr>
          <p:nvPr>
            <p:ph type="sldNum" sz="quarter" idx="12"/>
          </p:nvPr>
        </p:nvSpPr>
        <p:spPr>
          <a:ln/>
        </p:spPr>
        <p:txBody>
          <a:bodyPr/>
          <a:lstStyle>
            <a:lvl1pPr>
              <a:defRPr/>
            </a:lvl1pPr>
          </a:lstStyle>
          <a:p>
            <a:pPr>
              <a:defRPr/>
            </a:pPr>
            <a:r>
              <a:rPr lang="en-US" altLang="x-none"/>
              <a:t>2-</a:t>
            </a:r>
            <a:fld id="{0ECACFF8-8776-43FB-8F6B-7920624347A7}" type="slidenum">
              <a:rPr lang="en-US" altLang="x-none"/>
              <a:pPr>
                <a:defRPr/>
              </a:pPr>
              <a:t>‹#›</a:t>
            </a:fld>
            <a:endParaRPr lang="en-US" altLang="x-none"/>
          </a:p>
        </p:txBody>
      </p:sp>
    </p:spTree>
    <p:extLst>
      <p:ext uri="{BB962C8B-B14F-4D97-AF65-F5344CB8AC3E}">
        <p14:creationId xmlns:p14="http://schemas.microsoft.com/office/powerpoint/2010/main" val="1069133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8C065690-7561-4356-96FD-931E83633701}"/>
              </a:ext>
            </a:extLst>
          </p:cNvPr>
          <p:cNvSpPr>
            <a:spLocks noGrp="1" noChangeArrowheads="1"/>
          </p:cNvSpPr>
          <p:nvPr>
            <p:ph type="dt" sz="half" idx="10"/>
          </p:nvPr>
        </p:nvSpPr>
        <p:spPr>
          <a:ln/>
        </p:spPr>
        <p:txBody>
          <a:bodyPr/>
          <a:lstStyle>
            <a:lvl1pPr>
              <a:defRPr/>
            </a:lvl1pPr>
          </a:lstStyle>
          <a:p>
            <a:pPr>
              <a:defRPr/>
            </a:pPr>
            <a:fld id="{922C4DD2-CC71-47CC-874C-585FDCF802D4}" type="datetime1">
              <a:rPr lang="en-US" altLang="x-none"/>
              <a:pPr>
                <a:defRPr/>
              </a:pPr>
              <a:t>3/4/19</a:t>
            </a:fld>
            <a:endParaRPr lang="en-US" altLang="x-none"/>
          </a:p>
        </p:txBody>
      </p:sp>
      <p:sp>
        <p:nvSpPr>
          <p:cNvPr id="6" name="Rectangle 7">
            <a:extLst>
              <a:ext uri="{FF2B5EF4-FFF2-40B4-BE49-F238E27FC236}">
                <a16:creationId xmlns:a16="http://schemas.microsoft.com/office/drawing/2014/main" id="{D3D6FEA0-943B-487F-BFA2-21B6425D57E1}"/>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7" name="Rectangle 8">
            <a:extLst>
              <a:ext uri="{FF2B5EF4-FFF2-40B4-BE49-F238E27FC236}">
                <a16:creationId xmlns:a16="http://schemas.microsoft.com/office/drawing/2014/main" id="{17F8CA1F-D12E-4E7D-AE62-A43C9BBE2EFE}"/>
              </a:ext>
            </a:extLst>
          </p:cNvPr>
          <p:cNvSpPr>
            <a:spLocks noGrp="1" noChangeArrowheads="1"/>
          </p:cNvSpPr>
          <p:nvPr>
            <p:ph type="sldNum" sz="quarter" idx="12"/>
          </p:nvPr>
        </p:nvSpPr>
        <p:spPr>
          <a:ln/>
        </p:spPr>
        <p:txBody>
          <a:bodyPr/>
          <a:lstStyle>
            <a:lvl1pPr>
              <a:defRPr/>
            </a:lvl1pPr>
          </a:lstStyle>
          <a:p>
            <a:pPr>
              <a:defRPr/>
            </a:pPr>
            <a:r>
              <a:rPr lang="en-US" altLang="x-none"/>
              <a:t>2-</a:t>
            </a:r>
            <a:fld id="{DEA66385-7A34-42C9-8332-92DC9E3DAA4C}" type="slidenum">
              <a:rPr lang="en-US" altLang="x-none"/>
              <a:pPr>
                <a:defRPr/>
              </a:pPr>
              <a:t>‹#›</a:t>
            </a:fld>
            <a:endParaRPr lang="en-US" altLang="x-none"/>
          </a:p>
        </p:txBody>
      </p:sp>
    </p:spTree>
    <p:extLst>
      <p:ext uri="{BB962C8B-B14F-4D97-AF65-F5344CB8AC3E}">
        <p14:creationId xmlns:p14="http://schemas.microsoft.com/office/powerpoint/2010/main" val="2925788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B74C975-A0BA-43F6-93CC-0819F566C406}"/>
              </a:ext>
            </a:extLst>
          </p:cNvPr>
          <p:cNvSpPr>
            <a:spLocks noGrp="1" noChangeArrowheads="1"/>
          </p:cNvSpPr>
          <p:nvPr>
            <p:ph type="dt" sz="half" idx="10"/>
          </p:nvPr>
        </p:nvSpPr>
        <p:spPr>
          <a:ln/>
        </p:spPr>
        <p:txBody>
          <a:bodyPr/>
          <a:lstStyle>
            <a:lvl1pPr>
              <a:defRPr/>
            </a:lvl1pPr>
          </a:lstStyle>
          <a:p>
            <a:pPr>
              <a:defRPr/>
            </a:pPr>
            <a:fld id="{417F0998-C000-4FEB-AA1B-00027BC9AF0F}" type="datetime1">
              <a:rPr lang="en-US" altLang="x-none"/>
              <a:pPr>
                <a:defRPr/>
              </a:pPr>
              <a:t>3/4/19</a:t>
            </a:fld>
            <a:endParaRPr lang="en-US" altLang="x-none"/>
          </a:p>
        </p:txBody>
      </p:sp>
      <p:sp>
        <p:nvSpPr>
          <p:cNvPr id="8" name="Rectangle 7">
            <a:extLst>
              <a:ext uri="{FF2B5EF4-FFF2-40B4-BE49-F238E27FC236}">
                <a16:creationId xmlns:a16="http://schemas.microsoft.com/office/drawing/2014/main" id="{52DA5F6F-8396-4A89-9CE1-AB24E7F336D6}"/>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9" name="Rectangle 8">
            <a:extLst>
              <a:ext uri="{FF2B5EF4-FFF2-40B4-BE49-F238E27FC236}">
                <a16:creationId xmlns:a16="http://schemas.microsoft.com/office/drawing/2014/main" id="{2389FB5E-8634-4239-9C7D-EEA78C52F769}"/>
              </a:ext>
            </a:extLst>
          </p:cNvPr>
          <p:cNvSpPr>
            <a:spLocks noGrp="1" noChangeArrowheads="1"/>
          </p:cNvSpPr>
          <p:nvPr>
            <p:ph type="sldNum" sz="quarter" idx="12"/>
          </p:nvPr>
        </p:nvSpPr>
        <p:spPr>
          <a:ln/>
        </p:spPr>
        <p:txBody>
          <a:bodyPr/>
          <a:lstStyle>
            <a:lvl1pPr>
              <a:defRPr/>
            </a:lvl1pPr>
          </a:lstStyle>
          <a:p>
            <a:pPr>
              <a:defRPr/>
            </a:pPr>
            <a:r>
              <a:rPr lang="en-US" altLang="x-none"/>
              <a:t>2-</a:t>
            </a:r>
            <a:fld id="{48F8C43B-CFAC-496E-8D25-8BE56EED26F1}" type="slidenum">
              <a:rPr lang="en-US" altLang="x-none"/>
              <a:pPr>
                <a:defRPr/>
              </a:pPr>
              <a:t>‹#›</a:t>
            </a:fld>
            <a:endParaRPr lang="en-US" altLang="x-none"/>
          </a:p>
        </p:txBody>
      </p:sp>
    </p:spTree>
    <p:extLst>
      <p:ext uri="{BB962C8B-B14F-4D97-AF65-F5344CB8AC3E}">
        <p14:creationId xmlns:p14="http://schemas.microsoft.com/office/powerpoint/2010/main" val="365711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6F88DDA-B590-431D-A954-A19E0130C31D}"/>
              </a:ext>
            </a:extLst>
          </p:cNvPr>
          <p:cNvSpPr>
            <a:spLocks noGrp="1" noChangeArrowheads="1"/>
          </p:cNvSpPr>
          <p:nvPr>
            <p:ph type="dt" sz="half" idx="10"/>
          </p:nvPr>
        </p:nvSpPr>
        <p:spPr>
          <a:ln/>
        </p:spPr>
        <p:txBody>
          <a:bodyPr/>
          <a:lstStyle>
            <a:lvl1pPr>
              <a:defRPr/>
            </a:lvl1pPr>
          </a:lstStyle>
          <a:p>
            <a:pPr>
              <a:defRPr/>
            </a:pPr>
            <a:fld id="{48D4EC8B-F1B4-448C-B850-8BD462EA5C62}" type="datetime1">
              <a:rPr lang="en-US" altLang="x-none"/>
              <a:pPr>
                <a:defRPr/>
              </a:pPr>
              <a:t>3/4/19</a:t>
            </a:fld>
            <a:endParaRPr lang="en-US" altLang="x-none"/>
          </a:p>
        </p:txBody>
      </p:sp>
      <p:sp>
        <p:nvSpPr>
          <p:cNvPr id="4" name="Rectangle 7">
            <a:extLst>
              <a:ext uri="{FF2B5EF4-FFF2-40B4-BE49-F238E27FC236}">
                <a16:creationId xmlns:a16="http://schemas.microsoft.com/office/drawing/2014/main" id="{079C4C84-4692-4835-9E2C-69ACC64DDED3}"/>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5" name="Rectangle 8">
            <a:extLst>
              <a:ext uri="{FF2B5EF4-FFF2-40B4-BE49-F238E27FC236}">
                <a16:creationId xmlns:a16="http://schemas.microsoft.com/office/drawing/2014/main" id="{AD497F20-9F3E-42B3-86B7-956EC7BFC3E9}"/>
              </a:ext>
            </a:extLst>
          </p:cNvPr>
          <p:cNvSpPr>
            <a:spLocks noGrp="1" noChangeArrowheads="1"/>
          </p:cNvSpPr>
          <p:nvPr>
            <p:ph type="sldNum" sz="quarter" idx="12"/>
          </p:nvPr>
        </p:nvSpPr>
        <p:spPr>
          <a:ln/>
        </p:spPr>
        <p:txBody>
          <a:bodyPr/>
          <a:lstStyle>
            <a:lvl1pPr>
              <a:defRPr/>
            </a:lvl1pPr>
          </a:lstStyle>
          <a:p>
            <a:pPr>
              <a:defRPr/>
            </a:pPr>
            <a:r>
              <a:rPr lang="en-US" altLang="x-none"/>
              <a:t>2-</a:t>
            </a:r>
            <a:fld id="{D805116C-014F-4564-9D7D-308FF2E769F0}" type="slidenum">
              <a:rPr lang="en-US" altLang="x-none"/>
              <a:pPr>
                <a:defRPr/>
              </a:pPr>
              <a:t>‹#›</a:t>
            </a:fld>
            <a:endParaRPr lang="en-US" altLang="x-none"/>
          </a:p>
        </p:txBody>
      </p:sp>
    </p:spTree>
    <p:extLst>
      <p:ext uri="{BB962C8B-B14F-4D97-AF65-F5344CB8AC3E}">
        <p14:creationId xmlns:p14="http://schemas.microsoft.com/office/powerpoint/2010/main" val="3289731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8B2B7BD-BFFB-4744-9CE7-F18B2093D1A2}"/>
              </a:ext>
            </a:extLst>
          </p:cNvPr>
          <p:cNvSpPr>
            <a:spLocks noGrp="1" noChangeArrowheads="1"/>
          </p:cNvSpPr>
          <p:nvPr>
            <p:ph type="dt" sz="half" idx="10"/>
          </p:nvPr>
        </p:nvSpPr>
        <p:spPr>
          <a:ln/>
        </p:spPr>
        <p:txBody>
          <a:bodyPr/>
          <a:lstStyle>
            <a:lvl1pPr>
              <a:defRPr/>
            </a:lvl1pPr>
          </a:lstStyle>
          <a:p>
            <a:pPr>
              <a:defRPr/>
            </a:pPr>
            <a:fld id="{85551FC8-23DC-454E-B37D-DAFD0A5C336C}" type="datetime1">
              <a:rPr lang="en-US" altLang="x-none"/>
              <a:pPr>
                <a:defRPr/>
              </a:pPr>
              <a:t>3/4/19</a:t>
            </a:fld>
            <a:endParaRPr lang="en-US" altLang="x-none"/>
          </a:p>
        </p:txBody>
      </p:sp>
      <p:sp>
        <p:nvSpPr>
          <p:cNvPr id="3" name="Rectangle 7">
            <a:extLst>
              <a:ext uri="{FF2B5EF4-FFF2-40B4-BE49-F238E27FC236}">
                <a16:creationId xmlns:a16="http://schemas.microsoft.com/office/drawing/2014/main" id="{573AD8EB-9BB8-4480-948F-D654C2472B02}"/>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4" name="Rectangle 8">
            <a:extLst>
              <a:ext uri="{FF2B5EF4-FFF2-40B4-BE49-F238E27FC236}">
                <a16:creationId xmlns:a16="http://schemas.microsoft.com/office/drawing/2014/main" id="{C26F540B-B38D-4317-A935-1EE78B7F90EE}"/>
              </a:ext>
            </a:extLst>
          </p:cNvPr>
          <p:cNvSpPr>
            <a:spLocks noGrp="1" noChangeArrowheads="1"/>
          </p:cNvSpPr>
          <p:nvPr>
            <p:ph type="sldNum" sz="quarter" idx="12"/>
          </p:nvPr>
        </p:nvSpPr>
        <p:spPr>
          <a:ln/>
        </p:spPr>
        <p:txBody>
          <a:bodyPr/>
          <a:lstStyle>
            <a:lvl1pPr>
              <a:defRPr/>
            </a:lvl1pPr>
          </a:lstStyle>
          <a:p>
            <a:pPr>
              <a:defRPr/>
            </a:pPr>
            <a:r>
              <a:rPr lang="en-US" altLang="x-none"/>
              <a:t>2-</a:t>
            </a:r>
            <a:fld id="{8A781054-88F0-4078-816A-37EA457E7DA3}" type="slidenum">
              <a:rPr lang="en-US" altLang="x-none"/>
              <a:pPr>
                <a:defRPr/>
              </a:pPr>
              <a:t>‹#›</a:t>
            </a:fld>
            <a:endParaRPr lang="en-US" altLang="x-none"/>
          </a:p>
        </p:txBody>
      </p:sp>
    </p:spTree>
    <p:extLst>
      <p:ext uri="{BB962C8B-B14F-4D97-AF65-F5344CB8AC3E}">
        <p14:creationId xmlns:p14="http://schemas.microsoft.com/office/powerpoint/2010/main" val="1608575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1E26D00-C719-4B3B-AD0C-481D0820ED97}"/>
              </a:ext>
            </a:extLst>
          </p:cNvPr>
          <p:cNvSpPr>
            <a:spLocks noGrp="1" noChangeArrowheads="1"/>
          </p:cNvSpPr>
          <p:nvPr>
            <p:ph type="dt" sz="half" idx="10"/>
          </p:nvPr>
        </p:nvSpPr>
        <p:spPr>
          <a:ln/>
        </p:spPr>
        <p:txBody>
          <a:bodyPr/>
          <a:lstStyle>
            <a:lvl1pPr>
              <a:defRPr/>
            </a:lvl1pPr>
          </a:lstStyle>
          <a:p>
            <a:pPr>
              <a:defRPr/>
            </a:pPr>
            <a:fld id="{1947E44B-71ED-4682-8AB3-98ED6BBF85D3}" type="datetime1">
              <a:rPr lang="en-US" altLang="x-none"/>
              <a:pPr>
                <a:defRPr/>
              </a:pPr>
              <a:t>3/4/19</a:t>
            </a:fld>
            <a:endParaRPr lang="en-US" altLang="x-none"/>
          </a:p>
        </p:txBody>
      </p:sp>
      <p:sp>
        <p:nvSpPr>
          <p:cNvPr id="6" name="Rectangle 7">
            <a:extLst>
              <a:ext uri="{FF2B5EF4-FFF2-40B4-BE49-F238E27FC236}">
                <a16:creationId xmlns:a16="http://schemas.microsoft.com/office/drawing/2014/main" id="{2E8D0676-13CA-45BA-AA70-D4F4707A8D6C}"/>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7" name="Rectangle 8">
            <a:extLst>
              <a:ext uri="{FF2B5EF4-FFF2-40B4-BE49-F238E27FC236}">
                <a16:creationId xmlns:a16="http://schemas.microsoft.com/office/drawing/2014/main" id="{1E4B4045-7037-4EB1-9B54-B0F0BF27611B}"/>
              </a:ext>
            </a:extLst>
          </p:cNvPr>
          <p:cNvSpPr>
            <a:spLocks noGrp="1" noChangeArrowheads="1"/>
          </p:cNvSpPr>
          <p:nvPr>
            <p:ph type="sldNum" sz="quarter" idx="12"/>
          </p:nvPr>
        </p:nvSpPr>
        <p:spPr>
          <a:ln/>
        </p:spPr>
        <p:txBody>
          <a:bodyPr/>
          <a:lstStyle>
            <a:lvl1pPr>
              <a:defRPr/>
            </a:lvl1pPr>
          </a:lstStyle>
          <a:p>
            <a:pPr>
              <a:defRPr/>
            </a:pPr>
            <a:r>
              <a:rPr lang="en-US" altLang="x-none"/>
              <a:t>2-</a:t>
            </a:r>
            <a:fld id="{136D9FCF-3308-4853-AEC0-2645322DBF12}" type="slidenum">
              <a:rPr lang="en-US" altLang="x-none"/>
              <a:pPr>
                <a:defRPr/>
              </a:pPr>
              <a:t>‹#›</a:t>
            </a:fld>
            <a:endParaRPr lang="en-US" altLang="x-none"/>
          </a:p>
        </p:txBody>
      </p:sp>
    </p:spTree>
    <p:extLst>
      <p:ext uri="{BB962C8B-B14F-4D97-AF65-F5344CB8AC3E}">
        <p14:creationId xmlns:p14="http://schemas.microsoft.com/office/powerpoint/2010/main" val="1758055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C1F09D1-15B2-4A5C-A7ED-D3C2F3E22CF5}"/>
              </a:ext>
            </a:extLst>
          </p:cNvPr>
          <p:cNvSpPr>
            <a:spLocks noGrp="1" noChangeArrowheads="1"/>
          </p:cNvSpPr>
          <p:nvPr>
            <p:ph type="dt" sz="half" idx="10"/>
          </p:nvPr>
        </p:nvSpPr>
        <p:spPr>
          <a:ln/>
        </p:spPr>
        <p:txBody>
          <a:bodyPr/>
          <a:lstStyle>
            <a:lvl1pPr>
              <a:defRPr/>
            </a:lvl1pPr>
          </a:lstStyle>
          <a:p>
            <a:pPr>
              <a:defRPr/>
            </a:pPr>
            <a:fld id="{5F1A97A3-E399-4161-8418-6D60FB95CE6A}" type="datetime1">
              <a:rPr lang="en-US" altLang="x-none"/>
              <a:pPr>
                <a:defRPr/>
              </a:pPr>
              <a:t>3/4/19</a:t>
            </a:fld>
            <a:endParaRPr lang="en-US" altLang="x-none"/>
          </a:p>
        </p:txBody>
      </p:sp>
      <p:sp>
        <p:nvSpPr>
          <p:cNvPr id="6" name="Rectangle 7">
            <a:extLst>
              <a:ext uri="{FF2B5EF4-FFF2-40B4-BE49-F238E27FC236}">
                <a16:creationId xmlns:a16="http://schemas.microsoft.com/office/drawing/2014/main" id="{B778D940-846F-48F1-A830-CB76CF71E212}"/>
              </a:ext>
            </a:extLst>
          </p:cNvPr>
          <p:cNvSpPr>
            <a:spLocks noGrp="1" noChangeArrowheads="1"/>
          </p:cNvSpPr>
          <p:nvPr>
            <p:ph type="ftr" sz="quarter" idx="11"/>
          </p:nvPr>
        </p:nvSpPr>
        <p:spPr>
          <a:ln/>
        </p:spPr>
        <p:txBody>
          <a:bodyPr/>
          <a:lstStyle>
            <a:lvl1pPr>
              <a:defRPr/>
            </a:lvl1pPr>
          </a:lstStyle>
          <a:p>
            <a:pPr>
              <a:defRPr/>
            </a:pPr>
            <a:r>
              <a:rPr lang="en-US"/>
              <a:t>Application Layer</a:t>
            </a:r>
          </a:p>
        </p:txBody>
      </p:sp>
      <p:sp>
        <p:nvSpPr>
          <p:cNvPr id="7" name="Rectangle 8">
            <a:extLst>
              <a:ext uri="{FF2B5EF4-FFF2-40B4-BE49-F238E27FC236}">
                <a16:creationId xmlns:a16="http://schemas.microsoft.com/office/drawing/2014/main" id="{5EDF393D-B08B-47A2-B553-6540A5A676CA}"/>
              </a:ext>
            </a:extLst>
          </p:cNvPr>
          <p:cNvSpPr>
            <a:spLocks noGrp="1" noChangeArrowheads="1"/>
          </p:cNvSpPr>
          <p:nvPr>
            <p:ph type="sldNum" sz="quarter" idx="12"/>
          </p:nvPr>
        </p:nvSpPr>
        <p:spPr>
          <a:ln/>
        </p:spPr>
        <p:txBody>
          <a:bodyPr/>
          <a:lstStyle>
            <a:lvl1pPr>
              <a:defRPr/>
            </a:lvl1pPr>
          </a:lstStyle>
          <a:p>
            <a:pPr>
              <a:defRPr/>
            </a:pPr>
            <a:r>
              <a:rPr lang="en-US" altLang="x-none"/>
              <a:t>2-</a:t>
            </a:r>
            <a:fld id="{03C5E0F4-9545-4C87-B263-339201082654}" type="slidenum">
              <a:rPr lang="en-US" altLang="x-none"/>
              <a:pPr>
                <a:defRPr/>
              </a:pPr>
              <a:t>‹#›</a:t>
            </a:fld>
            <a:endParaRPr lang="en-US" altLang="x-none"/>
          </a:p>
        </p:txBody>
      </p:sp>
    </p:spTree>
    <p:extLst>
      <p:ext uri="{BB962C8B-B14F-4D97-AF65-F5344CB8AC3E}">
        <p14:creationId xmlns:p14="http://schemas.microsoft.com/office/powerpoint/2010/main" val="2530502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8E94EB3-A4C4-4A84-9EC6-6676C2CEEF30}"/>
              </a:ext>
            </a:extLst>
          </p:cNvPr>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2E44696C-921D-48CD-9354-480A6BFB6182}"/>
              </a:ext>
            </a:extLst>
          </p:cNvPr>
          <p:cNvSpPr>
            <a:spLocks noGrp="1" noChangeArrowheads="1"/>
          </p:cNvSpPr>
          <p:nvPr>
            <p:ph type="body" idx="1"/>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EBC407ED-31CD-4E99-A3E1-87FBFF8FD312}"/>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400">
                <a:latin typeface="Times New Roman" charset="0"/>
                <a:ea typeface="ＭＳ Ｐゴシック" charset="-128"/>
              </a:defRPr>
            </a:lvl1pPr>
          </a:lstStyle>
          <a:p>
            <a:pPr>
              <a:defRPr/>
            </a:pPr>
            <a:fld id="{958BF8CC-B0E8-4CBE-BC1D-C5D8C57D7647}" type="datetime1">
              <a:rPr lang="en-US" altLang="x-none"/>
              <a:pPr>
                <a:defRPr/>
              </a:pPr>
              <a:t>3/4/19</a:t>
            </a:fld>
            <a:endParaRPr lang="en-US" altLang="x-none"/>
          </a:p>
        </p:txBody>
      </p:sp>
      <p:sp>
        <p:nvSpPr>
          <p:cNvPr id="32775" name="Rectangle 7">
            <a:extLst>
              <a:ext uri="{FF2B5EF4-FFF2-40B4-BE49-F238E27FC236}">
                <a16:creationId xmlns:a16="http://schemas.microsoft.com/office/drawing/2014/main" id="{1632A7B1-D44C-4FA4-BF64-559D69C1F60C}"/>
              </a:ext>
            </a:extLst>
          </p:cNvPr>
          <p:cNvSpPr>
            <a:spLocks noGrp="1" noChangeArrowheads="1"/>
          </p:cNvSpPr>
          <p:nvPr>
            <p:ph type="ftr" sz="quarter" idx="3"/>
          </p:nvPr>
        </p:nvSpPr>
        <p:spPr bwMode="auto">
          <a:xfrm>
            <a:off x="5576888" y="6467475"/>
            <a:ext cx="2895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latin typeface="Tahoma" pitchFamily="34" charset="0"/>
                <a:ea typeface="+mn-ea"/>
                <a:cs typeface="+mn-cs"/>
              </a:defRPr>
            </a:lvl1pPr>
          </a:lstStyle>
          <a:p>
            <a:pPr>
              <a:defRPr/>
            </a:pPr>
            <a:r>
              <a:rPr lang="en-US"/>
              <a:t>Application Layer</a:t>
            </a:r>
          </a:p>
        </p:txBody>
      </p:sp>
      <p:sp>
        <p:nvSpPr>
          <p:cNvPr id="32776" name="Rectangle 8">
            <a:extLst>
              <a:ext uri="{FF2B5EF4-FFF2-40B4-BE49-F238E27FC236}">
                <a16:creationId xmlns:a16="http://schemas.microsoft.com/office/drawing/2014/main" id="{8B38E05F-EC3E-46C0-9F42-F6500D9B0CFE}"/>
              </a:ext>
            </a:extLst>
          </p:cNvPr>
          <p:cNvSpPr>
            <a:spLocks noGrp="1" noChangeArrowheads="1"/>
          </p:cNvSpPr>
          <p:nvPr>
            <p:ph type="sldNum" sz="quarter" idx="4"/>
          </p:nvPr>
        </p:nvSpPr>
        <p:spPr bwMode="auto">
          <a:xfrm>
            <a:off x="8324850" y="6462713"/>
            <a:ext cx="676275" cy="27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latin typeface="Tahoma" charset="0"/>
                <a:ea typeface="ＭＳ Ｐゴシック" charset="-128"/>
              </a:defRPr>
            </a:lvl1pPr>
          </a:lstStyle>
          <a:p>
            <a:pPr>
              <a:defRPr/>
            </a:pPr>
            <a:r>
              <a:rPr lang="en-US" altLang="x-none"/>
              <a:t>2-</a:t>
            </a:r>
            <a:fld id="{1E8DCE69-7868-486F-89AB-FF4DEABE22E1}"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7492" r:id="rId1"/>
    <p:sldLayoutId id="2147487493" r:id="rId2"/>
    <p:sldLayoutId id="2147487494" r:id="rId3"/>
    <p:sldLayoutId id="2147487495" r:id="rId4"/>
    <p:sldLayoutId id="2147487496" r:id="rId5"/>
    <p:sldLayoutId id="2147487497" r:id="rId6"/>
    <p:sldLayoutId id="2147487498" r:id="rId7"/>
    <p:sldLayoutId id="2147487499" r:id="rId8"/>
    <p:sldLayoutId id="2147487500" r:id="rId9"/>
    <p:sldLayoutId id="2147487501" r:id="rId10"/>
    <p:sldLayoutId id="2147487502" r:id="rId11"/>
    <p:sldLayoutId id="2147487503" r:id="rId12"/>
    <p:sldLayoutId id="2147487504" r:id="rId13"/>
    <p:sldLayoutId id="2147487505" r:id="rId14"/>
    <p:sldLayoutId id="2147487506" r:id="rId15"/>
  </p:sldLayoutIdLst>
  <p:hf hdr="0" dt="0"/>
  <p:txStyles>
    <p:titleStyle>
      <a:lvl1pPr algn="l" rtl="0" eaLnBrk="0" fontAlgn="base" hangingPunct="0">
        <a:spcBef>
          <a:spcPct val="0"/>
        </a:spcBef>
        <a:spcAft>
          <a:spcPct val="0"/>
        </a:spcAft>
        <a:defRPr sz="4400">
          <a:solidFill>
            <a:srgbClr val="000099"/>
          </a:solidFill>
          <a:latin typeface="Gill Sans MT" pitchFamily="34" charset="0"/>
          <a:ea typeface="ＭＳ Ｐゴシック" pitchFamily="80" charset="-128"/>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pitchFamily="80" charset="-128"/>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pitchFamily="80" charset="-128"/>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pitchFamily="80" charset="-128"/>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pitchFamily="80" charset="-128"/>
          <a:cs typeface="ＭＳ Ｐゴシック"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Gill Sans MT" pitchFamily="34" charset="0"/>
          <a:ea typeface="ＭＳ Ｐゴシック" pitchFamily="80" charset="-128"/>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Gill Sans MT" pitchFamily="34" charset="0"/>
          <a:ea typeface="ＭＳ Ｐゴシック" pitchFamily="80" charset="-128"/>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pitchFamily="80" charset="-128"/>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pitchFamily="80" charset="-128"/>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pitchFamily="80" charset="-128"/>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E310795-6940-4C89-A91A-A8A3FFF1FD1B}"/>
              </a:ext>
            </a:extLst>
          </p:cNvPr>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7411" name="Rectangle 3">
            <a:extLst>
              <a:ext uri="{FF2B5EF4-FFF2-40B4-BE49-F238E27FC236}">
                <a16:creationId xmlns:a16="http://schemas.microsoft.com/office/drawing/2014/main" id="{52D1AFF2-AF1C-4252-B39C-AAD58593FD58}"/>
              </a:ext>
            </a:extLst>
          </p:cNvPr>
          <p:cNvSpPr>
            <a:spLocks noGrp="1" noChangeArrowheads="1"/>
          </p:cNvSpPr>
          <p:nvPr>
            <p:ph type="body" idx="1"/>
          </p:nvPr>
        </p:nvSpPr>
        <p:spPr bwMode="auto">
          <a:xfrm>
            <a:off x="533400" y="1611313"/>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E79203A4-CBDA-441F-8275-D0CE5AC2A688}"/>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400">
                <a:solidFill>
                  <a:srgbClr val="000000"/>
                </a:solidFill>
                <a:latin typeface="Times New Roman" charset="0"/>
                <a:ea typeface="ＭＳ Ｐゴシック" charset="-128"/>
              </a:defRPr>
            </a:lvl1pPr>
          </a:lstStyle>
          <a:p>
            <a:pPr>
              <a:defRPr/>
            </a:pPr>
            <a:fld id="{FC3E8FEB-36CC-4A74-AE62-1A073535C8AE}" type="datetime1">
              <a:rPr lang="en-US" altLang="x-none"/>
              <a:pPr>
                <a:defRPr/>
              </a:pPr>
              <a:t>3/4/19</a:t>
            </a:fld>
            <a:endParaRPr lang="en-US" altLang="x-none"/>
          </a:p>
        </p:txBody>
      </p:sp>
      <p:sp>
        <p:nvSpPr>
          <p:cNvPr id="195589" name="Rectangle 5">
            <a:extLst>
              <a:ext uri="{FF2B5EF4-FFF2-40B4-BE49-F238E27FC236}">
                <a16:creationId xmlns:a16="http://schemas.microsoft.com/office/drawing/2014/main" id="{7FC97576-28C0-4850-8447-611DE6E8EDCA}"/>
              </a:ext>
            </a:extLst>
          </p:cNvPr>
          <p:cNvSpPr>
            <a:spLocks noGrp="1" noChangeArrowheads="1"/>
          </p:cNvSpPr>
          <p:nvPr>
            <p:ph type="ftr" sz="quarter" idx="3"/>
          </p:nvPr>
        </p:nvSpPr>
        <p:spPr bwMode="auto">
          <a:xfrm>
            <a:off x="5576888" y="6467475"/>
            <a:ext cx="2895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solidFill>
                  <a:srgbClr val="000000"/>
                </a:solidFill>
                <a:latin typeface="Tahoma" pitchFamily="34" charset="0"/>
                <a:ea typeface="+mn-ea"/>
                <a:cs typeface="Arial"/>
              </a:defRPr>
            </a:lvl1pPr>
          </a:lstStyle>
          <a:p>
            <a:pPr>
              <a:defRPr/>
            </a:pPr>
            <a:r>
              <a:rPr lang="en-US"/>
              <a:t>Introduction</a:t>
            </a:r>
          </a:p>
        </p:txBody>
      </p:sp>
      <p:sp>
        <p:nvSpPr>
          <p:cNvPr id="195590" name="Rectangle 6">
            <a:extLst>
              <a:ext uri="{FF2B5EF4-FFF2-40B4-BE49-F238E27FC236}">
                <a16:creationId xmlns:a16="http://schemas.microsoft.com/office/drawing/2014/main" id="{75A9D2B4-5FF6-4D56-9BCC-EA7117622BC6}"/>
              </a:ext>
            </a:extLst>
          </p:cNvPr>
          <p:cNvSpPr>
            <a:spLocks noGrp="1" noChangeArrowheads="1"/>
          </p:cNvSpPr>
          <p:nvPr>
            <p:ph type="sldNum" sz="quarter" idx="4"/>
          </p:nvPr>
        </p:nvSpPr>
        <p:spPr bwMode="auto">
          <a:xfrm>
            <a:off x="8324850" y="6462713"/>
            <a:ext cx="676275" cy="276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SzTx/>
              <a:buFontTx/>
              <a:buNone/>
              <a:defRPr sz="1200">
                <a:solidFill>
                  <a:srgbClr val="000000"/>
                </a:solidFill>
                <a:latin typeface="Tahoma" charset="0"/>
                <a:ea typeface="ＭＳ Ｐゴシック" charset="-128"/>
              </a:defRPr>
            </a:lvl1pPr>
          </a:lstStyle>
          <a:p>
            <a:pPr>
              <a:defRPr/>
            </a:pPr>
            <a:r>
              <a:rPr lang="en-US" altLang="x-none"/>
              <a:t>2-</a:t>
            </a:r>
            <a:fld id="{7C725358-1F70-443D-87A7-1123CFD6C235}"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7507" r:id="rId1"/>
    <p:sldLayoutId id="2147487508" r:id="rId2"/>
    <p:sldLayoutId id="2147487509" r:id="rId3"/>
    <p:sldLayoutId id="2147487510" r:id="rId4"/>
    <p:sldLayoutId id="2147487511" r:id="rId5"/>
    <p:sldLayoutId id="2147487512" r:id="rId6"/>
    <p:sldLayoutId id="2147487513" r:id="rId7"/>
    <p:sldLayoutId id="2147487514" r:id="rId8"/>
    <p:sldLayoutId id="2147487515" r:id="rId9"/>
    <p:sldLayoutId id="2147487516" r:id="rId10"/>
    <p:sldLayoutId id="2147487517" r:id="rId11"/>
    <p:sldLayoutId id="2147487518" r:id="rId12"/>
  </p:sldLayoutIdLst>
  <p:hf hdr="0" dt="0"/>
  <p:txStyles>
    <p:titleStyle>
      <a:lvl1pPr algn="l" rtl="0" eaLnBrk="0" fontAlgn="base" hangingPunct="0">
        <a:spcBef>
          <a:spcPct val="0"/>
        </a:spcBef>
        <a:spcAft>
          <a:spcPct val="0"/>
        </a:spcAft>
        <a:defRPr sz="4400">
          <a:solidFill>
            <a:srgbClr val="000099"/>
          </a:solidFill>
          <a:latin typeface="+mj-lt"/>
          <a:ea typeface="ＭＳ Ｐゴシック" pitchFamily="80" charset="-128"/>
          <a:cs typeface="+mj-cs"/>
        </a:defRPr>
      </a:lvl1pPr>
      <a:lvl2pPr algn="l" rtl="0" eaLnBrk="0" fontAlgn="base" hangingPunct="0">
        <a:spcBef>
          <a:spcPct val="0"/>
        </a:spcBef>
        <a:spcAft>
          <a:spcPct val="0"/>
        </a:spcAft>
        <a:defRPr sz="4400">
          <a:solidFill>
            <a:srgbClr val="000099"/>
          </a:solidFill>
          <a:latin typeface="Gill Sans MT" pitchFamily="34" charset="0"/>
          <a:ea typeface="ＭＳ Ｐゴシック" pitchFamily="80" charset="-128"/>
          <a:cs typeface="Arial"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pitchFamily="80" charset="-128"/>
          <a:cs typeface="Arial"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pitchFamily="80" charset="-128"/>
          <a:cs typeface="Arial"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pitchFamily="80" charset="-128"/>
          <a:cs typeface="Arial" charset="0"/>
        </a:defRPr>
      </a:lvl5pPr>
      <a:lvl6pPr marL="457200" algn="l" rtl="0" fontAlgn="base">
        <a:spcBef>
          <a:spcPct val="0"/>
        </a:spcBef>
        <a:spcAft>
          <a:spcPct val="0"/>
        </a:spcAft>
        <a:defRPr sz="4400">
          <a:solidFill>
            <a:srgbClr val="000099"/>
          </a:solidFill>
          <a:latin typeface="Gill Sans MT" pitchFamily="34" charset="0"/>
          <a:cs typeface="Arial" charset="0"/>
        </a:defRPr>
      </a:lvl6pPr>
      <a:lvl7pPr marL="914400" algn="l" rtl="0" fontAlgn="base">
        <a:spcBef>
          <a:spcPct val="0"/>
        </a:spcBef>
        <a:spcAft>
          <a:spcPct val="0"/>
        </a:spcAft>
        <a:defRPr sz="4400">
          <a:solidFill>
            <a:srgbClr val="000099"/>
          </a:solidFill>
          <a:latin typeface="Gill Sans MT" pitchFamily="34" charset="0"/>
          <a:cs typeface="Arial" charset="0"/>
        </a:defRPr>
      </a:lvl7pPr>
      <a:lvl8pPr marL="1371600" algn="l" rtl="0" fontAlgn="base">
        <a:spcBef>
          <a:spcPct val="0"/>
        </a:spcBef>
        <a:spcAft>
          <a:spcPct val="0"/>
        </a:spcAft>
        <a:defRPr sz="4400">
          <a:solidFill>
            <a:srgbClr val="000099"/>
          </a:solidFill>
          <a:latin typeface="Gill Sans MT" pitchFamily="34" charset="0"/>
          <a:cs typeface="Arial" charset="0"/>
        </a:defRPr>
      </a:lvl8pPr>
      <a:lvl9pPr marL="1828800" algn="l" rtl="0" fontAlgn="base">
        <a:spcBef>
          <a:spcPct val="0"/>
        </a:spcBef>
        <a:spcAft>
          <a:spcPct val="0"/>
        </a:spcAft>
        <a:defRPr sz="4400">
          <a:solidFill>
            <a:srgbClr val="000099"/>
          </a:solidFill>
          <a:latin typeface="Gill Sans MT" pitchFamily="34" charset="0"/>
          <a:cs typeface="Arial" charset="0"/>
        </a:defRPr>
      </a:lvl9pPr>
    </p:titleStyle>
    <p:bodyStyle>
      <a:lvl1pPr marL="342900" indent="-342900" algn="l" rtl="0" eaLnBrk="0" fontAlgn="base" hangingPunct="0">
        <a:lnSpc>
          <a:spcPct val="85000"/>
        </a:lnSpc>
        <a:spcBef>
          <a:spcPct val="20000"/>
        </a:spcBef>
        <a:spcAft>
          <a:spcPct val="0"/>
        </a:spcAft>
        <a:buClr>
          <a:srgbClr val="000099"/>
        </a:buClr>
        <a:buSzPct val="65000"/>
        <a:buFont typeface="Wingdings" panose="05000000000000000000" pitchFamily="2" charset="2"/>
        <a:buChar char="v"/>
        <a:defRPr sz="2800">
          <a:solidFill>
            <a:schemeClr val="tx1"/>
          </a:solidFill>
          <a:latin typeface="+mn-lt"/>
          <a:ea typeface="ＭＳ Ｐゴシック" pitchFamily="80" charset="-128"/>
          <a:cs typeface="+mn-cs"/>
        </a:defRPr>
      </a:lvl1pPr>
      <a:lvl2pPr marL="742950" indent="-285750" algn="l" rtl="0" eaLnBrk="0" fontAlgn="base" hangingPunct="0">
        <a:lnSpc>
          <a:spcPct val="85000"/>
        </a:lnSpc>
        <a:spcBef>
          <a:spcPct val="20000"/>
        </a:spcBef>
        <a:spcAft>
          <a:spcPct val="0"/>
        </a:spcAft>
        <a:buClr>
          <a:srgbClr val="000099"/>
        </a:buClr>
        <a:buFont typeface="Wingdings" panose="05000000000000000000" pitchFamily="2" charset="2"/>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131.jpeg"/><Relationship Id="rId3" Type="http://schemas.openxmlformats.org/officeDocument/2006/relationships/audio" Target="../media/audio1.bin"/><Relationship Id="rId7" Type="http://schemas.openxmlformats.org/officeDocument/2006/relationships/image" Target="../media/image130.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2.png"/><Relationship Id="rId4" Type="http://schemas.openxmlformats.org/officeDocument/2006/relationships/image" Target="../media/image128.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28.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28.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customXml" Target="../ink/ink5.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customXml" Target="../ink/ink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customXml" Target="../ink/ink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customXml" Target="../ink/ink8.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customXml" Target="../ink/ink10.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customXml" Target="../ink/ink1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customXml" Target="../ink/ink1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customXml" Target="../ink/ink13.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customXml" Target="../ink/ink14.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customXml" Target="../ink/ink15.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customXml" Target="../ink/ink16.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hyperlink" Target="http://www.fruits.com" TargetMode="Externa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8.png"/><Relationship Id="rId7" Type="http://schemas.openxmlformats.org/officeDocument/2006/relationships/customXml" Target="../ink/ink17.xml"/><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customXml" Target="../ink/ink18.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47.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customXml" Target="../ink/ink19.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customXml" Target="../ink/ink20.xml"/></Relationships>
</file>

<file path=ppt/slides/_rels/slide6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png"/><Relationship Id="rId7" Type="http://schemas.openxmlformats.org/officeDocument/2006/relationships/customXml" Target="../ink/ink21.xml"/><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47.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customXml" Target="../ink/ink2.xml"/><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3.png"/><Relationship Id="rId2" Type="http://schemas.openxmlformats.org/officeDocument/2006/relationships/notesSlide" Target="../notesSlides/notesSlide6.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customXml" Target="../ink/ink1.xml"/><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customXml" Target="../ink/ink23.xml"/><Relationship Id="rId5" Type="http://schemas.openxmlformats.org/officeDocument/2006/relationships/image" Target="../media/image58.png"/><Relationship Id="rId4" Type="http://schemas.openxmlformats.org/officeDocument/2006/relationships/customXml" Target="../ink/ink2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customXml" Target="../ink/ink24.xml"/><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png"/><Relationship Id="rId7" Type="http://schemas.openxmlformats.org/officeDocument/2006/relationships/customXml" Target="../ink/ink26.xm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customXml" Target="../ink/ink25.xml"/><Relationship Id="rId4" Type="http://schemas.openxmlformats.org/officeDocument/2006/relationships/image" Target="../media/image28.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customXml" Target="../ink/ink28.xml"/><Relationship Id="rId5" Type="http://schemas.openxmlformats.org/officeDocument/2006/relationships/image" Target="../media/image63.png"/><Relationship Id="rId4" Type="http://schemas.openxmlformats.org/officeDocument/2006/relationships/customXml" Target="../ink/ink27.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customXml" Target="../ink/ink30.xml"/><Relationship Id="rId5" Type="http://schemas.openxmlformats.org/officeDocument/2006/relationships/image" Target="../media/image65.png"/><Relationship Id="rId4" Type="http://schemas.openxmlformats.org/officeDocument/2006/relationships/customXml" Target="../ink/ink29.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customXml" Target="../ink/ink31.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customXml" Target="../ink/ink37.xml"/><Relationship Id="rId3" Type="http://schemas.openxmlformats.org/officeDocument/2006/relationships/customXml" Target="../ink/ink32.xml"/><Relationship Id="rId7" Type="http://schemas.openxmlformats.org/officeDocument/2006/relationships/customXml" Target="../ink/ink34.xml"/><Relationship Id="rId12" Type="http://schemas.openxmlformats.org/officeDocument/2006/relationships/image" Target="../media/image73.png"/><Relationship Id="rId2" Type="http://schemas.openxmlformats.org/officeDocument/2006/relationships/image" Target="../media/image68.png"/><Relationship Id="rId16" Type="http://schemas.openxmlformats.org/officeDocument/2006/relationships/image" Target="../media/image75.png"/><Relationship Id="rId1" Type="http://schemas.openxmlformats.org/officeDocument/2006/relationships/slideLayout" Target="../slideLayouts/slideLayout4.xml"/><Relationship Id="rId6" Type="http://schemas.openxmlformats.org/officeDocument/2006/relationships/image" Target="../media/image70.png"/><Relationship Id="rId11" Type="http://schemas.openxmlformats.org/officeDocument/2006/relationships/customXml" Target="../ink/ink36.xml"/><Relationship Id="rId5" Type="http://schemas.openxmlformats.org/officeDocument/2006/relationships/customXml" Target="../ink/ink33.xml"/><Relationship Id="rId15" Type="http://schemas.openxmlformats.org/officeDocument/2006/relationships/customXml" Target="../ink/ink38.xml"/><Relationship Id="rId10" Type="http://schemas.openxmlformats.org/officeDocument/2006/relationships/image" Target="../media/image72.png"/><Relationship Id="rId4" Type="http://schemas.openxmlformats.org/officeDocument/2006/relationships/image" Target="../media/image69.png"/><Relationship Id="rId9" Type="http://schemas.openxmlformats.org/officeDocument/2006/relationships/customXml" Target="../ink/ink35.xml"/><Relationship Id="rId14" Type="http://schemas.openxmlformats.org/officeDocument/2006/relationships/image" Target="../media/image74.png"/></Relationships>
</file>

<file path=ppt/slides/_rels/slide78.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notesSlide" Target="../notesSlides/notesSlide7.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customXml" Target="../ink/ink3.xml"/><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8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2.png"/><Relationship Id="rId7" Type="http://schemas.openxmlformats.org/officeDocument/2006/relationships/customXml" Target="../ink/ink42.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customXml" Target="../ink/ink41.xml"/><Relationship Id="rId4" Type="http://schemas.openxmlformats.org/officeDocument/2006/relationships/hyperlink" Target="http://www.networkutopia.com" TargetMode="External"/></Relationships>
</file>

<file path=ppt/slides/_rels/slide81.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3.png"/><Relationship Id="rId21" Type="http://schemas.openxmlformats.org/officeDocument/2006/relationships/image" Target="../media/image88.png"/><Relationship Id="rId7" Type="http://schemas.openxmlformats.org/officeDocument/2006/relationships/image" Target="../media/image83.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75.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6.png"/><Relationship Id="rId11" Type="http://schemas.openxmlformats.org/officeDocument/2006/relationships/image" Target="../media/image85.png"/><Relationship Id="rId24" Type="http://schemas.openxmlformats.org/officeDocument/2006/relationships/image" Target="../media/image89.png"/><Relationship Id="rId5" Type="http://schemas.openxmlformats.org/officeDocument/2006/relationships/image" Target="../media/image5.png"/><Relationship Id="rId15" Type="http://schemas.openxmlformats.org/officeDocument/2006/relationships/image" Target="../media/image86.png"/><Relationship Id="rId23" Type="http://schemas.openxmlformats.org/officeDocument/2006/relationships/customXml" Target="../ink/ink44.xml"/><Relationship Id="rId10" Type="http://schemas.openxmlformats.org/officeDocument/2006/relationships/image" Target="../media/image11.png"/><Relationship Id="rId19" Type="http://schemas.openxmlformats.org/officeDocument/2006/relationships/image" Target="../media/image87.png"/><Relationship Id="rId4" Type="http://schemas.openxmlformats.org/officeDocument/2006/relationships/image" Target="../media/image4.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png"/></Relationships>
</file>

<file path=ppt/slides/_rels/slide8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2.png"/><Relationship Id="rId7" Type="http://schemas.openxmlformats.org/officeDocument/2006/relationships/customXml" Target="../ink/ink46.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customXml" Target="../ink/ink45.xml"/><Relationship Id="rId4" Type="http://schemas.openxmlformats.org/officeDocument/2006/relationships/image" Target="../media/image28.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customXml" Target="../ink/ink47.xml"/><Relationship Id="rId4" Type="http://schemas.openxmlformats.org/officeDocument/2006/relationships/image" Target="../media/image28.png"/></Relationships>
</file>

<file path=ppt/slides/_rels/slide87.xml.rels><?xml version="1.0" encoding="UTF-8" standalone="yes"?>
<Relationships xmlns="http://schemas.openxmlformats.org/package/2006/relationships"><Relationship Id="rId8" Type="http://schemas.openxmlformats.org/officeDocument/2006/relationships/customXml" Target="../ink/ink51.xml"/><Relationship Id="rId13" Type="http://schemas.openxmlformats.org/officeDocument/2006/relationships/image" Target="../media/image98.png"/><Relationship Id="rId18" Type="http://schemas.openxmlformats.org/officeDocument/2006/relationships/customXml" Target="../ink/ink56.xml"/><Relationship Id="rId26" Type="http://schemas.openxmlformats.org/officeDocument/2006/relationships/customXml" Target="../ink/ink60.xml"/><Relationship Id="rId3" Type="http://schemas.openxmlformats.org/officeDocument/2006/relationships/image" Target="../media/image93.png"/><Relationship Id="rId21" Type="http://schemas.openxmlformats.org/officeDocument/2006/relationships/image" Target="../media/image102.png"/><Relationship Id="rId7" Type="http://schemas.openxmlformats.org/officeDocument/2006/relationships/image" Target="../media/image95.png"/><Relationship Id="rId12" Type="http://schemas.openxmlformats.org/officeDocument/2006/relationships/customXml" Target="../ink/ink53.xml"/><Relationship Id="rId17" Type="http://schemas.openxmlformats.org/officeDocument/2006/relationships/image" Target="../media/image100.png"/><Relationship Id="rId25" Type="http://schemas.openxmlformats.org/officeDocument/2006/relationships/image" Target="../media/image104.png"/><Relationship Id="rId2" Type="http://schemas.openxmlformats.org/officeDocument/2006/relationships/customXml" Target="../ink/ink48.xml"/><Relationship Id="rId16" Type="http://schemas.openxmlformats.org/officeDocument/2006/relationships/customXml" Target="../ink/ink55.xml"/><Relationship Id="rId20" Type="http://schemas.openxmlformats.org/officeDocument/2006/relationships/customXml" Target="../ink/ink57.xml"/><Relationship Id="rId29"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customXml" Target="../ink/ink50.xml"/><Relationship Id="rId11" Type="http://schemas.openxmlformats.org/officeDocument/2006/relationships/image" Target="../media/image97.png"/><Relationship Id="rId24" Type="http://schemas.openxmlformats.org/officeDocument/2006/relationships/customXml" Target="../ink/ink59.xml"/><Relationship Id="rId5" Type="http://schemas.openxmlformats.org/officeDocument/2006/relationships/image" Target="../media/image94.png"/><Relationship Id="rId15" Type="http://schemas.openxmlformats.org/officeDocument/2006/relationships/image" Target="../media/image99.png"/><Relationship Id="rId23" Type="http://schemas.openxmlformats.org/officeDocument/2006/relationships/image" Target="../media/image103.png"/><Relationship Id="rId28" Type="http://schemas.openxmlformats.org/officeDocument/2006/relationships/customXml" Target="../ink/ink61.xml"/><Relationship Id="rId10" Type="http://schemas.openxmlformats.org/officeDocument/2006/relationships/customXml" Target="../ink/ink52.xml"/><Relationship Id="rId19" Type="http://schemas.openxmlformats.org/officeDocument/2006/relationships/image" Target="../media/image101.png"/><Relationship Id="rId4" Type="http://schemas.openxmlformats.org/officeDocument/2006/relationships/customXml" Target="../ink/ink49.xml"/><Relationship Id="rId9" Type="http://schemas.openxmlformats.org/officeDocument/2006/relationships/image" Target="../media/image96.png"/><Relationship Id="rId14" Type="http://schemas.openxmlformats.org/officeDocument/2006/relationships/customXml" Target="../ink/ink54.xml"/><Relationship Id="rId22" Type="http://schemas.openxmlformats.org/officeDocument/2006/relationships/customXml" Target="../ink/ink58.xml"/><Relationship Id="rId27" Type="http://schemas.openxmlformats.org/officeDocument/2006/relationships/image" Target="../media/image105.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89.emf"/><Relationship Id="rId4" Type="http://schemas.openxmlformats.org/officeDocument/2006/relationships/oleObject" Target="../embeddings/oleObject1.bin"/></Relationships>
</file>

<file path=ppt/slides/_rels/slide8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2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customXml" Target="../ink/ink4.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46.png"/></Relationships>
</file>

<file path=ppt/slides/_rels/slide91.xml.rels><?xml version="1.0" encoding="UTF-8" standalone="yes"?>
<Relationships xmlns="http://schemas.openxmlformats.org/package/2006/relationships"><Relationship Id="rId8" Type="http://schemas.openxmlformats.org/officeDocument/2006/relationships/customXml" Target="../ink/ink64.xml"/><Relationship Id="rId13" Type="http://schemas.openxmlformats.org/officeDocument/2006/relationships/image" Target="../media/image115.png"/><Relationship Id="rId18" Type="http://schemas.openxmlformats.org/officeDocument/2006/relationships/customXml" Target="../ink/ink69.xml"/><Relationship Id="rId3" Type="http://schemas.openxmlformats.org/officeDocument/2006/relationships/image" Target="../media/image2.png"/><Relationship Id="rId7" Type="http://schemas.openxmlformats.org/officeDocument/2006/relationships/image" Target="../media/image112.png"/><Relationship Id="rId12" Type="http://schemas.openxmlformats.org/officeDocument/2006/relationships/customXml" Target="../ink/ink66.xml"/><Relationship Id="rId17" Type="http://schemas.openxmlformats.org/officeDocument/2006/relationships/image" Target="../media/image117.png"/><Relationship Id="rId2" Type="http://schemas.openxmlformats.org/officeDocument/2006/relationships/notesSlide" Target="../notesSlides/notesSlide82.xml"/><Relationship Id="rId16" Type="http://schemas.openxmlformats.org/officeDocument/2006/relationships/customXml" Target="../ink/ink68.xml"/><Relationship Id="rId1" Type="http://schemas.openxmlformats.org/officeDocument/2006/relationships/slideLayout" Target="../slideLayouts/slideLayout4.xml"/><Relationship Id="rId6" Type="http://schemas.openxmlformats.org/officeDocument/2006/relationships/customXml" Target="../ink/ink63.xml"/><Relationship Id="rId11" Type="http://schemas.openxmlformats.org/officeDocument/2006/relationships/image" Target="../media/image114.png"/><Relationship Id="rId5" Type="http://schemas.openxmlformats.org/officeDocument/2006/relationships/image" Target="../media/image111.png"/><Relationship Id="rId15" Type="http://schemas.openxmlformats.org/officeDocument/2006/relationships/image" Target="../media/image116.png"/><Relationship Id="rId10" Type="http://schemas.openxmlformats.org/officeDocument/2006/relationships/customXml" Target="../ink/ink65.xml"/><Relationship Id="rId19" Type="http://schemas.openxmlformats.org/officeDocument/2006/relationships/image" Target="../media/image118.png"/><Relationship Id="rId4" Type="http://schemas.openxmlformats.org/officeDocument/2006/relationships/customXml" Target="../ink/ink62.xml"/><Relationship Id="rId9" Type="http://schemas.openxmlformats.org/officeDocument/2006/relationships/image" Target="../media/image113.png"/><Relationship Id="rId14" Type="http://schemas.openxmlformats.org/officeDocument/2006/relationships/customXml" Target="../ink/ink67.xml"/></Relationships>
</file>

<file path=ppt/slides/_rels/slide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png"/><Relationship Id="rId4" Type="http://schemas.openxmlformats.org/officeDocument/2006/relationships/image" Target="../media/image47.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0.png"/><Relationship Id="rId7" Type="http://schemas.openxmlformats.org/officeDocument/2006/relationships/image" Target="../media/image121.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4.xml"/><Relationship Id="rId6" Type="http://schemas.openxmlformats.org/officeDocument/2006/relationships/image" Target="../media/image124.png"/><Relationship Id="rId5" Type="http://schemas.openxmlformats.org/officeDocument/2006/relationships/customXml" Target="../ink/ink70.xml"/><Relationship Id="rId4" Type="http://schemas.openxmlformats.org/officeDocument/2006/relationships/image" Target="../media/image123.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9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6.jpe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customXml" Target="../ink/ink71.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Footer Placeholder 2">
            <a:extLst>
              <a:ext uri="{FF2B5EF4-FFF2-40B4-BE49-F238E27FC236}">
                <a16:creationId xmlns:a16="http://schemas.microsoft.com/office/drawing/2014/main" id="{3D2D4575-93D4-4BDF-9097-46C09EC1B752}"/>
              </a:ext>
            </a:extLst>
          </p:cNvPr>
          <p:cNvSpPr>
            <a:spLocks noGrp="1"/>
          </p:cNvSpPr>
          <p:nvPr>
            <p:ph type="ftr" sz="quarter" idx="11"/>
          </p:nvPr>
        </p:nvSpPr>
        <p:spPr>
          <a:xfrm>
            <a:off x="5562600" y="6453188"/>
            <a:ext cx="2895600" cy="2873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buClr>
                <a:schemeClr val="accent2"/>
              </a:buClr>
              <a:buSzPct val="85000"/>
              <a:buFont typeface="ZapfDingbats" pitchFamily="82" charset="2"/>
              <a:buNone/>
            </a:pPr>
            <a:r>
              <a:rPr lang="en-US" altLang="en-US" sz="1200">
                <a:solidFill>
                  <a:srgbClr val="000000"/>
                </a:solidFill>
                <a:latin typeface="Tahoma" panose="020B0604030504040204" pitchFamily="34" charset="0"/>
              </a:rPr>
              <a:t>Application Layer</a:t>
            </a:r>
          </a:p>
        </p:txBody>
      </p:sp>
      <p:sp>
        <p:nvSpPr>
          <p:cNvPr id="32770" name="Slide Number Placeholder 3">
            <a:extLst>
              <a:ext uri="{FF2B5EF4-FFF2-40B4-BE49-F238E27FC236}">
                <a16:creationId xmlns:a16="http://schemas.microsoft.com/office/drawing/2014/main" id="{EF563C00-A166-4343-BCFB-05DF95086E1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lnSpc>
                <a:spcPct val="100000"/>
              </a:lnSpc>
              <a:buClr>
                <a:schemeClr val="accent2"/>
              </a:buClr>
              <a:buSzPct val="85000"/>
              <a:buFont typeface="ZapfDingbats" pitchFamily="82" charset="2"/>
              <a:buNone/>
            </a:pPr>
            <a:r>
              <a:rPr lang="en-US" altLang="en-US" sz="1200">
                <a:solidFill>
                  <a:srgbClr val="000000"/>
                </a:solidFill>
                <a:latin typeface="Tahoma" panose="020B0604030504040204" pitchFamily="34" charset="0"/>
              </a:rPr>
              <a:t>2-</a:t>
            </a:r>
            <a:fld id="{6324A4C1-51D0-4C10-A20F-BFFCFD3D99AC}" type="slidenum">
              <a:rPr lang="en-US" altLang="en-US" sz="1200" smtClean="0">
                <a:solidFill>
                  <a:srgbClr val="000000"/>
                </a:solidFill>
                <a:latin typeface="Tahoma" panose="020B0604030504040204" pitchFamily="34" charset="0"/>
              </a:rPr>
              <a:pPr>
                <a:lnSpc>
                  <a:spcPct val="100000"/>
                </a:lnSpc>
                <a:buClr>
                  <a:schemeClr val="accent2"/>
                </a:buClr>
                <a:buSzPct val="85000"/>
                <a:buFont typeface="ZapfDingbats" pitchFamily="82" charset="2"/>
                <a:buNone/>
              </a:pPr>
              <a:t>1</a:t>
            </a:fld>
            <a:endParaRPr lang="en-US" altLang="en-US" sz="1200">
              <a:solidFill>
                <a:srgbClr val="000000"/>
              </a:solidFill>
              <a:latin typeface="Tahoma" panose="020B0604030504040204" pitchFamily="34" charset="0"/>
            </a:endParaRPr>
          </a:p>
        </p:txBody>
      </p:sp>
      <p:sp>
        <p:nvSpPr>
          <p:cNvPr id="32771" name="Rectangle 3">
            <a:extLst>
              <a:ext uri="{FF2B5EF4-FFF2-40B4-BE49-F238E27FC236}">
                <a16:creationId xmlns:a16="http://schemas.microsoft.com/office/drawing/2014/main" id="{972F65C8-91D4-43FD-AE97-6C44E73E94E2}"/>
              </a:ext>
            </a:extLst>
          </p:cNvPr>
          <p:cNvSpPr>
            <a:spLocks noChangeArrowheads="1"/>
          </p:cNvSpPr>
          <p:nvPr/>
        </p:nvSpPr>
        <p:spPr bwMode="auto">
          <a:xfrm>
            <a:off x="371475" y="715963"/>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4400">
                <a:solidFill>
                  <a:srgbClr val="000099"/>
                </a:solidFill>
              </a:rPr>
              <a:t>Chapter 2</a:t>
            </a:r>
            <a:br>
              <a:rPr lang="en-US" altLang="en-US" sz="4800">
                <a:solidFill>
                  <a:srgbClr val="000099"/>
                </a:solidFill>
              </a:rPr>
            </a:br>
            <a:r>
              <a:rPr lang="en-US" altLang="en-US" sz="4400">
                <a:solidFill>
                  <a:srgbClr val="000099"/>
                </a:solidFill>
              </a:rPr>
              <a:t>Application Layer</a:t>
            </a:r>
          </a:p>
        </p:txBody>
      </p:sp>
      <p:sp>
        <p:nvSpPr>
          <p:cNvPr id="32772" name="Text Box 7">
            <a:extLst>
              <a:ext uri="{FF2B5EF4-FFF2-40B4-BE49-F238E27FC236}">
                <a16:creationId xmlns:a16="http://schemas.microsoft.com/office/drawing/2014/main" id="{3196DDC7-B51A-4152-A610-30A8EF887B22}"/>
              </a:ext>
            </a:extLst>
          </p:cNvPr>
          <p:cNvSpPr txBox="1">
            <a:spLocks noChangeArrowheads="1"/>
          </p:cNvSpPr>
          <p:nvPr/>
        </p:nvSpPr>
        <p:spPr bwMode="auto">
          <a:xfrm>
            <a:off x="373063" y="4267200"/>
            <a:ext cx="8135937"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038" indent="-173038">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cs typeface="Arial" panose="020B0604020202020204" pitchFamily="34" charset="0"/>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Arial" panose="020B0604020202020204" pitchFamily="34" charset="0"/>
                <a:cs typeface="Arial" panose="020B0604020202020204" pitchFamily="34" charset="0"/>
              </a:defRPr>
            </a:lvl9pPr>
          </a:lstStyle>
          <a:p>
            <a:pPr>
              <a:spcBef>
                <a:spcPct val="0"/>
              </a:spcBef>
              <a:buClrTx/>
              <a:buSzTx/>
              <a:buFont typeface="ZapfDingbats" pitchFamily="82" charset="2"/>
              <a:buNone/>
            </a:pPr>
            <a:r>
              <a:rPr lang="en-US" altLang="en-US" sz="1400" i="1">
                <a:solidFill>
                  <a:srgbClr val="008000"/>
                </a:solidFill>
              </a:rPr>
              <a:t>Some of the materials in these notes are adapted from Computer Networking: A Top Down Approach, </a:t>
            </a:r>
            <a:r>
              <a:rPr lang="en-US" altLang="en-US" sz="1400">
                <a:solidFill>
                  <a:srgbClr val="008000"/>
                </a:solidFill>
              </a:rPr>
              <a:t>6</a:t>
            </a:r>
            <a:r>
              <a:rPr lang="en-US" altLang="en-US" sz="1400" baseline="30000">
                <a:solidFill>
                  <a:srgbClr val="008000"/>
                </a:solidFill>
              </a:rPr>
              <a:t>th</a:t>
            </a:r>
            <a:r>
              <a:rPr lang="en-US" altLang="en-US" sz="1400">
                <a:solidFill>
                  <a:srgbClr val="008000"/>
                </a:solidFill>
              </a:rPr>
              <a:t> edition, by Jim Kurose, Keith Ross</a:t>
            </a:r>
          </a:p>
        </p:txBody>
      </p:sp>
      <p:pic>
        <p:nvPicPr>
          <p:cNvPr id="32773" name="Picture 8">
            <a:extLst>
              <a:ext uri="{FF2B5EF4-FFF2-40B4-BE49-F238E27FC236}">
                <a16:creationId xmlns:a16="http://schemas.microsoft.com/office/drawing/2014/main" id="{D9A2DDD2-8AF7-44FF-ABC3-096B82A5F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 y="4402138"/>
            <a:ext cx="18732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9" descr="underline_base">
            <a:extLst>
              <a:ext uri="{FF2B5EF4-FFF2-40B4-BE49-F238E27FC236}">
                <a16:creationId xmlns:a16="http://schemas.microsoft.com/office/drawing/2014/main" id="{67D1304E-70DE-4D53-8E66-9D2DE985269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8" y="2097088"/>
            <a:ext cx="3656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3EF04EF1-1F54-4D40-BA8A-5BF3C43E27BE}"/>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50178" name="Rectangle 8">
            <a:extLst>
              <a:ext uri="{FF2B5EF4-FFF2-40B4-BE49-F238E27FC236}">
                <a16:creationId xmlns:a16="http://schemas.microsoft.com/office/drawing/2014/main" id="{790B9FF8-9D88-4926-A8EA-01BF5D47798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A27960D2-238E-46D2-AF70-65E7CE085C90}" type="slidenum">
              <a:rPr lang="en-US" altLang="en-US" sz="1200" smtClean="0">
                <a:latin typeface="Tahoma" panose="020B0604030504040204" pitchFamily="34" charset="0"/>
              </a:rPr>
              <a:pPr>
                <a:lnSpc>
                  <a:spcPct val="100000"/>
                </a:lnSpc>
                <a:spcBef>
                  <a:spcPct val="0"/>
                </a:spcBef>
                <a:buClrTx/>
                <a:buSzTx/>
                <a:buFontTx/>
                <a:buNone/>
              </a:pPr>
              <a:t>10</a:t>
            </a:fld>
            <a:endParaRPr lang="en-US" altLang="en-US" sz="1200">
              <a:latin typeface="Tahoma" panose="020B0604030504040204" pitchFamily="34" charset="0"/>
            </a:endParaRPr>
          </a:p>
        </p:txBody>
      </p:sp>
      <p:sp>
        <p:nvSpPr>
          <p:cNvPr id="50179" name="Rectangle 2">
            <a:extLst>
              <a:ext uri="{FF2B5EF4-FFF2-40B4-BE49-F238E27FC236}">
                <a16:creationId xmlns:a16="http://schemas.microsoft.com/office/drawing/2014/main" id="{3D28201E-DCA6-4034-A02F-63E05C498FFC}"/>
              </a:ext>
            </a:extLst>
          </p:cNvPr>
          <p:cNvSpPr>
            <a:spLocks noGrp="1" noChangeArrowheads="1"/>
          </p:cNvSpPr>
          <p:nvPr>
            <p:ph type="title"/>
          </p:nvPr>
        </p:nvSpPr>
        <p:spPr>
          <a:xfrm>
            <a:off x="400050" y="123825"/>
            <a:ext cx="8077200" cy="896938"/>
          </a:xfrm>
        </p:spPr>
        <p:txBody>
          <a:bodyPr/>
          <a:lstStyle/>
          <a:p>
            <a:r>
              <a:rPr lang="en-US" altLang="en-US">
                <a:ea typeface="ＭＳ Ｐゴシック" panose="020B0600070205080204" pitchFamily="34" charset="-128"/>
              </a:rPr>
              <a:t>Sockets</a:t>
            </a:r>
          </a:p>
        </p:txBody>
      </p:sp>
      <p:sp>
        <p:nvSpPr>
          <p:cNvPr id="50180" name="Rectangle 3">
            <a:extLst>
              <a:ext uri="{FF2B5EF4-FFF2-40B4-BE49-F238E27FC236}">
                <a16:creationId xmlns:a16="http://schemas.microsoft.com/office/drawing/2014/main" id="{28552F31-0BED-41F8-8778-CF7F8D79D851}"/>
              </a:ext>
            </a:extLst>
          </p:cNvPr>
          <p:cNvSpPr>
            <a:spLocks noGrp="1" noChangeArrowheads="1"/>
          </p:cNvSpPr>
          <p:nvPr>
            <p:ph type="body" sz="half" idx="1"/>
          </p:nvPr>
        </p:nvSpPr>
        <p:spPr>
          <a:xfrm>
            <a:off x="349250" y="1208088"/>
            <a:ext cx="8232775" cy="2328862"/>
          </a:xfrm>
        </p:spPr>
        <p:txBody>
          <a:bodyPr/>
          <a:lstStyle/>
          <a:p>
            <a:r>
              <a:rPr lang="en-US" altLang="en-US" sz="2400">
                <a:ea typeface="ＭＳ Ｐゴシック" panose="020B0600070205080204" pitchFamily="34" charset="-128"/>
              </a:rPr>
              <a:t>process sends/receives messages to/from its </a:t>
            </a:r>
            <a:r>
              <a:rPr lang="en-US" altLang="en-US" sz="2400">
                <a:solidFill>
                  <a:srgbClr val="CC0000"/>
                </a:solidFill>
                <a:ea typeface="ＭＳ Ｐゴシック" panose="020B0600070205080204" pitchFamily="34" charset="-128"/>
              </a:rPr>
              <a:t>socket</a:t>
            </a:r>
          </a:p>
          <a:p>
            <a:r>
              <a:rPr lang="en-US" altLang="en-US" sz="2400">
                <a:ea typeface="ＭＳ Ｐゴシック" panose="020B0600070205080204" pitchFamily="34" charset="-128"/>
              </a:rPr>
              <a:t>socket analogous to door</a:t>
            </a:r>
          </a:p>
          <a:p>
            <a:pPr lvl="1"/>
            <a:r>
              <a:rPr lang="en-US" altLang="en-US">
                <a:ea typeface="ＭＳ Ｐゴシック" panose="020B0600070205080204" pitchFamily="34" charset="-128"/>
              </a:rPr>
              <a:t>sending process shoves message out door</a:t>
            </a:r>
          </a:p>
          <a:p>
            <a:pPr lvl="1"/>
            <a:r>
              <a:rPr lang="en-US" altLang="en-US">
                <a:ea typeface="ＭＳ Ｐゴシック" panose="020B0600070205080204" pitchFamily="34" charset="-128"/>
              </a:rPr>
              <a:t>sending process relies on transport infrastructure on other side of door to deliver message to socket at receiving process</a:t>
            </a:r>
          </a:p>
        </p:txBody>
      </p:sp>
      <p:pic>
        <p:nvPicPr>
          <p:cNvPr id="50181" name="Picture 43" descr="underline_base">
            <a:extLst>
              <a:ext uri="{FF2B5EF4-FFF2-40B4-BE49-F238E27FC236}">
                <a16:creationId xmlns:a16="http://schemas.microsoft.com/office/drawing/2014/main" id="{8B832115-7AD1-4583-947D-19CB4E0F20D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13" y="800100"/>
            <a:ext cx="19161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2" name="Freeform 66">
            <a:extLst>
              <a:ext uri="{FF2B5EF4-FFF2-40B4-BE49-F238E27FC236}">
                <a16:creationId xmlns:a16="http://schemas.microsoft.com/office/drawing/2014/main" id="{070BBFE4-402C-45C7-8A57-3A486C592DC4}"/>
              </a:ext>
            </a:extLst>
          </p:cNvPr>
          <p:cNvSpPr>
            <a:spLocks/>
          </p:cNvSpPr>
          <p:nvPr/>
        </p:nvSpPr>
        <p:spPr bwMode="auto">
          <a:xfrm>
            <a:off x="6948488" y="3751263"/>
            <a:ext cx="736600" cy="1998662"/>
          </a:xfrm>
          <a:custGeom>
            <a:avLst/>
            <a:gdLst>
              <a:gd name="T0" fmla="*/ 2147483646 w 464"/>
              <a:gd name="T1" fmla="*/ 2147483646 h 1259"/>
              <a:gd name="T2" fmla="*/ 0 w 464"/>
              <a:gd name="T3" fmla="*/ 0 h 1259"/>
              <a:gd name="T4" fmla="*/ 2147483646 w 464"/>
              <a:gd name="T5" fmla="*/ 2147483646 h 1259"/>
              <a:gd name="T6" fmla="*/ 2147483646 w 464"/>
              <a:gd name="T7" fmla="*/ 2147483646 h 1259"/>
              <a:gd name="T8" fmla="*/ 2147483646 w 464"/>
              <a:gd name="T9" fmla="*/ 2147483646 h 1259"/>
              <a:gd name="T10" fmla="*/ 0 60000 65536"/>
              <a:gd name="T11" fmla="*/ 0 60000 65536"/>
              <a:gd name="T12" fmla="*/ 0 60000 65536"/>
              <a:gd name="T13" fmla="*/ 0 60000 65536"/>
              <a:gd name="T14" fmla="*/ 0 60000 65536"/>
              <a:gd name="T15" fmla="*/ 0 w 464"/>
              <a:gd name="T16" fmla="*/ 0 h 1259"/>
              <a:gd name="T17" fmla="*/ 464 w 464"/>
              <a:gd name="T18" fmla="*/ 1259 h 1259"/>
            </a:gdLst>
            <a:ahLst/>
            <a:cxnLst>
              <a:cxn ang="T10">
                <a:pos x="T0" y="T1"/>
              </a:cxn>
              <a:cxn ang="T11">
                <a:pos x="T2" y="T3"/>
              </a:cxn>
              <a:cxn ang="T12">
                <a:pos x="T4" y="T5"/>
              </a:cxn>
              <a:cxn ang="T13">
                <a:pos x="T6" y="T7"/>
              </a:cxn>
              <a:cxn ang="T14">
                <a:pos x="T8" y="T9"/>
              </a:cxn>
            </a:cxnLst>
            <a:rect l="T15" t="T16" r="T17" b="T18"/>
            <a:pathLst>
              <a:path w="464" h="1259">
                <a:moveTo>
                  <a:pt x="464" y="1060"/>
                </a:moveTo>
                <a:lnTo>
                  <a:pt x="0" y="0"/>
                </a:lnTo>
                <a:lnTo>
                  <a:pt x="6" y="1258"/>
                </a:lnTo>
                <a:lnTo>
                  <a:pt x="382" y="1259"/>
                </a:lnTo>
                <a:lnTo>
                  <a:pt x="464" y="1060"/>
                </a:lnTo>
                <a:close/>
              </a:path>
            </a:pathLst>
          </a:custGeom>
          <a:gradFill rotWithShape="1">
            <a:gsLst>
              <a:gs pos="0">
                <a:schemeClr val="bg1"/>
              </a:gs>
              <a:gs pos="100000">
                <a:schemeClr val="folHlink"/>
              </a:gs>
            </a:gsLst>
            <a:lin ang="0" scaled="1"/>
          </a:gradFill>
          <a:ln w="9525">
            <a:solidFill>
              <a:srgbClr val="DDDDDD"/>
            </a:solidFill>
            <a:round/>
            <a:headEnd/>
            <a:tailEnd/>
          </a:ln>
        </p:spPr>
        <p:txBody>
          <a:bodyPr/>
          <a:lstStyle/>
          <a:p>
            <a:endParaRPr lang="en-US"/>
          </a:p>
        </p:txBody>
      </p:sp>
      <p:sp>
        <p:nvSpPr>
          <p:cNvPr id="50183" name="Freeform 7">
            <a:extLst>
              <a:ext uri="{FF2B5EF4-FFF2-40B4-BE49-F238E27FC236}">
                <a16:creationId xmlns:a16="http://schemas.microsoft.com/office/drawing/2014/main" id="{6BB1AAD1-C9FD-4474-A4AF-1679FDF9F8B4}"/>
              </a:ext>
            </a:extLst>
          </p:cNvPr>
          <p:cNvSpPr>
            <a:spLocks/>
          </p:cNvSpPr>
          <p:nvPr/>
        </p:nvSpPr>
        <p:spPr bwMode="auto">
          <a:xfrm>
            <a:off x="3633788" y="5048250"/>
            <a:ext cx="1808162" cy="1031875"/>
          </a:xfrm>
          <a:custGeom>
            <a:avLst/>
            <a:gdLst>
              <a:gd name="T0" fmla="*/ 2147483646 w 2135"/>
              <a:gd name="T1" fmla="*/ 2147483646 h 1662"/>
              <a:gd name="T2" fmla="*/ 2147483646 w 2135"/>
              <a:gd name="T3" fmla="*/ 2147483646 h 1662"/>
              <a:gd name="T4" fmla="*/ 2147483646 w 2135"/>
              <a:gd name="T5" fmla="*/ 2147483646 h 1662"/>
              <a:gd name="T6" fmla="*/ 2147483646 w 2135"/>
              <a:gd name="T7" fmla="*/ 2147483646 h 1662"/>
              <a:gd name="T8" fmla="*/ 2147483646 w 2135"/>
              <a:gd name="T9" fmla="*/ 2147483646 h 1662"/>
              <a:gd name="T10" fmla="*/ 2147483646 w 2135"/>
              <a:gd name="T11" fmla="*/ 2147483646 h 1662"/>
              <a:gd name="T12" fmla="*/ 2147483646 w 2135"/>
              <a:gd name="T13" fmla="*/ 2147483646 h 1662"/>
              <a:gd name="T14" fmla="*/ 2147483646 w 2135"/>
              <a:gd name="T15" fmla="*/ 2147483646 h 1662"/>
              <a:gd name="T16" fmla="*/ 2147483646 w 2135"/>
              <a:gd name="T17" fmla="*/ 2147483646 h 1662"/>
              <a:gd name="T18" fmla="*/ 2147483646 w 2135"/>
              <a:gd name="T19" fmla="*/ 2147483646 h 1662"/>
              <a:gd name="T20" fmla="*/ 2147483646 w 2135"/>
              <a:gd name="T21" fmla="*/ 2147483646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0184" name="Text Box 51">
            <a:extLst>
              <a:ext uri="{FF2B5EF4-FFF2-40B4-BE49-F238E27FC236}">
                <a16:creationId xmlns:a16="http://schemas.microsoft.com/office/drawing/2014/main" id="{EBC2D8CA-6326-4E37-A98F-351658CEEB81}"/>
              </a:ext>
            </a:extLst>
          </p:cNvPr>
          <p:cNvSpPr txBox="1">
            <a:spLocks noChangeArrowheads="1"/>
          </p:cNvSpPr>
          <p:nvPr/>
        </p:nvSpPr>
        <p:spPr bwMode="auto">
          <a:xfrm>
            <a:off x="4071938" y="5180013"/>
            <a:ext cx="8747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Internet</a:t>
            </a:r>
          </a:p>
        </p:txBody>
      </p:sp>
      <p:sp>
        <p:nvSpPr>
          <p:cNvPr id="50185" name="Line 52">
            <a:extLst>
              <a:ext uri="{FF2B5EF4-FFF2-40B4-BE49-F238E27FC236}">
                <a16:creationId xmlns:a16="http://schemas.microsoft.com/office/drawing/2014/main" id="{C310CE49-BF9D-4820-8334-5B152A3144D1}"/>
              </a:ext>
            </a:extLst>
          </p:cNvPr>
          <p:cNvSpPr>
            <a:spLocks noChangeShapeType="1"/>
          </p:cNvSpPr>
          <p:nvPr/>
        </p:nvSpPr>
        <p:spPr bwMode="auto">
          <a:xfrm>
            <a:off x="3392488" y="5591175"/>
            <a:ext cx="221138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86" name="Text Box 53">
            <a:extLst>
              <a:ext uri="{FF2B5EF4-FFF2-40B4-BE49-F238E27FC236}">
                <a16:creationId xmlns:a16="http://schemas.microsoft.com/office/drawing/2014/main" id="{0D3CBDA8-EF5E-40AA-AEC3-744087C980CC}"/>
              </a:ext>
            </a:extLst>
          </p:cNvPr>
          <p:cNvSpPr txBox="1">
            <a:spLocks noChangeArrowheads="1"/>
          </p:cNvSpPr>
          <p:nvPr/>
        </p:nvSpPr>
        <p:spPr bwMode="auto">
          <a:xfrm>
            <a:off x="7413625" y="4816475"/>
            <a:ext cx="10636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solidFill>
                  <a:srgbClr val="CC0000"/>
                </a:solidFill>
                <a:latin typeface="Arial" panose="020B0604020202020204" pitchFamily="34" charset="0"/>
              </a:rPr>
              <a:t>controlled</a:t>
            </a:r>
          </a:p>
          <a:p>
            <a:pPr>
              <a:lnSpc>
                <a:spcPct val="100000"/>
              </a:lnSpc>
              <a:spcBef>
                <a:spcPct val="0"/>
              </a:spcBef>
              <a:buClrTx/>
              <a:buSzTx/>
              <a:buFontTx/>
              <a:buNone/>
            </a:pPr>
            <a:r>
              <a:rPr lang="en-US" altLang="en-US" sz="1600">
                <a:solidFill>
                  <a:srgbClr val="CC0000"/>
                </a:solidFill>
                <a:latin typeface="Arial" panose="020B0604020202020204" pitchFamily="34" charset="0"/>
              </a:rPr>
              <a:t>by OS</a:t>
            </a:r>
          </a:p>
          <a:p>
            <a:pPr>
              <a:lnSpc>
                <a:spcPct val="100000"/>
              </a:lnSpc>
              <a:spcBef>
                <a:spcPct val="0"/>
              </a:spcBef>
              <a:buClrTx/>
              <a:buSzTx/>
              <a:buFontTx/>
              <a:buNone/>
            </a:pPr>
            <a:endParaRPr lang="en-US" altLang="en-US" sz="1600">
              <a:solidFill>
                <a:srgbClr val="CC0000"/>
              </a:solidFill>
              <a:latin typeface="Times New Roman" panose="02020603050405020304" pitchFamily="18" charset="0"/>
            </a:endParaRPr>
          </a:p>
        </p:txBody>
      </p:sp>
      <p:sp>
        <p:nvSpPr>
          <p:cNvPr id="50187" name="Text Box 56">
            <a:extLst>
              <a:ext uri="{FF2B5EF4-FFF2-40B4-BE49-F238E27FC236}">
                <a16:creationId xmlns:a16="http://schemas.microsoft.com/office/drawing/2014/main" id="{9F2263D6-FC37-4D5E-B59B-39716DC975C6}"/>
              </a:ext>
            </a:extLst>
          </p:cNvPr>
          <p:cNvSpPr txBox="1">
            <a:spLocks noChangeArrowheads="1"/>
          </p:cNvSpPr>
          <p:nvPr/>
        </p:nvSpPr>
        <p:spPr bwMode="auto">
          <a:xfrm>
            <a:off x="7391400" y="3916363"/>
            <a:ext cx="1470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90000"/>
              </a:lnSpc>
              <a:spcBef>
                <a:spcPct val="0"/>
              </a:spcBef>
              <a:buClrTx/>
              <a:buSzTx/>
              <a:buFontTx/>
              <a:buNone/>
            </a:pPr>
            <a:r>
              <a:rPr lang="en-US" altLang="en-US" sz="1600">
                <a:solidFill>
                  <a:srgbClr val="CC0000"/>
                </a:solidFill>
                <a:latin typeface="Arial" panose="020B0604020202020204" pitchFamily="34" charset="0"/>
              </a:rPr>
              <a:t>controlled by</a:t>
            </a:r>
          </a:p>
          <a:p>
            <a:pPr>
              <a:lnSpc>
                <a:spcPct val="90000"/>
              </a:lnSpc>
              <a:spcBef>
                <a:spcPct val="0"/>
              </a:spcBef>
              <a:buClrTx/>
              <a:buSzTx/>
              <a:buFontTx/>
              <a:buNone/>
            </a:pPr>
            <a:r>
              <a:rPr lang="en-US" altLang="en-US" sz="1600">
                <a:solidFill>
                  <a:srgbClr val="CC0000"/>
                </a:solidFill>
                <a:latin typeface="Arial" panose="020B0604020202020204" pitchFamily="34" charset="0"/>
              </a:rPr>
              <a:t>app developer</a:t>
            </a:r>
          </a:p>
        </p:txBody>
      </p:sp>
      <p:sp>
        <p:nvSpPr>
          <p:cNvPr id="50188" name="Freeform 45">
            <a:extLst>
              <a:ext uri="{FF2B5EF4-FFF2-40B4-BE49-F238E27FC236}">
                <a16:creationId xmlns:a16="http://schemas.microsoft.com/office/drawing/2014/main" id="{6F782D51-3E0B-4342-A2D2-25D344C08F42}"/>
              </a:ext>
            </a:extLst>
          </p:cNvPr>
          <p:cNvSpPr>
            <a:spLocks/>
          </p:cNvSpPr>
          <p:nvPr/>
        </p:nvSpPr>
        <p:spPr bwMode="auto">
          <a:xfrm>
            <a:off x="1208088" y="3814763"/>
            <a:ext cx="758825" cy="1997075"/>
          </a:xfrm>
          <a:custGeom>
            <a:avLst/>
            <a:gdLst>
              <a:gd name="T0" fmla="*/ 0 w 478"/>
              <a:gd name="T1" fmla="*/ 2147483646 h 1258"/>
              <a:gd name="T2" fmla="*/ 2147483646 w 478"/>
              <a:gd name="T3" fmla="*/ 0 h 1258"/>
              <a:gd name="T4" fmla="*/ 2147483646 w 478"/>
              <a:gd name="T5" fmla="*/ 2147483646 h 1258"/>
              <a:gd name="T6" fmla="*/ 2147483646 w 478"/>
              <a:gd name="T7" fmla="*/ 2147483646 h 1258"/>
              <a:gd name="T8" fmla="*/ 0 w 478"/>
              <a:gd name="T9" fmla="*/ 2147483646 h 1258"/>
              <a:gd name="T10" fmla="*/ 0 60000 65536"/>
              <a:gd name="T11" fmla="*/ 0 60000 65536"/>
              <a:gd name="T12" fmla="*/ 0 60000 65536"/>
              <a:gd name="T13" fmla="*/ 0 60000 65536"/>
              <a:gd name="T14" fmla="*/ 0 60000 65536"/>
              <a:gd name="T15" fmla="*/ 0 w 478"/>
              <a:gd name="T16" fmla="*/ 0 h 1258"/>
              <a:gd name="T17" fmla="*/ 478 w 478"/>
              <a:gd name="T18" fmla="*/ 1258 h 1258"/>
            </a:gdLst>
            <a:ahLst/>
            <a:cxnLst>
              <a:cxn ang="T10">
                <a:pos x="T0" y="T1"/>
              </a:cxn>
              <a:cxn ang="T11">
                <a:pos x="T2" y="T3"/>
              </a:cxn>
              <a:cxn ang="T12">
                <a:pos x="T4" y="T5"/>
              </a:cxn>
              <a:cxn ang="T13">
                <a:pos x="T6" y="T7"/>
              </a:cxn>
              <a:cxn ang="T14">
                <a:pos x="T8" y="T9"/>
              </a:cxn>
            </a:cxnLst>
            <a:rect l="T15" t="T16" r="T17" b="T18"/>
            <a:pathLst>
              <a:path w="478" h="1258">
                <a:moveTo>
                  <a:pt x="0" y="1040"/>
                </a:moveTo>
                <a:lnTo>
                  <a:pt x="478" y="0"/>
                </a:lnTo>
                <a:lnTo>
                  <a:pt x="472" y="1258"/>
                </a:lnTo>
                <a:lnTo>
                  <a:pt x="41" y="1246"/>
                </a:lnTo>
                <a:lnTo>
                  <a:pt x="0" y="1040"/>
                </a:lnTo>
                <a:close/>
              </a:path>
            </a:pathLst>
          </a:custGeom>
          <a:gradFill rotWithShape="1">
            <a:gsLst>
              <a:gs pos="0">
                <a:schemeClr val="bg1"/>
              </a:gs>
              <a:gs pos="100000">
                <a:schemeClr val="folHlink"/>
              </a:gs>
            </a:gsLst>
            <a:lin ang="0" scaled="1"/>
          </a:gradFill>
          <a:ln w="9525">
            <a:solidFill>
              <a:srgbClr val="DDDDDD"/>
            </a:solidFill>
            <a:round/>
            <a:headEnd/>
            <a:tailEnd/>
          </a:ln>
        </p:spPr>
        <p:txBody>
          <a:bodyPr/>
          <a:lstStyle/>
          <a:p>
            <a:endParaRPr lang="en-US"/>
          </a:p>
        </p:txBody>
      </p:sp>
      <p:sp>
        <p:nvSpPr>
          <p:cNvPr id="50189" name="Rectangle 23">
            <a:extLst>
              <a:ext uri="{FF2B5EF4-FFF2-40B4-BE49-F238E27FC236}">
                <a16:creationId xmlns:a16="http://schemas.microsoft.com/office/drawing/2014/main" id="{E999EDEE-E735-4063-82A1-F736BC0FCD87}"/>
              </a:ext>
            </a:extLst>
          </p:cNvPr>
          <p:cNvSpPr>
            <a:spLocks noChangeArrowheads="1"/>
          </p:cNvSpPr>
          <p:nvPr/>
        </p:nvSpPr>
        <p:spPr bwMode="auto">
          <a:xfrm>
            <a:off x="2011363" y="3770313"/>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50190" name="Rectangle 24">
            <a:extLst>
              <a:ext uri="{FF2B5EF4-FFF2-40B4-BE49-F238E27FC236}">
                <a16:creationId xmlns:a16="http://schemas.microsoft.com/office/drawing/2014/main" id="{FC504D26-E0A5-4568-B7AF-BD5107AF143E}"/>
              </a:ext>
            </a:extLst>
          </p:cNvPr>
          <p:cNvSpPr>
            <a:spLocks noChangeArrowheads="1"/>
          </p:cNvSpPr>
          <p:nvPr/>
        </p:nvSpPr>
        <p:spPr bwMode="auto">
          <a:xfrm>
            <a:off x="1973263" y="3824288"/>
            <a:ext cx="1273175" cy="1979612"/>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50191" name="Line 25">
            <a:extLst>
              <a:ext uri="{FF2B5EF4-FFF2-40B4-BE49-F238E27FC236}">
                <a16:creationId xmlns:a16="http://schemas.microsoft.com/office/drawing/2014/main" id="{4C76423D-0F4F-42E5-BC51-3D6D7FAE4B32}"/>
              </a:ext>
            </a:extLst>
          </p:cNvPr>
          <p:cNvSpPr>
            <a:spLocks noChangeShapeType="1"/>
          </p:cNvSpPr>
          <p:nvPr/>
        </p:nvSpPr>
        <p:spPr bwMode="auto">
          <a:xfrm>
            <a:off x="1982788" y="45847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2" name="Text Box 26">
            <a:extLst>
              <a:ext uri="{FF2B5EF4-FFF2-40B4-BE49-F238E27FC236}">
                <a16:creationId xmlns:a16="http://schemas.microsoft.com/office/drawing/2014/main" id="{D7049CEF-DDD3-4C80-80D2-2C35E8111100}"/>
              </a:ext>
            </a:extLst>
          </p:cNvPr>
          <p:cNvSpPr txBox="1">
            <a:spLocks noChangeArrowheads="1"/>
          </p:cNvSpPr>
          <p:nvPr/>
        </p:nvSpPr>
        <p:spPr bwMode="auto">
          <a:xfrm>
            <a:off x="1939925" y="456723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transport</a:t>
            </a:r>
          </a:p>
        </p:txBody>
      </p:sp>
      <p:sp>
        <p:nvSpPr>
          <p:cNvPr id="50193" name="Line 27">
            <a:extLst>
              <a:ext uri="{FF2B5EF4-FFF2-40B4-BE49-F238E27FC236}">
                <a16:creationId xmlns:a16="http://schemas.microsoft.com/office/drawing/2014/main" id="{4AD1338A-141E-4CE6-9CB7-77118A4EF94B}"/>
              </a:ext>
            </a:extLst>
          </p:cNvPr>
          <p:cNvSpPr>
            <a:spLocks noChangeShapeType="1"/>
          </p:cNvSpPr>
          <p:nvPr/>
        </p:nvSpPr>
        <p:spPr bwMode="auto">
          <a:xfrm>
            <a:off x="1990725" y="490537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4" name="Line 28">
            <a:extLst>
              <a:ext uri="{FF2B5EF4-FFF2-40B4-BE49-F238E27FC236}">
                <a16:creationId xmlns:a16="http://schemas.microsoft.com/office/drawing/2014/main" id="{E54B6205-93C4-4CBA-909E-B93D2C5C8151}"/>
              </a:ext>
            </a:extLst>
          </p:cNvPr>
          <p:cNvSpPr>
            <a:spLocks noChangeShapeType="1"/>
          </p:cNvSpPr>
          <p:nvPr/>
        </p:nvSpPr>
        <p:spPr bwMode="auto">
          <a:xfrm>
            <a:off x="1976438" y="52149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5" name="Line 29">
            <a:extLst>
              <a:ext uri="{FF2B5EF4-FFF2-40B4-BE49-F238E27FC236}">
                <a16:creationId xmlns:a16="http://schemas.microsoft.com/office/drawing/2014/main" id="{0DC4A630-6E48-4539-BD5F-94ADCD69B177}"/>
              </a:ext>
            </a:extLst>
          </p:cNvPr>
          <p:cNvSpPr>
            <a:spLocks noChangeShapeType="1"/>
          </p:cNvSpPr>
          <p:nvPr/>
        </p:nvSpPr>
        <p:spPr bwMode="auto">
          <a:xfrm>
            <a:off x="1976438" y="550068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6" name="Text Box 26">
            <a:extLst>
              <a:ext uri="{FF2B5EF4-FFF2-40B4-BE49-F238E27FC236}">
                <a16:creationId xmlns:a16="http://schemas.microsoft.com/office/drawing/2014/main" id="{7599547D-9C2E-4A1B-88DF-E8C22F8548C8}"/>
              </a:ext>
            </a:extLst>
          </p:cNvPr>
          <p:cNvSpPr txBox="1">
            <a:spLocks noChangeArrowheads="1"/>
          </p:cNvSpPr>
          <p:nvPr/>
        </p:nvSpPr>
        <p:spPr bwMode="auto">
          <a:xfrm>
            <a:off x="1974850" y="381476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10000"/>
              </a:lnSpc>
              <a:spcBef>
                <a:spcPct val="0"/>
              </a:spcBef>
              <a:buClrTx/>
              <a:buSzTx/>
              <a:buFontTx/>
              <a:buNone/>
            </a:pPr>
            <a:r>
              <a:rPr lang="en-US" altLang="en-US" sz="1400">
                <a:latin typeface="Tahoma" panose="020B0604030504040204" pitchFamily="34" charset="0"/>
              </a:rPr>
              <a:t>application</a:t>
            </a:r>
          </a:p>
        </p:txBody>
      </p:sp>
      <p:sp>
        <p:nvSpPr>
          <p:cNvPr id="50197" name="Text Box 26">
            <a:extLst>
              <a:ext uri="{FF2B5EF4-FFF2-40B4-BE49-F238E27FC236}">
                <a16:creationId xmlns:a16="http://schemas.microsoft.com/office/drawing/2014/main" id="{B7C2C077-417F-451A-9C7E-D02FF5F47BD8}"/>
              </a:ext>
            </a:extLst>
          </p:cNvPr>
          <p:cNvSpPr txBox="1">
            <a:spLocks noChangeArrowheads="1"/>
          </p:cNvSpPr>
          <p:nvPr/>
        </p:nvSpPr>
        <p:spPr bwMode="auto">
          <a:xfrm>
            <a:off x="1930400" y="547211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physical</a:t>
            </a:r>
          </a:p>
        </p:txBody>
      </p:sp>
      <p:sp>
        <p:nvSpPr>
          <p:cNvPr id="50198" name="Text Box 26">
            <a:extLst>
              <a:ext uri="{FF2B5EF4-FFF2-40B4-BE49-F238E27FC236}">
                <a16:creationId xmlns:a16="http://schemas.microsoft.com/office/drawing/2014/main" id="{FF903783-1772-412D-BD31-A049A7AF4545}"/>
              </a:ext>
            </a:extLst>
          </p:cNvPr>
          <p:cNvSpPr txBox="1">
            <a:spLocks noChangeArrowheads="1"/>
          </p:cNvSpPr>
          <p:nvPr/>
        </p:nvSpPr>
        <p:spPr bwMode="auto">
          <a:xfrm>
            <a:off x="1949450" y="518636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link</a:t>
            </a:r>
          </a:p>
        </p:txBody>
      </p:sp>
      <p:sp>
        <p:nvSpPr>
          <p:cNvPr id="50199" name="Text Box 26">
            <a:extLst>
              <a:ext uri="{FF2B5EF4-FFF2-40B4-BE49-F238E27FC236}">
                <a16:creationId xmlns:a16="http://schemas.microsoft.com/office/drawing/2014/main" id="{9DB1BE24-8CF0-4BDE-9BEB-08638F24898A}"/>
              </a:ext>
            </a:extLst>
          </p:cNvPr>
          <p:cNvSpPr txBox="1">
            <a:spLocks noChangeArrowheads="1"/>
          </p:cNvSpPr>
          <p:nvPr/>
        </p:nvSpPr>
        <p:spPr bwMode="auto">
          <a:xfrm>
            <a:off x="1939925" y="489108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network</a:t>
            </a:r>
          </a:p>
        </p:txBody>
      </p:sp>
      <p:sp>
        <p:nvSpPr>
          <p:cNvPr id="50200" name="Oval 57">
            <a:extLst>
              <a:ext uri="{FF2B5EF4-FFF2-40B4-BE49-F238E27FC236}">
                <a16:creationId xmlns:a16="http://schemas.microsoft.com/office/drawing/2014/main" id="{BC4957CE-42A9-413E-89FF-1D5919C5455D}"/>
              </a:ext>
            </a:extLst>
          </p:cNvPr>
          <p:cNvSpPr>
            <a:spLocks noChangeArrowheads="1"/>
          </p:cNvSpPr>
          <p:nvPr/>
        </p:nvSpPr>
        <p:spPr bwMode="auto">
          <a:xfrm>
            <a:off x="2108200" y="4089400"/>
            <a:ext cx="990600" cy="304800"/>
          </a:xfrm>
          <a:prstGeom prst="ellipse">
            <a:avLst/>
          </a:prstGeom>
          <a:solidFill>
            <a:srgbClr val="CCFF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process</a:t>
            </a:r>
          </a:p>
        </p:txBody>
      </p:sp>
      <p:grpSp>
        <p:nvGrpSpPr>
          <p:cNvPr id="50201" name="Group 58">
            <a:extLst>
              <a:ext uri="{FF2B5EF4-FFF2-40B4-BE49-F238E27FC236}">
                <a16:creationId xmlns:a16="http://schemas.microsoft.com/office/drawing/2014/main" id="{6C0B4553-196D-42B8-8C60-A71A084FBBA9}"/>
              </a:ext>
            </a:extLst>
          </p:cNvPr>
          <p:cNvGrpSpPr>
            <a:grpSpLocks/>
          </p:cNvGrpSpPr>
          <p:nvPr/>
        </p:nvGrpSpPr>
        <p:grpSpPr bwMode="auto">
          <a:xfrm>
            <a:off x="2355850" y="4449763"/>
            <a:ext cx="546100" cy="225425"/>
            <a:chOff x="1287" y="2524"/>
            <a:chExt cx="260" cy="100"/>
          </a:xfrm>
        </p:grpSpPr>
        <p:sp>
          <p:nvSpPr>
            <p:cNvPr id="50231" name="Rectangle 59">
              <a:extLst>
                <a:ext uri="{FF2B5EF4-FFF2-40B4-BE49-F238E27FC236}">
                  <a16:creationId xmlns:a16="http://schemas.microsoft.com/office/drawing/2014/main" id="{7820CF64-3179-4F01-96C2-176190781DE0}"/>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50232" name="Rectangle 60">
              <a:extLst>
                <a:ext uri="{FF2B5EF4-FFF2-40B4-BE49-F238E27FC236}">
                  <a16:creationId xmlns:a16="http://schemas.microsoft.com/office/drawing/2014/main" id="{4C68C296-7AA0-4917-A5BC-CB8B44409A13}"/>
                </a:ext>
              </a:extLst>
            </p:cNvPr>
            <p:cNvSpPr>
              <a:spLocks noChangeArrowheads="1"/>
            </p:cNvSpPr>
            <p:nvPr/>
          </p:nvSpPr>
          <p:spPr bwMode="auto">
            <a:xfrm>
              <a:off x="1338" y="2537"/>
              <a:ext cx="156" cy="76"/>
            </a:xfrm>
            <a:prstGeom prst="rect">
              <a:avLst/>
            </a:prstGeom>
            <a:solidFill>
              <a:schemeClr val="bg1"/>
            </a:solidFill>
            <a:ln w="9525">
              <a:solidFill>
                <a:srgbClr val="CC99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50233" name="Rectangle 61">
              <a:extLst>
                <a:ext uri="{FF2B5EF4-FFF2-40B4-BE49-F238E27FC236}">
                  <a16:creationId xmlns:a16="http://schemas.microsoft.com/office/drawing/2014/main" id="{3EC71F0F-5FF3-41C8-B452-5CAFAB98CE95}"/>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50234" name="Rectangle 62">
              <a:extLst>
                <a:ext uri="{FF2B5EF4-FFF2-40B4-BE49-F238E27FC236}">
                  <a16:creationId xmlns:a16="http://schemas.microsoft.com/office/drawing/2014/main" id="{48E4CABB-58AD-490C-8D2A-6003E9E2A7E2}"/>
                </a:ext>
              </a:extLst>
            </p:cNvPr>
            <p:cNvSpPr>
              <a:spLocks noChangeArrowheads="1"/>
            </p:cNvSpPr>
            <p:nvPr/>
          </p:nvSpPr>
          <p:spPr bwMode="auto">
            <a:xfrm>
              <a:off x="1298" y="2583"/>
              <a:ext cx="26" cy="27"/>
            </a:xfrm>
            <a:prstGeom prst="rect">
              <a:avLst/>
            </a:prstGeom>
            <a:solidFill>
              <a:srgbClr val="CC9900"/>
            </a:solidFill>
            <a:ln w="9525">
              <a:solidFill>
                <a:srgbClr val="CC99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50202" name="Rectangle 23">
            <a:extLst>
              <a:ext uri="{FF2B5EF4-FFF2-40B4-BE49-F238E27FC236}">
                <a16:creationId xmlns:a16="http://schemas.microsoft.com/office/drawing/2014/main" id="{5B37AC9D-361F-4989-AB84-EAB2E4281C8A}"/>
              </a:ext>
            </a:extLst>
          </p:cNvPr>
          <p:cNvSpPr>
            <a:spLocks noChangeArrowheads="1"/>
          </p:cNvSpPr>
          <p:nvPr/>
        </p:nvSpPr>
        <p:spPr bwMode="auto">
          <a:xfrm>
            <a:off x="5673725" y="3741738"/>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50203" name="Rectangle 24">
            <a:extLst>
              <a:ext uri="{FF2B5EF4-FFF2-40B4-BE49-F238E27FC236}">
                <a16:creationId xmlns:a16="http://schemas.microsoft.com/office/drawing/2014/main" id="{24A620B1-CFEE-4B8C-BFBA-10A7EB91E29E}"/>
              </a:ext>
            </a:extLst>
          </p:cNvPr>
          <p:cNvSpPr>
            <a:spLocks noChangeArrowheads="1"/>
          </p:cNvSpPr>
          <p:nvPr/>
        </p:nvSpPr>
        <p:spPr bwMode="auto">
          <a:xfrm>
            <a:off x="5635625" y="3795713"/>
            <a:ext cx="1273175" cy="1979612"/>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50204" name="Line 25">
            <a:extLst>
              <a:ext uri="{FF2B5EF4-FFF2-40B4-BE49-F238E27FC236}">
                <a16:creationId xmlns:a16="http://schemas.microsoft.com/office/drawing/2014/main" id="{72A844DB-42F8-40CE-80B7-30118F3E206E}"/>
              </a:ext>
            </a:extLst>
          </p:cNvPr>
          <p:cNvSpPr>
            <a:spLocks noChangeShapeType="1"/>
          </p:cNvSpPr>
          <p:nvPr/>
        </p:nvSpPr>
        <p:spPr bwMode="auto">
          <a:xfrm>
            <a:off x="5645150" y="45561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5" name="Text Box 26">
            <a:extLst>
              <a:ext uri="{FF2B5EF4-FFF2-40B4-BE49-F238E27FC236}">
                <a16:creationId xmlns:a16="http://schemas.microsoft.com/office/drawing/2014/main" id="{6BC7F307-E45C-4733-9A3F-F4FD4CFE30FB}"/>
              </a:ext>
            </a:extLst>
          </p:cNvPr>
          <p:cNvSpPr txBox="1">
            <a:spLocks noChangeArrowheads="1"/>
          </p:cNvSpPr>
          <p:nvPr/>
        </p:nvSpPr>
        <p:spPr bwMode="auto">
          <a:xfrm>
            <a:off x="5602288" y="453866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transport</a:t>
            </a:r>
          </a:p>
        </p:txBody>
      </p:sp>
      <p:sp>
        <p:nvSpPr>
          <p:cNvPr id="50206" name="Line 27">
            <a:extLst>
              <a:ext uri="{FF2B5EF4-FFF2-40B4-BE49-F238E27FC236}">
                <a16:creationId xmlns:a16="http://schemas.microsoft.com/office/drawing/2014/main" id="{51DD09E4-AE57-4F3B-A9C0-83194A45DABB}"/>
              </a:ext>
            </a:extLst>
          </p:cNvPr>
          <p:cNvSpPr>
            <a:spLocks noChangeShapeType="1"/>
          </p:cNvSpPr>
          <p:nvPr/>
        </p:nvSpPr>
        <p:spPr bwMode="auto">
          <a:xfrm>
            <a:off x="5653088" y="48768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7" name="Line 28">
            <a:extLst>
              <a:ext uri="{FF2B5EF4-FFF2-40B4-BE49-F238E27FC236}">
                <a16:creationId xmlns:a16="http://schemas.microsoft.com/office/drawing/2014/main" id="{C791EFF9-7D00-414A-8A3D-6D51D5D72A5C}"/>
              </a:ext>
            </a:extLst>
          </p:cNvPr>
          <p:cNvSpPr>
            <a:spLocks noChangeShapeType="1"/>
          </p:cNvSpPr>
          <p:nvPr/>
        </p:nvSpPr>
        <p:spPr bwMode="auto">
          <a:xfrm>
            <a:off x="5638800" y="518636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8" name="Line 29">
            <a:extLst>
              <a:ext uri="{FF2B5EF4-FFF2-40B4-BE49-F238E27FC236}">
                <a16:creationId xmlns:a16="http://schemas.microsoft.com/office/drawing/2014/main" id="{43500B9C-9EA9-419E-9813-11806AC2BABD}"/>
              </a:ext>
            </a:extLst>
          </p:cNvPr>
          <p:cNvSpPr>
            <a:spLocks noChangeShapeType="1"/>
          </p:cNvSpPr>
          <p:nvPr/>
        </p:nvSpPr>
        <p:spPr bwMode="auto">
          <a:xfrm>
            <a:off x="5638800" y="54721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9" name="Text Box 26">
            <a:extLst>
              <a:ext uri="{FF2B5EF4-FFF2-40B4-BE49-F238E27FC236}">
                <a16:creationId xmlns:a16="http://schemas.microsoft.com/office/drawing/2014/main" id="{CA6042BC-181C-4334-8345-70739F194216}"/>
              </a:ext>
            </a:extLst>
          </p:cNvPr>
          <p:cNvSpPr txBox="1">
            <a:spLocks noChangeArrowheads="1"/>
          </p:cNvSpPr>
          <p:nvPr/>
        </p:nvSpPr>
        <p:spPr bwMode="auto">
          <a:xfrm>
            <a:off x="5637213" y="378618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10000"/>
              </a:lnSpc>
              <a:spcBef>
                <a:spcPct val="0"/>
              </a:spcBef>
              <a:buClrTx/>
              <a:buSzTx/>
              <a:buFontTx/>
              <a:buNone/>
            </a:pPr>
            <a:r>
              <a:rPr lang="en-US" altLang="en-US" sz="1400">
                <a:latin typeface="Tahoma" panose="020B0604030504040204" pitchFamily="34" charset="0"/>
              </a:rPr>
              <a:t>application</a:t>
            </a:r>
          </a:p>
        </p:txBody>
      </p:sp>
      <p:sp>
        <p:nvSpPr>
          <p:cNvPr id="50210" name="Text Box 26">
            <a:extLst>
              <a:ext uri="{FF2B5EF4-FFF2-40B4-BE49-F238E27FC236}">
                <a16:creationId xmlns:a16="http://schemas.microsoft.com/office/drawing/2014/main" id="{CABE0F14-71A8-4D78-AE41-46FEFA39CC92}"/>
              </a:ext>
            </a:extLst>
          </p:cNvPr>
          <p:cNvSpPr txBox="1">
            <a:spLocks noChangeArrowheads="1"/>
          </p:cNvSpPr>
          <p:nvPr/>
        </p:nvSpPr>
        <p:spPr bwMode="auto">
          <a:xfrm>
            <a:off x="5592763" y="544353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physical</a:t>
            </a:r>
          </a:p>
        </p:txBody>
      </p:sp>
      <p:sp>
        <p:nvSpPr>
          <p:cNvPr id="50211" name="Text Box 26">
            <a:extLst>
              <a:ext uri="{FF2B5EF4-FFF2-40B4-BE49-F238E27FC236}">
                <a16:creationId xmlns:a16="http://schemas.microsoft.com/office/drawing/2014/main" id="{CF2F5513-42C1-4685-A505-02A1A1224095}"/>
              </a:ext>
            </a:extLst>
          </p:cNvPr>
          <p:cNvSpPr txBox="1">
            <a:spLocks noChangeArrowheads="1"/>
          </p:cNvSpPr>
          <p:nvPr/>
        </p:nvSpPr>
        <p:spPr bwMode="auto">
          <a:xfrm>
            <a:off x="5611813" y="515778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link</a:t>
            </a:r>
          </a:p>
        </p:txBody>
      </p:sp>
      <p:sp>
        <p:nvSpPr>
          <p:cNvPr id="50212" name="Text Box 26">
            <a:extLst>
              <a:ext uri="{FF2B5EF4-FFF2-40B4-BE49-F238E27FC236}">
                <a16:creationId xmlns:a16="http://schemas.microsoft.com/office/drawing/2014/main" id="{6851825D-A6EE-406A-95DF-9F0FDF5D7E68}"/>
              </a:ext>
            </a:extLst>
          </p:cNvPr>
          <p:cNvSpPr txBox="1">
            <a:spLocks noChangeArrowheads="1"/>
          </p:cNvSpPr>
          <p:nvPr/>
        </p:nvSpPr>
        <p:spPr bwMode="auto">
          <a:xfrm>
            <a:off x="5602288" y="486251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network</a:t>
            </a:r>
          </a:p>
        </p:txBody>
      </p:sp>
      <p:sp>
        <p:nvSpPr>
          <p:cNvPr id="50213" name="Oval 78">
            <a:extLst>
              <a:ext uri="{FF2B5EF4-FFF2-40B4-BE49-F238E27FC236}">
                <a16:creationId xmlns:a16="http://schemas.microsoft.com/office/drawing/2014/main" id="{DAEAB885-196E-40C6-B4B3-0B6FF950D66D}"/>
              </a:ext>
            </a:extLst>
          </p:cNvPr>
          <p:cNvSpPr>
            <a:spLocks noChangeArrowheads="1"/>
          </p:cNvSpPr>
          <p:nvPr/>
        </p:nvSpPr>
        <p:spPr bwMode="auto">
          <a:xfrm>
            <a:off x="5770563" y="4060825"/>
            <a:ext cx="990600" cy="304800"/>
          </a:xfrm>
          <a:prstGeom prst="ellipse">
            <a:avLst/>
          </a:prstGeom>
          <a:solidFill>
            <a:srgbClr val="CCFF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process</a:t>
            </a:r>
          </a:p>
        </p:txBody>
      </p:sp>
      <p:grpSp>
        <p:nvGrpSpPr>
          <p:cNvPr id="50214" name="Group 79">
            <a:extLst>
              <a:ext uri="{FF2B5EF4-FFF2-40B4-BE49-F238E27FC236}">
                <a16:creationId xmlns:a16="http://schemas.microsoft.com/office/drawing/2014/main" id="{B5D29FEB-D9B9-4CA0-A89A-5F168F02CA92}"/>
              </a:ext>
            </a:extLst>
          </p:cNvPr>
          <p:cNvGrpSpPr>
            <a:grpSpLocks/>
          </p:cNvGrpSpPr>
          <p:nvPr/>
        </p:nvGrpSpPr>
        <p:grpSpPr bwMode="auto">
          <a:xfrm>
            <a:off x="6018213" y="4421188"/>
            <a:ext cx="546100" cy="225425"/>
            <a:chOff x="1287" y="2524"/>
            <a:chExt cx="260" cy="100"/>
          </a:xfrm>
        </p:grpSpPr>
        <p:sp>
          <p:nvSpPr>
            <p:cNvPr id="50227" name="Rectangle 80">
              <a:extLst>
                <a:ext uri="{FF2B5EF4-FFF2-40B4-BE49-F238E27FC236}">
                  <a16:creationId xmlns:a16="http://schemas.microsoft.com/office/drawing/2014/main" id="{05DF0BE2-D9CE-467F-B46F-0249F6004DE7}"/>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50228" name="Rectangle 81">
              <a:extLst>
                <a:ext uri="{FF2B5EF4-FFF2-40B4-BE49-F238E27FC236}">
                  <a16:creationId xmlns:a16="http://schemas.microsoft.com/office/drawing/2014/main" id="{2B86D056-EEC2-49BB-954B-56A9B07E050E}"/>
                </a:ext>
              </a:extLst>
            </p:cNvPr>
            <p:cNvSpPr>
              <a:spLocks noChangeArrowheads="1"/>
            </p:cNvSpPr>
            <p:nvPr/>
          </p:nvSpPr>
          <p:spPr bwMode="auto">
            <a:xfrm>
              <a:off x="1338" y="2537"/>
              <a:ext cx="156" cy="76"/>
            </a:xfrm>
            <a:prstGeom prst="rect">
              <a:avLst/>
            </a:prstGeom>
            <a:solidFill>
              <a:schemeClr val="bg1"/>
            </a:solidFill>
            <a:ln w="9525">
              <a:solidFill>
                <a:srgbClr val="CC99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50229" name="Rectangle 82">
              <a:extLst>
                <a:ext uri="{FF2B5EF4-FFF2-40B4-BE49-F238E27FC236}">
                  <a16:creationId xmlns:a16="http://schemas.microsoft.com/office/drawing/2014/main" id="{816A7716-92DE-4323-9E00-60718902F2D2}"/>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50230" name="Rectangle 83">
              <a:extLst>
                <a:ext uri="{FF2B5EF4-FFF2-40B4-BE49-F238E27FC236}">
                  <a16:creationId xmlns:a16="http://schemas.microsoft.com/office/drawing/2014/main" id="{D19AF58E-E857-4750-93BF-F12CB2DDF755}"/>
                </a:ext>
              </a:extLst>
            </p:cNvPr>
            <p:cNvSpPr>
              <a:spLocks noChangeArrowheads="1"/>
            </p:cNvSpPr>
            <p:nvPr/>
          </p:nvSpPr>
          <p:spPr bwMode="auto">
            <a:xfrm>
              <a:off x="1298" y="2583"/>
              <a:ext cx="26" cy="27"/>
            </a:xfrm>
            <a:prstGeom prst="rect">
              <a:avLst/>
            </a:prstGeom>
            <a:solidFill>
              <a:srgbClr val="CC9900"/>
            </a:solidFill>
            <a:ln w="9525">
              <a:solidFill>
                <a:srgbClr val="CC99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50215" name="Line 88">
            <a:extLst>
              <a:ext uri="{FF2B5EF4-FFF2-40B4-BE49-F238E27FC236}">
                <a16:creationId xmlns:a16="http://schemas.microsoft.com/office/drawing/2014/main" id="{2F48AB16-9A34-46C4-BBCD-0883A0D40227}"/>
              </a:ext>
            </a:extLst>
          </p:cNvPr>
          <p:cNvSpPr>
            <a:spLocks noChangeShapeType="1"/>
          </p:cNvSpPr>
          <p:nvPr/>
        </p:nvSpPr>
        <p:spPr bwMode="auto">
          <a:xfrm flipH="1">
            <a:off x="6827838" y="4192588"/>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16" name="Line 89">
            <a:extLst>
              <a:ext uri="{FF2B5EF4-FFF2-40B4-BE49-F238E27FC236}">
                <a16:creationId xmlns:a16="http://schemas.microsoft.com/office/drawing/2014/main" id="{6E98EE96-D3E3-4A0C-861B-FCC88E2CA234}"/>
              </a:ext>
            </a:extLst>
          </p:cNvPr>
          <p:cNvSpPr>
            <a:spLocks noChangeShapeType="1"/>
          </p:cNvSpPr>
          <p:nvPr/>
        </p:nvSpPr>
        <p:spPr bwMode="auto">
          <a:xfrm>
            <a:off x="7053263" y="4618038"/>
            <a:ext cx="0" cy="102235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17" name="Line 90">
            <a:extLst>
              <a:ext uri="{FF2B5EF4-FFF2-40B4-BE49-F238E27FC236}">
                <a16:creationId xmlns:a16="http://schemas.microsoft.com/office/drawing/2014/main" id="{4DE9D5A5-0DF2-4E1F-B369-27E06845DCF0}"/>
              </a:ext>
            </a:extLst>
          </p:cNvPr>
          <p:cNvSpPr>
            <a:spLocks noChangeShapeType="1"/>
          </p:cNvSpPr>
          <p:nvPr/>
        </p:nvSpPr>
        <p:spPr bwMode="auto">
          <a:xfrm flipH="1">
            <a:off x="7077075" y="5118100"/>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18" name="Text Box 56">
            <a:extLst>
              <a:ext uri="{FF2B5EF4-FFF2-40B4-BE49-F238E27FC236}">
                <a16:creationId xmlns:a16="http://schemas.microsoft.com/office/drawing/2014/main" id="{5F92B6C0-7E07-45B3-881E-AB9B42A704D7}"/>
              </a:ext>
            </a:extLst>
          </p:cNvPr>
          <p:cNvSpPr txBox="1">
            <a:spLocks noChangeArrowheads="1"/>
          </p:cNvSpPr>
          <p:nvPr/>
        </p:nvSpPr>
        <p:spPr bwMode="auto">
          <a:xfrm>
            <a:off x="3990975" y="3873500"/>
            <a:ext cx="917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90000"/>
              </a:lnSpc>
              <a:spcBef>
                <a:spcPct val="0"/>
              </a:spcBef>
              <a:buClrTx/>
              <a:buSzTx/>
              <a:buFontTx/>
              <a:buNone/>
            </a:pPr>
            <a:r>
              <a:rPr lang="en-US" altLang="en-US" sz="2000" i="1">
                <a:solidFill>
                  <a:srgbClr val="CC0000"/>
                </a:solidFill>
                <a:latin typeface="Arial" panose="020B0604020202020204" pitchFamily="34" charset="0"/>
              </a:rPr>
              <a:t>socket</a:t>
            </a:r>
          </a:p>
        </p:txBody>
      </p:sp>
      <p:sp>
        <p:nvSpPr>
          <p:cNvPr id="50219" name="Line 92">
            <a:extLst>
              <a:ext uri="{FF2B5EF4-FFF2-40B4-BE49-F238E27FC236}">
                <a16:creationId xmlns:a16="http://schemas.microsoft.com/office/drawing/2014/main" id="{47E17770-C24E-48F0-802A-93005AD9F5BB}"/>
              </a:ext>
            </a:extLst>
          </p:cNvPr>
          <p:cNvSpPr>
            <a:spLocks noChangeShapeType="1"/>
          </p:cNvSpPr>
          <p:nvPr/>
        </p:nvSpPr>
        <p:spPr bwMode="auto">
          <a:xfrm flipV="1">
            <a:off x="2994025" y="4073525"/>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20" name="Line 93">
            <a:extLst>
              <a:ext uri="{FF2B5EF4-FFF2-40B4-BE49-F238E27FC236}">
                <a16:creationId xmlns:a16="http://schemas.microsoft.com/office/drawing/2014/main" id="{6914AF51-4D8F-4D15-B30E-7995165347E8}"/>
              </a:ext>
            </a:extLst>
          </p:cNvPr>
          <p:cNvSpPr>
            <a:spLocks noChangeShapeType="1"/>
          </p:cNvSpPr>
          <p:nvPr/>
        </p:nvSpPr>
        <p:spPr bwMode="auto">
          <a:xfrm flipH="1" flipV="1">
            <a:off x="4929188" y="4062413"/>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0221" name="Group 96">
            <a:extLst>
              <a:ext uri="{FF2B5EF4-FFF2-40B4-BE49-F238E27FC236}">
                <a16:creationId xmlns:a16="http://schemas.microsoft.com/office/drawing/2014/main" id="{867B6407-BFCA-43CB-912C-13944749A612}"/>
              </a:ext>
            </a:extLst>
          </p:cNvPr>
          <p:cNvGrpSpPr>
            <a:grpSpLocks/>
          </p:cNvGrpSpPr>
          <p:nvPr/>
        </p:nvGrpSpPr>
        <p:grpSpPr bwMode="auto">
          <a:xfrm>
            <a:off x="784225" y="5127625"/>
            <a:ext cx="719138" cy="773113"/>
            <a:chOff x="-44" y="1473"/>
            <a:chExt cx="981" cy="1105"/>
          </a:xfrm>
        </p:grpSpPr>
        <p:pic>
          <p:nvPicPr>
            <p:cNvPr id="50225" name="Picture 97" descr="desktop_computer_stylized_medium">
              <a:extLst>
                <a:ext uri="{FF2B5EF4-FFF2-40B4-BE49-F238E27FC236}">
                  <a16:creationId xmlns:a16="http://schemas.microsoft.com/office/drawing/2014/main" id="{F6042E59-0EC9-4F88-8258-CF3FAB8DC7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26" name="Freeform 98">
              <a:extLst>
                <a:ext uri="{FF2B5EF4-FFF2-40B4-BE49-F238E27FC236}">
                  <a16:creationId xmlns:a16="http://schemas.microsoft.com/office/drawing/2014/main" id="{B33D90A2-8FFF-46D4-AF76-F052F2CD1812}"/>
                </a:ext>
              </a:extLst>
            </p:cNvPr>
            <p:cNvSpPr>
              <a:spLocks/>
            </p:cNvSpPr>
            <p:nvPr/>
          </p:nvSpPr>
          <p:spPr bwMode="auto">
            <a:xfrm flipH="1">
              <a:off x="374" y="1579"/>
              <a:ext cx="477" cy="506"/>
            </a:xfrm>
            <a:custGeom>
              <a:avLst/>
              <a:gdLst>
                <a:gd name="T0" fmla="*/ 0 w 356"/>
                <a:gd name="T1" fmla="*/ 0 h 368"/>
                <a:gd name="T2" fmla="*/ 2147483646 w 356"/>
                <a:gd name="T3" fmla="*/ 2147483646 h 368"/>
                <a:gd name="T4" fmla="*/ 2147483646 w 356"/>
                <a:gd name="T5" fmla="*/ 2147483646 h 368"/>
                <a:gd name="T6" fmla="*/ 2147483646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50222" name="Group 99">
            <a:extLst>
              <a:ext uri="{FF2B5EF4-FFF2-40B4-BE49-F238E27FC236}">
                <a16:creationId xmlns:a16="http://schemas.microsoft.com/office/drawing/2014/main" id="{E8B5C232-F299-48D3-9D34-C704CCDD9B3D}"/>
              </a:ext>
            </a:extLst>
          </p:cNvPr>
          <p:cNvGrpSpPr>
            <a:grpSpLocks/>
          </p:cNvGrpSpPr>
          <p:nvPr/>
        </p:nvGrpSpPr>
        <p:grpSpPr bwMode="auto">
          <a:xfrm flipH="1">
            <a:off x="7480300" y="5322888"/>
            <a:ext cx="719138" cy="773112"/>
            <a:chOff x="-44" y="1473"/>
            <a:chExt cx="981" cy="1105"/>
          </a:xfrm>
        </p:grpSpPr>
        <p:pic>
          <p:nvPicPr>
            <p:cNvPr id="50223" name="Picture 100" descr="desktop_computer_stylized_medium">
              <a:extLst>
                <a:ext uri="{FF2B5EF4-FFF2-40B4-BE49-F238E27FC236}">
                  <a16:creationId xmlns:a16="http://schemas.microsoft.com/office/drawing/2014/main" id="{632F1FFF-267E-484D-87DF-9230FF562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24" name="Freeform 101">
              <a:extLst>
                <a:ext uri="{FF2B5EF4-FFF2-40B4-BE49-F238E27FC236}">
                  <a16:creationId xmlns:a16="http://schemas.microsoft.com/office/drawing/2014/main" id="{C92D965F-C4E8-470D-B1BC-EB361F2E1C64}"/>
                </a:ext>
              </a:extLst>
            </p:cNvPr>
            <p:cNvSpPr>
              <a:spLocks/>
            </p:cNvSpPr>
            <p:nvPr/>
          </p:nvSpPr>
          <p:spPr bwMode="auto">
            <a:xfrm flipH="1">
              <a:off x="374" y="1579"/>
              <a:ext cx="477" cy="506"/>
            </a:xfrm>
            <a:custGeom>
              <a:avLst/>
              <a:gdLst>
                <a:gd name="T0" fmla="*/ 0 w 356"/>
                <a:gd name="T1" fmla="*/ 0 h 368"/>
                <a:gd name="T2" fmla="*/ 2147483646 w 356"/>
                <a:gd name="T3" fmla="*/ 2147483646 h 368"/>
                <a:gd name="T4" fmla="*/ 2147483646 w 356"/>
                <a:gd name="T5" fmla="*/ 2147483646 h 368"/>
                <a:gd name="T6" fmla="*/ 2147483646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2">
            <a:extLst>
              <a:ext uri="{FF2B5EF4-FFF2-40B4-BE49-F238E27FC236}">
                <a16:creationId xmlns:a16="http://schemas.microsoft.com/office/drawing/2014/main" id="{8A0DAC4C-39A5-4DC3-9A14-CC5B9570601B}"/>
              </a:ext>
            </a:extLst>
          </p:cNvPr>
          <p:cNvSpPr>
            <a:spLocks noGrp="1" noChangeArrowheads="1"/>
          </p:cNvSpPr>
          <p:nvPr>
            <p:ph type="title"/>
          </p:nvPr>
        </p:nvSpPr>
        <p:spPr>
          <a:xfrm>
            <a:off x="361950" y="228600"/>
            <a:ext cx="8172450" cy="871538"/>
          </a:xfrm>
        </p:spPr>
        <p:txBody>
          <a:bodyPr/>
          <a:lstStyle/>
          <a:p>
            <a:r>
              <a:rPr lang="en-US" altLang="en-US">
                <a:ea typeface="ＭＳ Ｐゴシック" panose="020B0600070205080204" pitchFamily="34" charset="-128"/>
              </a:rPr>
              <a:t>Content distribution networks</a:t>
            </a:r>
          </a:p>
        </p:txBody>
      </p:sp>
      <p:sp>
        <p:nvSpPr>
          <p:cNvPr id="225282" name="Rectangle 3">
            <a:extLst>
              <a:ext uri="{FF2B5EF4-FFF2-40B4-BE49-F238E27FC236}">
                <a16:creationId xmlns:a16="http://schemas.microsoft.com/office/drawing/2014/main" id="{52D36A45-2CCA-418F-A8B6-A7C02E176954}"/>
              </a:ext>
            </a:extLst>
          </p:cNvPr>
          <p:cNvSpPr>
            <a:spLocks noGrp="1" noChangeArrowheads="1"/>
          </p:cNvSpPr>
          <p:nvPr>
            <p:ph type="body" idx="1"/>
          </p:nvPr>
        </p:nvSpPr>
        <p:spPr>
          <a:xfrm>
            <a:off x="600075" y="1381125"/>
            <a:ext cx="7772400" cy="5053013"/>
          </a:xfrm>
        </p:spPr>
        <p:txBody>
          <a:bodyPr/>
          <a:lstStyle/>
          <a:p>
            <a:pPr marL="287338" indent="-287338">
              <a:buFont typeface="Wingdings" panose="05000000000000000000" pitchFamily="2" charset="2"/>
              <a:buChar char="§"/>
            </a:pPr>
            <a:r>
              <a:rPr lang="en-US" altLang="en-US" i="1">
                <a:solidFill>
                  <a:srgbClr val="CC0000"/>
                </a:solidFill>
                <a:ea typeface="ＭＳ Ｐゴシック" panose="020B0600070205080204" pitchFamily="34" charset="-128"/>
              </a:rPr>
              <a:t>challenge: </a:t>
            </a:r>
            <a:r>
              <a:rPr lang="en-US" altLang="en-US">
                <a:solidFill>
                  <a:srgbClr val="000000"/>
                </a:solidFill>
                <a:ea typeface="ＭＳ Ｐゴシック" panose="020B0600070205080204" pitchFamily="34" charset="-128"/>
              </a:rPr>
              <a:t>how to stream content (selected from millions of videos) to hundreds of thousands of </a:t>
            </a:r>
            <a:r>
              <a:rPr lang="en-US" altLang="en-US" i="1">
                <a:solidFill>
                  <a:srgbClr val="000000"/>
                </a:solidFill>
                <a:ea typeface="ＭＳ Ｐゴシック" panose="020B0600070205080204" pitchFamily="34" charset="-128"/>
              </a:rPr>
              <a:t>simultaneous</a:t>
            </a:r>
            <a:r>
              <a:rPr lang="en-US" altLang="en-US">
                <a:solidFill>
                  <a:srgbClr val="000000"/>
                </a:solidFill>
                <a:ea typeface="ＭＳ Ｐゴシック" panose="020B0600070205080204" pitchFamily="34" charset="-128"/>
              </a:rPr>
              <a:t> users?</a:t>
            </a:r>
          </a:p>
          <a:p>
            <a:pPr marL="287338" indent="-287338">
              <a:buFont typeface="Wingdings" panose="05000000000000000000" pitchFamily="2" charset="2"/>
              <a:buChar char="§"/>
            </a:pPr>
            <a:endParaRPr lang="en-US" altLang="en-US">
              <a:solidFill>
                <a:srgbClr val="000000"/>
              </a:solidFill>
              <a:ea typeface="ＭＳ Ｐゴシック" panose="020B0600070205080204" pitchFamily="34" charset="-128"/>
            </a:endParaRPr>
          </a:p>
          <a:p>
            <a:pPr marL="287338" indent="-287338">
              <a:buFont typeface="Wingdings" panose="05000000000000000000" pitchFamily="2" charset="2"/>
              <a:buChar char="§"/>
            </a:pPr>
            <a:r>
              <a:rPr lang="en-US" altLang="en-US" i="1">
                <a:solidFill>
                  <a:srgbClr val="CC0000"/>
                </a:solidFill>
                <a:ea typeface="ＭＳ Ｐゴシック" panose="020B0600070205080204" pitchFamily="34" charset="-128"/>
              </a:rPr>
              <a:t>option 1: </a:t>
            </a:r>
            <a:r>
              <a:rPr lang="en-US" altLang="en-US">
                <a:solidFill>
                  <a:srgbClr val="000000"/>
                </a:solidFill>
                <a:ea typeface="ＭＳ Ｐゴシック" panose="020B0600070205080204" pitchFamily="34" charset="-128"/>
              </a:rPr>
              <a:t>single, large “mega-server”</a:t>
            </a:r>
          </a:p>
          <a:p>
            <a:pPr marL="681038" lvl="1" indent="-223838">
              <a:buFont typeface="Arial" panose="020B0604020202020204" pitchFamily="34" charset="0"/>
              <a:buChar char="•"/>
            </a:pPr>
            <a:r>
              <a:rPr lang="en-US" altLang="en-US">
                <a:solidFill>
                  <a:srgbClr val="000000"/>
                </a:solidFill>
                <a:ea typeface="ＭＳ Ｐゴシック" panose="020B0600070205080204" pitchFamily="34" charset="-128"/>
              </a:rPr>
              <a:t>single point of failure</a:t>
            </a:r>
          </a:p>
          <a:p>
            <a:pPr marL="681038" lvl="1" indent="-223838">
              <a:buFont typeface="Arial" panose="020B0604020202020204" pitchFamily="34" charset="0"/>
              <a:buChar char="•"/>
            </a:pPr>
            <a:r>
              <a:rPr lang="en-US" altLang="en-US">
                <a:solidFill>
                  <a:srgbClr val="000000"/>
                </a:solidFill>
                <a:ea typeface="ＭＳ Ｐゴシック" panose="020B0600070205080204" pitchFamily="34" charset="-128"/>
              </a:rPr>
              <a:t>point of network congestion</a:t>
            </a:r>
          </a:p>
          <a:p>
            <a:pPr marL="681038" lvl="1" indent="-223838">
              <a:buFont typeface="Arial" panose="020B0604020202020204" pitchFamily="34" charset="0"/>
              <a:buChar char="•"/>
            </a:pPr>
            <a:r>
              <a:rPr lang="en-US" altLang="en-US">
                <a:solidFill>
                  <a:srgbClr val="000000"/>
                </a:solidFill>
                <a:ea typeface="ＭＳ Ｐゴシック" panose="020B0600070205080204" pitchFamily="34" charset="-128"/>
              </a:rPr>
              <a:t>long path to distant clients</a:t>
            </a:r>
          </a:p>
          <a:p>
            <a:pPr marL="681038" lvl="1" indent="-223838">
              <a:buFont typeface="Arial" panose="020B0604020202020204" pitchFamily="34" charset="0"/>
              <a:buChar char="•"/>
            </a:pPr>
            <a:r>
              <a:rPr lang="en-US" altLang="en-US">
                <a:solidFill>
                  <a:srgbClr val="000000"/>
                </a:solidFill>
                <a:ea typeface="ＭＳ Ｐゴシック" panose="020B0600070205080204" pitchFamily="34" charset="-128"/>
              </a:rPr>
              <a:t>multiple copies of video sent over outgoing link</a:t>
            </a:r>
          </a:p>
          <a:p>
            <a:pPr marL="681038" lvl="1" indent="-223838">
              <a:buFont typeface="Arial" panose="020B0604020202020204" pitchFamily="34" charset="0"/>
              <a:buNone/>
            </a:pPr>
            <a:endParaRPr lang="en-US" altLang="en-US">
              <a:solidFill>
                <a:srgbClr val="000000"/>
              </a:solidFill>
              <a:ea typeface="ＭＳ Ｐゴシック" panose="020B0600070205080204" pitchFamily="34" charset="-128"/>
            </a:endParaRPr>
          </a:p>
          <a:p>
            <a:pPr marL="287338" indent="-287338">
              <a:buFont typeface="Wingdings" panose="05000000000000000000" pitchFamily="2" charset="2"/>
              <a:buNone/>
            </a:pPr>
            <a:r>
              <a:rPr lang="en-US" altLang="en-US">
                <a:solidFill>
                  <a:srgbClr val="000000"/>
                </a:solidFill>
                <a:ea typeface="ＭＳ Ｐゴシック" panose="020B0600070205080204" pitchFamily="34" charset="-128"/>
              </a:rPr>
              <a:t>….quite simply: this solution </a:t>
            </a:r>
            <a:r>
              <a:rPr lang="en-US" altLang="en-US" i="1">
                <a:solidFill>
                  <a:srgbClr val="CC0000"/>
                </a:solidFill>
                <a:ea typeface="ＭＳ Ｐゴシック" panose="020B0600070205080204" pitchFamily="34" charset="-128"/>
              </a:rPr>
              <a:t>doesn</a:t>
            </a:r>
            <a:r>
              <a:rPr lang="fr-FR" altLang="en-US" i="1">
                <a:solidFill>
                  <a:srgbClr val="CC0000"/>
                </a:solidFill>
                <a:ea typeface="ＭＳ Ｐゴシック" panose="020B0600070205080204" pitchFamily="34" charset="-128"/>
              </a:rPr>
              <a:t>’</a:t>
            </a:r>
            <a:r>
              <a:rPr lang="en-US" altLang="ja-JP" i="1">
                <a:solidFill>
                  <a:srgbClr val="CC0000"/>
                </a:solidFill>
                <a:ea typeface="ＭＳ Ｐゴシック" panose="020B0600070205080204" pitchFamily="34" charset="-128"/>
              </a:rPr>
              <a:t>t scale</a:t>
            </a:r>
          </a:p>
          <a:p>
            <a:pPr marL="681038" lvl="1" indent="-223838">
              <a:buFont typeface="Arial" panose="020B0604020202020204" pitchFamily="34" charset="0"/>
              <a:buChar char="•"/>
            </a:pPr>
            <a:endParaRPr lang="en-US" altLang="en-US">
              <a:solidFill>
                <a:srgbClr val="000000"/>
              </a:solidFill>
              <a:ea typeface="ＭＳ Ｐゴシック" panose="020B0600070205080204" pitchFamily="34" charset="-128"/>
            </a:endParaRPr>
          </a:p>
          <a:p>
            <a:pPr marL="287338" indent="-287338">
              <a:buFont typeface="Wingdings" panose="05000000000000000000" pitchFamily="2" charset="2"/>
              <a:buChar char="§"/>
            </a:pPr>
            <a:endParaRPr lang="en-US" altLang="en-US">
              <a:solidFill>
                <a:srgbClr val="000000"/>
              </a:solidFill>
              <a:ea typeface="ＭＳ Ｐゴシック" panose="020B0600070205080204" pitchFamily="34" charset="-128"/>
            </a:endParaRPr>
          </a:p>
          <a:p>
            <a:pPr marL="287338" indent="-287338">
              <a:buFont typeface="Wingdings" panose="05000000000000000000" pitchFamily="2" charset="2"/>
              <a:buChar char="§"/>
            </a:pPr>
            <a:endParaRPr lang="en-US" altLang="en-US">
              <a:solidFill>
                <a:srgbClr val="000000"/>
              </a:solidFill>
              <a:ea typeface="ＭＳ Ｐゴシック" panose="020B0600070205080204" pitchFamily="34" charset="-128"/>
            </a:endParaRPr>
          </a:p>
        </p:txBody>
      </p:sp>
      <p:pic>
        <p:nvPicPr>
          <p:cNvPr id="225283" name="Picture 17" descr="underline_base">
            <a:extLst>
              <a:ext uri="{FF2B5EF4-FFF2-40B4-BE49-F238E27FC236}">
                <a16:creationId xmlns:a16="http://schemas.microsoft.com/office/drawing/2014/main" id="{A4F95711-524F-4DF4-B7E4-23E4D330125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957263"/>
            <a:ext cx="6856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284" name="Rectangle 7">
            <a:extLst>
              <a:ext uri="{FF2B5EF4-FFF2-40B4-BE49-F238E27FC236}">
                <a16:creationId xmlns:a16="http://schemas.microsoft.com/office/drawing/2014/main" id="{4BBB6C1F-7E58-4DE4-9EE0-25E9007F9C6D}"/>
              </a:ext>
            </a:extLst>
          </p:cNvPr>
          <p:cNvSpPr>
            <a:spLocks noGrp="1" noChangeArrowheads="1"/>
          </p:cNvSpPr>
          <p:nvPr>
            <p:ph type="ftr" sz="quarter" idx="11"/>
          </p:nvPr>
        </p:nvSpPr>
        <p:spPr>
          <a:xfrm>
            <a:off x="6924675" y="6454775"/>
            <a:ext cx="1547813" cy="300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225285" name="Rectangle 8">
            <a:extLst>
              <a:ext uri="{FF2B5EF4-FFF2-40B4-BE49-F238E27FC236}">
                <a16:creationId xmlns:a16="http://schemas.microsoft.com/office/drawing/2014/main" id="{5BB10722-D4D6-46E5-B8B2-3D361A719F5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81379DD7-4279-4F6E-81B8-4310C5114B50}" type="slidenum">
              <a:rPr lang="en-US" altLang="en-US" sz="1200" smtClean="0">
                <a:latin typeface="Tahoma" panose="020B0604030504040204" pitchFamily="34" charset="0"/>
              </a:rPr>
              <a:pPr>
                <a:lnSpc>
                  <a:spcPct val="100000"/>
                </a:lnSpc>
                <a:spcBef>
                  <a:spcPct val="0"/>
                </a:spcBef>
                <a:buClrTx/>
                <a:buSzTx/>
                <a:buFontTx/>
                <a:buNone/>
              </a:pPr>
              <a:t>100</a:t>
            </a:fld>
            <a:endParaRPr lang="en-US" altLang="en-US" sz="1200">
              <a:latin typeface="Tahoma" panose="020B0604030504040204"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2">
            <a:extLst>
              <a:ext uri="{FF2B5EF4-FFF2-40B4-BE49-F238E27FC236}">
                <a16:creationId xmlns:a16="http://schemas.microsoft.com/office/drawing/2014/main" id="{E08A1EBC-4323-483F-ABE1-DE611EFCF213}"/>
              </a:ext>
            </a:extLst>
          </p:cNvPr>
          <p:cNvSpPr>
            <a:spLocks noGrp="1" noChangeArrowheads="1"/>
          </p:cNvSpPr>
          <p:nvPr>
            <p:ph type="title"/>
          </p:nvPr>
        </p:nvSpPr>
        <p:spPr>
          <a:xfrm>
            <a:off x="361950" y="228600"/>
            <a:ext cx="8172450" cy="871538"/>
          </a:xfrm>
        </p:spPr>
        <p:txBody>
          <a:bodyPr/>
          <a:lstStyle/>
          <a:p>
            <a:r>
              <a:rPr lang="en-US" altLang="en-US">
                <a:ea typeface="ＭＳ Ｐゴシック" panose="020B0600070205080204" pitchFamily="34" charset="-128"/>
              </a:rPr>
              <a:t>Content distribution networks</a:t>
            </a:r>
          </a:p>
        </p:txBody>
      </p:sp>
      <p:sp>
        <p:nvSpPr>
          <p:cNvPr id="227330" name="Rectangle 3">
            <a:extLst>
              <a:ext uri="{FF2B5EF4-FFF2-40B4-BE49-F238E27FC236}">
                <a16:creationId xmlns:a16="http://schemas.microsoft.com/office/drawing/2014/main" id="{0A4F3D26-25FF-42A6-A2D5-5CEEAD139CDC}"/>
              </a:ext>
            </a:extLst>
          </p:cNvPr>
          <p:cNvSpPr>
            <a:spLocks noGrp="1" noChangeArrowheads="1"/>
          </p:cNvSpPr>
          <p:nvPr>
            <p:ph type="body" idx="1"/>
          </p:nvPr>
        </p:nvSpPr>
        <p:spPr>
          <a:xfrm>
            <a:off x="600075" y="1381125"/>
            <a:ext cx="7772400" cy="5053013"/>
          </a:xfrm>
        </p:spPr>
        <p:txBody>
          <a:bodyPr/>
          <a:lstStyle/>
          <a:p>
            <a:r>
              <a:rPr lang="en-US" altLang="en-US" i="1">
                <a:solidFill>
                  <a:srgbClr val="CC0000"/>
                </a:solidFill>
                <a:ea typeface="ＭＳ Ｐゴシック" panose="020B0600070205080204" pitchFamily="34" charset="-128"/>
              </a:rPr>
              <a:t>challenge: </a:t>
            </a:r>
            <a:r>
              <a:rPr lang="en-US" altLang="en-US">
                <a:solidFill>
                  <a:srgbClr val="000000"/>
                </a:solidFill>
                <a:ea typeface="ＭＳ Ｐゴシック" panose="020B0600070205080204" pitchFamily="34" charset="-128"/>
              </a:rPr>
              <a:t>how to stream content (selected from millions of videos) to hundreds of thousands of simultaneous users?</a:t>
            </a:r>
          </a:p>
          <a:p>
            <a:endParaRPr lang="en-US" altLang="en-US">
              <a:solidFill>
                <a:srgbClr val="000000"/>
              </a:solidFill>
              <a:ea typeface="ＭＳ Ｐゴシック" panose="020B0600070205080204" pitchFamily="34" charset="-128"/>
            </a:endParaRPr>
          </a:p>
          <a:p>
            <a:r>
              <a:rPr lang="en-US" altLang="en-US" i="1">
                <a:solidFill>
                  <a:srgbClr val="CC0000"/>
                </a:solidFill>
                <a:ea typeface="ＭＳ Ｐゴシック" panose="020B0600070205080204" pitchFamily="34" charset="-128"/>
              </a:rPr>
              <a:t>option 2: </a:t>
            </a:r>
            <a:r>
              <a:rPr lang="en-US" altLang="en-US">
                <a:solidFill>
                  <a:srgbClr val="000000"/>
                </a:solidFill>
                <a:ea typeface="ＭＳ Ｐゴシック" panose="020B0600070205080204" pitchFamily="34" charset="-128"/>
              </a:rPr>
              <a:t>store/serve multiple copies of videos at multiple geographically distributed sites </a:t>
            </a:r>
            <a:r>
              <a:rPr lang="en-US" altLang="en-US" i="1">
                <a:solidFill>
                  <a:srgbClr val="CC0000"/>
                </a:solidFill>
                <a:ea typeface="ＭＳ Ｐゴシック" panose="020B0600070205080204" pitchFamily="34" charset="-128"/>
              </a:rPr>
              <a:t>(CDN)</a:t>
            </a:r>
          </a:p>
          <a:p>
            <a:pPr lvl="1"/>
            <a:r>
              <a:rPr lang="en-US" altLang="en-US" i="1">
                <a:solidFill>
                  <a:srgbClr val="000099"/>
                </a:solidFill>
                <a:ea typeface="ＭＳ Ｐゴシック" panose="020B0600070205080204" pitchFamily="34" charset="-128"/>
              </a:rPr>
              <a:t>enter deep: </a:t>
            </a:r>
            <a:r>
              <a:rPr lang="en-US" altLang="en-US">
                <a:solidFill>
                  <a:srgbClr val="000000"/>
                </a:solidFill>
                <a:ea typeface="ＭＳ Ｐゴシック" panose="020B0600070205080204" pitchFamily="34" charset="-128"/>
              </a:rPr>
              <a:t>push CDN servers deep into many access networks </a:t>
            </a:r>
          </a:p>
          <a:p>
            <a:pPr lvl="2">
              <a:lnSpc>
                <a:spcPts val="2000"/>
              </a:lnSpc>
            </a:pPr>
            <a:r>
              <a:rPr lang="en-US" altLang="en-US">
                <a:solidFill>
                  <a:srgbClr val="000000"/>
                </a:solidFill>
                <a:latin typeface="Gill Sans MT" panose="020B0502020104020203" pitchFamily="34" charset="0"/>
                <a:ea typeface="ＭＳ Ｐゴシック" panose="020B0600070205080204" pitchFamily="34" charset="-128"/>
              </a:rPr>
              <a:t>close to users</a:t>
            </a:r>
          </a:p>
          <a:p>
            <a:pPr lvl="2">
              <a:lnSpc>
                <a:spcPts val="2000"/>
              </a:lnSpc>
            </a:pPr>
            <a:r>
              <a:rPr lang="en-US" altLang="en-US">
                <a:solidFill>
                  <a:srgbClr val="000000"/>
                </a:solidFill>
                <a:latin typeface="Gill Sans MT" panose="020B0502020104020203" pitchFamily="34" charset="0"/>
                <a:ea typeface="ＭＳ Ｐゴシック" panose="020B0600070205080204" pitchFamily="34" charset="-128"/>
              </a:rPr>
              <a:t>used by Akamai, 1700 locations</a:t>
            </a:r>
          </a:p>
          <a:p>
            <a:pPr lvl="1"/>
            <a:r>
              <a:rPr lang="en-US" altLang="en-US" i="1">
                <a:solidFill>
                  <a:srgbClr val="000099"/>
                </a:solidFill>
                <a:ea typeface="ＭＳ Ｐゴシック" panose="020B0600070205080204" pitchFamily="34" charset="-128"/>
              </a:rPr>
              <a:t>bring home: </a:t>
            </a:r>
            <a:r>
              <a:rPr lang="en-US" altLang="en-US">
                <a:solidFill>
                  <a:srgbClr val="000000"/>
                </a:solidFill>
                <a:ea typeface="ＭＳ Ｐゴシック" panose="020B0600070205080204" pitchFamily="34" charset="-128"/>
              </a:rPr>
              <a:t>smaller number (10’s) of larger clusters in IXPs</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Internet</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Exchange</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Points</a:t>
            </a:r>
            <a:r>
              <a:rPr lang="zh-CN" altLang="en-US">
                <a:solidFill>
                  <a:srgbClr val="000000"/>
                </a:solidFill>
                <a:ea typeface="ＭＳ Ｐゴシック" panose="020B0600070205080204" pitchFamily="34" charset="-128"/>
              </a:rPr>
              <a:t>）</a:t>
            </a:r>
            <a:r>
              <a:rPr lang="en-US" altLang="ja-JP">
                <a:solidFill>
                  <a:srgbClr val="000000"/>
                </a:solidFill>
                <a:ea typeface="ＭＳ Ｐゴシック" panose="020B0600070205080204" pitchFamily="34" charset="-128"/>
              </a:rPr>
              <a:t> near (but not within) access networks</a:t>
            </a:r>
          </a:p>
          <a:p>
            <a:pPr lvl="2"/>
            <a:r>
              <a:rPr lang="en-US" altLang="en-US">
                <a:solidFill>
                  <a:srgbClr val="000000"/>
                </a:solidFill>
                <a:latin typeface="Gill Sans MT" panose="020B0502020104020203" pitchFamily="34" charset="0"/>
                <a:ea typeface="ＭＳ Ｐゴシック" panose="020B0600070205080204" pitchFamily="34" charset="-128"/>
              </a:rPr>
              <a:t>used by Limelight</a:t>
            </a:r>
          </a:p>
          <a:p>
            <a:pPr lvl="1"/>
            <a:endParaRPr lang="en-US" altLang="en-US">
              <a:solidFill>
                <a:srgbClr val="000000"/>
              </a:solidFill>
              <a:ea typeface="ＭＳ Ｐゴシック" panose="020B0600070205080204" pitchFamily="34" charset="-128"/>
            </a:endParaRPr>
          </a:p>
          <a:p>
            <a:endParaRPr lang="en-US" altLang="en-US">
              <a:solidFill>
                <a:srgbClr val="000000"/>
              </a:solidFill>
              <a:ea typeface="ＭＳ Ｐゴシック" panose="020B0600070205080204" pitchFamily="34" charset="-128"/>
            </a:endParaRPr>
          </a:p>
          <a:p>
            <a:endParaRPr lang="en-US" altLang="en-US">
              <a:solidFill>
                <a:srgbClr val="000000"/>
              </a:solidFill>
              <a:ea typeface="ＭＳ Ｐゴシック" panose="020B0600070205080204" pitchFamily="34" charset="-128"/>
            </a:endParaRPr>
          </a:p>
        </p:txBody>
      </p:sp>
      <p:pic>
        <p:nvPicPr>
          <p:cNvPr id="227331" name="Picture 17" descr="underline_base">
            <a:extLst>
              <a:ext uri="{FF2B5EF4-FFF2-40B4-BE49-F238E27FC236}">
                <a16:creationId xmlns:a16="http://schemas.microsoft.com/office/drawing/2014/main" id="{062930E9-5D17-413D-B9E5-E541544734C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957263"/>
            <a:ext cx="6856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332" name="Rectangle 7">
            <a:extLst>
              <a:ext uri="{FF2B5EF4-FFF2-40B4-BE49-F238E27FC236}">
                <a16:creationId xmlns:a16="http://schemas.microsoft.com/office/drawing/2014/main" id="{99ACBEC2-1632-4AE8-A8FD-C707AAF2BDC6}"/>
              </a:ext>
            </a:extLst>
          </p:cNvPr>
          <p:cNvSpPr>
            <a:spLocks noGrp="1" noChangeArrowheads="1"/>
          </p:cNvSpPr>
          <p:nvPr>
            <p:ph type="ftr" sz="quarter" idx="11"/>
          </p:nvPr>
        </p:nvSpPr>
        <p:spPr>
          <a:xfrm>
            <a:off x="6924675" y="6454775"/>
            <a:ext cx="1547813" cy="300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227333" name="Rectangle 8">
            <a:extLst>
              <a:ext uri="{FF2B5EF4-FFF2-40B4-BE49-F238E27FC236}">
                <a16:creationId xmlns:a16="http://schemas.microsoft.com/office/drawing/2014/main" id="{377D6B30-E1EE-48D4-BA4D-3030FF15E25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397A707A-4814-4A9C-9E7F-2B56993215BF}" type="slidenum">
              <a:rPr lang="en-US" altLang="en-US" sz="1200" smtClean="0">
                <a:latin typeface="Tahoma" panose="020B0604030504040204" pitchFamily="34" charset="0"/>
              </a:rPr>
              <a:pPr>
                <a:lnSpc>
                  <a:spcPct val="100000"/>
                </a:lnSpc>
                <a:spcBef>
                  <a:spcPct val="0"/>
                </a:spcBef>
                <a:buClrTx/>
                <a:buSzTx/>
                <a:buFontTx/>
                <a:buNone/>
              </a:pPr>
              <a:t>101</a:t>
            </a:fld>
            <a:endParaRPr lang="en-US" altLang="en-US" sz="1200">
              <a:latin typeface="Tahoma" panose="020B0604030504040204" pitchFamily="3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DCBF626-6CC7-49ED-805C-E05694C3BB1E}"/>
              </a:ext>
            </a:extLst>
          </p:cNvPr>
          <p:cNvGrpSpPr>
            <a:grpSpLocks/>
          </p:cNvGrpSpPr>
          <p:nvPr/>
        </p:nvGrpSpPr>
        <p:grpSpPr bwMode="auto">
          <a:xfrm>
            <a:off x="1677988" y="3854450"/>
            <a:ext cx="347662" cy="681038"/>
            <a:chOff x="7923189" y="2486664"/>
            <a:chExt cx="360377" cy="884585"/>
          </a:xfrm>
        </p:grpSpPr>
        <p:pic>
          <p:nvPicPr>
            <p:cNvPr id="230014" name="Picture 3">
              <a:extLst>
                <a:ext uri="{FF2B5EF4-FFF2-40B4-BE49-F238E27FC236}">
                  <a16:creationId xmlns:a16="http://schemas.microsoft.com/office/drawing/2014/main" id="{3E52289D-A99F-4407-AB46-E9F5FB073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0015" name="Group 950">
              <a:extLst>
                <a:ext uri="{FF2B5EF4-FFF2-40B4-BE49-F238E27FC236}">
                  <a16:creationId xmlns:a16="http://schemas.microsoft.com/office/drawing/2014/main" id="{430BB591-3003-40F9-B205-CFB09A34B683}"/>
                </a:ext>
              </a:extLst>
            </p:cNvPr>
            <p:cNvGrpSpPr>
              <a:grpSpLocks/>
            </p:cNvGrpSpPr>
            <p:nvPr/>
          </p:nvGrpSpPr>
          <p:grpSpPr bwMode="auto">
            <a:xfrm>
              <a:off x="7923189" y="2890236"/>
              <a:ext cx="227012" cy="481013"/>
              <a:chOff x="4140" y="429"/>
              <a:chExt cx="1425" cy="2396"/>
            </a:xfrm>
          </p:grpSpPr>
          <p:sp>
            <p:nvSpPr>
              <p:cNvPr id="230016" name="Freeform 951">
                <a:extLst>
                  <a:ext uri="{FF2B5EF4-FFF2-40B4-BE49-F238E27FC236}">
                    <a16:creationId xmlns:a16="http://schemas.microsoft.com/office/drawing/2014/main" id="{624EEC10-7D8A-43FD-BDA9-8D3706102F87}"/>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23 h 2742"/>
                  <a:gd name="T6" fmla="*/ 0 w 354"/>
                  <a:gd name="T7" fmla="*/ 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017" name="Rectangle 952">
                <a:extLst>
                  <a:ext uri="{FF2B5EF4-FFF2-40B4-BE49-F238E27FC236}">
                    <a16:creationId xmlns:a16="http://schemas.microsoft.com/office/drawing/2014/main" id="{637ECE36-CAC1-4A5A-8C36-E551B911F208}"/>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30018" name="Freeform 953">
                <a:extLst>
                  <a:ext uri="{FF2B5EF4-FFF2-40B4-BE49-F238E27FC236}">
                    <a16:creationId xmlns:a16="http://schemas.microsoft.com/office/drawing/2014/main" id="{C8562CE4-EE57-4EE1-92DA-125DBFE9601A}"/>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2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019" name="Freeform 954">
                <a:extLst>
                  <a:ext uri="{FF2B5EF4-FFF2-40B4-BE49-F238E27FC236}">
                    <a16:creationId xmlns:a16="http://schemas.microsoft.com/office/drawing/2014/main" id="{F0960C67-4C72-4141-B2C3-8B2F29AB6E73}"/>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020" name="Rectangle 955">
                <a:extLst>
                  <a:ext uri="{FF2B5EF4-FFF2-40B4-BE49-F238E27FC236}">
                    <a16:creationId xmlns:a16="http://schemas.microsoft.com/office/drawing/2014/main" id="{FFFB16C4-97E9-43CC-86B5-79673C047AB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30021" name="Group 956">
                <a:extLst>
                  <a:ext uri="{FF2B5EF4-FFF2-40B4-BE49-F238E27FC236}">
                    <a16:creationId xmlns:a16="http://schemas.microsoft.com/office/drawing/2014/main" id="{5917C5DE-F55C-45EA-AB65-BC99A50F2212}"/>
                  </a:ext>
                </a:extLst>
              </p:cNvPr>
              <p:cNvGrpSpPr>
                <a:grpSpLocks/>
              </p:cNvGrpSpPr>
              <p:nvPr/>
            </p:nvGrpSpPr>
            <p:grpSpPr bwMode="auto">
              <a:xfrm>
                <a:off x="4749" y="668"/>
                <a:ext cx="581" cy="145"/>
                <a:chOff x="614" y="2568"/>
                <a:chExt cx="725" cy="139"/>
              </a:xfrm>
            </p:grpSpPr>
            <p:sp>
              <p:nvSpPr>
                <p:cNvPr id="230046" name="AutoShape 957">
                  <a:extLst>
                    <a:ext uri="{FF2B5EF4-FFF2-40B4-BE49-F238E27FC236}">
                      <a16:creationId xmlns:a16="http://schemas.microsoft.com/office/drawing/2014/main" id="{36C94623-A997-402A-B845-B0BC09C0E89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30047" name="AutoShape 958">
                  <a:extLst>
                    <a:ext uri="{FF2B5EF4-FFF2-40B4-BE49-F238E27FC236}">
                      <a16:creationId xmlns:a16="http://schemas.microsoft.com/office/drawing/2014/main" id="{516C645D-8825-4D38-903A-3DF9008B820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30022" name="Rectangle 959">
                <a:extLst>
                  <a:ext uri="{FF2B5EF4-FFF2-40B4-BE49-F238E27FC236}">
                    <a16:creationId xmlns:a16="http://schemas.microsoft.com/office/drawing/2014/main" id="{8A375376-F22E-40E6-A1F1-C133E49324A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30023" name="Group 960">
                <a:extLst>
                  <a:ext uri="{FF2B5EF4-FFF2-40B4-BE49-F238E27FC236}">
                    <a16:creationId xmlns:a16="http://schemas.microsoft.com/office/drawing/2014/main" id="{38005982-42B8-4182-A9B9-FF834F8827AF}"/>
                  </a:ext>
                </a:extLst>
              </p:cNvPr>
              <p:cNvGrpSpPr>
                <a:grpSpLocks/>
              </p:cNvGrpSpPr>
              <p:nvPr/>
            </p:nvGrpSpPr>
            <p:grpSpPr bwMode="auto">
              <a:xfrm>
                <a:off x="4747" y="994"/>
                <a:ext cx="581" cy="134"/>
                <a:chOff x="614" y="2568"/>
                <a:chExt cx="725" cy="139"/>
              </a:xfrm>
            </p:grpSpPr>
            <p:sp>
              <p:nvSpPr>
                <p:cNvPr id="230044" name="AutoShape 961">
                  <a:extLst>
                    <a:ext uri="{FF2B5EF4-FFF2-40B4-BE49-F238E27FC236}">
                      <a16:creationId xmlns:a16="http://schemas.microsoft.com/office/drawing/2014/main" id="{7C5E794D-0665-427B-9EB5-42713093C379}"/>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30045" name="AutoShape 962">
                  <a:extLst>
                    <a:ext uri="{FF2B5EF4-FFF2-40B4-BE49-F238E27FC236}">
                      <a16:creationId xmlns:a16="http://schemas.microsoft.com/office/drawing/2014/main" id="{EEA7DE15-D083-48A0-BB29-CE5AFC640EB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30024" name="Rectangle 963">
                <a:extLst>
                  <a:ext uri="{FF2B5EF4-FFF2-40B4-BE49-F238E27FC236}">
                    <a16:creationId xmlns:a16="http://schemas.microsoft.com/office/drawing/2014/main" id="{AE9BB528-FCF1-40A0-B3B6-D028679CFA32}"/>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30025" name="Rectangle 964">
                <a:extLst>
                  <a:ext uri="{FF2B5EF4-FFF2-40B4-BE49-F238E27FC236}">
                    <a16:creationId xmlns:a16="http://schemas.microsoft.com/office/drawing/2014/main" id="{6422C663-27F2-4CB2-84D5-B4460E56EDF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30026" name="Group 965">
                <a:extLst>
                  <a:ext uri="{FF2B5EF4-FFF2-40B4-BE49-F238E27FC236}">
                    <a16:creationId xmlns:a16="http://schemas.microsoft.com/office/drawing/2014/main" id="{E964A340-2A27-4480-A604-6855FEC533A4}"/>
                  </a:ext>
                </a:extLst>
              </p:cNvPr>
              <p:cNvGrpSpPr>
                <a:grpSpLocks/>
              </p:cNvGrpSpPr>
              <p:nvPr/>
            </p:nvGrpSpPr>
            <p:grpSpPr bwMode="auto">
              <a:xfrm>
                <a:off x="4735" y="1627"/>
                <a:ext cx="582" cy="151"/>
                <a:chOff x="614" y="2568"/>
                <a:chExt cx="725" cy="139"/>
              </a:xfrm>
            </p:grpSpPr>
            <p:sp>
              <p:nvSpPr>
                <p:cNvPr id="230042" name="AutoShape 966">
                  <a:extLst>
                    <a:ext uri="{FF2B5EF4-FFF2-40B4-BE49-F238E27FC236}">
                      <a16:creationId xmlns:a16="http://schemas.microsoft.com/office/drawing/2014/main" id="{1E759FA4-E79A-48A1-992F-12687B32F469}"/>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30043" name="AutoShape 967">
                  <a:extLst>
                    <a:ext uri="{FF2B5EF4-FFF2-40B4-BE49-F238E27FC236}">
                      <a16:creationId xmlns:a16="http://schemas.microsoft.com/office/drawing/2014/main" id="{425F379C-C45B-46CC-AF01-09519B15027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30027" name="Freeform 968">
                <a:extLst>
                  <a:ext uri="{FF2B5EF4-FFF2-40B4-BE49-F238E27FC236}">
                    <a16:creationId xmlns:a16="http://schemas.microsoft.com/office/drawing/2014/main" id="{745691FB-8DD0-4122-804C-E0272D3230A4}"/>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30028" name="Group 969">
                <a:extLst>
                  <a:ext uri="{FF2B5EF4-FFF2-40B4-BE49-F238E27FC236}">
                    <a16:creationId xmlns:a16="http://schemas.microsoft.com/office/drawing/2014/main" id="{A5668C66-CA17-4C3B-8656-8C05DB4CB4C1}"/>
                  </a:ext>
                </a:extLst>
              </p:cNvPr>
              <p:cNvGrpSpPr>
                <a:grpSpLocks/>
              </p:cNvGrpSpPr>
              <p:nvPr/>
            </p:nvGrpSpPr>
            <p:grpSpPr bwMode="auto">
              <a:xfrm>
                <a:off x="4739" y="1327"/>
                <a:ext cx="582" cy="139"/>
                <a:chOff x="614" y="2568"/>
                <a:chExt cx="725" cy="139"/>
              </a:xfrm>
            </p:grpSpPr>
            <p:sp>
              <p:nvSpPr>
                <p:cNvPr id="230040" name="AutoShape 970">
                  <a:extLst>
                    <a:ext uri="{FF2B5EF4-FFF2-40B4-BE49-F238E27FC236}">
                      <a16:creationId xmlns:a16="http://schemas.microsoft.com/office/drawing/2014/main" id="{3C7DFB0D-10CD-4F32-8D88-DE6DCDEC1E9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30041" name="AutoShape 971">
                  <a:extLst>
                    <a:ext uri="{FF2B5EF4-FFF2-40B4-BE49-F238E27FC236}">
                      <a16:creationId xmlns:a16="http://schemas.microsoft.com/office/drawing/2014/main" id="{62412B5B-A19A-4B96-821D-3AAE2188D3A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30029" name="Rectangle 972">
                <a:extLst>
                  <a:ext uri="{FF2B5EF4-FFF2-40B4-BE49-F238E27FC236}">
                    <a16:creationId xmlns:a16="http://schemas.microsoft.com/office/drawing/2014/main" id="{FF89F57B-8903-4CB2-AD15-5C22F1DFF470}"/>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30030" name="Freeform 973">
                <a:extLst>
                  <a:ext uri="{FF2B5EF4-FFF2-40B4-BE49-F238E27FC236}">
                    <a16:creationId xmlns:a16="http://schemas.microsoft.com/office/drawing/2014/main" id="{BC42142A-6D66-4580-9049-F1BCD9259C28}"/>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031" name="Freeform 974">
                <a:extLst>
                  <a:ext uri="{FF2B5EF4-FFF2-40B4-BE49-F238E27FC236}">
                    <a16:creationId xmlns:a16="http://schemas.microsoft.com/office/drawing/2014/main" id="{3321F7CD-D027-4E61-8447-4FA077A5407F}"/>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032" name="Oval 975">
                <a:extLst>
                  <a:ext uri="{FF2B5EF4-FFF2-40B4-BE49-F238E27FC236}">
                    <a16:creationId xmlns:a16="http://schemas.microsoft.com/office/drawing/2014/main" id="{25DC8053-9B23-4C3D-8C46-E9289EF47B0A}"/>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30033" name="Freeform 976">
                <a:extLst>
                  <a:ext uri="{FF2B5EF4-FFF2-40B4-BE49-F238E27FC236}">
                    <a16:creationId xmlns:a16="http://schemas.microsoft.com/office/drawing/2014/main" id="{080D99B2-803E-4725-AE7E-2898943DE20B}"/>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034" name="AutoShape 977">
                <a:extLst>
                  <a:ext uri="{FF2B5EF4-FFF2-40B4-BE49-F238E27FC236}">
                    <a16:creationId xmlns:a16="http://schemas.microsoft.com/office/drawing/2014/main" id="{380B80BE-3D61-4161-B9F5-6B43DC61DDC7}"/>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30035" name="AutoShape 978">
                <a:extLst>
                  <a:ext uri="{FF2B5EF4-FFF2-40B4-BE49-F238E27FC236}">
                    <a16:creationId xmlns:a16="http://schemas.microsoft.com/office/drawing/2014/main" id="{6B04C0A5-4F34-4530-AE4C-A1A96ADF86F3}"/>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30036" name="Oval 979">
                <a:extLst>
                  <a:ext uri="{FF2B5EF4-FFF2-40B4-BE49-F238E27FC236}">
                    <a16:creationId xmlns:a16="http://schemas.microsoft.com/office/drawing/2014/main" id="{8A58F8DB-DB83-42E2-A41F-C1EC83FCF60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30037" name="Oval 980">
                <a:extLst>
                  <a:ext uri="{FF2B5EF4-FFF2-40B4-BE49-F238E27FC236}">
                    <a16:creationId xmlns:a16="http://schemas.microsoft.com/office/drawing/2014/main" id="{7CAD4169-0602-4BCC-91FA-3DB52BD0233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230038" name="Oval 981">
                <a:extLst>
                  <a:ext uri="{FF2B5EF4-FFF2-40B4-BE49-F238E27FC236}">
                    <a16:creationId xmlns:a16="http://schemas.microsoft.com/office/drawing/2014/main" id="{89B50F56-FE1F-470F-8933-A06234FF2CC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30039" name="Rectangle 982">
                <a:extLst>
                  <a:ext uri="{FF2B5EF4-FFF2-40B4-BE49-F238E27FC236}">
                    <a16:creationId xmlns:a16="http://schemas.microsoft.com/office/drawing/2014/main" id="{51759E19-184B-4A8A-A9D4-75EC39F34591}"/>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grpSp>
      <p:sp>
        <p:nvSpPr>
          <p:cNvPr id="229378" name="Rectangle 2">
            <a:extLst>
              <a:ext uri="{FF2B5EF4-FFF2-40B4-BE49-F238E27FC236}">
                <a16:creationId xmlns:a16="http://schemas.microsoft.com/office/drawing/2014/main" id="{7E6BF448-6BB5-49AE-B84D-FCC861F3ADB3}"/>
              </a:ext>
            </a:extLst>
          </p:cNvPr>
          <p:cNvSpPr txBox="1">
            <a:spLocks noChangeArrowheads="1"/>
          </p:cNvSpPr>
          <p:nvPr/>
        </p:nvSpPr>
        <p:spPr bwMode="auto">
          <a:xfrm>
            <a:off x="503238" y="258763"/>
            <a:ext cx="846296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4000">
                <a:solidFill>
                  <a:srgbClr val="000099"/>
                </a:solidFill>
              </a:rPr>
              <a:t>Content Distribution Networks </a:t>
            </a:r>
            <a:r>
              <a:rPr lang="en-US" altLang="en-US" sz="3600">
                <a:solidFill>
                  <a:srgbClr val="000099"/>
                </a:solidFill>
              </a:rPr>
              <a:t>(CDNs)</a:t>
            </a:r>
          </a:p>
        </p:txBody>
      </p:sp>
      <p:pic>
        <p:nvPicPr>
          <p:cNvPr id="229379" name="Picture 12" descr="underline_base">
            <a:extLst>
              <a:ext uri="{FF2B5EF4-FFF2-40B4-BE49-F238E27FC236}">
                <a16:creationId xmlns:a16="http://schemas.microsoft.com/office/drawing/2014/main" id="{9D18A921-55FC-4C5F-91CE-F18429657A2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663" y="904875"/>
            <a:ext cx="8310562"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9380" name="Group 485">
            <a:extLst>
              <a:ext uri="{FF2B5EF4-FFF2-40B4-BE49-F238E27FC236}">
                <a16:creationId xmlns:a16="http://schemas.microsoft.com/office/drawing/2014/main" id="{77335D23-3CC3-440D-864E-D0CC7F8AB4AC}"/>
              </a:ext>
            </a:extLst>
          </p:cNvPr>
          <p:cNvGrpSpPr>
            <a:grpSpLocks/>
          </p:cNvGrpSpPr>
          <p:nvPr/>
        </p:nvGrpSpPr>
        <p:grpSpPr bwMode="auto">
          <a:xfrm>
            <a:off x="1163638" y="3897313"/>
            <a:ext cx="7000875" cy="2516187"/>
            <a:chOff x="450850" y="1669617"/>
            <a:chExt cx="8386121" cy="4786198"/>
          </a:xfrm>
        </p:grpSpPr>
        <p:sp>
          <p:nvSpPr>
            <p:cNvPr id="229714" name="Freeform 84">
              <a:extLst>
                <a:ext uri="{FF2B5EF4-FFF2-40B4-BE49-F238E27FC236}">
                  <a16:creationId xmlns:a16="http://schemas.microsoft.com/office/drawing/2014/main" id="{DCF6AF10-33BF-412F-8C05-29D43EFBC850}"/>
                </a:ext>
              </a:extLst>
            </p:cNvPr>
            <p:cNvSpPr>
              <a:spLocks/>
            </p:cNvSpPr>
            <p:nvPr/>
          </p:nvSpPr>
          <p:spPr bwMode="auto">
            <a:xfrm>
              <a:off x="1825539" y="2241382"/>
              <a:ext cx="597068" cy="41822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15" name="Freeform 84">
              <a:extLst>
                <a:ext uri="{FF2B5EF4-FFF2-40B4-BE49-F238E27FC236}">
                  <a16:creationId xmlns:a16="http://schemas.microsoft.com/office/drawing/2014/main" id="{E1C8A2A8-2022-4ED8-A944-0306C73C8949}"/>
                </a:ext>
              </a:extLst>
            </p:cNvPr>
            <p:cNvSpPr>
              <a:spLocks/>
            </p:cNvSpPr>
            <p:nvPr/>
          </p:nvSpPr>
          <p:spPr bwMode="auto">
            <a:xfrm>
              <a:off x="669683" y="3041420"/>
              <a:ext cx="597068" cy="41822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16" name="Freeform 84">
              <a:extLst>
                <a:ext uri="{FF2B5EF4-FFF2-40B4-BE49-F238E27FC236}">
                  <a16:creationId xmlns:a16="http://schemas.microsoft.com/office/drawing/2014/main" id="{FC5CBD89-2718-48FB-9B28-2F1097566EE5}"/>
                </a:ext>
              </a:extLst>
            </p:cNvPr>
            <p:cNvSpPr>
              <a:spLocks/>
            </p:cNvSpPr>
            <p:nvPr/>
          </p:nvSpPr>
          <p:spPr bwMode="auto">
            <a:xfrm>
              <a:off x="6334646" y="2495362"/>
              <a:ext cx="597068" cy="41822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17" name="Freeform 84">
              <a:extLst>
                <a:ext uri="{FF2B5EF4-FFF2-40B4-BE49-F238E27FC236}">
                  <a16:creationId xmlns:a16="http://schemas.microsoft.com/office/drawing/2014/main" id="{17CED3B6-1BBE-4CF3-B1E5-FC4811E7BB65}"/>
                </a:ext>
              </a:extLst>
            </p:cNvPr>
            <p:cNvSpPr>
              <a:spLocks/>
            </p:cNvSpPr>
            <p:nvPr/>
          </p:nvSpPr>
          <p:spPr bwMode="auto">
            <a:xfrm>
              <a:off x="1241260" y="5352642"/>
              <a:ext cx="597068" cy="41822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18" name="Freeform 84">
              <a:extLst>
                <a:ext uri="{FF2B5EF4-FFF2-40B4-BE49-F238E27FC236}">
                  <a16:creationId xmlns:a16="http://schemas.microsoft.com/office/drawing/2014/main" id="{2104ACB4-BA5C-4FD5-8836-D5EB0094785D}"/>
                </a:ext>
              </a:extLst>
            </p:cNvPr>
            <p:cNvSpPr>
              <a:spLocks/>
            </p:cNvSpPr>
            <p:nvPr/>
          </p:nvSpPr>
          <p:spPr bwMode="auto">
            <a:xfrm>
              <a:off x="822104" y="4730390"/>
              <a:ext cx="597068" cy="41822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19" name="Freeform 84">
              <a:extLst>
                <a:ext uri="{FF2B5EF4-FFF2-40B4-BE49-F238E27FC236}">
                  <a16:creationId xmlns:a16="http://schemas.microsoft.com/office/drawing/2014/main" id="{16180CEA-4365-4EDE-8CB2-54F19F37B030}"/>
                </a:ext>
              </a:extLst>
            </p:cNvPr>
            <p:cNvSpPr>
              <a:spLocks/>
            </p:cNvSpPr>
            <p:nvPr/>
          </p:nvSpPr>
          <p:spPr bwMode="auto">
            <a:xfrm>
              <a:off x="593473" y="4070041"/>
              <a:ext cx="597068" cy="41822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20" name="Freeform 84">
              <a:extLst>
                <a:ext uri="{FF2B5EF4-FFF2-40B4-BE49-F238E27FC236}">
                  <a16:creationId xmlns:a16="http://schemas.microsoft.com/office/drawing/2014/main" id="{0CE82A5D-3362-49B3-95D0-06F7F7179514}"/>
                </a:ext>
              </a:extLst>
            </p:cNvPr>
            <p:cNvSpPr>
              <a:spLocks/>
            </p:cNvSpPr>
            <p:nvPr/>
          </p:nvSpPr>
          <p:spPr bwMode="auto">
            <a:xfrm>
              <a:off x="7084047" y="2927129"/>
              <a:ext cx="597068" cy="41822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21" name="Freeform 84">
              <a:extLst>
                <a:ext uri="{FF2B5EF4-FFF2-40B4-BE49-F238E27FC236}">
                  <a16:creationId xmlns:a16="http://schemas.microsoft.com/office/drawing/2014/main" id="{A63DBB55-A53C-40BE-A2ED-02A657B74CA2}"/>
                </a:ext>
              </a:extLst>
            </p:cNvPr>
            <p:cNvSpPr>
              <a:spLocks/>
            </p:cNvSpPr>
            <p:nvPr/>
          </p:nvSpPr>
          <p:spPr bwMode="auto">
            <a:xfrm>
              <a:off x="3425955" y="2000100"/>
              <a:ext cx="597068" cy="41822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22" name="Freeform 84">
              <a:extLst>
                <a:ext uri="{FF2B5EF4-FFF2-40B4-BE49-F238E27FC236}">
                  <a16:creationId xmlns:a16="http://schemas.microsoft.com/office/drawing/2014/main" id="{ADF32D92-8940-46B8-8D4F-BD6CB942B1F6}"/>
                </a:ext>
              </a:extLst>
            </p:cNvPr>
            <p:cNvSpPr>
              <a:spLocks/>
            </p:cNvSpPr>
            <p:nvPr/>
          </p:nvSpPr>
          <p:spPr bwMode="auto">
            <a:xfrm>
              <a:off x="1050735" y="2647751"/>
              <a:ext cx="597068" cy="41822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23" name="Freeform 84">
              <a:extLst>
                <a:ext uri="{FF2B5EF4-FFF2-40B4-BE49-F238E27FC236}">
                  <a16:creationId xmlns:a16="http://schemas.microsoft.com/office/drawing/2014/main" id="{6DF98CAE-DAEC-43C8-A8F5-61134C03DC84}"/>
                </a:ext>
              </a:extLst>
            </p:cNvPr>
            <p:cNvSpPr>
              <a:spLocks/>
            </p:cNvSpPr>
            <p:nvPr/>
          </p:nvSpPr>
          <p:spPr bwMode="auto">
            <a:xfrm>
              <a:off x="4340478" y="1974702"/>
              <a:ext cx="597068" cy="41822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24" name="Freeform 84">
              <a:extLst>
                <a:ext uri="{FF2B5EF4-FFF2-40B4-BE49-F238E27FC236}">
                  <a16:creationId xmlns:a16="http://schemas.microsoft.com/office/drawing/2014/main" id="{74FF4E77-68B3-408C-89A3-E024EF6BB8AE}"/>
                </a:ext>
              </a:extLst>
            </p:cNvPr>
            <p:cNvSpPr>
              <a:spLocks/>
            </p:cNvSpPr>
            <p:nvPr/>
          </p:nvSpPr>
          <p:spPr bwMode="auto">
            <a:xfrm>
              <a:off x="7401590" y="5606623"/>
              <a:ext cx="597068" cy="41822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25" name="Freeform 84">
              <a:extLst>
                <a:ext uri="{FF2B5EF4-FFF2-40B4-BE49-F238E27FC236}">
                  <a16:creationId xmlns:a16="http://schemas.microsoft.com/office/drawing/2014/main" id="{E603088E-78A8-46EA-8882-90843E007DC9}"/>
                </a:ext>
              </a:extLst>
            </p:cNvPr>
            <p:cNvSpPr>
              <a:spLocks/>
            </p:cNvSpPr>
            <p:nvPr/>
          </p:nvSpPr>
          <p:spPr bwMode="auto">
            <a:xfrm>
              <a:off x="8239903" y="4958973"/>
              <a:ext cx="597068" cy="41822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26" name="Freeform 84">
              <a:extLst>
                <a:ext uri="{FF2B5EF4-FFF2-40B4-BE49-F238E27FC236}">
                  <a16:creationId xmlns:a16="http://schemas.microsoft.com/office/drawing/2014/main" id="{E1CD0C01-F735-45CD-A7BF-95240B9F02FC}"/>
                </a:ext>
              </a:extLst>
            </p:cNvPr>
            <p:cNvSpPr>
              <a:spLocks/>
            </p:cNvSpPr>
            <p:nvPr/>
          </p:nvSpPr>
          <p:spPr bwMode="auto">
            <a:xfrm>
              <a:off x="8011272" y="4044643"/>
              <a:ext cx="597068" cy="41822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27" name="Freeform 84">
              <a:extLst>
                <a:ext uri="{FF2B5EF4-FFF2-40B4-BE49-F238E27FC236}">
                  <a16:creationId xmlns:a16="http://schemas.microsoft.com/office/drawing/2014/main" id="{62C24115-2A06-4294-92DF-8E3E9EC6F218}"/>
                </a:ext>
              </a:extLst>
            </p:cNvPr>
            <p:cNvSpPr>
              <a:spLocks/>
            </p:cNvSpPr>
            <p:nvPr/>
          </p:nvSpPr>
          <p:spPr bwMode="auto">
            <a:xfrm>
              <a:off x="5166089" y="5847904"/>
              <a:ext cx="597068" cy="41822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28" name="Freeform 84">
              <a:extLst>
                <a:ext uri="{FF2B5EF4-FFF2-40B4-BE49-F238E27FC236}">
                  <a16:creationId xmlns:a16="http://schemas.microsoft.com/office/drawing/2014/main" id="{032399DA-F3D9-49BB-9C4E-D584257CD9E5}"/>
                </a:ext>
              </a:extLst>
            </p:cNvPr>
            <p:cNvSpPr>
              <a:spLocks/>
            </p:cNvSpPr>
            <p:nvPr/>
          </p:nvSpPr>
          <p:spPr bwMode="auto">
            <a:xfrm>
              <a:off x="4251566" y="5987593"/>
              <a:ext cx="597068" cy="41822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29" name="Freeform 84">
              <a:extLst>
                <a:ext uri="{FF2B5EF4-FFF2-40B4-BE49-F238E27FC236}">
                  <a16:creationId xmlns:a16="http://schemas.microsoft.com/office/drawing/2014/main" id="{F81A3BE1-2B0D-4B8F-A201-B7247FAD0452}"/>
                </a:ext>
              </a:extLst>
            </p:cNvPr>
            <p:cNvSpPr>
              <a:spLocks/>
            </p:cNvSpPr>
            <p:nvPr/>
          </p:nvSpPr>
          <p:spPr bwMode="auto">
            <a:xfrm>
              <a:off x="3032202" y="5835205"/>
              <a:ext cx="597068" cy="41822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30" name="TextBox 4">
              <a:extLst>
                <a:ext uri="{FF2B5EF4-FFF2-40B4-BE49-F238E27FC236}">
                  <a16:creationId xmlns:a16="http://schemas.microsoft.com/office/drawing/2014/main" id="{F9DE448B-51B0-4784-8666-A674F55F8629}"/>
                </a:ext>
              </a:extLst>
            </p:cNvPr>
            <p:cNvSpPr txBox="1">
              <a:spLocks noChangeArrowheads="1"/>
            </p:cNvSpPr>
            <p:nvPr/>
          </p:nvSpPr>
          <p:spPr bwMode="auto">
            <a:xfrm rot="307360">
              <a:off x="5295233" y="1669617"/>
              <a:ext cx="543812" cy="52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229731" name="TextBox 179">
              <a:extLst>
                <a:ext uri="{FF2B5EF4-FFF2-40B4-BE49-F238E27FC236}">
                  <a16:creationId xmlns:a16="http://schemas.microsoft.com/office/drawing/2014/main" id="{7AF45455-E54D-48FE-832A-FF1CA8F52F6E}"/>
                </a:ext>
              </a:extLst>
            </p:cNvPr>
            <p:cNvSpPr txBox="1">
              <a:spLocks noChangeArrowheads="1"/>
            </p:cNvSpPr>
            <p:nvPr/>
          </p:nvSpPr>
          <p:spPr bwMode="auto">
            <a:xfrm rot="2829263">
              <a:off x="7635935" y="3085162"/>
              <a:ext cx="543697" cy="5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229732" name="TextBox 180">
              <a:extLst>
                <a:ext uri="{FF2B5EF4-FFF2-40B4-BE49-F238E27FC236}">
                  <a16:creationId xmlns:a16="http://schemas.microsoft.com/office/drawing/2014/main" id="{605CE914-00CF-4E57-AE0E-1DF18B2A5205}"/>
                </a:ext>
              </a:extLst>
            </p:cNvPr>
            <p:cNvSpPr txBox="1">
              <a:spLocks noChangeArrowheads="1"/>
            </p:cNvSpPr>
            <p:nvPr/>
          </p:nvSpPr>
          <p:spPr bwMode="auto">
            <a:xfrm rot="9845918">
              <a:off x="6395000" y="5885558"/>
              <a:ext cx="543812" cy="52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229733" name="TextBox 181">
              <a:extLst>
                <a:ext uri="{FF2B5EF4-FFF2-40B4-BE49-F238E27FC236}">
                  <a16:creationId xmlns:a16="http://schemas.microsoft.com/office/drawing/2014/main" id="{420067E0-AEEE-44A9-8DE0-A09037B1AFC5}"/>
                </a:ext>
              </a:extLst>
            </p:cNvPr>
            <p:cNvSpPr txBox="1">
              <a:spLocks noChangeArrowheads="1"/>
            </p:cNvSpPr>
            <p:nvPr/>
          </p:nvSpPr>
          <p:spPr bwMode="auto">
            <a:xfrm rot="-9948738">
              <a:off x="2117518" y="5932635"/>
              <a:ext cx="543812" cy="52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229734" name="TextBox 182">
              <a:extLst>
                <a:ext uri="{FF2B5EF4-FFF2-40B4-BE49-F238E27FC236}">
                  <a16:creationId xmlns:a16="http://schemas.microsoft.com/office/drawing/2014/main" id="{FFB5DAA1-C6E2-4890-8768-AC3A51A6737E}"/>
                </a:ext>
              </a:extLst>
            </p:cNvPr>
            <p:cNvSpPr txBox="1">
              <a:spLocks noChangeArrowheads="1"/>
            </p:cNvSpPr>
            <p:nvPr/>
          </p:nvSpPr>
          <p:spPr bwMode="auto">
            <a:xfrm rot="-4992697">
              <a:off x="440646" y="3712538"/>
              <a:ext cx="543697" cy="5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sp>
          <p:nvSpPr>
            <p:cNvPr id="229735" name="TextBox 183">
              <a:extLst>
                <a:ext uri="{FF2B5EF4-FFF2-40B4-BE49-F238E27FC236}">
                  <a16:creationId xmlns:a16="http://schemas.microsoft.com/office/drawing/2014/main" id="{E84CAAA8-6FF8-46D2-9732-3095456100BD}"/>
                </a:ext>
              </a:extLst>
            </p:cNvPr>
            <p:cNvSpPr txBox="1">
              <a:spLocks noChangeArrowheads="1"/>
            </p:cNvSpPr>
            <p:nvPr/>
          </p:nvSpPr>
          <p:spPr bwMode="auto">
            <a:xfrm rot="-520651">
              <a:off x="2536067" y="1734469"/>
              <a:ext cx="543812" cy="52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a:solidFill>
                    <a:srgbClr val="0000FF"/>
                  </a:solidFill>
                  <a:latin typeface="Arial" panose="020B0604020202020204" pitchFamily="34" charset="0"/>
                </a:rPr>
                <a:t>…</a:t>
              </a:r>
            </a:p>
          </p:txBody>
        </p:sp>
        <p:grpSp>
          <p:nvGrpSpPr>
            <p:cNvPr id="229736" name="Group 8">
              <a:extLst>
                <a:ext uri="{FF2B5EF4-FFF2-40B4-BE49-F238E27FC236}">
                  <a16:creationId xmlns:a16="http://schemas.microsoft.com/office/drawing/2014/main" id="{CB0101A9-CB2D-4EFB-9C93-9F8C386E9AEA}"/>
                </a:ext>
              </a:extLst>
            </p:cNvPr>
            <p:cNvGrpSpPr>
              <a:grpSpLocks/>
            </p:cNvGrpSpPr>
            <p:nvPr/>
          </p:nvGrpSpPr>
          <p:grpSpPr bwMode="auto">
            <a:xfrm>
              <a:off x="4546600" y="3746500"/>
              <a:ext cx="3225800" cy="1117600"/>
              <a:chOff x="7848600" y="2044700"/>
              <a:chExt cx="3200399" cy="1371600"/>
            </a:xfrm>
          </p:grpSpPr>
          <p:sp>
            <p:nvSpPr>
              <p:cNvPr id="229932" name="Oval 3">
                <a:extLst>
                  <a:ext uri="{FF2B5EF4-FFF2-40B4-BE49-F238E27FC236}">
                    <a16:creationId xmlns:a16="http://schemas.microsoft.com/office/drawing/2014/main" id="{DB662675-A1A8-4A68-8254-F9A891B6F719}"/>
                  </a:ext>
                </a:extLst>
              </p:cNvPr>
              <p:cNvSpPr>
                <a:spLocks noChangeArrowheads="1"/>
              </p:cNvSpPr>
              <p:nvPr/>
            </p:nvSpPr>
            <p:spPr bwMode="auto">
              <a:xfrm>
                <a:off x="7848600" y="2044700"/>
                <a:ext cx="3200399" cy="1371600"/>
              </a:xfrm>
              <a:prstGeom prst="ellipse">
                <a:avLst/>
              </a:prstGeom>
              <a:solidFill>
                <a:schemeClr val="accent1"/>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933" name="Group 133">
                <a:extLst>
                  <a:ext uri="{FF2B5EF4-FFF2-40B4-BE49-F238E27FC236}">
                    <a16:creationId xmlns:a16="http://schemas.microsoft.com/office/drawing/2014/main" id="{FA6D6601-0C06-4618-AD34-12F411059824}"/>
                  </a:ext>
                </a:extLst>
              </p:cNvPr>
              <p:cNvGrpSpPr>
                <a:grpSpLocks/>
              </p:cNvGrpSpPr>
              <p:nvPr/>
            </p:nvGrpSpPr>
            <p:grpSpPr bwMode="auto">
              <a:xfrm>
                <a:off x="8526482" y="2160804"/>
                <a:ext cx="532759" cy="184809"/>
                <a:chOff x="2356" y="1300"/>
                <a:chExt cx="555" cy="194"/>
              </a:xfrm>
            </p:grpSpPr>
            <p:sp>
              <p:nvSpPr>
                <p:cNvPr id="230006" name="Oval 407">
                  <a:extLst>
                    <a:ext uri="{FF2B5EF4-FFF2-40B4-BE49-F238E27FC236}">
                      <a16:creationId xmlns:a16="http://schemas.microsoft.com/office/drawing/2014/main" id="{BC864ACF-9BBF-4569-9490-09606320C02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30007" name="Rectangle 410">
                  <a:extLst>
                    <a:ext uri="{FF2B5EF4-FFF2-40B4-BE49-F238E27FC236}">
                      <a16:creationId xmlns:a16="http://schemas.microsoft.com/office/drawing/2014/main" id="{5BEBCB63-FB47-45F3-B2A1-C6BD9956870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30008" name="Oval 411">
                  <a:extLst>
                    <a:ext uri="{FF2B5EF4-FFF2-40B4-BE49-F238E27FC236}">
                      <a16:creationId xmlns:a16="http://schemas.microsoft.com/office/drawing/2014/main" id="{4B72DF56-5858-4BBE-8BC5-C90FADD6275A}"/>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30009" name="Group 137">
                  <a:extLst>
                    <a:ext uri="{FF2B5EF4-FFF2-40B4-BE49-F238E27FC236}">
                      <a16:creationId xmlns:a16="http://schemas.microsoft.com/office/drawing/2014/main" id="{E67563AF-DB11-4AC6-8F3D-09690E7B790B}"/>
                    </a:ext>
                  </a:extLst>
                </p:cNvPr>
                <p:cNvGrpSpPr>
                  <a:grpSpLocks/>
                </p:cNvGrpSpPr>
                <p:nvPr/>
              </p:nvGrpSpPr>
              <p:grpSpPr bwMode="auto">
                <a:xfrm>
                  <a:off x="2468" y="1332"/>
                  <a:ext cx="310" cy="60"/>
                  <a:chOff x="2468" y="1332"/>
                  <a:chExt cx="310" cy="60"/>
                </a:xfrm>
              </p:grpSpPr>
              <p:sp>
                <p:nvSpPr>
                  <p:cNvPr id="230012" name="Freeform 138">
                    <a:extLst>
                      <a:ext uri="{FF2B5EF4-FFF2-40B4-BE49-F238E27FC236}">
                        <a16:creationId xmlns:a16="http://schemas.microsoft.com/office/drawing/2014/main" id="{DEA522F7-E0CA-4307-B401-DC1E745EF46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0013" name="Freeform 139">
                    <a:extLst>
                      <a:ext uri="{FF2B5EF4-FFF2-40B4-BE49-F238E27FC236}">
                        <a16:creationId xmlns:a16="http://schemas.microsoft.com/office/drawing/2014/main" id="{B6913E27-1AC8-4065-9264-5431EE2C76B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0010" name="Line 140">
                  <a:extLst>
                    <a:ext uri="{FF2B5EF4-FFF2-40B4-BE49-F238E27FC236}">
                      <a16:creationId xmlns:a16="http://schemas.microsoft.com/office/drawing/2014/main" id="{580B24D2-9066-47A1-9E36-57D0635D0BB4}"/>
                    </a:ext>
                  </a:extLst>
                </p:cNvPr>
                <p:cNvSpPr>
                  <a:spLocks noChangeShapeType="1"/>
                </p:cNvSpPr>
                <p:nvPr/>
              </p:nvSpPr>
              <p:spPr bwMode="auto">
                <a:xfrm>
                  <a:off x="2357"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011" name="Line 141">
                  <a:extLst>
                    <a:ext uri="{FF2B5EF4-FFF2-40B4-BE49-F238E27FC236}">
                      <a16:creationId xmlns:a16="http://schemas.microsoft.com/office/drawing/2014/main" id="{1D0FD3B8-CB74-41ED-914E-5C1FDAA8FCD7}"/>
                    </a:ext>
                  </a:extLst>
                </p:cNvPr>
                <p:cNvSpPr>
                  <a:spLocks noChangeShapeType="1"/>
                </p:cNvSpPr>
                <p:nvPr/>
              </p:nvSpPr>
              <p:spPr bwMode="auto">
                <a:xfrm>
                  <a:off x="2908" y="1364"/>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934" name="Straight Connector 10">
                <a:extLst>
                  <a:ext uri="{FF2B5EF4-FFF2-40B4-BE49-F238E27FC236}">
                    <a16:creationId xmlns:a16="http://schemas.microsoft.com/office/drawing/2014/main" id="{A26E08B6-0C3C-48D7-84BD-EE3FD2E5AA29}"/>
                  </a:ext>
                </a:extLst>
              </p:cNvPr>
              <p:cNvCxnSpPr>
                <a:cxnSpLocks noChangeShapeType="1"/>
                <a:stCxn id="230011" idx="0"/>
              </p:cNvCxnSpPr>
              <p:nvPr/>
            </p:nvCxnSpPr>
            <p:spPr bwMode="auto">
              <a:xfrm>
                <a:off x="9055401" y="2220819"/>
                <a:ext cx="975377" cy="13653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935" name="Straight Connector 297">
                <a:extLst>
                  <a:ext uri="{FF2B5EF4-FFF2-40B4-BE49-F238E27FC236}">
                    <a16:creationId xmlns:a16="http://schemas.microsoft.com/office/drawing/2014/main" id="{B0353316-13A1-4B0B-9B37-177248B17E31}"/>
                  </a:ext>
                </a:extLst>
              </p:cNvPr>
              <p:cNvCxnSpPr>
                <a:cxnSpLocks noChangeShapeType="1"/>
              </p:cNvCxnSpPr>
              <p:nvPr/>
            </p:nvCxnSpPr>
            <p:spPr bwMode="auto">
              <a:xfrm>
                <a:off x="9522191" y="2583188"/>
                <a:ext cx="120745" cy="8339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936" name="Straight Connector 298">
                <a:extLst>
                  <a:ext uri="{FF2B5EF4-FFF2-40B4-BE49-F238E27FC236}">
                    <a16:creationId xmlns:a16="http://schemas.microsoft.com/office/drawing/2014/main" id="{C10E5603-A9E9-4DB9-975B-C35EC84BDF7F}"/>
                  </a:ext>
                </a:extLst>
              </p:cNvPr>
              <p:cNvCxnSpPr>
                <a:cxnSpLocks noChangeShapeType="1"/>
              </p:cNvCxnSpPr>
              <p:nvPr/>
            </p:nvCxnSpPr>
            <p:spPr bwMode="auto">
              <a:xfrm flipV="1">
                <a:off x="9323081" y="2786992"/>
                <a:ext cx="243358" cy="4562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937" name="Straight Connector 299">
                <a:extLst>
                  <a:ext uri="{FF2B5EF4-FFF2-40B4-BE49-F238E27FC236}">
                    <a16:creationId xmlns:a16="http://schemas.microsoft.com/office/drawing/2014/main" id="{B263B4F6-F295-4FCE-8935-CD66D47D1253}"/>
                  </a:ext>
                </a:extLst>
              </p:cNvPr>
              <p:cNvCxnSpPr>
                <a:cxnSpLocks noChangeShapeType="1"/>
              </p:cNvCxnSpPr>
              <p:nvPr/>
            </p:nvCxnSpPr>
            <p:spPr bwMode="auto">
              <a:xfrm flipV="1">
                <a:off x="9028147" y="2611644"/>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938" name="Straight Connector 300">
                <a:extLst>
                  <a:ext uri="{FF2B5EF4-FFF2-40B4-BE49-F238E27FC236}">
                    <a16:creationId xmlns:a16="http://schemas.microsoft.com/office/drawing/2014/main" id="{C7D779F0-2A8F-4F75-B10E-56B10414CF70}"/>
                  </a:ext>
                </a:extLst>
              </p:cNvPr>
              <p:cNvCxnSpPr>
                <a:cxnSpLocks noChangeShapeType="1"/>
              </p:cNvCxnSpPr>
              <p:nvPr/>
            </p:nvCxnSpPr>
            <p:spPr bwMode="auto">
              <a:xfrm flipV="1">
                <a:off x="8729859" y="2909476"/>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939" name="Straight Connector 301">
                <a:extLst>
                  <a:ext uri="{FF2B5EF4-FFF2-40B4-BE49-F238E27FC236}">
                    <a16:creationId xmlns:a16="http://schemas.microsoft.com/office/drawing/2014/main" id="{15751F9C-29CB-4107-8019-B47CFFDBBC44}"/>
                  </a:ext>
                </a:extLst>
              </p:cNvPr>
              <p:cNvCxnSpPr>
                <a:cxnSpLocks noChangeShapeType="1"/>
              </p:cNvCxnSpPr>
              <p:nvPr/>
            </p:nvCxnSpPr>
            <p:spPr bwMode="auto">
              <a:xfrm flipV="1">
                <a:off x="9537887" y="2836224"/>
                <a:ext cx="252969" cy="25294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940" name="Straight Connector 302">
                <a:extLst>
                  <a:ext uri="{FF2B5EF4-FFF2-40B4-BE49-F238E27FC236}">
                    <a16:creationId xmlns:a16="http://schemas.microsoft.com/office/drawing/2014/main" id="{286BA4C2-2A8E-4D21-B7CD-25A5959536E4}"/>
                  </a:ext>
                </a:extLst>
              </p:cNvPr>
              <p:cNvCxnSpPr>
                <a:cxnSpLocks noChangeShapeType="1"/>
              </p:cNvCxnSpPr>
              <p:nvPr/>
            </p:nvCxnSpPr>
            <p:spPr bwMode="auto">
              <a:xfrm flipH="1" flipV="1">
                <a:off x="10029359" y="2822067"/>
                <a:ext cx="354959" cy="12439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941" name="Straight Connector 303">
                <a:extLst>
                  <a:ext uri="{FF2B5EF4-FFF2-40B4-BE49-F238E27FC236}">
                    <a16:creationId xmlns:a16="http://schemas.microsoft.com/office/drawing/2014/main" id="{4DC2B399-578A-4C66-B7E5-B5B89C9FC39D}"/>
                  </a:ext>
                </a:extLst>
              </p:cNvPr>
              <p:cNvCxnSpPr>
                <a:cxnSpLocks noChangeShapeType="1"/>
              </p:cNvCxnSpPr>
              <p:nvPr/>
            </p:nvCxnSpPr>
            <p:spPr bwMode="auto">
              <a:xfrm flipV="1">
                <a:off x="10015190" y="2475242"/>
                <a:ext cx="283363" cy="1956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942" name="Straight Connector 304">
                <a:extLst>
                  <a:ext uri="{FF2B5EF4-FFF2-40B4-BE49-F238E27FC236}">
                    <a16:creationId xmlns:a16="http://schemas.microsoft.com/office/drawing/2014/main" id="{77FE241F-A9A5-44FC-AAF3-B8425616592D}"/>
                  </a:ext>
                </a:extLst>
              </p:cNvPr>
              <p:cNvCxnSpPr>
                <a:cxnSpLocks noChangeShapeType="1"/>
                <a:endCxn id="230006" idx="4"/>
              </p:cNvCxnSpPr>
              <p:nvPr/>
            </p:nvCxnSpPr>
            <p:spPr bwMode="auto">
              <a:xfrm flipH="1" flipV="1">
                <a:off x="8791902" y="2345614"/>
                <a:ext cx="410984" cy="871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29943" name="Group 133">
                <a:extLst>
                  <a:ext uri="{FF2B5EF4-FFF2-40B4-BE49-F238E27FC236}">
                    <a16:creationId xmlns:a16="http://schemas.microsoft.com/office/drawing/2014/main" id="{345F6F76-C3DC-4BEA-BEA9-3CB93672DEF2}"/>
                  </a:ext>
                </a:extLst>
              </p:cNvPr>
              <p:cNvGrpSpPr>
                <a:grpSpLocks/>
              </p:cNvGrpSpPr>
              <p:nvPr/>
            </p:nvGrpSpPr>
            <p:grpSpPr bwMode="auto">
              <a:xfrm>
                <a:off x="9555206" y="2650627"/>
                <a:ext cx="532759" cy="184809"/>
                <a:chOff x="2356" y="1300"/>
                <a:chExt cx="555" cy="194"/>
              </a:xfrm>
            </p:grpSpPr>
            <p:sp>
              <p:nvSpPr>
                <p:cNvPr id="229998" name="Oval 407">
                  <a:extLst>
                    <a:ext uri="{FF2B5EF4-FFF2-40B4-BE49-F238E27FC236}">
                      <a16:creationId xmlns:a16="http://schemas.microsoft.com/office/drawing/2014/main" id="{559993EA-E391-48BF-8020-E0B91CD35C6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999" name="Rectangle 410">
                  <a:extLst>
                    <a:ext uri="{FF2B5EF4-FFF2-40B4-BE49-F238E27FC236}">
                      <a16:creationId xmlns:a16="http://schemas.microsoft.com/office/drawing/2014/main" id="{4BFB42A3-A0A5-4904-961A-21E0902E917F}"/>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30000" name="Oval 411">
                  <a:extLst>
                    <a:ext uri="{FF2B5EF4-FFF2-40B4-BE49-F238E27FC236}">
                      <a16:creationId xmlns:a16="http://schemas.microsoft.com/office/drawing/2014/main" id="{1F3BAE02-058C-400F-BE7B-8000331F8E1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30001" name="Group 137">
                  <a:extLst>
                    <a:ext uri="{FF2B5EF4-FFF2-40B4-BE49-F238E27FC236}">
                      <a16:creationId xmlns:a16="http://schemas.microsoft.com/office/drawing/2014/main" id="{2A1BDCD9-4CBD-4C6A-A917-C1B39CC07193}"/>
                    </a:ext>
                  </a:extLst>
                </p:cNvPr>
                <p:cNvGrpSpPr>
                  <a:grpSpLocks/>
                </p:cNvGrpSpPr>
                <p:nvPr/>
              </p:nvGrpSpPr>
              <p:grpSpPr bwMode="auto">
                <a:xfrm>
                  <a:off x="2468" y="1332"/>
                  <a:ext cx="310" cy="60"/>
                  <a:chOff x="2468" y="1332"/>
                  <a:chExt cx="310" cy="60"/>
                </a:xfrm>
              </p:grpSpPr>
              <p:sp>
                <p:nvSpPr>
                  <p:cNvPr id="230004" name="Freeform 138">
                    <a:extLst>
                      <a:ext uri="{FF2B5EF4-FFF2-40B4-BE49-F238E27FC236}">
                        <a16:creationId xmlns:a16="http://schemas.microsoft.com/office/drawing/2014/main" id="{163CC5B6-0A88-4187-8575-CA92D8810E6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0005" name="Freeform 139">
                    <a:extLst>
                      <a:ext uri="{FF2B5EF4-FFF2-40B4-BE49-F238E27FC236}">
                        <a16:creationId xmlns:a16="http://schemas.microsoft.com/office/drawing/2014/main" id="{7684CF4F-55E8-4F77-80BD-391D66B15E4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30002" name="Line 140">
                  <a:extLst>
                    <a:ext uri="{FF2B5EF4-FFF2-40B4-BE49-F238E27FC236}">
                      <a16:creationId xmlns:a16="http://schemas.microsoft.com/office/drawing/2014/main" id="{C0162598-1EFC-4ABF-849D-9F4E08919642}"/>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003" name="Line 141">
                  <a:extLst>
                    <a:ext uri="{FF2B5EF4-FFF2-40B4-BE49-F238E27FC236}">
                      <a16:creationId xmlns:a16="http://schemas.microsoft.com/office/drawing/2014/main" id="{1AAEDD06-1D79-49B0-BC2D-2FF3156DD2DE}"/>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9944" name="Group 133">
                <a:extLst>
                  <a:ext uri="{FF2B5EF4-FFF2-40B4-BE49-F238E27FC236}">
                    <a16:creationId xmlns:a16="http://schemas.microsoft.com/office/drawing/2014/main" id="{D7144123-A50A-4244-ABF4-BA61DB1E2AC2}"/>
                  </a:ext>
                </a:extLst>
              </p:cNvPr>
              <p:cNvGrpSpPr>
                <a:grpSpLocks/>
              </p:cNvGrpSpPr>
              <p:nvPr/>
            </p:nvGrpSpPr>
            <p:grpSpPr bwMode="auto">
              <a:xfrm>
                <a:off x="8772607" y="2725609"/>
                <a:ext cx="532759" cy="184809"/>
                <a:chOff x="2356" y="1300"/>
                <a:chExt cx="555" cy="194"/>
              </a:xfrm>
            </p:grpSpPr>
            <p:sp>
              <p:nvSpPr>
                <p:cNvPr id="229990" name="Oval 407">
                  <a:extLst>
                    <a:ext uri="{FF2B5EF4-FFF2-40B4-BE49-F238E27FC236}">
                      <a16:creationId xmlns:a16="http://schemas.microsoft.com/office/drawing/2014/main" id="{43F31B25-DE2B-4A58-ACA4-D9992000BCA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991" name="Rectangle 410">
                  <a:extLst>
                    <a:ext uri="{FF2B5EF4-FFF2-40B4-BE49-F238E27FC236}">
                      <a16:creationId xmlns:a16="http://schemas.microsoft.com/office/drawing/2014/main" id="{F56864D8-BF65-45B9-A183-C9D7BE07E4C1}"/>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992" name="Oval 411">
                  <a:extLst>
                    <a:ext uri="{FF2B5EF4-FFF2-40B4-BE49-F238E27FC236}">
                      <a16:creationId xmlns:a16="http://schemas.microsoft.com/office/drawing/2014/main" id="{B2862D84-01F1-4E41-8A19-F35B9E4DDBD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29993" name="Group 137">
                  <a:extLst>
                    <a:ext uri="{FF2B5EF4-FFF2-40B4-BE49-F238E27FC236}">
                      <a16:creationId xmlns:a16="http://schemas.microsoft.com/office/drawing/2014/main" id="{6ACDBE45-8E9E-4871-950A-B4468F91B483}"/>
                    </a:ext>
                  </a:extLst>
                </p:cNvPr>
                <p:cNvGrpSpPr>
                  <a:grpSpLocks/>
                </p:cNvGrpSpPr>
                <p:nvPr/>
              </p:nvGrpSpPr>
              <p:grpSpPr bwMode="auto">
                <a:xfrm>
                  <a:off x="2468" y="1332"/>
                  <a:ext cx="310" cy="60"/>
                  <a:chOff x="2468" y="1332"/>
                  <a:chExt cx="310" cy="60"/>
                </a:xfrm>
              </p:grpSpPr>
              <p:sp>
                <p:nvSpPr>
                  <p:cNvPr id="229996" name="Freeform 138">
                    <a:extLst>
                      <a:ext uri="{FF2B5EF4-FFF2-40B4-BE49-F238E27FC236}">
                        <a16:creationId xmlns:a16="http://schemas.microsoft.com/office/drawing/2014/main" id="{1DFFF859-15C9-4FDD-A9E5-1E74A7F680A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997" name="Freeform 139">
                    <a:extLst>
                      <a:ext uri="{FF2B5EF4-FFF2-40B4-BE49-F238E27FC236}">
                        <a16:creationId xmlns:a16="http://schemas.microsoft.com/office/drawing/2014/main" id="{0CDE6430-B542-4240-B1A7-2453A6CEA43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994" name="Line 140">
                  <a:extLst>
                    <a:ext uri="{FF2B5EF4-FFF2-40B4-BE49-F238E27FC236}">
                      <a16:creationId xmlns:a16="http://schemas.microsoft.com/office/drawing/2014/main" id="{73F29953-2B10-4793-884B-FCD87406BBAF}"/>
                    </a:ext>
                  </a:extLst>
                </p:cNvPr>
                <p:cNvSpPr>
                  <a:spLocks noChangeShapeType="1"/>
                </p:cNvSpPr>
                <p:nvPr/>
              </p:nvSpPr>
              <p:spPr bwMode="auto">
                <a:xfrm>
                  <a:off x="2358" y="1356"/>
                  <a:ext cx="0" cy="8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995" name="Line 141">
                  <a:extLst>
                    <a:ext uri="{FF2B5EF4-FFF2-40B4-BE49-F238E27FC236}">
                      <a16:creationId xmlns:a16="http://schemas.microsoft.com/office/drawing/2014/main" id="{6789F2C2-0EA3-456D-8810-29CC764E2DFD}"/>
                    </a:ext>
                  </a:extLst>
                </p:cNvPr>
                <p:cNvSpPr>
                  <a:spLocks noChangeShapeType="1"/>
                </p:cNvSpPr>
                <p:nvPr/>
              </p:nvSpPr>
              <p:spPr bwMode="auto">
                <a:xfrm>
                  <a:off x="2908" y="1358"/>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9945" name="Group 133">
                <a:extLst>
                  <a:ext uri="{FF2B5EF4-FFF2-40B4-BE49-F238E27FC236}">
                    <a16:creationId xmlns:a16="http://schemas.microsoft.com/office/drawing/2014/main" id="{B3531200-E04E-4C64-9C54-07B9A113B24A}"/>
                  </a:ext>
                </a:extLst>
              </p:cNvPr>
              <p:cNvGrpSpPr>
                <a:grpSpLocks/>
              </p:cNvGrpSpPr>
              <p:nvPr/>
            </p:nvGrpSpPr>
            <p:grpSpPr bwMode="auto">
              <a:xfrm>
                <a:off x="9060908" y="2428111"/>
                <a:ext cx="532759" cy="184809"/>
                <a:chOff x="2356" y="1300"/>
                <a:chExt cx="555" cy="194"/>
              </a:xfrm>
            </p:grpSpPr>
            <p:sp>
              <p:nvSpPr>
                <p:cNvPr id="229982" name="Oval 407">
                  <a:extLst>
                    <a:ext uri="{FF2B5EF4-FFF2-40B4-BE49-F238E27FC236}">
                      <a16:creationId xmlns:a16="http://schemas.microsoft.com/office/drawing/2014/main" id="{3A6CFBFF-0F2A-466A-BD83-4F3FFB046C13}"/>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983" name="Rectangle 410">
                  <a:extLst>
                    <a:ext uri="{FF2B5EF4-FFF2-40B4-BE49-F238E27FC236}">
                      <a16:creationId xmlns:a16="http://schemas.microsoft.com/office/drawing/2014/main" id="{FEBD99CF-6600-4D55-B4DC-285E13979E59}"/>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984" name="Oval 411">
                  <a:extLst>
                    <a:ext uri="{FF2B5EF4-FFF2-40B4-BE49-F238E27FC236}">
                      <a16:creationId xmlns:a16="http://schemas.microsoft.com/office/drawing/2014/main" id="{7D2E697D-0E31-45CD-AB95-DA63834DC5CF}"/>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29985" name="Group 137">
                  <a:extLst>
                    <a:ext uri="{FF2B5EF4-FFF2-40B4-BE49-F238E27FC236}">
                      <a16:creationId xmlns:a16="http://schemas.microsoft.com/office/drawing/2014/main" id="{244D8002-1E7D-418D-8FD9-188C97759D39}"/>
                    </a:ext>
                  </a:extLst>
                </p:cNvPr>
                <p:cNvGrpSpPr>
                  <a:grpSpLocks/>
                </p:cNvGrpSpPr>
                <p:nvPr/>
              </p:nvGrpSpPr>
              <p:grpSpPr bwMode="auto">
                <a:xfrm>
                  <a:off x="2468" y="1332"/>
                  <a:ext cx="310" cy="60"/>
                  <a:chOff x="2468" y="1332"/>
                  <a:chExt cx="310" cy="60"/>
                </a:xfrm>
              </p:grpSpPr>
              <p:sp>
                <p:nvSpPr>
                  <p:cNvPr id="229988" name="Freeform 138">
                    <a:extLst>
                      <a:ext uri="{FF2B5EF4-FFF2-40B4-BE49-F238E27FC236}">
                        <a16:creationId xmlns:a16="http://schemas.microsoft.com/office/drawing/2014/main" id="{F0341736-0AE9-4621-B057-E2E11939A53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989" name="Freeform 139">
                    <a:extLst>
                      <a:ext uri="{FF2B5EF4-FFF2-40B4-BE49-F238E27FC236}">
                        <a16:creationId xmlns:a16="http://schemas.microsoft.com/office/drawing/2014/main" id="{BE1F122F-15A1-49D7-B3B8-9F809BD3190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986" name="Line 140">
                  <a:extLst>
                    <a:ext uri="{FF2B5EF4-FFF2-40B4-BE49-F238E27FC236}">
                      <a16:creationId xmlns:a16="http://schemas.microsoft.com/office/drawing/2014/main" id="{71A01AC8-A0E3-4B93-83E0-41686515C995}"/>
                    </a:ext>
                  </a:extLst>
                </p:cNvPr>
                <p:cNvSpPr>
                  <a:spLocks noChangeShapeType="1"/>
                </p:cNvSpPr>
                <p:nvPr/>
              </p:nvSpPr>
              <p:spPr bwMode="auto">
                <a:xfrm>
                  <a:off x="2358"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987" name="Line 141">
                  <a:extLst>
                    <a:ext uri="{FF2B5EF4-FFF2-40B4-BE49-F238E27FC236}">
                      <a16:creationId xmlns:a16="http://schemas.microsoft.com/office/drawing/2014/main" id="{1E0B15FF-6A8C-4BAC-BE12-4942ACF19F65}"/>
                    </a:ext>
                  </a:extLst>
                </p:cNvPr>
                <p:cNvSpPr>
                  <a:spLocks noChangeShapeType="1"/>
                </p:cNvSpPr>
                <p:nvPr/>
              </p:nvSpPr>
              <p:spPr bwMode="auto">
                <a:xfrm>
                  <a:off x="2908"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9946" name="Group 133">
                <a:extLst>
                  <a:ext uri="{FF2B5EF4-FFF2-40B4-BE49-F238E27FC236}">
                    <a16:creationId xmlns:a16="http://schemas.microsoft.com/office/drawing/2014/main" id="{F2B5FD5C-A8E4-43E0-8B81-169995752A2D}"/>
                  </a:ext>
                </a:extLst>
              </p:cNvPr>
              <p:cNvGrpSpPr>
                <a:grpSpLocks/>
              </p:cNvGrpSpPr>
              <p:nvPr/>
            </p:nvGrpSpPr>
            <p:grpSpPr bwMode="auto">
              <a:xfrm>
                <a:off x="10005281" y="2289952"/>
                <a:ext cx="532759" cy="184809"/>
                <a:chOff x="2356" y="1300"/>
                <a:chExt cx="555" cy="194"/>
              </a:xfrm>
            </p:grpSpPr>
            <p:sp>
              <p:nvSpPr>
                <p:cNvPr id="229974" name="Oval 407">
                  <a:extLst>
                    <a:ext uri="{FF2B5EF4-FFF2-40B4-BE49-F238E27FC236}">
                      <a16:creationId xmlns:a16="http://schemas.microsoft.com/office/drawing/2014/main" id="{4FC09472-0D3D-4CB4-A50B-2EECF37752D3}"/>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975" name="Rectangle 410">
                  <a:extLst>
                    <a:ext uri="{FF2B5EF4-FFF2-40B4-BE49-F238E27FC236}">
                      <a16:creationId xmlns:a16="http://schemas.microsoft.com/office/drawing/2014/main" id="{52005B6D-86A7-4672-9A46-3A66F64D36C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976" name="Oval 411">
                  <a:extLst>
                    <a:ext uri="{FF2B5EF4-FFF2-40B4-BE49-F238E27FC236}">
                      <a16:creationId xmlns:a16="http://schemas.microsoft.com/office/drawing/2014/main" id="{DEAD3131-7515-4690-BA94-5A9EBB16E0C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29977" name="Group 137">
                  <a:extLst>
                    <a:ext uri="{FF2B5EF4-FFF2-40B4-BE49-F238E27FC236}">
                      <a16:creationId xmlns:a16="http://schemas.microsoft.com/office/drawing/2014/main" id="{738E8A08-4F3D-4123-A248-6F6AA2BA6C9D}"/>
                    </a:ext>
                  </a:extLst>
                </p:cNvPr>
                <p:cNvGrpSpPr>
                  <a:grpSpLocks/>
                </p:cNvGrpSpPr>
                <p:nvPr/>
              </p:nvGrpSpPr>
              <p:grpSpPr bwMode="auto">
                <a:xfrm>
                  <a:off x="2468" y="1332"/>
                  <a:ext cx="310" cy="60"/>
                  <a:chOff x="2468" y="1332"/>
                  <a:chExt cx="310" cy="60"/>
                </a:xfrm>
              </p:grpSpPr>
              <p:sp>
                <p:nvSpPr>
                  <p:cNvPr id="229980" name="Freeform 138">
                    <a:extLst>
                      <a:ext uri="{FF2B5EF4-FFF2-40B4-BE49-F238E27FC236}">
                        <a16:creationId xmlns:a16="http://schemas.microsoft.com/office/drawing/2014/main" id="{CDF8972E-302D-4AB0-8B3F-C7AF28C0146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981" name="Freeform 139">
                    <a:extLst>
                      <a:ext uri="{FF2B5EF4-FFF2-40B4-BE49-F238E27FC236}">
                        <a16:creationId xmlns:a16="http://schemas.microsoft.com/office/drawing/2014/main" id="{8B595BA9-DEC1-43A3-B004-17BC1C097F1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978" name="Line 140">
                  <a:extLst>
                    <a:ext uri="{FF2B5EF4-FFF2-40B4-BE49-F238E27FC236}">
                      <a16:creationId xmlns:a16="http://schemas.microsoft.com/office/drawing/2014/main" id="{C0CB061B-C8D4-490B-8D2D-1B82B64F0925}"/>
                    </a:ext>
                  </a:extLst>
                </p:cNvPr>
                <p:cNvSpPr>
                  <a:spLocks noChangeShapeType="1"/>
                </p:cNvSpPr>
                <p:nvPr/>
              </p:nvSpPr>
              <p:spPr bwMode="auto">
                <a:xfrm>
                  <a:off x="235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979" name="Line 141">
                  <a:extLst>
                    <a:ext uri="{FF2B5EF4-FFF2-40B4-BE49-F238E27FC236}">
                      <a16:creationId xmlns:a16="http://schemas.microsoft.com/office/drawing/2014/main" id="{5D4752C4-AFED-4F09-9C9F-950BE2298D24}"/>
                    </a:ext>
                  </a:extLst>
                </p:cNvPr>
                <p:cNvSpPr>
                  <a:spLocks noChangeShapeType="1"/>
                </p:cNvSpPr>
                <p:nvPr/>
              </p:nvSpPr>
              <p:spPr bwMode="auto">
                <a:xfrm>
                  <a:off x="2908"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9947" name="Group 133">
                <a:extLst>
                  <a:ext uri="{FF2B5EF4-FFF2-40B4-BE49-F238E27FC236}">
                    <a16:creationId xmlns:a16="http://schemas.microsoft.com/office/drawing/2014/main" id="{A8131712-FDB1-4238-9289-FBD449678A04}"/>
                  </a:ext>
                </a:extLst>
              </p:cNvPr>
              <p:cNvGrpSpPr>
                <a:grpSpLocks/>
              </p:cNvGrpSpPr>
              <p:nvPr/>
            </p:nvGrpSpPr>
            <p:grpSpPr bwMode="auto">
              <a:xfrm>
                <a:off x="10232661" y="2882876"/>
                <a:ext cx="532759" cy="184809"/>
                <a:chOff x="2356" y="1300"/>
                <a:chExt cx="555" cy="194"/>
              </a:xfrm>
            </p:grpSpPr>
            <p:sp>
              <p:nvSpPr>
                <p:cNvPr id="229966" name="Oval 407">
                  <a:extLst>
                    <a:ext uri="{FF2B5EF4-FFF2-40B4-BE49-F238E27FC236}">
                      <a16:creationId xmlns:a16="http://schemas.microsoft.com/office/drawing/2014/main" id="{BC0C501E-85A0-4F60-8C4B-D629A510222E}"/>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967" name="Rectangle 410">
                  <a:extLst>
                    <a:ext uri="{FF2B5EF4-FFF2-40B4-BE49-F238E27FC236}">
                      <a16:creationId xmlns:a16="http://schemas.microsoft.com/office/drawing/2014/main" id="{006417A3-D726-4A48-B26A-72A1BDE14E3F}"/>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968" name="Oval 411">
                  <a:extLst>
                    <a:ext uri="{FF2B5EF4-FFF2-40B4-BE49-F238E27FC236}">
                      <a16:creationId xmlns:a16="http://schemas.microsoft.com/office/drawing/2014/main" id="{C00B65D8-406C-4D0D-A316-311DF5C5920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29969" name="Group 137">
                  <a:extLst>
                    <a:ext uri="{FF2B5EF4-FFF2-40B4-BE49-F238E27FC236}">
                      <a16:creationId xmlns:a16="http://schemas.microsoft.com/office/drawing/2014/main" id="{7AEB768C-D4F8-47EC-A16A-E69F2B9B562E}"/>
                    </a:ext>
                  </a:extLst>
                </p:cNvPr>
                <p:cNvGrpSpPr>
                  <a:grpSpLocks/>
                </p:cNvGrpSpPr>
                <p:nvPr/>
              </p:nvGrpSpPr>
              <p:grpSpPr bwMode="auto">
                <a:xfrm>
                  <a:off x="2468" y="1332"/>
                  <a:ext cx="310" cy="60"/>
                  <a:chOff x="2468" y="1332"/>
                  <a:chExt cx="310" cy="60"/>
                </a:xfrm>
              </p:grpSpPr>
              <p:sp>
                <p:nvSpPr>
                  <p:cNvPr id="229972" name="Freeform 138">
                    <a:extLst>
                      <a:ext uri="{FF2B5EF4-FFF2-40B4-BE49-F238E27FC236}">
                        <a16:creationId xmlns:a16="http://schemas.microsoft.com/office/drawing/2014/main" id="{CCE6A6E7-FBE6-4F31-9E67-B6B6DECB888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973" name="Freeform 139">
                    <a:extLst>
                      <a:ext uri="{FF2B5EF4-FFF2-40B4-BE49-F238E27FC236}">
                        <a16:creationId xmlns:a16="http://schemas.microsoft.com/office/drawing/2014/main" id="{D457EC6B-3B7C-4209-8948-DDFC8E7F041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970" name="Line 140">
                  <a:extLst>
                    <a:ext uri="{FF2B5EF4-FFF2-40B4-BE49-F238E27FC236}">
                      <a16:creationId xmlns:a16="http://schemas.microsoft.com/office/drawing/2014/main" id="{D01C55C0-1A8E-4F38-B604-4C4A30DDE931}"/>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971" name="Line 141">
                  <a:extLst>
                    <a:ext uri="{FF2B5EF4-FFF2-40B4-BE49-F238E27FC236}">
                      <a16:creationId xmlns:a16="http://schemas.microsoft.com/office/drawing/2014/main" id="{033F7EF3-1130-4C05-B44E-CBFBE9356DBA}"/>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9948" name="Group 133">
                <a:extLst>
                  <a:ext uri="{FF2B5EF4-FFF2-40B4-BE49-F238E27FC236}">
                    <a16:creationId xmlns:a16="http://schemas.microsoft.com/office/drawing/2014/main" id="{E2144110-F235-48D4-9881-71ADDBA954F6}"/>
                  </a:ext>
                </a:extLst>
              </p:cNvPr>
              <p:cNvGrpSpPr>
                <a:grpSpLocks/>
              </p:cNvGrpSpPr>
              <p:nvPr/>
            </p:nvGrpSpPr>
            <p:grpSpPr bwMode="auto">
              <a:xfrm>
                <a:off x="9330660" y="3072767"/>
                <a:ext cx="532759" cy="184809"/>
                <a:chOff x="2356" y="1300"/>
                <a:chExt cx="555" cy="194"/>
              </a:xfrm>
            </p:grpSpPr>
            <p:sp>
              <p:nvSpPr>
                <p:cNvPr id="229958" name="Oval 407">
                  <a:extLst>
                    <a:ext uri="{FF2B5EF4-FFF2-40B4-BE49-F238E27FC236}">
                      <a16:creationId xmlns:a16="http://schemas.microsoft.com/office/drawing/2014/main" id="{DCEA2199-F17F-4F5D-B557-56965F32061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959" name="Rectangle 410">
                  <a:extLst>
                    <a:ext uri="{FF2B5EF4-FFF2-40B4-BE49-F238E27FC236}">
                      <a16:creationId xmlns:a16="http://schemas.microsoft.com/office/drawing/2014/main" id="{196DF392-E1DE-4FA8-BE2D-DEC1BF84A249}"/>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960" name="Oval 411">
                  <a:extLst>
                    <a:ext uri="{FF2B5EF4-FFF2-40B4-BE49-F238E27FC236}">
                      <a16:creationId xmlns:a16="http://schemas.microsoft.com/office/drawing/2014/main" id="{89953CF2-2769-483A-AC21-FDC0A2DC4D2F}"/>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29961" name="Group 137">
                  <a:extLst>
                    <a:ext uri="{FF2B5EF4-FFF2-40B4-BE49-F238E27FC236}">
                      <a16:creationId xmlns:a16="http://schemas.microsoft.com/office/drawing/2014/main" id="{4D0E2C8F-1A76-41FA-9A7C-90E578F8185F}"/>
                    </a:ext>
                  </a:extLst>
                </p:cNvPr>
                <p:cNvGrpSpPr>
                  <a:grpSpLocks/>
                </p:cNvGrpSpPr>
                <p:nvPr/>
              </p:nvGrpSpPr>
              <p:grpSpPr bwMode="auto">
                <a:xfrm>
                  <a:off x="2468" y="1332"/>
                  <a:ext cx="310" cy="60"/>
                  <a:chOff x="2468" y="1332"/>
                  <a:chExt cx="310" cy="60"/>
                </a:xfrm>
              </p:grpSpPr>
              <p:sp>
                <p:nvSpPr>
                  <p:cNvPr id="229964" name="Freeform 138">
                    <a:extLst>
                      <a:ext uri="{FF2B5EF4-FFF2-40B4-BE49-F238E27FC236}">
                        <a16:creationId xmlns:a16="http://schemas.microsoft.com/office/drawing/2014/main" id="{5FF846C8-9851-417F-9E5C-06E39CEE644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965" name="Freeform 139">
                    <a:extLst>
                      <a:ext uri="{FF2B5EF4-FFF2-40B4-BE49-F238E27FC236}">
                        <a16:creationId xmlns:a16="http://schemas.microsoft.com/office/drawing/2014/main" id="{F97AB4AA-6DB0-418B-92C4-742CCC6730E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962" name="Line 140">
                  <a:extLst>
                    <a:ext uri="{FF2B5EF4-FFF2-40B4-BE49-F238E27FC236}">
                      <a16:creationId xmlns:a16="http://schemas.microsoft.com/office/drawing/2014/main" id="{EEA54053-C5DF-4608-A420-599B0BE2D0A9}"/>
                    </a:ext>
                  </a:extLst>
                </p:cNvPr>
                <p:cNvSpPr>
                  <a:spLocks noChangeShapeType="1"/>
                </p:cNvSpPr>
                <p:nvPr/>
              </p:nvSpPr>
              <p:spPr bwMode="auto">
                <a:xfrm>
                  <a:off x="2358"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963" name="Line 141">
                  <a:extLst>
                    <a:ext uri="{FF2B5EF4-FFF2-40B4-BE49-F238E27FC236}">
                      <a16:creationId xmlns:a16="http://schemas.microsoft.com/office/drawing/2014/main" id="{88DF5637-085E-4987-BD55-7A5FC0A19997}"/>
                    </a:ext>
                  </a:extLst>
                </p:cNvPr>
                <p:cNvSpPr>
                  <a:spLocks noChangeShapeType="1"/>
                </p:cNvSpPr>
                <p:nvPr/>
              </p:nvSpPr>
              <p:spPr bwMode="auto">
                <a:xfrm>
                  <a:off x="2907"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9949" name="Group 133">
                <a:extLst>
                  <a:ext uri="{FF2B5EF4-FFF2-40B4-BE49-F238E27FC236}">
                    <a16:creationId xmlns:a16="http://schemas.microsoft.com/office/drawing/2014/main" id="{9CF1CCF2-8B48-4D8D-81F8-BF770735B140}"/>
                  </a:ext>
                </a:extLst>
              </p:cNvPr>
              <p:cNvGrpSpPr>
                <a:grpSpLocks/>
              </p:cNvGrpSpPr>
              <p:nvPr/>
            </p:nvGrpSpPr>
            <p:grpSpPr bwMode="auto">
              <a:xfrm>
                <a:off x="8438032" y="3018963"/>
                <a:ext cx="532759" cy="184809"/>
                <a:chOff x="2356" y="1300"/>
                <a:chExt cx="555" cy="194"/>
              </a:xfrm>
            </p:grpSpPr>
            <p:sp>
              <p:nvSpPr>
                <p:cNvPr id="229950" name="Oval 407">
                  <a:extLst>
                    <a:ext uri="{FF2B5EF4-FFF2-40B4-BE49-F238E27FC236}">
                      <a16:creationId xmlns:a16="http://schemas.microsoft.com/office/drawing/2014/main" id="{044A5420-C37C-49B0-9067-5E265E4D65C4}"/>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951" name="Rectangle 410">
                  <a:extLst>
                    <a:ext uri="{FF2B5EF4-FFF2-40B4-BE49-F238E27FC236}">
                      <a16:creationId xmlns:a16="http://schemas.microsoft.com/office/drawing/2014/main" id="{DB1A6E81-F987-486F-9CDD-F0DC9E2E5C1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952" name="Oval 411">
                  <a:extLst>
                    <a:ext uri="{FF2B5EF4-FFF2-40B4-BE49-F238E27FC236}">
                      <a16:creationId xmlns:a16="http://schemas.microsoft.com/office/drawing/2014/main" id="{3EDDBD2D-0864-4170-8DEE-B053BD7EA8A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29953" name="Group 137">
                  <a:extLst>
                    <a:ext uri="{FF2B5EF4-FFF2-40B4-BE49-F238E27FC236}">
                      <a16:creationId xmlns:a16="http://schemas.microsoft.com/office/drawing/2014/main" id="{330F67A4-9F87-4085-9907-F9C86A4715E2}"/>
                    </a:ext>
                  </a:extLst>
                </p:cNvPr>
                <p:cNvGrpSpPr>
                  <a:grpSpLocks/>
                </p:cNvGrpSpPr>
                <p:nvPr/>
              </p:nvGrpSpPr>
              <p:grpSpPr bwMode="auto">
                <a:xfrm>
                  <a:off x="2468" y="1332"/>
                  <a:ext cx="310" cy="60"/>
                  <a:chOff x="2468" y="1332"/>
                  <a:chExt cx="310" cy="60"/>
                </a:xfrm>
              </p:grpSpPr>
              <p:sp>
                <p:nvSpPr>
                  <p:cNvPr id="229956" name="Freeform 138">
                    <a:extLst>
                      <a:ext uri="{FF2B5EF4-FFF2-40B4-BE49-F238E27FC236}">
                        <a16:creationId xmlns:a16="http://schemas.microsoft.com/office/drawing/2014/main" id="{D5294B25-BDA3-43C7-8A22-A94C276606D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957" name="Freeform 139">
                    <a:extLst>
                      <a:ext uri="{FF2B5EF4-FFF2-40B4-BE49-F238E27FC236}">
                        <a16:creationId xmlns:a16="http://schemas.microsoft.com/office/drawing/2014/main" id="{D7D00865-870B-4759-ADCE-8611A8FDCDB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954" name="Line 140">
                  <a:extLst>
                    <a:ext uri="{FF2B5EF4-FFF2-40B4-BE49-F238E27FC236}">
                      <a16:creationId xmlns:a16="http://schemas.microsoft.com/office/drawing/2014/main" id="{4064F6C7-6BE5-4236-BBC7-79EB91DDA037}"/>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955" name="Line 141">
                  <a:extLst>
                    <a:ext uri="{FF2B5EF4-FFF2-40B4-BE49-F238E27FC236}">
                      <a16:creationId xmlns:a16="http://schemas.microsoft.com/office/drawing/2014/main" id="{B04D76F4-1978-4F31-B2A9-60A4D1116821}"/>
                    </a:ext>
                  </a:extLst>
                </p:cNvPr>
                <p:cNvSpPr>
                  <a:spLocks noChangeShapeType="1"/>
                </p:cNvSpPr>
                <p:nvPr/>
              </p:nvSpPr>
              <p:spPr bwMode="auto">
                <a:xfrm>
                  <a:off x="2910"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229737" name="Group 331">
              <a:extLst>
                <a:ext uri="{FF2B5EF4-FFF2-40B4-BE49-F238E27FC236}">
                  <a16:creationId xmlns:a16="http://schemas.microsoft.com/office/drawing/2014/main" id="{9A80DCE0-2DC1-4306-9B97-F47AD08FB871}"/>
                </a:ext>
              </a:extLst>
            </p:cNvPr>
            <p:cNvGrpSpPr>
              <a:grpSpLocks/>
            </p:cNvGrpSpPr>
            <p:nvPr/>
          </p:nvGrpSpPr>
          <p:grpSpPr bwMode="auto">
            <a:xfrm>
              <a:off x="1803400" y="2755900"/>
              <a:ext cx="3467100" cy="1193800"/>
              <a:chOff x="7848600" y="2044700"/>
              <a:chExt cx="3200399" cy="1371600"/>
            </a:xfrm>
          </p:grpSpPr>
          <p:sp>
            <p:nvSpPr>
              <p:cNvPr id="229850" name="Oval 332">
                <a:extLst>
                  <a:ext uri="{FF2B5EF4-FFF2-40B4-BE49-F238E27FC236}">
                    <a16:creationId xmlns:a16="http://schemas.microsoft.com/office/drawing/2014/main" id="{6BE905C5-360B-4C07-ADC7-4A424ED282AB}"/>
                  </a:ext>
                </a:extLst>
              </p:cNvPr>
              <p:cNvSpPr>
                <a:spLocks noChangeArrowheads="1"/>
              </p:cNvSpPr>
              <p:nvPr/>
            </p:nvSpPr>
            <p:spPr bwMode="auto">
              <a:xfrm>
                <a:off x="7848600" y="2044700"/>
                <a:ext cx="3200399" cy="1371600"/>
              </a:xfrm>
              <a:prstGeom prst="ellipse">
                <a:avLst/>
              </a:prstGeom>
              <a:solidFill>
                <a:schemeClr val="accent1"/>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851" name="Group 133">
                <a:extLst>
                  <a:ext uri="{FF2B5EF4-FFF2-40B4-BE49-F238E27FC236}">
                    <a16:creationId xmlns:a16="http://schemas.microsoft.com/office/drawing/2014/main" id="{EC009460-F816-4D35-8B3E-54148ADFEB31}"/>
                  </a:ext>
                </a:extLst>
              </p:cNvPr>
              <p:cNvGrpSpPr>
                <a:grpSpLocks/>
              </p:cNvGrpSpPr>
              <p:nvPr/>
            </p:nvGrpSpPr>
            <p:grpSpPr bwMode="auto">
              <a:xfrm>
                <a:off x="8526482" y="2160804"/>
                <a:ext cx="532759" cy="184809"/>
                <a:chOff x="2356" y="1300"/>
                <a:chExt cx="555" cy="194"/>
              </a:xfrm>
            </p:grpSpPr>
            <p:sp>
              <p:nvSpPr>
                <p:cNvPr id="229924" name="Oval 407">
                  <a:extLst>
                    <a:ext uri="{FF2B5EF4-FFF2-40B4-BE49-F238E27FC236}">
                      <a16:creationId xmlns:a16="http://schemas.microsoft.com/office/drawing/2014/main" id="{685BA9AC-59C4-4B0C-89D1-7987F2BB4D28}"/>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925" name="Rectangle 410">
                  <a:extLst>
                    <a:ext uri="{FF2B5EF4-FFF2-40B4-BE49-F238E27FC236}">
                      <a16:creationId xmlns:a16="http://schemas.microsoft.com/office/drawing/2014/main" id="{948489B3-4880-4A3E-9C39-C26CD8A4D928}"/>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926" name="Oval 411">
                  <a:extLst>
                    <a:ext uri="{FF2B5EF4-FFF2-40B4-BE49-F238E27FC236}">
                      <a16:creationId xmlns:a16="http://schemas.microsoft.com/office/drawing/2014/main" id="{9C36F0DE-69B0-4DB4-852F-2690FFDA3C9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29927" name="Group 137">
                  <a:extLst>
                    <a:ext uri="{FF2B5EF4-FFF2-40B4-BE49-F238E27FC236}">
                      <a16:creationId xmlns:a16="http://schemas.microsoft.com/office/drawing/2014/main" id="{0A67AC95-BDE7-4D48-973D-C0897C65E9DB}"/>
                    </a:ext>
                  </a:extLst>
                </p:cNvPr>
                <p:cNvGrpSpPr>
                  <a:grpSpLocks/>
                </p:cNvGrpSpPr>
                <p:nvPr/>
              </p:nvGrpSpPr>
              <p:grpSpPr bwMode="auto">
                <a:xfrm>
                  <a:off x="2468" y="1332"/>
                  <a:ext cx="310" cy="60"/>
                  <a:chOff x="2468" y="1332"/>
                  <a:chExt cx="310" cy="60"/>
                </a:xfrm>
              </p:grpSpPr>
              <p:sp>
                <p:nvSpPr>
                  <p:cNvPr id="229930" name="Freeform 138">
                    <a:extLst>
                      <a:ext uri="{FF2B5EF4-FFF2-40B4-BE49-F238E27FC236}">
                        <a16:creationId xmlns:a16="http://schemas.microsoft.com/office/drawing/2014/main" id="{A69BF389-E6D7-4B2E-9468-0402D7BA259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931" name="Freeform 139">
                    <a:extLst>
                      <a:ext uri="{FF2B5EF4-FFF2-40B4-BE49-F238E27FC236}">
                        <a16:creationId xmlns:a16="http://schemas.microsoft.com/office/drawing/2014/main" id="{355B8FAB-D01F-4BD0-A7C9-0050E7105B6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928" name="Line 140">
                  <a:extLst>
                    <a:ext uri="{FF2B5EF4-FFF2-40B4-BE49-F238E27FC236}">
                      <a16:creationId xmlns:a16="http://schemas.microsoft.com/office/drawing/2014/main" id="{8035324F-627B-4AF1-9137-AE7FB8995E80}"/>
                    </a:ext>
                  </a:extLst>
                </p:cNvPr>
                <p:cNvSpPr>
                  <a:spLocks noChangeShapeType="1"/>
                </p:cNvSpPr>
                <p:nvPr/>
              </p:nvSpPr>
              <p:spPr bwMode="auto">
                <a:xfrm>
                  <a:off x="2358"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929" name="Line 141">
                  <a:extLst>
                    <a:ext uri="{FF2B5EF4-FFF2-40B4-BE49-F238E27FC236}">
                      <a16:creationId xmlns:a16="http://schemas.microsoft.com/office/drawing/2014/main" id="{B65F871A-20E9-4919-8B8D-706056712F76}"/>
                    </a:ext>
                  </a:extLst>
                </p:cNvPr>
                <p:cNvSpPr>
                  <a:spLocks noChangeShapeType="1"/>
                </p:cNvSpPr>
                <p:nvPr/>
              </p:nvSpPr>
              <p:spPr bwMode="auto">
                <a:xfrm>
                  <a:off x="2906"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852" name="Straight Connector 334">
                <a:extLst>
                  <a:ext uri="{FF2B5EF4-FFF2-40B4-BE49-F238E27FC236}">
                    <a16:creationId xmlns:a16="http://schemas.microsoft.com/office/drawing/2014/main" id="{56D1C351-A03D-48E5-B957-9D45C451A1AE}"/>
                  </a:ext>
                </a:extLst>
              </p:cNvPr>
              <p:cNvCxnSpPr>
                <a:cxnSpLocks noChangeShapeType="1"/>
                <a:stCxn id="229929" idx="0"/>
              </p:cNvCxnSpPr>
              <p:nvPr/>
            </p:nvCxnSpPr>
            <p:spPr bwMode="auto">
              <a:xfrm>
                <a:off x="9055401" y="2220819"/>
                <a:ext cx="975377" cy="13653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853" name="Straight Connector 335">
                <a:extLst>
                  <a:ext uri="{FF2B5EF4-FFF2-40B4-BE49-F238E27FC236}">
                    <a16:creationId xmlns:a16="http://schemas.microsoft.com/office/drawing/2014/main" id="{F9944C20-7F58-4E11-A350-7B985C38A182}"/>
                  </a:ext>
                </a:extLst>
              </p:cNvPr>
              <p:cNvCxnSpPr>
                <a:cxnSpLocks noChangeShapeType="1"/>
              </p:cNvCxnSpPr>
              <p:nvPr/>
            </p:nvCxnSpPr>
            <p:spPr bwMode="auto">
              <a:xfrm>
                <a:off x="9522191" y="2583188"/>
                <a:ext cx="120745" cy="8339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854" name="Straight Connector 336">
                <a:extLst>
                  <a:ext uri="{FF2B5EF4-FFF2-40B4-BE49-F238E27FC236}">
                    <a16:creationId xmlns:a16="http://schemas.microsoft.com/office/drawing/2014/main" id="{37BDE859-A71F-4140-92AF-3487446DB42F}"/>
                  </a:ext>
                </a:extLst>
              </p:cNvPr>
              <p:cNvCxnSpPr>
                <a:cxnSpLocks noChangeShapeType="1"/>
              </p:cNvCxnSpPr>
              <p:nvPr/>
            </p:nvCxnSpPr>
            <p:spPr bwMode="auto">
              <a:xfrm flipV="1">
                <a:off x="9323081" y="2786992"/>
                <a:ext cx="243358" cy="4562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855" name="Straight Connector 337">
                <a:extLst>
                  <a:ext uri="{FF2B5EF4-FFF2-40B4-BE49-F238E27FC236}">
                    <a16:creationId xmlns:a16="http://schemas.microsoft.com/office/drawing/2014/main" id="{848F0C3D-D53A-40E0-89FF-00731F78314C}"/>
                  </a:ext>
                </a:extLst>
              </p:cNvPr>
              <p:cNvCxnSpPr>
                <a:cxnSpLocks noChangeShapeType="1"/>
              </p:cNvCxnSpPr>
              <p:nvPr/>
            </p:nvCxnSpPr>
            <p:spPr bwMode="auto">
              <a:xfrm flipV="1">
                <a:off x="9028147" y="2611644"/>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856" name="Straight Connector 338">
                <a:extLst>
                  <a:ext uri="{FF2B5EF4-FFF2-40B4-BE49-F238E27FC236}">
                    <a16:creationId xmlns:a16="http://schemas.microsoft.com/office/drawing/2014/main" id="{E2A7732B-4213-449F-9DA8-09D2E0836688}"/>
                  </a:ext>
                </a:extLst>
              </p:cNvPr>
              <p:cNvCxnSpPr>
                <a:cxnSpLocks noChangeShapeType="1"/>
              </p:cNvCxnSpPr>
              <p:nvPr/>
            </p:nvCxnSpPr>
            <p:spPr bwMode="auto">
              <a:xfrm flipV="1">
                <a:off x="8729859" y="2909476"/>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857" name="Straight Connector 339">
                <a:extLst>
                  <a:ext uri="{FF2B5EF4-FFF2-40B4-BE49-F238E27FC236}">
                    <a16:creationId xmlns:a16="http://schemas.microsoft.com/office/drawing/2014/main" id="{FCA28EEF-07D3-409E-9B86-3D1410C4B7F9}"/>
                  </a:ext>
                </a:extLst>
              </p:cNvPr>
              <p:cNvCxnSpPr>
                <a:cxnSpLocks noChangeShapeType="1"/>
              </p:cNvCxnSpPr>
              <p:nvPr/>
            </p:nvCxnSpPr>
            <p:spPr bwMode="auto">
              <a:xfrm flipV="1">
                <a:off x="9537887" y="2836224"/>
                <a:ext cx="252969" cy="25294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858" name="Straight Connector 340">
                <a:extLst>
                  <a:ext uri="{FF2B5EF4-FFF2-40B4-BE49-F238E27FC236}">
                    <a16:creationId xmlns:a16="http://schemas.microsoft.com/office/drawing/2014/main" id="{CD468400-21E0-4011-BE6D-11B890F6C20B}"/>
                  </a:ext>
                </a:extLst>
              </p:cNvPr>
              <p:cNvCxnSpPr>
                <a:cxnSpLocks noChangeShapeType="1"/>
              </p:cNvCxnSpPr>
              <p:nvPr/>
            </p:nvCxnSpPr>
            <p:spPr bwMode="auto">
              <a:xfrm flipH="1" flipV="1">
                <a:off x="10029359" y="2822067"/>
                <a:ext cx="354959" cy="12439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859" name="Straight Connector 341">
                <a:extLst>
                  <a:ext uri="{FF2B5EF4-FFF2-40B4-BE49-F238E27FC236}">
                    <a16:creationId xmlns:a16="http://schemas.microsoft.com/office/drawing/2014/main" id="{EAA887CE-4CE1-402C-B6D8-0CBB3CD093AF}"/>
                  </a:ext>
                </a:extLst>
              </p:cNvPr>
              <p:cNvCxnSpPr>
                <a:cxnSpLocks noChangeShapeType="1"/>
              </p:cNvCxnSpPr>
              <p:nvPr/>
            </p:nvCxnSpPr>
            <p:spPr bwMode="auto">
              <a:xfrm flipV="1">
                <a:off x="10015190" y="2475242"/>
                <a:ext cx="283363" cy="1956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860" name="Straight Connector 342">
                <a:extLst>
                  <a:ext uri="{FF2B5EF4-FFF2-40B4-BE49-F238E27FC236}">
                    <a16:creationId xmlns:a16="http://schemas.microsoft.com/office/drawing/2014/main" id="{CD23358C-1654-40C4-86DF-678F65ED2F5F}"/>
                  </a:ext>
                </a:extLst>
              </p:cNvPr>
              <p:cNvCxnSpPr>
                <a:cxnSpLocks noChangeShapeType="1"/>
                <a:endCxn id="229924" idx="4"/>
              </p:cNvCxnSpPr>
              <p:nvPr/>
            </p:nvCxnSpPr>
            <p:spPr bwMode="auto">
              <a:xfrm flipH="1" flipV="1">
                <a:off x="8791902" y="2345614"/>
                <a:ext cx="410984" cy="871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29861" name="Group 133">
                <a:extLst>
                  <a:ext uri="{FF2B5EF4-FFF2-40B4-BE49-F238E27FC236}">
                    <a16:creationId xmlns:a16="http://schemas.microsoft.com/office/drawing/2014/main" id="{FC93D6EE-B0AA-4F34-8F22-D4F4E1A3EAAF}"/>
                  </a:ext>
                </a:extLst>
              </p:cNvPr>
              <p:cNvGrpSpPr>
                <a:grpSpLocks/>
              </p:cNvGrpSpPr>
              <p:nvPr/>
            </p:nvGrpSpPr>
            <p:grpSpPr bwMode="auto">
              <a:xfrm>
                <a:off x="9555206" y="2650627"/>
                <a:ext cx="532759" cy="184809"/>
                <a:chOff x="2356" y="1300"/>
                <a:chExt cx="555" cy="194"/>
              </a:xfrm>
            </p:grpSpPr>
            <p:sp>
              <p:nvSpPr>
                <p:cNvPr id="229916" name="Oval 407">
                  <a:extLst>
                    <a:ext uri="{FF2B5EF4-FFF2-40B4-BE49-F238E27FC236}">
                      <a16:creationId xmlns:a16="http://schemas.microsoft.com/office/drawing/2014/main" id="{FD9BCAEB-1033-4A52-A4E6-248626278EF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917" name="Rectangle 410">
                  <a:extLst>
                    <a:ext uri="{FF2B5EF4-FFF2-40B4-BE49-F238E27FC236}">
                      <a16:creationId xmlns:a16="http://schemas.microsoft.com/office/drawing/2014/main" id="{223791B4-945D-4767-B0AB-6D5170AC5491}"/>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918" name="Oval 411">
                  <a:extLst>
                    <a:ext uri="{FF2B5EF4-FFF2-40B4-BE49-F238E27FC236}">
                      <a16:creationId xmlns:a16="http://schemas.microsoft.com/office/drawing/2014/main" id="{90F9CBAE-DB8F-475F-A2A2-21C20491C451}"/>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29919" name="Group 137">
                  <a:extLst>
                    <a:ext uri="{FF2B5EF4-FFF2-40B4-BE49-F238E27FC236}">
                      <a16:creationId xmlns:a16="http://schemas.microsoft.com/office/drawing/2014/main" id="{8CD6FAC9-365E-4AB9-832D-E6D4EAB3200D}"/>
                    </a:ext>
                  </a:extLst>
                </p:cNvPr>
                <p:cNvGrpSpPr>
                  <a:grpSpLocks/>
                </p:cNvGrpSpPr>
                <p:nvPr/>
              </p:nvGrpSpPr>
              <p:grpSpPr bwMode="auto">
                <a:xfrm>
                  <a:off x="2468" y="1332"/>
                  <a:ext cx="310" cy="60"/>
                  <a:chOff x="2468" y="1332"/>
                  <a:chExt cx="310" cy="60"/>
                </a:xfrm>
              </p:grpSpPr>
              <p:sp>
                <p:nvSpPr>
                  <p:cNvPr id="229922" name="Freeform 138">
                    <a:extLst>
                      <a:ext uri="{FF2B5EF4-FFF2-40B4-BE49-F238E27FC236}">
                        <a16:creationId xmlns:a16="http://schemas.microsoft.com/office/drawing/2014/main" id="{656E1136-135D-4AF0-BD3D-6F35FF1668C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923" name="Freeform 139">
                    <a:extLst>
                      <a:ext uri="{FF2B5EF4-FFF2-40B4-BE49-F238E27FC236}">
                        <a16:creationId xmlns:a16="http://schemas.microsoft.com/office/drawing/2014/main" id="{74A4EFA2-2359-44C6-A51A-81289DA62E4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920" name="Line 140">
                  <a:extLst>
                    <a:ext uri="{FF2B5EF4-FFF2-40B4-BE49-F238E27FC236}">
                      <a16:creationId xmlns:a16="http://schemas.microsoft.com/office/drawing/2014/main" id="{2910C43A-17A0-47C7-8761-522EA90F292E}"/>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921" name="Line 141">
                  <a:extLst>
                    <a:ext uri="{FF2B5EF4-FFF2-40B4-BE49-F238E27FC236}">
                      <a16:creationId xmlns:a16="http://schemas.microsoft.com/office/drawing/2014/main" id="{971D391E-7228-4414-8BC6-27DB5C73EBBD}"/>
                    </a:ext>
                  </a:extLst>
                </p:cNvPr>
                <p:cNvSpPr>
                  <a:spLocks noChangeShapeType="1"/>
                </p:cNvSpPr>
                <p:nvPr/>
              </p:nvSpPr>
              <p:spPr bwMode="auto">
                <a:xfrm>
                  <a:off x="2906"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9862" name="Group 133">
                <a:extLst>
                  <a:ext uri="{FF2B5EF4-FFF2-40B4-BE49-F238E27FC236}">
                    <a16:creationId xmlns:a16="http://schemas.microsoft.com/office/drawing/2014/main" id="{3F072C32-15B9-4271-AB96-80831FAB94E5}"/>
                  </a:ext>
                </a:extLst>
              </p:cNvPr>
              <p:cNvGrpSpPr>
                <a:grpSpLocks/>
              </p:cNvGrpSpPr>
              <p:nvPr/>
            </p:nvGrpSpPr>
            <p:grpSpPr bwMode="auto">
              <a:xfrm>
                <a:off x="8772607" y="2725609"/>
                <a:ext cx="532759" cy="184809"/>
                <a:chOff x="2356" y="1300"/>
                <a:chExt cx="555" cy="194"/>
              </a:xfrm>
            </p:grpSpPr>
            <p:sp>
              <p:nvSpPr>
                <p:cNvPr id="229908" name="Oval 407">
                  <a:extLst>
                    <a:ext uri="{FF2B5EF4-FFF2-40B4-BE49-F238E27FC236}">
                      <a16:creationId xmlns:a16="http://schemas.microsoft.com/office/drawing/2014/main" id="{2580C0F4-CD23-4CDA-9DC4-7EDFADC4727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909" name="Rectangle 410">
                  <a:extLst>
                    <a:ext uri="{FF2B5EF4-FFF2-40B4-BE49-F238E27FC236}">
                      <a16:creationId xmlns:a16="http://schemas.microsoft.com/office/drawing/2014/main" id="{79B60C92-2AC4-499D-9E9C-2270BA3F8207}"/>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910" name="Oval 411">
                  <a:extLst>
                    <a:ext uri="{FF2B5EF4-FFF2-40B4-BE49-F238E27FC236}">
                      <a16:creationId xmlns:a16="http://schemas.microsoft.com/office/drawing/2014/main" id="{F7C9D5A2-800F-4B4E-B69E-5A004FF3758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29911" name="Group 137">
                  <a:extLst>
                    <a:ext uri="{FF2B5EF4-FFF2-40B4-BE49-F238E27FC236}">
                      <a16:creationId xmlns:a16="http://schemas.microsoft.com/office/drawing/2014/main" id="{1AC81998-503E-499F-A058-331804B17C70}"/>
                    </a:ext>
                  </a:extLst>
                </p:cNvPr>
                <p:cNvGrpSpPr>
                  <a:grpSpLocks/>
                </p:cNvGrpSpPr>
                <p:nvPr/>
              </p:nvGrpSpPr>
              <p:grpSpPr bwMode="auto">
                <a:xfrm>
                  <a:off x="2468" y="1332"/>
                  <a:ext cx="310" cy="60"/>
                  <a:chOff x="2468" y="1332"/>
                  <a:chExt cx="310" cy="60"/>
                </a:xfrm>
              </p:grpSpPr>
              <p:sp>
                <p:nvSpPr>
                  <p:cNvPr id="229914" name="Freeform 138">
                    <a:extLst>
                      <a:ext uri="{FF2B5EF4-FFF2-40B4-BE49-F238E27FC236}">
                        <a16:creationId xmlns:a16="http://schemas.microsoft.com/office/drawing/2014/main" id="{7AF8D460-FCEC-4A0F-99E0-F7B17231675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915" name="Freeform 139">
                    <a:extLst>
                      <a:ext uri="{FF2B5EF4-FFF2-40B4-BE49-F238E27FC236}">
                        <a16:creationId xmlns:a16="http://schemas.microsoft.com/office/drawing/2014/main" id="{C481151D-4796-4F43-A717-5F1F15EE301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912" name="Line 140">
                  <a:extLst>
                    <a:ext uri="{FF2B5EF4-FFF2-40B4-BE49-F238E27FC236}">
                      <a16:creationId xmlns:a16="http://schemas.microsoft.com/office/drawing/2014/main" id="{AFC3C78F-BD2B-4CCD-8766-574FDE3D880E}"/>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913" name="Line 141">
                  <a:extLst>
                    <a:ext uri="{FF2B5EF4-FFF2-40B4-BE49-F238E27FC236}">
                      <a16:creationId xmlns:a16="http://schemas.microsoft.com/office/drawing/2014/main" id="{E1953A25-3F43-4D2A-BB94-A93F1F0DC246}"/>
                    </a:ext>
                  </a:extLst>
                </p:cNvPr>
                <p:cNvSpPr>
                  <a:spLocks noChangeShapeType="1"/>
                </p:cNvSpPr>
                <p:nvPr/>
              </p:nvSpPr>
              <p:spPr bwMode="auto">
                <a:xfrm>
                  <a:off x="2906"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9863" name="Group 133">
                <a:extLst>
                  <a:ext uri="{FF2B5EF4-FFF2-40B4-BE49-F238E27FC236}">
                    <a16:creationId xmlns:a16="http://schemas.microsoft.com/office/drawing/2014/main" id="{4E70B7DE-F871-4CE1-AC95-2EEE6565D3AC}"/>
                  </a:ext>
                </a:extLst>
              </p:cNvPr>
              <p:cNvGrpSpPr>
                <a:grpSpLocks/>
              </p:cNvGrpSpPr>
              <p:nvPr/>
            </p:nvGrpSpPr>
            <p:grpSpPr bwMode="auto">
              <a:xfrm>
                <a:off x="9060908" y="2428111"/>
                <a:ext cx="532759" cy="184809"/>
                <a:chOff x="2356" y="1300"/>
                <a:chExt cx="555" cy="194"/>
              </a:xfrm>
            </p:grpSpPr>
            <p:sp>
              <p:nvSpPr>
                <p:cNvPr id="229900" name="Oval 407">
                  <a:extLst>
                    <a:ext uri="{FF2B5EF4-FFF2-40B4-BE49-F238E27FC236}">
                      <a16:creationId xmlns:a16="http://schemas.microsoft.com/office/drawing/2014/main" id="{6217BA02-B99F-4A25-98F4-4359918BA8B3}"/>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901" name="Rectangle 410">
                  <a:extLst>
                    <a:ext uri="{FF2B5EF4-FFF2-40B4-BE49-F238E27FC236}">
                      <a16:creationId xmlns:a16="http://schemas.microsoft.com/office/drawing/2014/main" id="{A34FA377-D92A-4FEF-86DB-0B5E77762BEA}"/>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902" name="Oval 411">
                  <a:extLst>
                    <a:ext uri="{FF2B5EF4-FFF2-40B4-BE49-F238E27FC236}">
                      <a16:creationId xmlns:a16="http://schemas.microsoft.com/office/drawing/2014/main" id="{96647BAB-CBB2-406B-A819-74B88E36E1EE}"/>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29903" name="Group 137">
                  <a:extLst>
                    <a:ext uri="{FF2B5EF4-FFF2-40B4-BE49-F238E27FC236}">
                      <a16:creationId xmlns:a16="http://schemas.microsoft.com/office/drawing/2014/main" id="{58561ACC-78E3-42A1-B1A7-F70FD29E9753}"/>
                    </a:ext>
                  </a:extLst>
                </p:cNvPr>
                <p:cNvGrpSpPr>
                  <a:grpSpLocks/>
                </p:cNvGrpSpPr>
                <p:nvPr/>
              </p:nvGrpSpPr>
              <p:grpSpPr bwMode="auto">
                <a:xfrm>
                  <a:off x="2468" y="1332"/>
                  <a:ext cx="310" cy="60"/>
                  <a:chOff x="2468" y="1332"/>
                  <a:chExt cx="310" cy="60"/>
                </a:xfrm>
              </p:grpSpPr>
              <p:sp>
                <p:nvSpPr>
                  <p:cNvPr id="229906" name="Freeform 138">
                    <a:extLst>
                      <a:ext uri="{FF2B5EF4-FFF2-40B4-BE49-F238E27FC236}">
                        <a16:creationId xmlns:a16="http://schemas.microsoft.com/office/drawing/2014/main" id="{1640BB1C-9506-4CED-9B52-2CE7DF81F90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907" name="Freeform 139">
                    <a:extLst>
                      <a:ext uri="{FF2B5EF4-FFF2-40B4-BE49-F238E27FC236}">
                        <a16:creationId xmlns:a16="http://schemas.microsoft.com/office/drawing/2014/main" id="{2BB11B70-4026-4387-B06C-17030E4713E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904" name="Line 140">
                  <a:extLst>
                    <a:ext uri="{FF2B5EF4-FFF2-40B4-BE49-F238E27FC236}">
                      <a16:creationId xmlns:a16="http://schemas.microsoft.com/office/drawing/2014/main" id="{10586167-EBFE-431F-B79C-AB5B3733E594}"/>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905" name="Line 141">
                  <a:extLst>
                    <a:ext uri="{FF2B5EF4-FFF2-40B4-BE49-F238E27FC236}">
                      <a16:creationId xmlns:a16="http://schemas.microsoft.com/office/drawing/2014/main" id="{43150AE4-6DE8-46E3-B5C5-5B60C56EAEFF}"/>
                    </a:ext>
                  </a:extLst>
                </p:cNvPr>
                <p:cNvSpPr>
                  <a:spLocks noChangeShapeType="1"/>
                </p:cNvSpPr>
                <p:nvPr/>
              </p:nvSpPr>
              <p:spPr bwMode="auto">
                <a:xfrm>
                  <a:off x="2907"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9864" name="Group 133">
                <a:extLst>
                  <a:ext uri="{FF2B5EF4-FFF2-40B4-BE49-F238E27FC236}">
                    <a16:creationId xmlns:a16="http://schemas.microsoft.com/office/drawing/2014/main" id="{5E447B2A-AFD0-4165-BF7D-EC4590A1A3D5}"/>
                  </a:ext>
                </a:extLst>
              </p:cNvPr>
              <p:cNvGrpSpPr>
                <a:grpSpLocks/>
              </p:cNvGrpSpPr>
              <p:nvPr/>
            </p:nvGrpSpPr>
            <p:grpSpPr bwMode="auto">
              <a:xfrm>
                <a:off x="10005281" y="2289952"/>
                <a:ext cx="532759" cy="184809"/>
                <a:chOff x="2356" y="1300"/>
                <a:chExt cx="555" cy="194"/>
              </a:xfrm>
            </p:grpSpPr>
            <p:sp>
              <p:nvSpPr>
                <p:cNvPr id="229892" name="Oval 407">
                  <a:extLst>
                    <a:ext uri="{FF2B5EF4-FFF2-40B4-BE49-F238E27FC236}">
                      <a16:creationId xmlns:a16="http://schemas.microsoft.com/office/drawing/2014/main" id="{E3CCA23C-B0F3-4BB2-A962-AC9BA21D331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893" name="Rectangle 410">
                  <a:extLst>
                    <a:ext uri="{FF2B5EF4-FFF2-40B4-BE49-F238E27FC236}">
                      <a16:creationId xmlns:a16="http://schemas.microsoft.com/office/drawing/2014/main" id="{171ACF82-8C34-4849-8CE6-EE7C98FA2A0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894" name="Oval 411">
                  <a:extLst>
                    <a:ext uri="{FF2B5EF4-FFF2-40B4-BE49-F238E27FC236}">
                      <a16:creationId xmlns:a16="http://schemas.microsoft.com/office/drawing/2014/main" id="{7C173A10-68C5-442C-B294-12E069F8DBA8}"/>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29895" name="Group 137">
                  <a:extLst>
                    <a:ext uri="{FF2B5EF4-FFF2-40B4-BE49-F238E27FC236}">
                      <a16:creationId xmlns:a16="http://schemas.microsoft.com/office/drawing/2014/main" id="{7105E852-2198-44B2-99F3-3C9C6D4F1E86}"/>
                    </a:ext>
                  </a:extLst>
                </p:cNvPr>
                <p:cNvGrpSpPr>
                  <a:grpSpLocks/>
                </p:cNvGrpSpPr>
                <p:nvPr/>
              </p:nvGrpSpPr>
              <p:grpSpPr bwMode="auto">
                <a:xfrm>
                  <a:off x="2468" y="1332"/>
                  <a:ext cx="310" cy="60"/>
                  <a:chOff x="2468" y="1332"/>
                  <a:chExt cx="310" cy="60"/>
                </a:xfrm>
              </p:grpSpPr>
              <p:sp>
                <p:nvSpPr>
                  <p:cNvPr id="229898" name="Freeform 138">
                    <a:extLst>
                      <a:ext uri="{FF2B5EF4-FFF2-40B4-BE49-F238E27FC236}">
                        <a16:creationId xmlns:a16="http://schemas.microsoft.com/office/drawing/2014/main" id="{E2D00C44-EA9B-477D-B2AC-50E673CAB2A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899" name="Freeform 139">
                    <a:extLst>
                      <a:ext uri="{FF2B5EF4-FFF2-40B4-BE49-F238E27FC236}">
                        <a16:creationId xmlns:a16="http://schemas.microsoft.com/office/drawing/2014/main" id="{863ABE9B-8E06-4C8F-A5DA-FD8B2A50218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896" name="Line 140">
                  <a:extLst>
                    <a:ext uri="{FF2B5EF4-FFF2-40B4-BE49-F238E27FC236}">
                      <a16:creationId xmlns:a16="http://schemas.microsoft.com/office/drawing/2014/main" id="{A30FEC85-29BE-4909-A266-FA73FC674D2F}"/>
                    </a:ext>
                  </a:extLst>
                </p:cNvPr>
                <p:cNvSpPr>
                  <a:spLocks noChangeShapeType="1"/>
                </p:cNvSpPr>
                <p:nvPr/>
              </p:nvSpPr>
              <p:spPr bwMode="auto">
                <a:xfrm>
                  <a:off x="2358" y="1360"/>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897" name="Line 141">
                  <a:extLst>
                    <a:ext uri="{FF2B5EF4-FFF2-40B4-BE49-F238E27FC236}">
                      <a16:creationId xmlns:a16="http://schemas.microsoft.com/office/drawing/2014/main" id="{EE162680-512B-4BE2-8355-05AAA47E3CE1}"/>
                    </a:ext>
                  </a:extLst>
                </p:cNvPr>
                <p:cNvSpPr>
                  <a:spLocks noChangeShapeType="1"/>
                </p:cNvSpPr>
                <p:nvPr/>
              </p:nvSpPr>
              <p:spPr bwMode="auto">
                <a:xfrm>
                  <a:off x="2906"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9865" name="Group 133">
                <a:extLst>
                  <a:ext uri="{FF2B5EF4-FFF2-40B4-BE49-F238E27FC236}">
                    <a16:creationId xmlns:a16="http://schemas.microsoft.com/office/drawing/2014/main" id="{223FA41A-07D6-414C-9958-2AB24DAAFAF7}"/>
                  </a:ext>
                </a:extLst>
              </p:cNvPr>
              <p:cNvGrpSpPr>
                <a:grpSpLocks/>
              </p:cNvGrpSpPr>
              <p:nvPr/>
            </p:nvGrpSpPr>
            <p:grpSpPr bwMode="auto">
              <a:xfrm>
                <a:off x="10232661" y="2882876"/>
                <a:ext cx="532759" cy="184809"/>
                <a:chOff x="2356" y="1300"/>
                <a:chExt cx="555" cy="194"/>
              </a:xfrm>
            </p:grpSpPr>
            <p:sp>
              <p:nvSpPr>
                <p:cNvPr id="229884" name="Oval 407">
                  <a:extLst>
                    <a:ext uri="{FF2B5EF4-FFF2-40B4-BE49-F238E27FC236}">
                      <a16:creationId xmlns:a16="http://schemas.microsoft.com/office/drawing/2014/main" id="{E7D8AC9E-AF41-407E-A125-D364929BDF74}"/>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885" name="Rectangle 410">
                  <a:extLst>
                    <a:ext uri="{FF2B5EF4-FFF2-40B4-BE49-F238E27FC236}">
                      <a16:creationId xmlns:a16="http://schemas.microsoft.com/office/drawing/2014/main" id="{D7A07C1D-8300-42E4-9021-70C1A57CDAD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886" name="Oval 411">
                  <a:extLst>
                    <a:ext uri="{FF2B5EF4-FFF2-40B4-BE49-F238E27FC236}">
                      <a16:creationId xmlns:a16="http://schemas.microsoft.com/office/drawing/2014/main" id="{A3EC3352-56B9-47CA-BA73-6B39AA21DFBE}"/>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29887" name="Group 137">
                  <a:extLst>
                    <a:ext uri="{FF2B5EF4-FFF2-40B4-BE49-F238E27FC236}">
                      <a16:creationId xmlns:a16="http://schemas.microsoft.com/office/drawing/2014/main" id="{D135829C-5C3F-4F2E-ACAF-2551222066F1}"/>
                    </a:ext>
                  </a:extLst>
                </p:cNvPr>
                <p:cNvGrpSpPr>
                  <a:grpSpLocks/>
                </p:cNvGrpSpPr>
                <p:nvPr/>
              </p:nvGrpSpPr>
              <p:grpSpPr bwMode="auto">
                <a:xfrm>
                  <a:off x="2468" y="1332"/>
                  <a:ext cx="310" cy="60"/>
                  <a:chOff x="2468" y="1332"/>
                  <a:chExt cx="310" cy="60"/>
                </a:xfrm>
              </p:grpSpPr>
              <p:sp>
                <p:nvSpPr>
                  <p:cNvPr id="229890" name="Freeform 138">
                    <a:extLst>
                      <a:ext uri="{FF2B5EF4-FFF2-40B4-BE49-F238E27FC236}">
                        <a16:creationId xmlns:a16="http://schemas.microsoft.com/office/drawing/2014/main" id="{2B6FF90E-A1C0-4A17-B273-B71FF3F39C3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891" name="Freeform 139">
                    <a:extLst>
                      <a:ext uri="{FF2B5EF4-FFF2-40B4-BE49-F238E27FC236}">
                        <a16:creationId xmlns:a16="http://schemas.microsoft.com/office/drawing/2014/main" id="{94EF5FCD-3345-4172-8D75-FF53E79E60C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888" name="Line 140">
                  <a:extLst>
                    <a:ext uri="{FF2B5EF4-FFF2-40B4-BE49-F238E27FC236}">
                      <a16:creationId xmlns:a16="http://schemas.microsoft.com/office/drawing/2014/main" id="{F295BC72-ECEF-4DC5-97C9-CD048F16920F}"/>
                    </a:ext>
                  </a:extLst>
                </p:cNvPr>
                <p:cNvSpPr>
                  <a:spLocks noChangeShapeType="1"/>
                </p:cNvSpPr>
                <p:nvPr/>
              </p:nvSpPr>
              <p:spPr bwMode="auto">
                <a:xfrm>
                  <a:off x="2358"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889" name="Line 141">
                  <a:extLst>
                    <a:ext uri="{FF2B5EF4-FFF2-40B4-BE49-F238E27FC236}">
                      <a16:creationId xmlns:a16="http://schemas.microsoft.com/office/drawing/2014/main" id="{E7CFE5C2-75BF-416F-AAC1-61F71A934127}"/>
                    </a:ext>
                  </a:extLst>
                </p:cNvPr>
                <p:cNvSpPr>
                  <a:spLocks noChangeShapeType="1"/>
                </p:cNvSpPr>
                <p:nvPr/>
              </p:nvSpPr>
              <p:spPr bwMode="auto">
                <a:xfrm>
                  <a:off x="2906"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9866" name="Group 133">
                <a:extLst>
                  <a:ext uri="{FF2B5EF4-FFF2-40B4-BE49-F238E27FC236}">
                    <a16:creationId xmlns:a16="http://schemas.microsoft.com/office/drawing/2014/main" id="{3C11108E-A5BB-4946-8D69-78979221ADE7}"/>
                  </a:ext>
                </a:extLst>
              </p:cNvPr>
              <p:cNvGrpSpPr>
                <a:grpSpLocks/>
              </p:cNvGrpSpPr>
              <p:nvPr/>
            </p:nvGrpSpPr>
            <p:grpSpPr bwMode="auto">
              <a:xfrm>
                <a:off x="9330660" y="3072767"/>
                <a:ext cx="532759" cy="184809"/>
                <a:chOff x="2356" y="1300"/>
                <a:chExt cx="555" cy="194"/>
              </a:xfrm>
            </p:grpSpPr>
            <p:sp>
              <p:nvSpPr>
                <p:cNvPr id="229876" name="Oval 407">
                  <a:extLst>
                    <a:ext uri="{FF2B5EF4-FFF2-40B4-BE49-F238E27FC236}">
                      <a16:creationId xmlns:a16="http://schemas.microsoft.com/office/drawing/2014/main" id="{AB6EA25B-C32C-4388-A6E1-8DFEB47DBB9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877" name="Rectangle 410">
                  <a:extLst>
                    <a:ext uri="{FF2B5EF4-FFF2-40B4-BE49-F238E27FC236}">
                      <a16:creationId xmlns:a16="http://schemas.microsoft.com/office/drawing/2014/main" id="{DDDF4CCB-6FC9-468C-92AE-98306A9B8230}"/>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878" name="Oval 411">
                  <a:extLst>
                    <a:ext uri="{FF2B5EF4-FFF2-40B4-BE49-F238E27FC236}">
                      <a16:creationId xmlns:a16="http://schemas.microsoft.com/office/drawing/2014/main" id="{6B677454-93ED-4401-ABCC-261184F1776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29879" name="Group 137">
                  <a:extLst>
                    <a:ext uri="{FF2B5EF4-FFF2-40B4-BE49-F238E27FC236}">
                      <a16:creationId xmlns:a16="http://schemas.microsoft.com/office/drawing/2014/main" id="{882D26FA-7767-4F7A-92B0-A98ECED38E83}"/>
                    </a:ext>
                  </a:extLst>
                </p:cNvPr>
                <p:cNvGrpSpPr>
                  <a:grpSpLocks/>
                </p:cNvGrpSpPr>
                <p:nvPr/>
              </p:nvGrpSpPr>
              <p:grpSpPr bwMode="auto">
                <a:xfrm>
                  <a:off x="2468" y="1332"/>
                  <a:ext cx="310" cy="60"/>
                  <a:chOff x="2468" y="1332"/>
                  <a:chExt cx="310" cy="60"/>
                </a:xfrm>
              </p:grpSpPr>
              <p:sp>
                <p:nvSpPr>
                  <p:cNvPr id="229882" name="Freeform 138">
                    <a:extLst>
                      <a:ext uri="{FF2B5EF4-FFF2-40B4-BE49-F238E27FC236}">
                        <a16:creationId xmlns:a16="http://schemas.microsoft.com/office/drawing/2014/main" id="{3D157C7A-1687-4C71-A40F-D3417E02F8D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883" name="Freeform 139">
                    <a:extLst>
                      <a:ext uri="{FF2B5EF4-FFF2-40B4-BE49-F238E27FC236}">
                        <a16:creationId xmlns:a16="http://schemas.microsoft.com/office/drawing/2014/main" id="{41549847-46AC-4D26-84B6-7922D3A90D6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880" name="Line 140">
                  <a:extLst>
                    <a:ext uri="{FF2B5EF4-FFF2-40B4-BE49-F238E27FC236}">
                      <a16:creationId xmlns:a16="http://schemas.microsoft.com/office/drawing/2014/main" id="{B523A6AE-AF29-40FE-AD9D-03631575A990}"/>
                    </a:ext>
                  </a:extLst>
                </p:cNvPr>
                <p:cNvSpPr>
                  <a:spLocks noChangeShapeType="1"/>
                </p:cNvSpPr>
                <p:nvPr/>
              </p:nvSpPr>
              <p:spPr bwMode="auto">
                <a:xfrm>
                  <a:off x="2357"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881" name="Line 141">
                  <a:extLst>
                    <a:ext uri="{FF2B5EF4-FFF2-40B4-BE49-F238E27FC236}">
                      <a16:creationId xmlns:a16="http://schemas.microsoft.com/office/drawing/2014/main" id="{A65491C8-EDBC-4DF6-B0C4-C400C34A1051}"/>
                    </a:ext>
                  </a:extLst>
                </p:cNvPr>
                <p:cNvSpPr>
                  <a:spLocks noChangeShapeType="1"/>
                </p:cNvSpPr>
                <p:nvPr/>
              </p:nvSpPr>
              <p:spPr bwMode="auto">
                <a:xfrm>
                  <a:off x="2907"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9867" name="Group 133">
                <a:extLst>
                  <a:ext uri="{FF2B5EF4-FFF2-40B4-BE49-F238E27FC236}">
                    <a16:creationId xmlns:a16="http://schemas.microsoft.com/office/drawing/2014/main" id="{799A15D0-C6D7-46F0-8238-0DA8E2BFB6DC}"/>
                  </a:ext>
                </a:extLst>
              </p:cNvPr>
              <p:cNvGrpSpPr>
                <a:grpSpLocks/>
              </p:cNvGrpSpPr>
              <p:nvPr/>
            </p:nvGrpSpPr>
            <p:grpSpPr bwMode="auto">
              <a:xfrm>
                <a:off x="8438032" y="3018963"/>
                <a:ext cx="532759" cy="184809"/>
                <a:chOff x="2356" y="1300"/>
                <a:chExt cx="555" cy="194"/>
              </a:xfrm>
            </p:grpSpPr>
            <p:sp>
              <p:nvSpPr>
                <p:cNvPr id="229868" name="Oval 407">
                  <a:extLst>
                    <a:ext uri="{FF2B5EF4-FFF2-40B4-BE49-F238E27FC236}">
                      <a16:creationId xmlns:a16="http://schemas.microsoft.com/office/drawing/2014/main" id="{D240D570-F1CC-42EE-85C2-7696E99D3812}"/>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869" name="Rectangle 410">
                  <a:extLst>
                    <a:ext uri="{FF2B5EF4-FFF2-40B4-BE49-F238E27FC236}">
                      <a16:creationId xmlns:a16="http://schemas.microsoft.com/office/drawing/2014/main" id="{309BCA03-530A-426D-B657-C2459A82127F}"/>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870" name="Oval 411">
                  <a:extLst>
                    <a:ext uri="{FF2B5EF4-FFF2-40B4-BE49-F238E27FC236}">
                      <a16:creationId xmlns:a16="http://schemas.microsoft.com/office/drawing/2014/main" id="{5216F5A9-CDB7-4645-9FFB-1208D1565567}"/>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29871" name="Group 137">
                  <a:extLst>
                    <a:ext uri="{FF2B5EF4-FFF2-40B4-BE49-F238E27FC236}">
                      <a16:creationId xmlns:a16="http://schemas.microsoft.com/office/drawing/2014/main" id="{5BA15B1D-00F9-41D5-97C8-997DE1A19B60}"/>
                    </a:ext>
                  </a:extLst>
                </p:cNvPr>
                <p:cNvGrpSpPr>
                  <a:grpSpLocks/>
                </p:cNvGrpSpPr>
                <p:nvPr/>
              </p:nvGrpSpPr>
              <p:grpSpPr bwMode="auto">
                <a:xfrm>
                  <a:off x="2468" y="1332"/>
                  <a:ext cx="310" cy="60"/>
                  <a:chOff x="2468" y="1332"/>
                  <a:chExt cx="310" cy="60"/>
                </a:xfrm>
              </p:grpSpPr>
              <p:sp>
                <p:nvSpPr>
                  <p:cNvPr id="229874" name="Freeform 138">
                    <a:extLst>
                      <a:ext uri="{FF2B5EF4-FFF2-40B4-BE49-F238E27FC236}">
                        <a16:creationId xmlns:a16="http://schemas.microsoft.com/office/drawing/2014/main" id="{69DA0DF1-6882-405D-8FFE-6FA150A79AC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875" name="Freeform 139">
                    <a:extLst>
                      <a:ext uri="{FF2B5EF4-FFF2-40B4-BE49-F238E27FC236}">
                        <a16:creationId xmlns:a16="http://schemas.microsoft.com/office/drawing/2014/main" id="{3B1A5565-37EF-4AD2-AA5A-ABB9FD1CD12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872" name="Line 140">
                  <a:extLst>
                    <a:ext uri="{FF2B5EF4-FFF2-40B4-BE49-F238E27FC236}">
                      <a16:creationId xmlns:a16="http://schemas.microsoft.com/office/drawing/2014/main" id="{09779170-BE76-4374-94DE-404236229534}"/>
                    </a:ext>
                  </a:extLst>
                </p:cNvPr>
                <p:cNvSpPr>
                  <a:spLocks noChangeShapeType="1"/>
                </p:cNvSpPr>
                <p:nvPr/>
              </p:nvSpPr>
              <p:spPr bwMode="auto">
                <a:xfrm>
                  <a:off x="2357" y="1361"/>
                  <a:ext cx="0" cy="7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873" name="Line 141">
                  <a:extLst>
                    <a:ext uri="{FF2B5EF4-FFF2-40B4-BE49-F238E27FC236}">
                      <a16:creationId xmlns:a16="http://schemas.microsoft.com/office/drawing/2014/main" id="{8DE5CACD-8F07-4FA4-AED4-997510B1BEAF}"/>
                    </a:ext>
                  </a:extLst>
                </p:cNvPr>
                <p:cNvSpPr>
                  <a:spLocks noChangeShapeType="1"/>
                </p:cNvSpPr>
                <p:nvPr/>
              </p:nvSpPr>
              <p:spPr bwMode="auto">
                <a:xfrm>
                  <a:off x="2907"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229738" name="Oval 417">
              <a:extLst>
                <a:ext uri="{FF2B5EF4-FFF2-40B4-BE49-F238E27FC236}">
                  <a16:creationId xmlns:a16="http://schemas.microsoft.com/office/drawing/2014/main" id="{E90D7581-2E97-4778-8A58-4EA0C181A37D}"/>
                </a:ext>
              </a:extLst>
            </p:cNvPr>
            <p:cNvSpPr>
              <a:spLocks noChangeArrowheads="1"/>
            </p:cNvSpPr>
            <p:nvPr/>
          </p:nvSpPr>
          <p:spPr bwMode="auto">
            <a:xfrm>
              <a:off x="1498600" y="4165600"/>
              <a:ext cx="3086100" cy="1168400"/>
            </a:xfrm>
            <a:prstGeom prst="ellipse">
              <a:avLst/>
            </a:prstGeom>
            <a:solidFill>
              <a:schemeClr val="accent1"/>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739" name="Group 133">
              <a:extLst>
                <a:ext uri="{FF2B5EF4-FFF2-40B4-BE49-F238E27FC236}">
                  <a16:creationId xmlns:a16="http://schemas.microsoft.com/office/drawing/2014/main" id="{27276F8B-66F4-4258-8BD9-361026818AF2}"/>
                </a:ext>
              </a:extLst>
            </p:cNvPr>
            <p:cNvGrpSpPr>
              <a:grpSpLocks/>
            </p:cNvGrpSpPr>
            <p:nvPr/>
          </p:nvGrpSpPr>
          <p:grpSpPr bwMode="auto">
            <a:xfrm>
              <a:off x="2152272" y="4264503"/>
              <a:ext cx="513732" cy="157430"/>
              <a:chOff x="2356" y="1300"/>
              <a:chExt cx="555" cy="194"/>
            </a:xfrm>
          </p:grpSpPr>
          <p:sp>
            <p:nvSpPr>
              <p:cNvPr id="229842" name="Oval 492">
                <a:extLst>
                  <a:ext uri="{FF2B5EF4-FFF2-40B4-BE49-F238E27FC236}">
                    <a16:creationId xmlns:a16="http://schemas.microsoft.com/office/drawing/2014/main" id="{C1D40F3B-042B-4140-96DA-CA76ED596A8F}"/>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843" name="Rectangle 410">
                <a:extLst>
                  <a:ext uri="{FF2B5EF4-FFF2-40B4-BE49-F238E27FC236}">
                    <a16:creationId xmlns:a16="http://schemas.microsoft.com/office/drawing/2014/main" id="{8FED9654-32F6-4EB3-95A0-99ED72C76D21}"/>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844" name="Oval 411">
                <a:extLst>
                  <a:ext uri="{FF2B5EF4-FFF2-40B4-BE49-F238E27FC236}">
                    <a16:creationId xmlns:a16="http://schemas.microsoft.com/office/drawing/2014/main" id="{BD3EFF8B-6EA6-4B57-85B6-EF7C6512CAD0}"/>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29845" name="Group 137">
                <a:extLst>
                  <a:ext uri="{FF2B5EF4-FFF2-40B4-BE49-F238E27FC236}">
                    <a16:creationId xmlns:a16="http://schemas.microsoft.com/office/drawing/2014/main" id="{628E5655-41BC-4A4B-B58D-2309A0D5752E}"/>
                  </a:ext>
                </a:extLst>
              </p:cNvPr>
              <p:cNvGrpSpPr>
                <a:grpSpLocks/>
              </p:cNvGrpSpPr>
              <p:nvPr/>
            </p:nvGrpSpPr>
            <p:grpSpPr bwMode="auto">
              <a:xfrm>
                <a:off x="2468" y="1332"/>
                <a:ext cx="310" cy="60"/>
                <a:chOff x="2468" y="1332"/>
                <a:chExt cx="310" cy="60"/>
              </a:xfrm>
            </p:grpSpPr>
            <p:sp>
              <p:nvSpPr>
                <p:cNvPr id="229848" name="Freeform 138">
                  <a:extLst>
                    <a:ext uri="{FF2B5EF4-FFF2-40B4-BE49-F238E27FC236}">
                      <a16:creationId xmlns:a16="http://schemas.microsoft.com/office/drawing/2014/main" id="{697E5620-FA72-4C1D-9945-DDB59FBECB0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849" name="Freeform 139">
                  <a:extLst>
                    <a:ext uri="{FF2B5EF4-FFF2-40B4-BE49-F238E27FC236}">
                      <a16:creationId xmlns:a16="http://schemas.microsoft.com/office/drawing/2014/main" id="{BB1A0E1C-B586-46D9-84B9-79A6DBB3E8D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846" name="Line 140">
                <a:extLst>
                  <a:ext uri="{FF2B5EF4-FFF2-40B4-BE49-F238E27FC236}">
                    <a16:creationId xmlns:a16="http://schemas.microsoft.com/office/drawing/2014/main" id="{B670FA6E-C8C6-488D-AC72-B9E7C35903B2}"/>
                  </a:ext>
                </a:extLst>
              </p:cNvPr>
              <p:cNvSpPr>
                <a:spLocks noChangeShapeType="1"/>
              </p:cNvSpPr>
              <p:nvPr/>
            </p:nvSpPr>
            <p:spPr bwMode="auto">
              <a:xfrm>
                <a:off x="2358" y="1360"/>
                <a:ext cx="0" cy="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847" name="Line 141">
                <a:extLst>
                  <a:ext uri="{FF2B5EF4-FFF2-40B4-BE49-F238E27FC236}">
                    <a16:creationId xmlns:a16="http://schemas.microsoft.com/office/drawing/2014/main" id="{091187F9-68A4-4480-BC53-620E986AE3CB}"/>
                  </a:ext>
                </a:extLst>
              </p:cNvPr>
              <p:cNvSpPr>
                <a:spLocks noChangeShapeType="1"/>
              </p:cNvSpPr>
              <p:nvPr/>
            </p:nvSpPr>
            <p:spPr bwMode="auto">
              <a:xfrm>
                <a:off x="290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740" name="Straight Connector 419">
              <a:extLst>
                <a:ext uri="{FF2B5EF4-FFF2-40B4-BE49-F238E27FC236}">
                  <a16:creationId xmlns:a16="http://schemas.microsoft.com/office/drawing/2014/main" id="{F1011B6E-13E5-4DC7-8A26-2C7E01418BC2}"/>
                </a:ext>
              </a:extLst>
            </p:cNvPr>
            <p:cNvCxnSpPr>
              <a:cxnSpLocks noChangeShapeType="1"/>
              <a:stCxn id="229847" idx="0"/>
            </p:cNvCxnSpPr>
            <p:nvPr/>
          </p:nvCxnSpPr>
          <p:spPr bwMode="auto">
            <a:xfrm>
              <a:off x="2662301" y="4315627"/>
              <a:ext cx="940542" cy="11630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41" name="Straight Connector 420">
              <a:extLst>
                <a:ext uri="{FF2B5EF4-FFF2-40B4-BE49-F238E27FC236}">
                  <a16:creationId xmlns:a16="http://schemas.microsoft.com/office/drawing/2014/main" id="{499F4530-9488-41D8-AC1C-BFCC54B1CE48}"/>
                </a:ext>
              </a:extLst>
            </p:cNvPr>
            <p:cNvCxnSpPr>
              <a:cxnSpLocks noChangeShapeType="1"/>
            </p:cNvCxnSpPr>
            <p:nvPr/>
          </p:nvCxnSpPr>
          <p:spPr bwMode="auto">
            <a:xfrm>
              <a:off x="3112420" y="4624312"/>
              <a:ext cx="116433" cy="710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42" name="Straight Connector 421">
              <a:extLst>
                <a:ext uri="{FF2B5EF4-FFF2-40B4-BE49-F238E27FC236}">
                  <a16:creationId xmlns:a16="http://schemas.microsoft.com/office/drawing/2014/main" id="{97397DA7-A7C3-40A5-8C7C-63C1935C9106}"/>
                </a:ext>
              </a:extLst>
            </p:cNvPr>
            <p:cNvCxnSpPr>
              <a:cxnSpLocks noChangeShapeType="1"/>
            </p:cNvCxnSpPr>
            <p:nvPr/>
          </p:nvCxnSpPr>
          <p:spPr bwMode="auto">
            <a:xfrm flipV="1">
              <a:off x="2920421" y="4797923"/>
              <a:ext cx="234667" cy="3886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43" name="Straight Connector 422">
              <a:extLst>
                <a:ext uri="{FF2B5EF4-FFF2-40B4-BE49-F238E27FC236}">
                  <a16:creationId xmlns:a16="http://schemas.microsoft.com/office/drawing/2014/main" id="{639A20F5-DAD4-42DC-B57F-D9CAB108D2EC}"/>
                </a:ext>
              </a:extLst>
            </p:cNvPr>
            <p:cNvCxnSpPr>
              <a:cxnSpLocks noChangeShapeType="1"/>
            </p:cNvCxnSpPr>
            <p:nvPr/>
          </p:nvCxnSpPr>
          <p:spPr bwMode="auto">
            <a:xfrm flipV="1">
              <a:off x="2636021" y="4648552"/>
              <a:ext cx="185893" cy="9334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44" name="Straight Connector 423">
              <a:extLst>
                <a:ext uri="{FF2B5EF4-FFF2-40B4-BE49-F238E27FC236}">
                  <a16:creationId xmlns:a16="http://schemas.microsoft.com/office/drawing/2014/main" id="{5EFFF443-844F-42C4-8951-1B60E861C633}"/>
                </a:ext>
              </a:extLst>
            </p:cNvPr>
            <p:cNvCxnSpPr>
              <a:cxnSpLocks noChangeShapeType="1"/>
            </p:cNvCxnSpPr>
            <p:nvPr/>
          </p:nvCxnSpPr>
          <p:spPr bwMode="auto">
            <a:xfrm flipV="1">
              <a:off x="2348386" y="4902261"/>
              <a:ext cx="185893" cy="9334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45" name="Straight Connector 424">
              <a:extLst>
                <a:ext uri="{FF2B5EF4-FFF2-40B4-BE49-F238E27FC236}">
                  <a16:creationId xmlns:a16="http://schemas.microsoft.com/office/drawing/2014/main" id="{C1448CDF-46FB-4D37-858E-E7E9BFF89130}"/>
                </a:ext>
              </a:extLst>
            </p:cNvPr>
            <p:cNvCxnSpPr>
              <a:cxnSpLocks noChangeShapeType="1"/>
            </p:cNvCxnSpPr>
            <p:nvPr/>
          </p:nvCxnSpPr>
          <p:spPr bwMode="auto">
            <a:xfrm flipV="1">
              <a:off x="3127556" y="4839861"/>
              <a:ext cx="243934" cy="21546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46" name="Straight Connector 425">
              <a:extLst>
                <a:ext uri="{FF2B5EF4-FFF2-40B4-BE49-F238E27FC236}">
                  <a16:creationId xmlns:a16="http://schemas.microsoft.com/office/drawing/2014/main" id="{CD308F3B-0D98-4615-8B17-5B59D6FFBB59}"/>
                </a:ext>
              </a:extLst>
            </p:cNvPr>
            <p:cNvCxnSpPr>
              <a:cxnSpLocks noChangeShapeType="1"/>
            </p:cNvCxnSpPr>
            <p:nvPr/>
          </p:nvCxnSpPr>
          <p:spPr bwMode="auto">
            <a:xfrm flipH="1" flipV="1">
              <a:off x="3601475" y="4827802"/>
              <a:ext cx="342282" cy="1059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47" name="Straight Connector 426">
              <a:extLst>
                <a:ext uri="{FF2B5EF4-FFF2-40B4-BE49-F238E27FC236}">
                  <a16:creationId xmlns:a16="http://schemas.microsoft.com/office/drawing/2014/main" id="{EEF90F7C-789E-4F9B-B670-29F1FD9105FF}"/>
                </a:ext>
              </a:extLst>
            </p:cNvPr>
            <p:cNvCxnSpPr>
              <a:cxnSpLocks noChangeShapeType="1"/>
            </p:cNvCxnSpPr>
            <p:nvPr/>
          </p:nvCxnSpPr>
          <p:spPr bwMode="auto">
            <a:xfrm flipV="1">
              <a:off x="3587812" y="4532358"/>
              <a:ext cx="273243" cy="16667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48" name="Straight Connector 427">
              <a:extLst>
                <a:ext uri="{FF2B5EF4-FFF2-40B4-BE49-F238E27FC236}">
                  <a16:creationId xmlns:a16="http://schemas.microsoft.com/office/drawing/2014/main" id="{F0ED713A-D0E0-4436-96D4-29F2AAB538F2}"/>
                </a:ext>
              </a:extLst>
            </p:cNvPr>
            <p:cNvCxnSpPr>
              <a:cxnSpLocks noChangeShapeType="1"/>
              <a:endCxn id="229842" idx="4"/>
            </p:cNvCxnSpPr>
            <p:nvPr/>
          </p:nvCxnSpPr>
          <p:spPr bwMode="auto">
            <a:xfrm flipH="1" flipV="1">
              <a:off x="2408213" y="4421934"/>
              <a:ext cx="396306" cy="742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29749" name="Group 133">
              <a:extLst>
                <a:ext uri="{FF2B5EF4-FFF2-40B4-BE49-F238E27FC236}">
                  <a16:creationId xmlns:a16="http://schemas.microsoft.com/office/drawing/2014/main" id="{84946A40-4996-4D9E-89E7-523FEE9C54DC}"/>
                </a:ext>
              </a:extLst>
            </p:cNvPr>
            <p:cNvGrpSpPr>
              <a:grpSpLocks/>
            </p:cNvGrpSpPr>
            <p:nvPr/>
          </p:nvGrpSpPr>
          <p:grpSpPr bwMode="auto">
            <a:xfrm>
              <a:off x="3144256" y="4681760"/>
              <a:ext cx="513732" cy="157430"/>
              <a:chOff x="2356" y="1300"/>
              <a:chExt cx="555" cy="194"/>
            </a:xfrm>
          </p:grpSpPr>
          <p:sp>
            <p:nvSpPr>
              <p:cNvPr id="229834" name="Oval 407">
                <a:extLst>
                  <a:ext uri="{FF2B5EF4-FFF2-40B4-BE49-F238E27FC236}">
                    <a16:creationId xmlns:a16="http://schemas.microsoft.com/office/drawing/2014/main" id="{4D187C24-4A7C-41F5-9FB9-DE704D2E419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835" name="Rectangle 410">
                <a:extLst>
                  <a:ext uri="{FF2B5EF4-FFF2-40B4-BE49-F238E27FC236}">
                    <a16:creationId xmlns:a16="http://schemas.microsoft.com/office/drawing/2014/main" id="{1046B318-8547-4CD6-91CB-5FC3C73F5D8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836" name="Oval 411">
                <a:extLst>
                  <a:ext uri="{FF2B5EF4-FFF2-40B4-BE49-F238E27FC236}">
                    <a16:creationId xmlns:a16="http://schemas.microsoft.com/office/drawing/2014/main" id="{7189ED54-80F9-49CB-B887-29314D957A81}"/>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29837" name="Group 137">
                <a:extLst>
                  <a:ext uri="{FF2B5EF4-FFF2-40B4-BE49-F238E27FC236}">
                    <a16:creationId xmlns:a16="http://schemas.microsoft.com/office/drawing/2014/main" id="{4C130919-C468-46F2-B328-4762DEF2F799}"/>
                  </a:ext>
                </a:extLst>
              </p:cNvPr>
              <p:cNvGrpSpPr>
                <a:grpSpLocks/>
              </p:cNvGrpSpPr>
              <p:nvPr/>
            </p:nvGrpSpPr>
            <p:grpSpPr bwMode="auto">
              <a:xfrm>
                <a:off x="2468" y="1332"/>
                <a:ext cx="310" cy="60"/>
                <a:chOff x="2468" y="1332"/>
                <a:chExt cx="310" cy="60"/>
              </a:xfrm>
            </p:grpSpPr>
            <p:sp>
              <p:nvSpPr>
                <p:cNvPr id="229840" name="Freeform 138">
                  <a:extLst>
                    <a:ext uri="{FF2B5EF4-FFF2-40B4-BE49-F238E27FC236}">
                      <a16:creationId xmlns:a16="http://schemas.microsoft.com/office/drawing/2014/main" id="{52E9A1CC-CAA3-4BBD-9BFF-FE2F8C5DDFF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841" name="Freeform 139">
                  <a:extLst>
                    <a:ext uri="{FF2B5EF4-FFF2-40B4-BE49-F238E27FC236}">
                      <a16:creationId xmlns:a16="http://schemas.microsoft.com/office/drawing/2014/main" id="{F6EA8A78-CA70-4009-8D32-8FAB7DCDD40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838" name="Line 140">
                <a:extLst>
                  <a:ext uri="{FF2B5EF4-FFF2-40B4-BE49-F238E27FC236}">
                    <a16:creationId xmlns:a16="http://schemas.microsoft.com/office/drawing/2014/main" id="{6171E683-1A61-4506-8E8C-EF22201C8053}"/>
                  </a:ext>
                </a:extLst>
              </p:cNvPr>
              <p:cNvSpPr>
                <a:spLocks noChangeShapeType="1"/>
              </p:cNvSpPr>
              <p:nvPr/>
            </p:nvSpPr>
            <p:spPr bwMode="auto">
              <a:xfrm>
                <a:off x="2358" y="1360"/>
                <a:ext cx="0" cy="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839" name="Line 141">
                <a:extLst>
                  <a:ext uri="{FF2B5EF4-FFF2-40B4-BE49-F238E27FC236}">
                    <a16:creationId xmlns:a16="http://schemas.microsoft.com/office/drawing/2014/main" id="{F41F0E57-4275-4E6C-A207-DF147AC7AB5C}"/>
                  </a:ext>
                </a:extLst>
              </p:cNvPr>
              <p:cNvSpPr>
                <a:spLocks noChangeShapeType="1"/>
              </p:cNvSpPr>
              <p:nvPr/>
            </p:nvSpPr>
            <p:spPr bwMode="auto">
              <a:xfrm>
                <a:off x="290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9750" name="Group 133">
              <a:extLst>
                <a:ext uri="{FF2B5EF4-FFF2-40B4-BE49-F238E27FC236}">
                  <a16:creationId xmlns:a16="http://schemas.microsoft.com/office/drawing/2014/main" id="{C641BA31-70F7-4C1D-B486-0C22B5200F00}"/>
                </a:ext>
              </a:extLst>
            </p:cNvPr>
            <p:cNvGrpSpPr>
              <a:grpSpLocks/>
            </p:cNvGrpSpPr>
            <p:nvPr/>
          </p:nvGrpSpPr>
          <p:grpSpPr bwMode="auto">
            <a:xfrm>
              <a:off x="2389607" y="4745634"/>
              <a:ext cx="513732" cy="157430"/>
              <a:chOff x="2356" y="1300"/>
              <a:chExt cx="555" cy="194"/>
            </a:xfrm>
          </p:grpSpPr>
          <p:sp>
            <p:nvSpPr>
              <p:cNvPr id="229826" name="Oval 407">
                <a:extLst>
                  <a:ext uri="{FF2B5EF4-FFF2-40B4-BE49-F238E27FC236}">
                    <a16:creationId xmlns:a16="http://schemas.microsoft.com/office/drawing/2014/main" id="{3F8F885C-D06B-478F-8278-B2378E226452}"/>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827" name="Rectangle 410">
                <a:extLst>
                  <a:ext uri="{FF2B5EF4-FFF2-40B4-BE49-F238E27FC236}">
                    <a16:creationId xmlns:a16="http://schemas.microsoft.com/office/drawing/2014/main" id="{D63BAA19-1B01-4490-9086-1A4D4457282C}"/>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828" name="Oval 411">
                <a:extLst>
                  <a:ext uri="{FF2B5EF4-FFF2-40B4-BE49-F238E27FC236}">
                    <a16:creationId xmlns:a16="http://schemas.microsoft.com/office/drawing/2014/main" id="{0C12E74D-8222-405F-9C46-A256A0B610CC}"/>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29829" name="Group 137">
                <a:extLst>
                  <a:ext uri="{FF2B5EF4-FFF2-40B4-BE49-F238E27FC236}">
                    <a16:creationId xmlns:a16="http://schemas.microsoft.com/office/drawing/2014/main" id="{123F8A1D-589A-474F-AF89-74A1E0537ECE}"/>
                  </a:ext>
                </a:extLst>
              </p:cNvPr>
              <p:cNvGrpSpPr>
                <a:grpSpLocks/>
              </p:cNvGrpSpPr>
              <p:nvPr/>
            </p:nvGrpSpPr>
            <p:grpSpPr bwMode="auto">
              <a:xfrm>
                <a:off x="2468" y="1332"/>
                <a:ext cx="310" cy="60"/>
                <a:chOff x="2468" y="1332"/>
                <a:chExt cx="310" cy="60"/>
              </a:xfrm>
            </p:grpSpPr>
            <p:sp>
              <p:nvSpPr>
                <p:cNvPr id="229832" name="Freeform 138">
                  <a:extLst>
                    <a:ext uri="{FF2B5EF4-FFF2-40B4-BE49-F238E27FC236}">
                      <a16:creationId xmlns:a16="http://schemas.microsoft.com/office/drawing/2014/main" id="{1D84742B-284E-4D76-AB2E-A61D14F56BA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833" name="Freeform 139">
                  <a:extLst>
                    <a:ext uri="{FF2B5EF4-FFF2-40B4-BE49-F238E27FC236}">
                      <a16:creationId xmlns:a16="http://schemas.microsoft.com/office/drawing/2014/main" id="{F8BEC6AF-51D6-41CE-BECB-92A7C738798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830" name="Line 140">
                <a:extLst>
                  <a:ext uri="{FF2B5EF4-FFF2-40B4-BE49-F238E27FC236}">
                    <a16:creationId xmlns:a16="http://schemas.microsoft.com/office/drawing/2014/main" id="{9CBE8C29-DD77-4C12-B8E7-05E521CE9B26}"/>
                  </a:ext>
                </a:extLst>
              </p:cNvPr>
              <p:cNvSpPr>
                <a:spLocks noChangeShapeType="1"/>
              </p:cNvSpPr>
              <p:nvPr/>
            </p:nvSpPr>
            <p:spPr bwMode="auto">
              <a:xfrm>
                <a:off x="2357" y="1360"/>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831" name="Line 141">
                <a:extLst>
                  <a:ext uri="{FF2B5EF4-FFF2-40B4-BE49-F238E27FC236}">
                    <a16:creationId xmlns:a16="http://schemas.microsoft.com/office/drawing/2014/main" id="{0CD3801B-387E-4805-AD1A-8B94BB64C5B8}"/>
                  </a:ext>
                </a:extLst>
              </p:cNvPr>
              <p:cNvSpPr>
                <a:spLocks noChangeShapeType="1"/>
              </p:cNvSpPr>
              <p:nvPr/>
            </p:nvSpPr>
            <p:spPr bwMode="auto">
              <a:xfrm>
                <a:off x="2908" y="1362"/>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9751" name="Group 133">
              <a:extLst>
                <a:ext uri="{FF2B5EF4-FFF2-40B4-BE49-F238E27FC236}">
                  <a16:creationId xmlns:a16="http://schemas.microsoft.com/office/drawing/2014/main" id="{D6F5776E-8AC3-4BFA-BBAA-EC1152B2853B}"/>
                </a:ext>
              </a:extLst>
            </p:cNvPr>
            <p:cNvGrpSpPr>
              <a:grpSpLocks/>
            </p:cNvGrpSpPr>
            <p:nvPr/>
          </p:nvGrpSpPr>
          <p:grpSpPr bwMode="auto">
            <a:xfrm>
              <a:off x="2667612" y="4492209"/>
              <a:ext cx="513732" cy="157430"/>
              <a:chOff x="2356" y="1300"/>
              <a:chExt cx="555" cy="194"/>
            </a:xfrm>
          </p:grpSpPr>
          <p:sp>
            <p:nvSpPr>
              <p:cNvPr id="229818" name="Oval 407">
                <a:extLst>
                  <a:ext uri="{FF2B5EF4-FFF2-40B4-BE49-F238E27FC236}">
                    <a16:creationId xmlns:a16="http://schemas.microsoft.com/office/drawing/2014/main" id="{C429462A-E6EB-46BA-8603-CA91492C49FF}"/>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819" name="Rectangle 410">
                <a:extLst>
                  <a:ext uri="{FF2B5EF4-FFF2-40B4-BE49-F238E27FC236}">
                    <a16:creationId xmlns:a16="http://schemas.microsoft.com/office/drawing/2014/main" id="{DD4C0069-7511-4B53-AB24-EF7B795F3C9F}"/>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820" name="Oval 411">
                <a:extLst>
                  <a:ext uri="{FF2B5EF4-FFF2-40B4-BE49-F238E27FC236}">
                    <a16:creationId xmlns:a16="http://schemas.microsoft.com/office/drawing/2014/main" id="{9735059C-94EE-4C3B-AA3F-389F7B02D090}"/>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29821" name="Group 137">
                <a:extLst>
                  <a:ext uri="{FF2B5EF4-FFF2-40B4-BE49-F238E27FC236}">
                    <a16:creationId xmlns:a16="http://schemas.microsoft.com/office/drawing/2014/main" id="{6640CF7A-5105-4E41-9653-5D4D67E544C6}"/>
                  </a:ext>
                </a:extLst>
              </p:cNvPr>
              <p:cNvGrpSpPr>
                <a:grpSpLocks/>
              </p:cNvGrpSpPr>
              <p:nvPr/>
            </p:nvGrpSpPr>
            <p:grpSpPr bwMode="auto">
              <a:xfrm>
                <a:off x="2468" y="1332"/>
                <a:ext cx="310" cy="60"/>
                <a:chOff x="2468" y="1332"/>
                <a:chExt cx="310" cy="60"/>
              </a:xfrm>
            </p:grpSpPr>
            <p:sp>
              <p:nvSpPr>
                <p:cNvPr id="229824" name="Freeform 138">
                  <a:extLst>
                    <a:ext uri="{FF2B5EF4-FFF2-40B4-BE49-F238E27FC236}">
                      <a16:creationId xmlns:a16="http://schemas.microsoft.com/office/drawing/2014/main" id="{6E166ABD-20AC-4B07-90CB-3967ACB4E60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825" name="Freeform 139">
                  <a:extLst>
                    <a:ext uri="{FF2B5EF4-FFF2-40B4-BE49-F238E27FC236}">
                      <a16:creationId xmlns:a16="http://schemas.microsoft.com/office/drawing/2014/main" id="{898C072C-C648-4CBF-BAD5-AD019F4A3C5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822" name="Line 140">
                <a:extLst>
                  <a:ext uri="{FF2B5EF4-FFF2-40B4-BE49-F238E27FC236}">
                    <a16:creationId xmlns:a16="http://schemas.microsoft.com/office/drawing/2014/main" id="{8B48994B-CA01-405F-90AD-7C600865DBD0}"/>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823" name="Line 141">
                <a:extLst>
                  <a:ext uri="{FF2B5EF4-FFF2-40B4-BE49-F238E27FC236}">
                    <a16:creationId xmlns:a16="http://schemas.microsoft.com/office/drawing/2014/main" id="{2F3C5C54-A386-4806-9704-FC775BA0B419}"/>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9752" name="Group 133">
              <a:extLst>
                <a:ext uri="{FF2B5EF4-FFF2-40B4-BE49-F238E27FC236}">
                  <a16:creationId xmlns:a16="http://schemas.microsoft.com/office/drawing/2014/main" id="{448D44AD-F1F0-4F7C-8DF2-B48AE6B947C2}"/>
                </a:ext>
              </a:extLst>
            </p:cNvPr>
            <p:cNvGrpSpPr>
              <a:grpSpLocks/>
            </p:cNvGrpSpPr>
            <p:nvPr/>
          </p:nvGrpSpPr>
          <p:grpSpPr bwMode="auto">
            <a:xfrm>
              <a:off x="3578257" y="4374518"/>
              <a:ext cx="513732" cy="157430"/>
              <a:chOff x="2356" y="1300"/>
              <a:chExt cx="555" cy="194"/>
            </a:xfrm>
          </p:grpSpPr>
          <p:sp>
            <p:nvSpPr>
              <p:cNvPr id="229810" name="Oval 407">
                <a:extLst>
                  <a:ext uri="{FF2B5EF4-FFF2-40B4-BE49-F238E27FC236}">
                    <a16:creationId xmlns:a16="http://schemas.microsoft.com/office/drawing/2014/main" id="{40B41EC2-1D13-4587-8F1C-1404555C132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811" name="Rectangle 410">
                <a:extLst>
                  <a:ext uri="{FF2B5EF4-FFF2-40B4-BE49-F238E27FC236}">
                    <a16:creationId xmlns:a16="http://schemas.microsoft.com/office/drawing/2014/main" id="{F03F02C8-BBBD-4732-ACA2-D4C368B6A50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812" name="Oval 411">
                <a:extLst>
                  <a:ext uri="{FF2B5EF4-FFF2-40B4-BE49-F238E27FC236}">
                    <a16:creationId xmlns:a16="http://schemas.microsoft.com/office/drawing/2014/main" id="{8A102F4D-68A5-4AD2-95CC-860593A24E86}"/>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29813" name="Group 137">
                <a:extLst>
                  <a:ext uri="{FF2B5EF4-FFF2-40B4-BE49-F238E27FC236}">
                    <a16:creationId xmlns:a16="http://schemas.microsoft.com/office/drawing/2014/main" id="{6FD7106A-B0FB-4A65-A06F-DEDCCE3021AA}"/>
                  </a:ext>
                </a:extLst>
              </p:cNvPr>
              <p:cNvGrpSpPr>
                <a:grpSpLocks/>
              </p:cNvGrpSpPr>
              <p:nvPr/>
            </p:nvGrpSpPr>
            <p:grpSpPr bwMode="auto">
              <a:xfrm>
                <a:off x="2468" y="1332"/>
                <a:ext cx="310" cy="60"/>
                <a:chOff x="2468" y="1332"/>
                <a:chExt cx="310" cy="60"/>
              </a:xfrm>
            </p:grpSpPr>
            <p:sp>
              <p:nvSpPr>
                <p:cNvPr id="229816" name="Freeform 138">
                  <a:extLst>
                    <a:ext uri="{FF2B5EF4-FFF2-40B4-BE49-F238E27FC236}">
                      <a16:creationId xmlns:a16="http://schemas.microsoft.com/office/drawing/2014/main" id="{C2C1B94F-5ABB-4D79-8281-EB70847C42A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817" name="Freeform 139">
                  <a:extLst>
                    <a:ext uri="{FF2B5EF4-FFF2-40B4-BE49-F238E27FC236}">
                      <a16:creationId xmlns:a16="http://schemas.microsoft.com/office/drawing/2014/main" id="{B84DE8D0-813D-496D-8BFE-3AC03B27AE2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814" name="Line 140">
                <a:extLst>
                  <a:ext uri="{FF2B5EF4-FFF2-40B4-BE49-F238E27FC236}">
                    <a16:creationId xmlns:a16="http://schemas.microsoft.com/office/drawing/2014/main" id="{DB00BA24-C89D-4022-A67D-6D8196D72F17}"/>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815" name="Line 141">
                <a:extLst>
                  <a:ext uri="{FF2B5EF4-FFF2-40B4-BE49-F238E27FC236}">
                    <a16:creationId xmlns:a16="http://schemas.microsoft.com/office/drawing/2014/main" id="{C0111DE8-CCB7-4E46-B2E4-EC105DFE38FE}"/>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9753" name="Group 133">
              <a:extLst>
                <a:ext uri="{FF2B5EF4-FFF2-40B4-BE49-F238E27FC236}">
                  <a16:creationId xmlns:a16="http://schemas.microsoft.com/office/drawing/2014/main" id="{317FD386-525E-4749-B7D9-A3BF4E96A5F9}"/>
                </a:ext>
              </a:extLst>
            </p:cNvPr>
            <p:cNvGrpSpPr>
              <a:grpSpLocks/>
            </p:cNvGrpSpPr>
            <p:nvPr/>
          </p:nvGrpSpPr>
          <p:grpSpPr bwMode="auto">
            <a:xfrm>
              <a:off x="3797517" y="4879602"/>
              <a:ext cx="513732" cy="157430"/>
              <a:chOff x="2356" y="1300"/>
              <a:chExt cx="555" cy="194"/>
            </a:xfrm>
          </p:grpSpPr>
          <p:sp>
            <p:nvSpPr>
              <p:cNvPr id="229802" name="Oval 407">
                <a:extLst>
                  <a:ext uri="{FF2B5EF4-FFF2-40B4-BE49-F238E27FC236}">
                    <a16:creationId xmlns:a16="http://schemas.microsoft.com/office/drawing/2014/main" id="{5F07AD60-9C5B-4547-A703-EACB6425B369}"/>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803" name="Rectangle 410">
                <a:extLst>
                  <a:ext uri="{FF2B5EF4-FFF2-40B4-BE49-F238E27FC236}">
                    <a16:creationId xmlns:a16="http://schemas.microsoft.com/office/drawing/2014/main" id="{E7B8CA58-08D1-4683-A2EA-D8B6538EB508}"/>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804" name="Oval 411">
                <a:extLst>
                  <a:ext uri="{FF2B5EF4-FFF2-40B4-BE49-F238E27FC236}">
                    <a16:creationId xmlns:a16="http://schemas.microsoft.com/office/drawing/2014/main" id="{468DCD64-21F1-4EFB-92B7-BD78AFD4137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29805" name="Group 137">
                <a:extLst>
                  <a:ext uri="{FF2B5EF4-FFF2-40B4-BE49-F238E27FC236}">
                    <a16:creationId xmlns:a16="http://schemas.microsoft.com/office/drawing/2014/main" id="{F6FDB0A0-AF15-4730-BA79-6FD852CC0582}"/>
                  </a:ext>
                </a:extLst>
              </p:cNvPr>
              <p:cNvGrpSpPr>
                <a:grpSpLocks/>
              </p:cNvGrpSpPr>
              <p:nvPr/>
            </p:nvGrpSpPr>
            <p:grpSpPr bwMode="auto">
              <a:xfrm>
                <a:off x="2468" y="1332"/>
                <a:ext cx="310" cy="60"/>
                <a:chOff x="2468" y="1332"/>
                <a:chExt cx="310" cy="60"/>
              </a:xfrm>
            </p:grpSpPr>
            <p:sp>
              <p:nvSpPr>
                <p:cNvPr id="229808" name="Freeform 138">
                  <a:extLst>
                    <a:ext uri="{FF2B5EF4-FFF2-40B4-BE49-F238E27FC236}">
                      <a16:creationId xmlns:a16="http://schemas.microsoft.com/office/drawing/2014/main" id="{C7A631A9-8F82-43E0-997F-D6CF6D9538B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809" name="Freeform 139">
                  <a:extLst>
                    <a:ext uri="{FF2B5EF4-FFF2-40B4-BE49-F238E27FC236}">
                      <a16:creationId xmlns:a16="http://schemas.microsoft.com/office/drawing/2014/main" id="{D42A545A-4385-4546-8333-7AB4DBAF457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806" name="Line 140">
                <a:extLst>
                  <a:ext uri="{FF2B5EF4-FFF2-40B4-BE49-F238E27FC236}">
                    <a16:creationId xmlns:a16="http://schemas.microsoft.com/office/drawing/2014/main" id="{AB7C1D47-71C5-4B63-BE29-48EC46FF8347}"/>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807" name="Line 141">
                <a:extLst>
                  <a:ext uri="{FF2B5EF4-FFF2-40B4-BE49-F238E27FC236}">
                    <a16:creationId xmlns:a16="http://schemas.microsoft.com/office/drawing/2014/main" id="{9D655986-2905-41BB-BBCA-3AE57C5F93AA}"/>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9754" name="Group 133">
              <a:extLst>
                <a:ext uri="{FF2B5EF4-FFF2-40B4-BE49-F238E27FC236}">
                  <a16:creationId xmlns:a16="http://schemas.microsoft.com/office/drawing/2014/main" id="{42E3C858-DF79-470A-8A9C-4F2155D23B09}"/>
                </a:ext>
              </a:extLst>
            </p:cNvPr>
            <p:cNvGrpSpPr>
              <a:grpSpLocks/>
            </p:cNvGrpSpPr>
            <p:nvPr/>
          </p:nvGrpSpPr>
          <p:grpSpPr bwMode="auto">
            <a:xfrm>
              <a:off x="2927730" y="5041361"/>
              <a:ext cx="513732" cy="157430"/>
              <a:chOff x="2356" y="1300"/>
              <a:chExt cx="555" cy="194"/>
            </a:xfrm>
          </p:grpSpPr>
          <p:sp>
            <p:nvSpPr>
              <p:cNvPr id="229794" name="Oval 407">
                <a:extLst>
                  <a:ext uri="{FF2B5EF4-FFF2-40B4-BE49-F238E27FC236}">
                    <a16:creationId xmlns:a16="http://schemas.microsoft.com/office/drawing/2014/main" id="{96417286-F953-4DA6-AA34-555E0202B31C}"/>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795" name="Rectangle 410">
                <a:extLst>
                  <a:ext uri="{FF2B5EF4-FFF2-40B4-BE49-F238E27FC236}">
                    <a16:creationId xmlns:a16="http://schemas.microsoft.com/office/drawing/2014/main" id="{7DDEFBA7-0FD3-468B-ADF0-4E0D58ADA3BC}"/>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796" name="Oval 411">
                <a:extLst>
                  <a:ext uri="{FF2B5EF4-FFF2-40B4-BE49-F238E27FC236}">
                    <a16:creationId xmlns:a16="http://schemas.microsoft.com/office/drawing/2014/main" id="{24A8DB59-EA23-4BA3-BEE4-C9EB9F254287}"/>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29797" name="Group 137">
                <a:extLst>
                  <a:ext uri="{FF2B5EF4-FFF2-40B4-BE49-F238E27FC236}">
                    <a16:creationId xmlns:a16="http://schemas.microsoft.com/office/drawing/2014/main" id="{A8717CF8-5217-4E1E-81B8-BAD3CF5F66B9}"/>
                  </a:ext>
                </a:extLst>
              </p:cNvPr>
              <p:cNvGrpSpPr>
                <a:grpSpLocks/>
              </p:cNvGrpSpPr>
              <p:nvPr/>
            </p:nvGrpSpPr>
            <p:grpSpPr bwMode="auto">
              <a:xfrm>
                <a:off x="2468" y="1332"/>
                <a:ext cx="310" cy="60"/>
                <a:chOff x="2468" y="1332"/>
                <a:chExt cx="310" cy="60"/>
              </a:xfrm>
            </p:grpSpPr>
            <p:sp>
              <p:nvSpPr>
                <p:cNvPr id="229800" name="Freeform 138">
                  <a:extLst>
                    <a:ext uri="{FF2B5EF4-FFF2-40B4-BE49-F238E27FC236}">
                      <a16:creationId xmlns:a16="http://schemas.microsoft.com/office/drawing/2014/main" id="{6D2C2E2F-368F-4AC2-BE22-75501000DA6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801" name="Freeform 139">
                  <a:extLst>
                    <a:ext uri="{FF2B5EF4-FFF2-40B4-BE49-F238E27FC236}">
                      <a16:creationId xmlns:a16="http://schemas.microsoft.com/office/drawing/2014/main" id="{F6878AA8-563B-4083-B731-EA81F6516B5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798" name="Line 140">
                <a:extLst>
                  <a:ext uri="{FF2B5EF4-FFF2-40B4-BE49-F238E27FC236}">
                    <a16:creationId xmlns:a16="http://schemas.microsoft.com/office/drawing/2014/main" id="{BA026557-16A8-47AF-A83F-899CB3027D7A}"/>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799" name="Line 141">
                <a:extLst>
                  <a:ext uri="{FF2B5EF4-FFF2-40B4-BE49-F238E27FC236}">
                    <a16:creationId xmlns:a16="http://schemas.microsoft.com/office/drawing/2014/main" id="{A3E6804C-0F02-4660-AA7A-0F830BF9B5AA}"/>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9755" name="Group 133">
              <a:extLst>
                <a:ext uri="{FF2B5EF4-FFF2-40B4-BE49-F238E27FC236}">
                  <a16:creationId xmlns:a16="http://schemas.microsoft.com/office/drawing/2014/main" id="{057E147C-543F-4211-9C7F-BD00DDA9E268}"/>
                </a:ext>
              </a:extLst>
            </p:cNvPr>
            <p:cNvGrpSpPr>
              <a:grpSpLocks/>
            </p:cNvGrpSpPr>
            <p:nvPr/>
          </p:nvGrpSpPr>
          <p:grpSpPr bwMode="auto">
            <a:xfrm>
              <a:off x="2066981" y="4995528"/>
              <a:ext cx="513732" cy="157430"/>
              <a:chOff x="2356" y="1300"/>
              <a:chExt cx="555" cy="194"/>
            </a:xfrm>
          </p:grpSpPr>
          <p:sp>
            <p:nvSpPr>
              <p:cNvPr id="229786" name="Oval 407">
                <a:extLst>
                  <a:ext uri="{FF2B5EF4-FFF2-40B4-BE49-F238E27FC236}">
                    <a16:creationId xmlns:a16="http://schemas.microsoft.com/office/drawing/2014/main" id="{6E8D2330-2479-4653-96FF-39C86E19E3C9}"/>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787" name="Rectangle 410">
                <a:extLst>
                  <a:ext uri="{FF2B5EF4-FFF2-40B4-BE49-F238E27FC236}">
                    <a16:creationId xmlns:a16="http://schemas.microsoft.com/office/drawing/2014/main" id="{44A714FF-EB3B-49A2-B37B-BFFC65AC5D46}"/>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29788" name="Oval 411">
                <a:extLst>
                  <a:ext uri="{FF2B5EF4-FFF2-40B4-BE49-F238E27FC236}">
                    <a16:creationId xmlns:a16="http://schemas.microsoft.com/office/drawing/2014/main" id="{AB74A426-F580-4318-A91C-206FEE08A1C1}"/>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grpSp>
            <p:nvGrpSpPr>
              <p:cNvPr id="229789" name="Group 137">
                <a:extLst>
                  <a:ext uri="{FF2B5EF4-FFF2-40B4-BE49-F238E27FC236}">
                    <a16:creationId xmlns:a16="http://schemas.microsoft.com/office/drawing/2014/main" id="{93164D4D-70B3-4544-BACA-70073138F916}"/>
                  </a:ext>
                </a:extLst>
              </p:cNvPr>
              <p:cNvGrpSpPr>
                <a:grpSpLocks/>
              </p:cNvGrpSpPr>
              <p:nvPr/>
            </p:nvGrpSpPr>
            <p:grpSpPr bwMode="auto">
              <a:xfrm>
                <a:off x="2468" y="1332"/>
                <a:ext cx="310" cy="60"/>
                <a:chOff x="2468" y="1332"/>
                <a:chExt cx="310" cy="60"/>
              </a:xfrm>
            </p:grpSpPr>
            <p:sp>
              <p:nvSpPr>
                <p:cNvPr id="229792" name="Freeform 138">
                  <a:extLst>
                    <a:ext uri="{FF2B5EF4-FFF2-40B4-BE49-F238E27FC236}">
                      <a16:creationId xmlns:a16="http://schemas.microsoft.com/office/drawing/2014/main" id="{7B4EF172-71FA-4E5B-9EF1-C2BA6505BC8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9793" name="Freeform 139">
                  <a:extLst>
                    <a:ext uri="{FF2B5EF4-FFF2-40B4-BE49-F238E27FC236}">
                      <a16:creationId xmlns:a16="http://schemas.microsoft.com/office/drawing/2014/main" id="{79C47017-C49B-4339-ABDC-4C25222065C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29790" name="Line 140">
                <a:extLst>
                  <a:ext uri="{FF2B5EF4-FFF2-40B4-BE49-F238E27FC236}">
                    <a16:creationId xmlns:a16="http://schemas.microsoft.com/office/drawing/2014/main" id="{A483951E-C095-4A9C-9B4D-3E4D51E09F20}"/>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791" name="Line 141">
                <a:extLst>
                  <a:ext uri="{FF2B5EF4-FFF2-40B4-BE49-F238E27FC236}">
                    <a16:creationId xmlns:a16="http://schemas.microsoft.com/office/drawing/2014/main" id="{EB626174-3194-43B8-B69D-725777B6B9A0}"/>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229756" name="Straight Connector 12">
              <a:extLst>
                <a:ext uri="{FF2B5EF4-FFF2-40B4-BE49-F238E27FC236}">
                  <a16:creationId xmlns:a16="http://schemas.microsoft.com/office/drawing/2014/main" id="{6AD09215-FD04-48AE-8D7D-CED0CD7BFE65}"/>
                </a:ext>
              </a:extLst>
            </p:cNvPr>
            <p:cNvCxnSpPr>
              <a:cxnSpLocks noChangeShapeType="1"/>
              <a:endCxn id="229926" idx="1"/>
            </p:cNvCxnSpPr>
            <p:nvPr/>
          </p:nvCxnSpPr>
          <p:spPr bwMode="auto">
            <a:xfrm>
              <a:off x="2382838" y="2609850"/>
              <a:ext cx="238125" cy="2619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57" name="Straight Connector 500">
              <a:extLst>
                <a:ext uri="{FF2B5EF4-FFF2-40B4-BE49-F238E27FC236}">
                  <a16:creationId xmlns:a16="http://schemas.microsoft.com/office/drawing/2014/main" id="{D99C10C8-3CEA-4CB8-BC7E-7D52E47F818E}"/>
                </a:ext>
              </a:extLst>
            </p:cNvPr>
            <p:cNvCxnSpPr>
              <a:cxnSpLocks noChangeShapeType="1"/>
              <a:stCxn id="229722" idx="8"/>
              <a:endCxn id="229783" idx="2"/>
            </p:cNvCxnSpPr>
            <p:nvPr/>
          </p:nvCxnSpPr>
          <p:spPr bwMode="auto">
            <a:xfrm>
              <a:off x="1455738" y="2990850"/>
              <a:ext cx="38100" cy="3095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58" name="Straight Connector 501">
              <a:extLst>
                <a:ext uri="{FF2B5EF4-FFF2-40B4-BE49-F238E27FC236}">
                  <a16:creationId xmlns:a16="http://schemas.microsoft.com/office/drawing/2014/main" id="{A2A0E12B-39BE-4704-99C2-2631F4365462}"/>
                </a:ext>
              </a:extLst>
            </p:cNvPr>
            <p:cNvCxnSpPr>
              <a:cxnSpLocks noChangeShapeType="1"/>
              <a:endCxn id="229783" idx="3"/>
            </p:cNvCxnSpPr>
            <p:nvPr/>
          </p:nvCxnSpPr>
          <p:spPr bwMode="auto">
            <a:xfrm>
              <a:off x="1235075" y="3271838"/>
              <a:ext cx="123825" cy="21272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59" name="Straight Connector 502">
              <a:extLst>
                <a:ext uri="{FF2B5EF4-FFF2-40B4-BE49-F238E27FC236}">
                  <a16:creationId xmlns:a16="http://schemas.microsoft.com/office/drawing/2014/main" id="{E086D9E5-9E45-4B3D-9D7F-26DB88F3D3F7}"/>
                </a:ext>
              </a:extLst>
            </p:cNvPr>
            <p:cNvCxnSpPr>
              <a:cxnSpLocks noChangeShapeType="1"/>
              <a:endCxn id="229894" idx="1"/>
            </p:cNvCxnSpPr>
            <p:nvPr/>
          </p:nvCxnSpPr>
          <p:spPr bwMode="auto">
            <a:xfrm>
              <a:off x="3916363" y="2411413"/>
              <a:ext cx="307975" cy="57308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60" name="Straight Connector 503">
              <a:extLst>
                <a:ext uri="{FF2B5EF4-FFF2-40B4-BE49-F238E27FC236}">
                  <a16:creationId xmlns:a16="http://schemas.microsoft.com/office/drawing/2014/main" id="{A55FFB71-BACD-4CBC-9752-5C0339B23A8E}"/>
                </a:ext>
              </a:extLst>
            </p:cNvPr>
            <p:cNvCxnSpPr>
              <a:cxnSpLocks noChangeShapeType="1"/>
              <a:endCxn id="229894" idx="0"/>
            </p:cNvCxnSpPr>
            <p:nvPr/>
          </p:nvCxnSpPr>
          <p:spPr bwMode="auto">
            <a:xfrm flipH="1">
              <a:off x="4425950" y="2389188"/>
              <a:ext cx="384175" cy="57943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61" name="Straight Connector 504">
              <a:extLst>
                <a:ext uri="{FF2B5EF4-FFF2-40B4-BE49-F238E27FC236}">
                  <a16:creationId xmlns:a16="http://schemas.microsoft.com/office/drawing/2014/main" id="{0412AB13-F7E3-4C30-B4DC-613E2459FB06}"/>
                </a:ext>
              </a:extLst>
            </p:cNvPr>
            <p:cNvCxnSpPr>
              <a:cxnSpLocks noChangeShapeType="1"/>
              <a:endCxn id="229976" idx="0"/>
            </p:cNvCxnSpPr>
            <p:nvPr/>
          </p:nvCxnSpPr>
          <p:spPr bwMode="auto">
            <a:xfrm>
              <a:off x="6770688" y="2900363"/>
              <a:ext cx="215900" cy="10461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62" name="Straight Connector 505">
              <a:extLst>
                <a:ext uri="{FF2B5EF4-FFF2-40B4-BE49-F238E27FC236}">
                  <a16:creationId xmlns:a16="http://schemas.microsoft.com/office/drawing/2014/main" id="{01FA5F7F-54AC-4535-95DA-75D9BBFCA338}"/>
                </a:ext>
              </a:extLst>
            </p:cNvPr>
            <p:cNvCxnSpPr>
              <a:cxnSpLocks noChangeShapeType="1"/>
            </p:cNvCxnSpPr>
            <p:nvPr/>
          </p:nvCxnSpPr>
          <p:spPr bwMode="auto">
            <a:xfrm flipH="1">
              <a:off x="7137400" y="3251200"/>
              <a:ext cx="241300" cy="6921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63" name="Straight Connector 506">
              <a:extLst>
                <a:ext uri="{FF2B5EF4-FFF2-40B4-BE49-F238E27FC236}">
                  <a16:creationId xmlns:a16="http://schemas.microsoft.com/office/drawing/2014/main" id="{90DC7E61-8D82-451C-ACF6-297758514EE6}"/>
                </a:ext>
              </a:extLst>
            </p:cNvPr>
            <p:cNvCxnSpPr>
              <a:cxnSpLocks noChangeShapeType="1"/>
              <a:stCxn id="229726" idx="4"/>
              <a:endCxn id="229971" idx="0"/>
            </p:cNvCxnSpPr>
            <p:nvPr/>
          </p:nvCxnSpPr>
          <p:spPr bwMode="auto">
            <a:xfrm flipH="1">
              <a:off x="7483475" y="4229100"/>
              <a:ext cx="541338" cy="2492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64" name="Straight Connector 507">
              <a:extLst>
                <a:ext uri="{FF2B5EF4-FFF2-40B4-BE49-F238E27FC236}">
                  <a16:creationId xmlns:a16="http://schemas.microsoft.com/office/drawing/2014/main" id="{85608635-304C-438C-BE1B-9BC2F6A68011}"/>
                </a:ext>
              </a:extLst>
            </p:cNvPr>
            <p:cNvCxnSpPr>
              <a:cxnSpLocks noChangeShapeType="1"/>
            </p:cNvCxnSpPr>
            <p:nvPr/>
          </p:nvCxnSpPr>
          <p:spPr bwMode="auto">
            <a:xfrm flipH="1" flipV="1">
              <a:off x="7454900" y="4573588"/>
              <a:ext cx="796925" cy="6143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65" name="Straight Connector 508">
              <a:extLst>
                <a:ext uri="{FF2B5EF4-FFF2-40B4-BE49-F238E27FC236}">
                  <a16:creationId xmlns:a16="http://schemas.microsoft.com/office/drawing/2014/main" id="{C0898D04-2609-426F-B399-15775F9CBFE2}"/>
                </a:ext>
              </a:extLst>
            </p:cNvPr>
            <p:cNvCxnSpPr>
              <a:cxnSpLocks noChangeShapeType="1"/>
              <a:endCxn id="229958" idx="5"/>
            </p:cNvCxnSpPr>
            <p:nvPr/>
          </p:nvCxnSpPr>
          <p:spPr bwMode="auto">
            <a:xfrm flipH="1" flipV="1">
              <a:off x="6496050" y="4722813"/>
              <a:ext cx="1047750" cy="96678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66" name="Straight Connector 509">
              <a:extLst>
                <a:ext uri="{FF2B5EF4-FFF2-40B4-BE49-F238E27FC236}">
                  <a16:creationId xmlns:a16="http://schemas.microsoft.com/office/drawing/2014/main" id="{4AD9E35E-3BF2-4BD8-BDB2-AC0EF23BE0D1}"/>
                </a:ext>
              </a:extLst>
            </p:cNvPr>
            <p:cNvCxnSpPr>
              <a:cxnSpLocks noChangeShapeType="1"/>
              <a:stCxn id="229727" idx="0"/>
              <a:endCxn id="229782" idx="5"/>
            </p:cNvCxnSpPr>
            <p:nvPr/>
          </p:nvCxnSpPr>
          <p:spPr bwMode="auto">
            <a:xfrm flipH="1" flipV="1">
              <a:off x="5084763" y="5684838"/>
              <a:ext cx="520700" cy="1698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67" name="Straight Connector 510">
              <a:extLst>
                <a:ext uri="{FF2B5EF4-FFF2-40B4-BE49-F238E27FC236}">
                  <a16:creationId xmlns:a16="http://schemas.microsoft.com/office/drawing/2014/main" id="{5A5FA36C-75C2-43A6-A1BE-584C489851D6}"/>
                </a:ext>
              </a:extLst>
            </p:cNvPr>
            <p:cNvCxnSpPr>
              <a:cxnSpLocks noChangeShapeType="1"/>
            </p:cNvCxnSpPr>
            <p:nvPr/>
          </p:nvCxnSpPr>
          <p:spPr bwMode="auto">
            <a:xfrm flipH="1" flipV="1">
              <a:off x="4068763" y="5045075"/>
              <a:ext cx="371475" cy="9731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68" name="Straight Connector 511">
              <a:extLst>
                <a:ext uri="{FF2B5EF4-FFF2-40B4-BE49-F238E27FC236}">
                  <a16:creationId xmlns:a16="http://schemas.microsoft.com/office/drawing/2014/main" id="{3E82224B-F92E-4856-ABAB-FF101631AA3B}"/>
                </a:ext>
              </a:extLst>
            </p:cNvPr>
            <p:cNvCxnSpPr>
              <a:cxnSpLocks noChangeShapeType="1"/>
            </p:cNvCxnSpPr>
            <p:nvPr/>
          </p:nvCxnSpPr>
          <p:spPr bwMode="auto">
            <a:xfrm flipV="1">
              <a:off x="3389313" y="5689600"/>
              <a:ext cx="306387" cy="1651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69" name="Straight Connector 512">
              <a:extLst>
                <a:ext uri="{FF2B5EF4-FFF2-40B4-BE49-F238E27FC236}">
                  <a16:creationId xmlns:a16="http://schemas.microsoft.com/office/drawing/2014/main" id="{48A11338-C47A-4C6C-B1BE-7AB38C236113}"/>
                </a:ext>
              </a:extLst>
            </p:cNvPr>
            <p:cNvCxnSpPr>
              <a:cxnSpLocks noChangeShapeType="1"/>
            </p:cNvCxnSpPr>
            <p:nvPr/>
          </p:nvCxnSpPr>
          <p:spPr bwMode="auto">
            <a:xfrm flipV="1">
              <a:off x="1790700" y="5160963"/>
              <a:ext cx="401638" cy="2095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70" name="Straight Connector 513">
              <a:extLst>
                <a:ext uri="{FF2B5EF4-FFF2-40B4-BE49-F238E27FC236}">
                  <a16:creationId xmlns:a16="http://schemas.microsoft.com/office/drawing/2014/main" id="{C4613914-71B6-4FA8-BF81-4BE83F0C801C}"/>
                </a:ext>
              </a:extLst>
            </p:cNvPr>
            <p:cNvCxnSpPr>
              <a:cxnSpLocks noChangeShapeType="1"/>
            </p:cNvCxnSpPr>
            <p:nvPr/>
          </p:nvCxnSpPr>
          <p:spPr bwMode="auto">
            <a:xfrm flipV="1">
              <a:off x="1179513" y="4467225"/>
              <a:ext cx="227012" cy="2825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71" name="Straight Connector 514">
              <a:extLst>
                <a:ext uri="{FF2B5EF4-FFF2-40B4-BE49-F238E27FC236}">
                  <a16:creationId xmlns:a16="http://schemas.microsoft.com/office/drawing/2014/main" id="{06D1260A-5CFF-423F-9321-7F06FE138A4D}"/>
                </a:ext>
              </a:extLst>
            </p:cNvPr>
            <p:cNvCxnSpPr>
              <a:cxnSpLocks noChangeShapeType="1"/>
              <a:endCxn id="229783" idx="5"/>
            </p:cNvCxnSpPr>
            <p:nvPr/>
          </p:nvCxnSpPr>
          <p:spPr bwMode="auto">
            <a:xfrm flipV="1">
              <a:off x="1155700" y="4368800"/>
              <a:ext cx="203200" cy="79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sp>
          <p:nvSpPr>
            <p:cNvPr id="229772" name="Oval 14">
              <a:extLst>
                <a:ext uri="{FF2B5EF4-FFF2-40B4-BE49-F238E27FC236}">
                  <a16:creationId xmlns:a16="http://schemas.microsoft.com/office/drawing/2014/main" id="{112D3729-DA19-4F9A-A5E4-2381BB8DDA4F}"/>
                </a:ext>
              </a:extLst>
            </p:cNvPr>
            <p:cNvSpPr>
              <a:spLocks noChangeArrowheads="1"/>
            </p:cNvSpPr>
            <p:nvPr/>
          </p:nvSpPr>
          <p:spPr bwMode="auto">
            <a:xfrm>
              <a:off x="5677595" y="2896842"/>
              <a:ext cx="528046" cy="304770"/>
            </a:xfrm>
            <a:prstGeom prst="ellipse">
              <a:avLst/>
            </a:prstGeom>
            <a:solidFill>
              <a:srgbClr val="0000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cxnSp>
          <p:nvCxnSpPr>
            <p:cNvPr id="229773" name="Straight Connector 18">
              <a:extLst>
                <a:ext uri="{FF2B5EF4-FFF2-40B4-BE49-F238E27FC236}">
                  <a16:creationId xmlns:a16="http://schemas.microsoft.com/office/drawing/2014/main" id="{3B875E89-F43E-4F4C-AA15-93B389CAE315}"/>
                </a:ext>
              </a:extLst>
            </p:cNvPr>
            <p:cNvCxnSpPr>
              <a:cxnSpLocks noChangeShapeType="1"/>
            </p:cNvCxnSpPr>
            <p:nvPr/>
          </p:nvCxnSpPr>
          <p:spPr bwMode="auto">
            <a:xfrm>
              <a:off x="4713288" y="3051291"/>
              <a:ext cx="964307" cy="26892"/>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29774" name="Straight Connector 516">
              <a:extLst>
                <a:ext uri="{FF2B5EF4-FFF2-40B4-BE49-F238E27FC236}">
                  <a16:creationId xmlns:a16="http://schemas.microsoft.com/office/drawing/2014/main" id="{C1F9FF28-D275-4BD7-B05C-E295CCEB7CB5}"/>
                </a:ext>
              </a:extLst>
            </p:cNvPr>
            <p:cNvCxnSpPr>
              <a:cxnSpLocks noChangeShapeType="1"/>
            </p:cNvCxnSpPr>
            <p:nvPr/>
          </p:nvCxnSpPr>
          <p:spPr bwMode="auto">
            <a:xfrm>
              <a:off x="6139457" y="3169615"/>
              <a:ext cx="691556" cy="78484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29775" name="Straight Connector 515">
              <a:extLst>
                <a:ext uri="{FF2B5EF4-FFF2-40B4-BE49-F238E27FC236}">
                  <a16:creationId xmlns:a16="http://schemas.microsoft.com/office/drawing/2014/main" id="{8B19DC2C-5A07-4EB0-B3B9-1F119DDB99C9}"/>
                </a:ext>
              </a:extLst>
            </p:cNvPr>
            <p:cNvCxnSpPr>
              <a:cxnSpLocks noChangeShapeType="1"/>
              <a:stCxn id="229812" idx="0"/>
            </p:cNvCxnSpPr>
            <p:nvPr/>
          </p:nvCxnSpPr>
          <p:spPr bwMode="auto">
            <a:xfrm flipV="1">
              <a:off x="3832888" y="4233720"/>
              <a:ext cx="190494" cy="141430"/>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sp>
          <p:nvSpPr>
            <p:cNvPr id="229776" name="Oval 521">
              <a:extLst>
                <a:ext uri="{FF2B5EF4-FFF2-40B4-BE49-F238E27FC236}">
                  <a16:creationId xmlns:a16="http://schemas.microsoft.com/office/drawing/2014/main" id="{B5799654-AD5A-4826-A9AA-FB8E4F5220EF}"/>
                </a:ext>
              </a:extLst>
            </p:cNvPr>
            <p:cNvSpPr>
              <a:spLocks noChangeArrowheads="1"/>
            </p:cNvSpPr>
            <p:nvPr/>
          </p:nvSpPr>
          <p:spPr bwMode="auto">
            <a:xfrm>
              <a:off x="3932543" y="3959560"/>
              <a:ext cx="528230" cy="305050"/>
            </a:xfrm>
            <a:prstGeom prst="ellipse">
              <a:avLst/>
            </a:prstGeom>
            <a:solidFill>
              <a:srgbClr val="0000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400">
                  <a:solidFill>
                    <a:srgbClr val="000000"/>
                  </a:solidFill>
                  <a:latin typeface="Arial" panose="020B0604020202020204" pitchFamily="34" charset="0"/>
                </a:rPr>
                <a:t>   </a:t>
              </a:r>
            </a:p>
          </p:txBody>
        </p:sp>
        <p:cxnSp>
          <p:nvCxnSpPr>
            <p:cNvPr id="229777" name="Straight Connector 519">
              <a:extLst>
                <a:ext uri="{FF2B5EF4-FFF2-40B4-BE49-F238E27FC236}">
                  <a16:creationId xmlns:a16="http://schemas.microsoft.com/office/drawing/2014/main" id="{087F157A-CBB9-4228-BF2D-CF45766144CC}"/>
                </a:ext>
              </a:extLst>
            </p:cNvPr>
            <p:cNvCxnSpPr>
              <a:cxnSpLocks noChangeShapeType="1"/>
              <a:stCxn id="229776" idx="6"/>
              <a:endCxn id="230010" idx="1"/>
            </p:cNvCxnSpPr>
            <p:nvPr/>
          </p:nvCxnSpPr>
          <p:spPr bwMode="auto">
            <a:xfrm flipV="1">
              <a:off x="4460773" y="3953940"/>
              <a:ext cx="770040" cy="15814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29778" name="Straight Connector 520">
              <a:extLst>
                <a:ext uri="{FF2B5EF4-FFF2-40B4-BE49-F238E27FC236}">
                  <a16:creationId xmlns:a16="http://schemas.microsoft.com/office/drawing/2014/main" id="{A23EF760-2CE4-403F-AAD2-7DD70B7DABA5}"/>
                </a:ext>
              </a:extLst>
            </p:cNvPr>
            <p:cNvCxnSpPr>
              <a:cxnSpLocks noChangeShapeType="1"/>
            </p:cNvCxnSpPr>
            <p:nvPr/>
          </p:nvCxnSpPr>
          <p:spPr bwMode="auto">
            <a:xfrm>
              <a:off x="3692525" y="3789363"/>
              <a:ext cx="342828" cy="20501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29779" name="Straight Connector 7">
              <a:extLst>
                <a:ext uri="{FF2B5EF4-FFF2-40B4-BE49-F238E27FC236}">
                  <a16:creationId xmlns:a16="http://schemas.microsoft.com/office/drawing/2014/main" id="{1025B250-43CE-42A7-ADF9-EB5B0E7E28A4}"/>
                </a:ext>
              </a:extLst>
            </p:cNvPr>
            <p:cNvCxnSpPr>
              <a:cxnSpLocks noChangeShapeType="1"/>
              <a:stCxn id="229884" idx="5"/>
              <a:endCxn id="230008" idx="1"/>
            </p:cNvCxnSpPr>
            <p:nvPr/>
          </p:nvCxnSpPr>
          <p:spPr bwMode="auto">
            <a:xfrm>
              <a:off x="4876727" y="3633788"/>
              <a:ext cx="431873" cy="222379"/>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29780" name="Straight Connector 415">
              <a:extLst>
                <a:ext uri="{FF2B5EF4-FFF2-40B4-BE49-F238E27FC236}">
                  <a16:creationId xmlns:a16="http://schemas.microsoft.com/office/drawing/2014/main" id="{98281695-E59F-474D-BD72-3FA4B2C35C6F}"/>
                </a:ext>
              </a:extLst>
            </p:cNvPr>
            <p:cNvCxnSpPr>
              <a:cxnSpLocks noChangeShapeType="1"/>
              <a:endCxn id="229844" idx="0"/>
            </p:cNvCxnSpPr>
            <p:nvPr/>
          </p:nvCxnSpPr>
          <p:spPr bwMode="auto">
            <a:xfrm flipH="1">
              <a:off x="2406650" y="3753813"/>
              <a:ext cx="282556" cy="511097"/>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29781" name="Straight Connector 523">
              <a:extLst>
                <a:ext uri="{FF2B5EF4-FFF2-40B4-BE49-F238E27FC236}">
                  <a16:creationId xmlns:a16="http://schemas.microsoft.com/office/drawing/2014/main" id="{1DBC98A1-D984-40D1-8321-6D9CDB70CCC1}"/>
                </a:ext>
              </a:extLst>
            </p:cNvPr>
            <p:cNvCxnSpPr>
              <a:cxnSpLocks noChangeShapeType="1"/>
              <a:stCxn id="229807" idx="0"/>
            </p:cNvCxnSpPr>
            <p:nvPr/>
          </p:nvCxnSpPr>
          <p:spPr bwMode="auto">
            <a:xfrm flipV="1">
              <a:off x="4307761" y="4626483"/>
              <a:ext cx="844015" cy="304292"/>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sp>
          <p:nvSpPr>
            <p:cNvPr id="229782" name="Oval 6">
              <a:extLst>
                <a:ext uri="{FF2B5EF4-FFF2-40B4-BE49-F238E27FC236}">
                  <a16:creationId xmlns:a16="http://schemas.microsoft.com/office/drawing/2014/main" id="{8484E267-3D85-4AF2-B572-98E4AAFBAB84}"/>
                </a:ext>
              </a:extLst>
            </p:cNvPr>
            <p:cNvSpPr>
              <a:spLocks noChangeArrowheads="1"/>
            </p:cNvSpPr>
            <p:nvPr/>
          </p:nvSpPr>
          <p:spPr bwMode="auto">
            <a:xfrm>
              <a:off x="3340100" y="5359400"/>
              <a:ext cx="2044700" cy="381000"/>
            </a:xfrm>
            <a:prstGeom prst="ellipse">
              <a:avLst/>
            </a:prstGeom>
            <a:solidFill>
              <a:srgbClr val="FFFF00"/>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783" name="Oval 517">
              <a:extLst>
                <a:ext uri="{FF2B5EF4-FFF2-40B4-BE49-F238E27FC236}">
                  <a16:creationId xmlns:a16="http://schemas.microsoft.com/office/drawing/2014/main" id="{E709E6B9-47A0-4101-B8E7-F95002DDC1D7}"/>
                </a:ext>
              </a:extLst>
            </p:cNvPr>
            <p:cNvSpPr>
              <a:spLocks noChangeArrowheads="1"/>
            </p:cNvSpPr>
            <p:nvPr/>
          </p:nvSpPr>
          <p:spPr bwMode="auto">
            <a:xfrm rot="5400000">
              <a:off x="867569" y="3736182"/>
              <a:ext cx="1252537" cy="381000"/>
            </a:xfrm>
            <a:prstGeom prst="ellipse">
              <a:avLst/>
            </a:prstGeom>
            <a:solidFill>
              <a:srgbClr val="FFFF00"/>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cxnSp>
          <p:nvCxnSpPr>
            <p:cNvPr id="229784" name="Straight Connector 39941">
              <a:extLst>
                <a:ext uri="{FF2B5EF4-FFF2-40B4-BE49-F238E27FC236}">
                  <a16:creationId xmlns:a16="http://schemas.microsoft.com/office/drawing/2014/main" id="{195FDF4E-E8CA-47C8-B8BB-0D29A057896B}"/>
                </a:ext>
              </a:extLst>
            </p:cNvPr>
            <p:cNvCxnSpPr>
              <a:cxnSpLocks noChangeShapeType="1"/>
              <a:stCxn id="229783" idx="0"/>
              <a:endCxn id="229872" idx="0"/>
            </p:cNvCxnSpPr>
            <p:nvPr/>
          </p:nvCxnSpPr>
          <p:spPr bwMode="auto">
            <a:xfrm flipV="1">
              <a:off x="1684338" y="3654425"/>
              <a:ext cx="758825" cy="2730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29785" name="Straight Connector 524">
              <a:extLst>
                <a:ext uri="{FF2B5EF4-FFF2-40B4-BE49-F238E27FC236}">
                  <a16:creationId xmlns:a16="http://schemas.microsoft.com/office/drawing/2014/main" id="{1B00D841-3777-458E-AD75-4D68D9739F50}"/>
                </a:ext>
              </a:extLst>
            </p:cNvPr>
            <p:cNvCxnSpPr>
              <a:cxnSpLocks noChangeShapeType="1"/>
              <a:endCxn id="229846" idx="1"/>
            </p:cNvCxnSpPr>
            <p:nvPr/>
          </p:nvCxnSpPr>
          <p:spPr bwMode="auto">
            <a:xfrm>
              <a:off x="1685925" y="4111625"/>
              <a:ext cx="466725" cy="2698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grpSp>
        <p:nvGrpSpPr>
          <p:cNvPr id="229381" name="Group 418">
            <a:extLst>
              <a:ext uri="{FF2B5EF4-FFF2-40B4-BE49-F238E27FC236}">
                <a16:creationId xmlns:a16="http://schemas.microsoft.com/office/drawing/2014/main" id="{105826E1-1E6B-479A-BCF0-BF972AEB6FA5}"/>
              </a:ext>
            </a:extLst>
          </p:cNvPr>
          <p:cNvGrpSpPr>
            <a:grpSpLocks/>
          </p:cNvGrpSpPr>
          <p:nvPr/>
        </p:nvGrpSpPr>
        <p:grpSpPr bwMode="auto">
          <a:xfrm>
            <a:off x="439738" y="4827588"/>
            <a:ext cx="874712" cy="506412"/>
            <a:chOff x="2889" y="1631"/>
            <a:chExt cx="980" cy="743"/>
          </a:xfrm>
        </p:grpSpPr>
        <p:sp>
          <p:nvSpPr>
            <p:cNvPr id="229712" name="Rectangle 419">
              <a:extLst>
                <a:ext uri="{FF2B5EF4-FFF2-40B4-BE49-F238E27FC236}">
                  <a16:creationId xmlns:a16="http://schemas.microsoft.com/office/drawing/2014/main" id="{636B0EB0-6D9E-4F96-B447-A75731B48EDB}"/>
                </a:ext>
              </a:extLst>
            </p:cNvPr>
            <p:cNvSpPr>
              <a:spLocks noChangeArrowheads="1"/>
            </p:cNvSpPr>
            <p:nvPr/>
          </p:nvSpPr>
          <p:spPr bwMode="auto">
            <a:xfrm>
              <a:off x="3046" y="1841"/>
              <a:ext cx="663" cy="53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35249" name="AutoShape 420">
              <a:extLst>
                <a:ext uri="{FF2B5EF4-FFF2-40B4-BE49-F238E27FC236}">
                  <a16:creationId xmlns:a16="http://schemas.microsoft.com/office/drawing/2014/main" id="{9CAE0E72-29D0-4024-AF17-52CC7A7C4617}"/>
                </a:ext>
              </a:extLst>
            </p:cNvPr>
            <p:cNvSpPr>
              <a:spLocks noChangeArrowheads="1"/>
            </p:cNvSpPr>
            <p:nvPr/>
          </p:nvSpPr>
          <p:spPr bwMode="auto">
            <a:xfrm>
              <a:off x="2889" y="1631"/>
              <a:ext cx="980" cy="254"/>
            </a:xfrm>
            <a:prstGeom prst="triangle">
              <a:avLst>
                <a:gd name="adj" fmla="val 50000"/>
              </a:avLst>
            </a:prstGeom>
            <a:solidFill>
              <a:schemeClr val="tx1">
                <a:lumMod val="50000"/>
                <a:lumOff val="50000"/>
              </a:schemeClr>
            </a:solidFill>
            <a:ln>
              <a:noFill/>
            </a:ln>
            <a:extLst>
              <a:ext uri="{91240B29-F687-4f45-9708-019B960494DF}"/>
            </a:extLst>
          </p:spPr>
          <p:txBody>
            <a:bodyPr wrap="none" anchor="ctr"/>
            <a:lstStyle/>
            <a:p>
              <a:pPr algn="ctr">
                <a:defRPr/>
              </a:pPr>
              <a:endParaRPr lang="en-US" sz="2400" dirty="0">
                <a:solidFill>
                  <a:srgbClr val="00CCFF"/>
                </a:solidFill>
                <a:latin typeface="Arial" charset="0"/>
                <a:ea typeface="ＭＳ Ｐゴシック" charset="0"/>
                <a:cs typeface="ＭＳ Ｐゴシック" charset="0"/>
              </a:endParaRPr>
            </a:p>
          </p:txBody>
        </p:sp>
      </p:grpSp>
      <p:sp>
        <p:nvSpPr>
          <p:cNvPr id="229382" name="Line 424">
            <a:extLst>
              <a:ext uri="{FF2B5EF4-FFF2-40B4-BE49-F238E27FC236}">
                <a16:creationId xmlns:a16="http://schemas.microsoft.com/office/drawing/2014/main" id="{39B91815-53AA-4826-88B9-9EC0A3F81516}"/>
              </a:ext>
            </a:extLst>
          </p:cNvPr>
          <p:cNvSpPr>
            <a:spLocks noChangeShapeType="1"/>
          </p:cNvSpPr>
          <p:nvPr/>
        </p:nvSpPr>
        <p:spPr bwMode="auto">
          <a:xfrm flipV="1">
            <a:off x="1162050" y="5280025"/>
            <a:ext cx="144463"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Content Placeholder 12">
            <a:extLst>
              <a:ext uri="{FF2B5EF4-FFF2-40B4-BE49-F238E27FC236}">
                <a16:creationId xmlns:a16="http://schemas.microsoft.com/office/drawing/2014/main" id="{61303FA7-B725-4B8E-9307-4A19D437FE0C}"/>
              </a:ext>
            </a:extLst>
          </p:cNvPr>
          <p:cNvSpPr>
            <a:spLocks noGrp="1"/>
          </p:cNvSpPr>
          <p:nvPr>
            <p:ph idx="1"/>
          </p:nvPr>
        </p:nvSpPr>
        <p:spPr>
          <a:xfrm>
            <a:off x="760413" y="2065338"/>
            <a:ext cx="7772400" cy="1306512"/>
          </a:xfrm>
        </p:spPr>
        <p:txBody>
          <a:bodyPr/>
          <a:lstStyle/>
          <a:p>
            <a:pPr>
              <a:buSzPct val="100000"/>
              <a:buFont typeface="Wingdings" panose="05000000000000000000" pitchFamily="2" charset="2"/>
              <a:buChar char="§"/>
            </a:pPr>
            <a:r>
              <a:rPr lang="en-US" altLang="en-US">
                <a:ea typeface="ＭＳ Ｐゴシック" panose="020B0600070205080204" pitchFamily="34" charset="-128"/>
              </a:rPr>
              <a:t>subscriber requests content from CDN</a:t>
            </a:r>
          </a:p>
        </p:txBody>
      </p:sp>
      <p:grpSp>
        <p:nvGrpSpPr>
          <p:cNvPr id="793" name="Group 792">
            <a:extLst>
              <a:ext uri="{FF2B5EF4-FFF2-40B4-BE49-F238E27FC236}">
                <a16:creationId xmlns:a16="http://schemas.microsoft.com/office/drawing/2014/main" id="{D2763E70-4138-415D-A7E6-7B253484C048}"/>
              </a:ext>
            </a:extLst>
          </p:cNvPr>
          <p:cNvGrpSpPr>
            <a:grpSpLocks/>
          </p:cNvGrpSpPr>
          <p:nvPr/>
        </p:nvGrpSpPr>
        <p:grpSpPr bwMode="auto">
          <a:xfrm>
            <a:off x="3221038" y="5776913"/>
            <a:ext cx="349250" cy="679450"/>
            <a:chOff x="7923189" y="2486664"/>
            <a:chExt cx="360377" cy="884585"/>
          </a:xfrm>
        </p:grpSpPr>
        <p:pic>
          <p:nvPicPr>
            <p:cNvPr id="229678" name="Picture 3">
              <a:extLst>
                <a:ext uri="{FF2B5EF4-FFF2-40B4-BE49-F238E27FC236}">
                  <a16:creationId xmlns:a16="http://schemas.microsoft.com/office/drawing/2014/main" id="{084C9FBD-5BFA-4B6F-94FA-BA6E9154E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9679" name="Group 950">
              <a:extLst>
                <a:ext uri="{FF2B5EF4-FFF2-40B4-BE49-F238E27FC236}">
                  <a16:creationId xmlns:a16="http://schemas.microsoft.com/office/drawing/2014/main" id="{0AAFC0A0-C266-4CD9-B50D-918A2647A60F}"/>
                </a:ext>
              </a:extLst>
            </p:cNvPr>
            <p:cNvGrpSpPr>
              <a:grpSpLocks/>
            </p:cNvGrpSpPr>
            <p:nvPr/>
          </p:nvGrpSpPr>
          <p:grpSpPr bwMode="auto">
            <a:xfrm>
              <a:off x="7923189" y="2890236"/>
              <a:ext cx="227012" cy="481013"/>
              <a:chOff x="4140" y="429"/>
              <a:chExt cx="1425" cy="2396"/>
            </a:xfrm>
          </p:grpSpPr>
          <p:sp>
            <p:nvSpPr>
              <p:cNvPr id="229680" name="Freeform 951">
                <a:extLst>
                  <a:ext uri="{FF2B5EF4-FFF2-40B4-BE49-F238E27FC236}">
                    <a16:creationId xmlns:a16="http://schemas.microsoft.com/office/drawing/2014/main" id="{85F2133E-0640-49AF-923D-B6D747959375}"/>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23 h 2742"/>
                  <a:gd name="T6" fmla="*/ 0 w 354"/>
                  <a:gd name="T7" fmla="*/ 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81" name="Rectangle 952">
                <a:extLst>
                  <a:ext uri="{FF2B5EF4-FFF2-40B4-BE49-F238E27FC236}">
                    <a16:creationId xmlns:a16="http://schemas.microsoft.com/office/drawing/2014/main" id="{49BF680D-7365-47AD-B810-308EB20629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82" name="Freeform 953">
                <a:extLst>
                  <a:ext uri="{FF2B5EF4-FFF2-40B4-BE49-F238E27FC236}">
                    <a16:creationId xmlns:a16="http://schemas.microsoft.com/office/drawing/2014/main" id="{C0A3A09E-2B5A-4788-9A00-25B3B6E663A2}"/>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2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83" name="Freeform 954">
                <a:extLst>
                  <a:ext uri="{FF2B5EF4-FFF2-40B4-BE49-F238E27FC236}">
                    <a16:creationId xmlns:a16="http://schemas.microsoft.com/office/drawing/2014/main" id="{5E4AD717-5C85-43C5-B9C5-FF39101E7CD3}"/>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84" name="Rectangle 955">
                <a:extLst>
                  <a:ext uri="{FF2B5EF4-FFF2-40B4-BE49-F238E27FC236}">
                    <a16:creationId xmlns:a16="http://schemas.microsoft.com/office/drawing/2014/main" id="{36A06C35-E178-45EA-874C-7EE72995A799}"/>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685" name="Group 956">
                <a:extLst>
                  <a:ext uri="{FF2B5EF4-FFF2-40B4-BE49-F238E27FC236}">
                    <a16:creationId xmlns:a16="http://schemas.microsoft.com/office/drawing/2014/main" id="{0E332ABB-8900-4557-89D8-BFB28B0ABC59}"/>
                  </a:ext>
                </a:extLst>
              </p:cNvPr>
              <p:cNvGrpSpPr>
                <a:grpSpLocks/>
              </p:cNvGrpSpPr>
              <p:nvPr/>
            </p:nvGrpSpPr>
            <p:grpSpPr bwMode="auto">
              <a:xfrm>
                <a:off x="4749" y="668"/>
                <a:ext cx="581" cy="145"/>
                <a:chOff x="614" y="2568"/>
                <a:chExt cx="725" cy="139"/>
              </a:xfrm>
            </p:grpSpPr>
            <p:sp>
              <p:nvSpPr>
                <p:cNvPr id="229710" name="AutoShape 957">
                  <a:extLst>
                    <a:ext uri="{FF2B5EF4-FFF2-40B4-BE49-F238E27FC236}">
                      <a16:creationId xmlns:a16="http://schemas.microsoft.com/office/drawing/2014/main" id="{00BB9F1E-230B-40B1-9CCC-770501F2E12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711" name="AutoShape 958">
                  <a:extLst>
                    <a:ext uri="{FF2B5EF4-FFF2-40B4-BE49-F238E27FC236}">
                      <a16:creationId xmlns:a16="http://schemas.microsoft.com/office/drawing/2014/main" id="{4BE2979B-A37B-4EF4-B3B6-A6E49F80CFE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686" name="Rectangle 959">
                <a:extLst>
                  <a:ext uri="{FF2B5EF4-FFF2-40B4-BE49-F238E27FC236}">
                    <a16:creationId xmlns:a16="http://schemas.microsoft.com/office/drawing/2014/main" id="{CEA6EDDE-E713-4505-B637-346CC2C87B33}"/>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687" name="Group 960">
                <a:extLst>
                  <a:ext uri="{FF2B5EF4-FFF2-40B4-BE49-F238E27FC236}">
                    <a16:creationId xmlns:a16="http://schemas.microsoft.com/office/drawing/2014/main" id="{85F6069D-8E89-4D67-A4F9-B26659C6E462}"/>
                  </a:ext>
                </a:extLst>
              </p:cNvPr>
              <p:cNvGrpSpPr>
                <a:grpSpLocks/>
              </p:cNvGrpSpPr>
              <p:nvPr/>
            </p:nvGrpSpPr>
            <p:grpSpPr bwMode="auto">
              <a:xfrm>
                <a:off x="4747" y="994"/>
                <a:ext cx="581" cy="134"/>
                <a:chOff x="614" y="2568"/>
                <a:chExt cx="725" cy="139"/>
              </a:xfrm>
            </p:grpSpPr>
            <p:sp>
              <p:nvSpPr>
                <p:cNvPr id="229708" name="AutoShape 961">
                  <a:extLst>
                    <a:ext uri="{FF2B5EF4-FFF2-40B4-BE49-F238E27FC236}">
                      <a16:creationId xmlns:a16="http://schemas.microsoft.com/office/drawing/2014/main" id="{E2EF42A0-DB9A-4323-B0C8-1331839C9D9C}"/>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709" name="AutoShape 962">
                  <a:extLst>
                    <a:ext uri="{FF2B5EF4-FFF2-40B4-BE49-F238E27FC236}">
                      <a16:creationId xmlns:a16="http://schemas.microsoft.com/office/drawing/2014/main" id="{B1631E57-FEB0-4490-A1F2-FD304706B1A1}"/>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688" name="Rectangle 963">
                <a:extLst>
                  <a:ext uri="{FF2B5EF4-FFF2-40B4-BE49-F238E27FC236}">
                    <a16:creationId xmlns:a16="http://schemas.microsoft.com/office/drawing/2014/main" id="{AE789754-48E1-410F-9C7E-5E32DC7962CB}"/>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89" name="Rectangle 964">
                <a:extLst>
                  <a:ext uri="{FF2B5EF4-FFF2-40B4-BE49-F238E27FC236}">
                    <a16:creationId xmlns:a16="http://schemas.microsoft.com/office/drawing/2014/main" id="{C3A28FC3-9939-4F1A-9392-8BC3A50E3B1F}"/>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690" name="Group 965">
                <a:extLst>
                  <a:ext uri="{FF2B5EF4-FFF2-40B4-BE49-F238E27FC236}">
                    <a16:creationId xmlns:a16="http://schemas.microsoft.com/office/drawing/2014/main" id="{C3401DEA-9A44-4564-ADAD-14FEFF4DDF91}"/>
                  </a:ext>
                </a:extLst>
              </p:cNvPr>
              <p:cNvGrpSpPr>
                <a:grpSpLocks/>
              </p:cNvGrpSpPr>
              <p:nvPr/>
            </p:nvGrpSpPr>
            <p:grpSpPr bwMode="auto">
              <a:xfrm>
                <a:off x="4735" y="1627"/>
                <a:ext cx="582" cy="151"/>
                <a:chOff x="614" y="2568"/>
                <a:chExt cx="725" cy="139"/>
              </a:xfrm>
            </p:grpSpPr>
            <p:sp>
              <p:nvSpPr>
                <p:cNvPr id="229706" name="AutoShape 966">
                  <a:extLst>
                    <a:ext uri="{FF2B5EF4-FFF2-40B4-BE49-F238E27FC236}">
                      <a16:creationId xmlns:a16="http://schemas.microsoft.com/office/drawing/2014/main" id="{31EFB052-9251-4FF5-A7BA-33A88E1042DE}"/>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707" name="AutoShape 967">
                  <a:extLst>
                    <a:ext uri="{FF2B5EF4-FFF2-40B4-BE49-F238E27FC236}">
                      <a16:creationId xmlns:a16="http://schemas.microsoft.com/office/drawing/2014/main" id="{17E0C564-FACD-4FC6-84C5-6D83D28C209B}"/>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691" name="Freeform 968">
                <a:extLst>
                  <a:ext uri="{FF2B5EF4-FFF2-40B4-BE49-F238E27FC236}">
                    <a16:creationId xmlns:a16="http://schemas.microsoft.com/office/drawing/2014/main" id="{7B83AB9C-2AC9-40C9-A881-57FBFB9C47F3}"/>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29692" name="Group 969">
                <a:extLst>
                  <a:ext uri="{FF2B5EF4-FFF2-40B4-BE49-F238E27FC236}">
                    <a16:creationId xmlns:a16="http://schemas.microsoft.com/office/drawing/2014/main" id="{5124CEC8-8EC5-4549-915C-45A7A9D1E0BB}"/>
                  </a:ext>
                </a:extLst>
              </p:cNvPr>
              <p:cNvGrpSpPr>
                <a:grpSpLocks/>
              </p:cNvGrpSpPr>
              <p:nvPr/>
            </p:nvGrpSpPr>
            <p:grpSpPr bwMode="auto">
              <a:xfrm>
                <a:off x="4739" y="1327"/>
                <a:ext cx="582" cy="139"/>
                <a:chOff x="614" y="2568"/>
                <a:chExt cx="725" cy="139"/>
              </a:xfrm>
            </p:grpSpPr>
            <p:sp>
              <p:nvSpPr>
                <p:cNvPr id="229704" name="AutoShape 970">
                  <a:extLst>
                    <a:ext uri="{FF2B5EF4-FFF2-40B4-BE49-F238E27FC236}">
                      <a16:creationId xmlns:a16="http://schemas.microsoft.com/office/drawing/2014/main" id="{2B4A2188-A783-4322-AB65-31A8048D9508}"/>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705" name="AutoShape 971">
                  <a:extLst>
                    <a:ext uri="{FF2B5EF4-FFF2-40B4-BE49-F238E27FC236}">
                      <a16:creationId xmlns:a16="http://schemas.microsoft.com/office/drawing/2014/main" id="{7DA0186E-060C-4DDB-9387-8AEAC3CBAAC3}"/>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693" name="Rectangle 972">
                <a:extLst>
                  <a:ext uri="{FF2B5EF4-FFF2-40B4-BE49-F238E27FC236}">
                    <a16:creationId xmlns:a16="http://schemas.microsoft.com/office/drawing/2014/main" id="{22D20327-5106-4345-8F2D-11238DD094C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94" name="Freeform 973">
                <a:extLst>
                  <a:ext uri="{FF2B5EF4-FFF2-40B4-BE49-F238E27FC236}">
                    <a16:creationId xmlns:a16="http://schemas.microsoft.com/office/drawing/2014/main" id="{D33EF4AB-4137-4F7A-920D-A4CB78935240}"/>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95" name="Freeform 974">
                <a:extLst>
                  <a:ext uri="{FF2B5EF4-FFF2-40B4-BE49-F238E27FC236}">
                    <a16:creationId xmlns:a16="http://schemas.microsoft.com/office/drawing/2014/main" id="{6EB0B467-4A5E-4769-8CFB-7C5A1596CB6A}"/>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96" name="Oval 975">
                <a:extLst>
                  <a:ext uri="{FF2B5EF4-FFF2-40B4-BE49-F238E27FC236}">
                    <a16:creationId xmlns:a16="http://schemas.microsoft.com/office/drawing/2014/main" id="{BF681813-FDB9-44C1-A1FF-969F4436C943}"/>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97" name="Freeform 976">
                <a:extLst>
                  <a:ext uri="{FF2B5EF4-FFF2-40B4-BE49-F238E27FC236}">
                    <a16:creationId xmlns:a16="http://schemas.microsoft.com/office/drawing/2014/main" id="{2ECCE1E2-1E20-45FF-9774-5E2C63167361}"/>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98" name="AutoShape 977">
                <a:extLst>
                  <a:ext uri="{FF2B5EF4-FFF2-40B4-BE49-F238E27FC236}">
                    <a16:creationId xmlns:a16="http://schemas.microsoft.com/office/drawing/2014/main" id="{D7D55C69-6ED3-4552-BB45-0DFA3572EB1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99" name="AutoShape 978">
                <a:extLst>
                  <a:ext uri="{FF2B5EF4-FFF2-40B4-BE49-F238E27FC236}">
                    <a16:creationId xmlns:a16="http://schemas.microsoft.com/office/drawing/2014/main" id="{75C5C317-03B8-4142-B00E-720C3E4DFD14}"/>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700" name="Oval 979">
                <a:extLst>
                  <a:ext uri="{FF2B5EF4-FFF2-40B4-BE49-F238E27FC236}">
                    <a16:creationId xmlns:a16="http://schemas.microsoft.com/office/drawing/2014/main" id="{6E61A233-09C2-439D-98C3-2A15DCBCF5E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701" name="Oval 980">
                <a:extLst>
                  <a:ext uri="{FF2B5EF4-FFF2-40B4-BE49-F238E27FC236}">
                    <a16:creationId xmlns:a16="http://schemas.microsoft.com/office/drawing/2014/main" id="{7250DC14-6E36-4EEB-BE2C-30EB0C0FAD6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229702" name="Oval 981">
                <a:extLst>
                  <a:ext uri="{FF2B5EF4-FFF2-40B4-BE49-F238E27FC236}">
                    <a16:creationId xmlns:a16="http://schemas.microsoft.com/office/drawing/2014/main" id="{DA5C95D3-A5E5-4470-8290-4FE6AAF0275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703" name="Rectangle 982">
                <a:extLst>
                  <a:ext uri="{FF2B5EF4-FFF2-40B4-BE49-F238E27FC236}">
                    <a16:creationId xmlns:a16="http://schemas.microsoft.com/office/drawing/2014/main" id="{2ED643E6-DE77-46BC-9519-442EDA9B096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grpSp>
      <p:grpSp>
        <p:nvGrpSpPr>
          <p:cNvPr id="828" name="Group 827">
            <a:extLst>
              <a:ext uri="{FF2B5EF4-FFF2-40B4-BE49-F238E27FC236}">
                <a16:creationId xmlns:a16="http://schemas.microsoft.com/office/drawing/2014/main" id="{21CC96CF-8FCC-482F-9B23-C0F5E497625F}"/>
              </a:ext>
            </a:extLst>
          </p:cNvPr>
          <p:cNvGrpSpPr>
            <a:grpSpLocks/>
          </p:cNvGrpSpPr>
          <p:nvPr/>
        </p:nvGrpSpPr>
        <p:grpSpPr bwMode="auto">
          <a:xfrm>
            <a:off x="4387850" y="3556000"/>
            <a:ext cx="347663" cy="679450"/>
            <a:chOff x="7923189" y="2486664"/>
            <a:chExt cx="360377" cy="884585"/>
          </a:xfrm>
        </p:grpSpPr>
        <p:pic>
          <p:nvPicPr>
            <p:cNvPr id="229644" name="Picture 3">
              <a:extLst>
                <a:ext uri="{FF2B5EF4-FFF2-40B4-BE49-F238E27FC236}">
                  <a16:creationId xmlns:a16="http://schemas.microsoft.com/office/drawing/2014/main" id="{94B3FADC-4558-42FC-925B-E1DE7F8F56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9645" name="Group 950">
              <a:extLst>
                <a:ext uri="{FF2B5EF4-FFF2-40B4-BE49-F238E27FC236}">
                  <a16:creationId xmlns:a16="http://schemas.microsoft.com/office/drawing/2014/main" id="{0EB8C64E-6429-4E97-8838-4EDBC4DD659D}"/>
                </a:ext>
              </a:extLst>
            </p:cNvPr>
            <p:cNvGrpSpPr>
              <a:grpSpLocks/>
            </p:cNvGrpSpPr>
            <p:nvPr/>
          </p:nvGrpSpPr>
          <p:grpSpPr bwMode="auto">
            <a:xfrm>
              <a:off x="7923189" y="2890236"/>
              <a:ext cx="227012" cy="481013"/>
              <a:chOff x="4140" y="429"/>
              <a:chExt cx="1425" cy="2396"/>
            </a:xfrm>
          </p:grpSpPr>
          <p:sp>
            <p:nvSpPr>
              <p:cNvPr id="229646" name="Freeform 951">
                <a:extLst>
                  <a:ext uri="{FF2B5EF4-FFF2-40B4-BE49-F238E27FC236}">
                    <a16:creationId xmlns:a16="http://schemas.microsoft.com/office/drawing/2014/main" id="{F8F391FB-D8CE-4782-9131-00742EBAC87A}"/>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23 h 2742"/>
                  <a:gd name="T6" fmla="*/ 0 w 354"/>
                  <a:gd name="T7" fmla="*/ 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47" name="Rectangle 952">
                <a:extLst>
                  <a:ext uri="{FF2B5EF4-FFF2-40B4-BE49-F238E27FC236}">
                    <a16:creationId xmlns:a16="http://schemas.microsoft.com/office/drawing/2014/main" id="{7B5BCF0D-D362-4596-A963-E7209786D79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48" name="Freeform 953">
                <a:extLst>
                  <a:ext uri="{FF2B5EF4-FFF2-40B4-BE49-F238E27FC236}">
                    <a16:creationId xmlns:a16="http://schemas.microsoft.com/office/drawing/2014/main" id="{8A50DFD3-2A28-4571-A753-3B2F16F30738}"/>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2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49" name="Freeform 954">
                <a:extLst>
                  <a:ext uri="{FF2B5EF4-FFF2-40B4-BE49-F238E27FC236}">
                    <a16:creationId xmlns:a16="http://schemas.microsoft.com/office/drawing/2014/main" id="{5B741867-11EA-4060-9661-12940991C193}"/>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50" name="Rectangle 955">
                <a:extLst>
                  <a:ext uri="{FF2B5EF4-FFF2-40B4-BE49-F238E27FC236}">
                    <a16:creationId xmlns:a16="http://schemas.microsoft.com/office/drawing/2014/main" id="{B8F8D6A2-DA23-4724-BFF9-CC656ADCB06E}"/>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651" name="Group 956">
                <a:extLst>
                  <a:ext uri="{FF2B5EF4-FFF2-40B4-BE49-F238E27FC236}">
                    <a16:creationId xmlns:a16="http://schemas.microsoft.com/office/drawing/2014/main" id="{1B507D5F-63CF-4E00-ACE3-94A3D8216651}"/>
                  </a:ext>
                </a:extLst>
              </p:cNvPr>
              <p:cNvGrpSpPr>
                <a:grpSpLocks/>
              </p:cNvGrpSpPr>
              <p:nvPr/>
            </p:nvGrpSpPr>
            <p:grpSpPr bwMode="auto">
              <a:xfrm>
                <a:off x="4749" y="668"/>
                <a:ext cx="581" cy="145"/>
                <a:chOff x="614" y="2568"/>
                <a:chExt cx="725" cy="139"/>
              </a:xfrm>
            </p:grpSpPr>
            <p:sp>
              <p:nvSpPr>
                <p:cNvPr id="229676" name="AutoShape 957">
                  <a:extLst>
                    <a:ext uri="{FF2B5EF4-FFF2-40B4-BE49-F238E27FC236}">
                      <a16:creationId xmlns:a16="http://schemas.microsoft.com/office/drawing/2014/main" id="{D41A4C3A-1B5D-4841-BB12-CBB35E7DA856}"/>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77" name="AutoShape 958">
                  <a:extLst>
                    <a:ext uri="{FF2B5EF4-FFF2-40B4-BE49-F238E27FC236}">
                      <a16:creationId xmlns:a16="http://schemas.microsoft.com/office/drawing/2014/main" id="{AFFD56D9-B4D8-4837-81B6-EDA9D606BC2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652" name="Rectangle 959">
                <a:extLst>
                  <a:ext uri="{FF2B5EF4-FFF2-40B4-BE49-F238E27FC236}">
                    <a16:creationId xmlns:a16="http://schemas.microsoft.com/office/drawing/2014/main" id="{956CE7E5-0D58-41BD-B3B6-F28B2866157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653" name="Group 960">
                <a:extLst>
                  <a:ext uri="{FF2B5EF4-FFF2-40B4-BE49-F238E27FC236}">
                    <a16:creationId xmlns:a16="http://schemas.microsoft.com/office/drawing/2014/main" id="{EC8AB953-C88B-4C20-B362-96B1B0C46A97}"/>
                  </a:ext>
                </a:extLst>
              </p:cNvPr>
              <p:cNvGrpSpPr>
                <a:grpSpLocks/>
              </p:cNvGrpSpPr>
              <p:nvPr/>
            </p:nvGrpSpPr>
            <p:grpSpPr bwMode="auto">
              <a:xfrm>
                <a:off x="4747" y="994"/>
                <a:ext cx="581" cy="134"/>
                <a:chOff x="614" y="2568"/>
                <a:chExt cx="725" cy="139"/>
              </a:xfrm>
            </p:grpSpPr>
            <p:sp>
              <p:nvSpPr>
                <p:cNvPr id="229674" name="AutoShape 961">
                  <a:extLst>
                    <a:ext uri="{FF2B5EF4-FFF2-40B4-BE49-F238E27FC236}">
                      <a16:creationId xmlns:a16="http://schemas.microsoft.com/office/drawing/2014/main" id="{D0B0F402-6F04-4C76-AE84-42598B5CDFB1}"/>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75" name="AutoShape 962">
                  <a:extLst>
                    <a:ext uri="{FF2B5EF4-FFF2-40B4-BE49-F238E27FC236}">
                      <a16:creationId xmlns:a16="http://schemas.microsoft.com/office/drawing/2014/main" id="{5414865B-6257-4BFD-A92F-F4D4C6A0969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654" name="Rectangle 963">
                <a:extLst>
                  <a:ext uri="{FF2B5EF4-FFF2-40B4-BE49-F238E27FC236}">
                    <a16:creationId xmlns:a16="http://schemas.microsoft.com/office/drawing/2014/main" id="{6A7564A5-C309-4A67-9637-5AF190B2612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55" name="Rectangle 964">
                <a:extLst>
                  <a:ext uri="{FF2B5EF4-FFF2-40B4-BE49-F238E27FC236}">
                    <a16:creationId xmlns:a16="http://schemas.microsoft.com/office/drawing/2014/main" id="{58223219-34EA-4F17-8DF3-38C2D30DEB02}"/>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656" name="Group 965">
                <a:extLst>
                  <a:ext uri="{FF2B5EF4-FFF2-40B4-BE49-F238E27FC236}">
                    <a16:creationId xmlns:a16="http://schemas.microsoft.com/office/drawing/2014/main" id="{E3492173-2054-441C-AA35-D723827C03F6}"/>
                  </a:ext>
                </a:extLst>
              </p:cNvPr>
              <p:cNvGrpSpPr>
                <a:grpSpLocks/>
              </p:cNvGrpSpPr>
              <p:nvPr/>
            </p:nvGrpSpPr>
            <p:grpSpPr bwMode="auto">
              <a:xfrm>
                <a:off x="4735" y="1627"/>
                <a:ext cx="582" cy="151"/>
                <a:chOff x="614" y="2568"/>
                <a:chExt cx="725" cy="139"/>
              </a:xfrm>
            </p:grpSpPr>
            <p:sp>
              <p:nvSpPr>
                <p:cNvPr id="229672" name="AutoShape 966">
                  <a:extLst>
                    <a:ext uri="{FF2B5EF4-FFF2-40B4-BE49-F238E27FC236}">
                      <a16:creationId xmlns:a16="http://schemas.microsoft.com/office/drawing/2014/main" id="{D4EB6F99-C231-4249-A37B-9BA4F2649227}"/>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73" name="AutoShape 967">
                  <a:extLst>
                    <a:ext uri="{FF2B5EF4-FFF2-40B4-BE49-F238E27FC236}">
                      <a16:creationId xmlns:a16="http://schemas.microsoft.com/office/drawing/2014/main" id="{337C7C2C-22F0-49CC-9768-884DAFDBDAB2}"/>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657" name="Freeform 968">
                <a:extLst>
                  <a:ext uri="{FF2B5EF4-FFF2-40B4-BE49-F238E27FC236}">
                    <a16:creationId xmlns:a16="http://schemas.microsoft.com/office/drawing/2014/main" id="{5EEC86A7-520E-4092-9B5D-1B1DED68D267}"/>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29658" name="Group 969">
                <a:extLst>
                  <a:ext uri="{FF2B5EF4-FFF2-40B4-BE49-F238E27FC236}">
                    <a16:creationId xmlns:a16="http://schemas.microsoft.com/office/drawing/2014/main" id="{F3A6A542-3B0F-4520-931F-0E231B505934}"/>
                  </a:ext>
                </a:extLst>
              </p:cNvPr>
              <p:cNvGrpSpPr>
                <a:grpSpLocks/>
              </p:cNvGrpSpPr>
              <p:nvPr/>
            </p:nvGrpSpPr>
            <p:grpSpPr bwMode="auto">
              <a:xfrm>
                <a:off x="4739" y="1327"/>
                <a:ext cx="582" cy="139"/>
                <a:chOff x="614" y="2568"/>
                <a:chExt cx="725" cy="139"/>
              </a:xfrm>
            </p:grpSpPr>
            <p:sp>
              <p:nvSpPr>
                <p:cNvPr id="229670" name="AutoShape 970">
                  <a:extLst>
                    <a:ext uri="{FF2B5EF4-FFF2-40B4-BE49-F238E27FC236}">
                      <a16:creationId xmlns:a16="http://schemas.microsoft.com/office/drawing/2014/main" id="{5811FBCB-FF30-4350-A9A3-E875D3CEA1D2}"/>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71" name="AutoShape 971">
                  <a:extLst>
                    <a:ext uri="{FF2B5EF4-FFF2-40B4-BE49-F238E27FC236}">
                      <a16:creationId xmlns:a16="http://schemas.microsoft.com/office/drawing/2014/main" id="{EBED6187-FD81-4724-B165-5A3782B6534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659" name="Rectangle 972">
                <a:extLst>
                  <a:ext uri="{FF2B5EF4-FFF2-40B4-BE49-F238E27FC236}">
                    <a16:creationId xmlns:a16="http://schemas.microsoft.com/office/drawing/2014/main" id="{EB71FD27-1C60-41B1-8617-4C0623B604C0}"/>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60" name="Freeform 973">
                <a:extLst>
                  <a:ext uri="{FF2B5EF4-FFF2-40B4-BE49-F238E27FC236}">
                    <a16:creationId xmlns:a16="http://schemas.microsoft.com/office/drawing/2014/main" id="{5D04F598-223D-42CC-B650-DE1166E77048}"/>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61" name="Freeform 974">
                <a:extLst>
                  <a:ext uri="{FF2B5EF4-FFF2-40B4-BE49-F238E27FC236}">
                    <a16:creationId xmlns:a16="http://schemas.microsoft.com/office/drawing/2014/main" id="{6C8F32C2-6707-4DF9-B0D3-360701765E2A}"/>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62" name="Oval 975">
                <a:extLst>
                  <a:ext uri="{FF2B5EF4-FFF2-40B4-BE49-F238E27FC236}">
                    <a16:creationId xmlns:a16="http://schemas.microsoft.com/office/drawing/2014/main" id="{885A7116-C7A4-4670-9A15-18FC03E09F4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63" name="Freeform 976">
                <a:extLst>
                  <a:ext uri="{FF2B5EF4-FFF2-40B4-BE49-F238E27FC236}">
                    <a16:creationId xmlns:a16="http://schemas.microsoft.com/office/drawing/2014/main" id="{17261FCF-889C-4210-85D5-AB2DC5062AFA}"/>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64" name="AutoShape 977">
                <a:extLst>
                  <a:ext uri="{FF2B5EF4-FFF2-40B4-BE49-F238E27FC236}">
                    <a16:creationId xmlns:a16="http://schemas.microsoft.com/office/drawing/2014/main" id="{A3D036D7-365B-4315-96A6-D2D453D7D24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65" name="AutoShape 978">
                <a:extLst>
                  <a:ext uri="{FF2B5EF4-FFF2-40B4-BE49-F238E27FC236}">
                    <a16:creationId xmlns:a16="http://schemas.microsoft.com/office/drawing/2014/main" id="{D16E2279-6D93-4FE7-B067-47BE8080B3DE}"/>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66" name="Oval 979">
                <a:extLst>
                  <a:ext uri="{FF2B5EF4-FFF2-40B4-BE49-F238E27FC236}">
                    <a16:creationId xmlns:a16="http://schemas.microsoft.com/office/drawing/2014/main" id="{8A938045-83B6-4851-AA31-80EB9BCF7870}"/>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67" name="Oval 980">
                <a:extLst>
                  <a:ext uri="{FF2B5EF4-FFF2-40B4-BE49-F238E27FC236}">
                    <a16:creationId xmlns:a16="http://schemas.microsoft.com/office/drawing/2014/main" id="{818DFFC3-64F6-4C7C-8334-2C81A00F723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229668" name="Oval 981">
                <a:extLst>
                  <a:ext uri="{FF2B5EF4-FFF2-40B4-BE49-F238E27FC236}">
                    <a16:creationId xmlns:a16="http://schemas.microsoft.com/office/drawing/2014/main" id="{C679BCA8-7014-4E45-A5D2-B6516C3A94A0}"/>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69" name="Rectangle 982">
                <a:extLst>
                  <a:ext uri="{FF2B5EF4-FFF2-40B4-BE49-F238E27FC236}">
                    <a16:creationId xmlns:a16="http://schemas.microsoft.com/office/drawing/2014/main" id="{B7D3B9EA-003C-4DED-B9E2-110818CA74B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grpSp>
      <p:grpSp>
        <p:nvGrpSpPr>
          <p:cNvPr id="863" name="Group 862">
            <a:extLst>
              <a:ext uri="{FF2B5EF4-FFF2-40B4-BE49-F238E27FC236}">
                <a16:creationId xmlns:a16="http://schemas.microsoft.com/office/drawing/2014/main" id="{8EF5F15C-9386-42FD-9CB3-96530CAD7A25}"/>
              </a:ext>
            </a:extLst>
          </p:cNvPr>
          <p:cNvGrpSpPr>
            <a:grpSpLocks/>
          </p:cNvGrpSpPr>
          <p:nvPr/>
        </p:nvGrpSpPr>
        <p:grpSpPr bwMode="auto">
          <a:xfrm>
            <a:off x="5084763" y="5611813"/>
            <a:ext cx="347662" cy="681037"/>
            <a:chOff x="7923189" y="2486664"/>
            <a:chExt cx="360377" cy="884585"/>
          </a:xfrm>
        </p:grpSpPr>
        <p:pic>
          <p:nvPicPr>
            <p:cNvPr id="229610" name="Picture 3">
              <a:extLst>
                <a:ext uri="{FF2B5EF4-FFF2-40B4-BE49-F238E27FC236}">
                  <a16:creationId xmlns:a16="http://schemas.microsoft.com/office/drawing/2014/main" id="{A8BB9369-BCAD-48D4-8DAC-951C59946E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9611" name="Group 950">
              <a:extLst>
                <a:ext uri="{FF2B5EF4-FFF2-40B4-BE49-F238E27FC236}">
                  <a16:creationId xmlns:a16="http://schemas.microsoft.com/office/drawing/2014/main" id="{2134A191-AD2B-403E-B24A-0A27F9491B0E}"/>
                </a:ext>
              </a:extLst>
            </p:cNvPr>
            <p:cNvGrpSpPr>
              <a:grpSpLocks/>
            </p:cNvGrpSpPr>
            <p:nvPr/>
          </p:nvGrpSpPr>
          <p:grpSpPr bwMode="auto">
            <a:xfrm>
              <a:off x="7923189" y="2890236"/>
              <a:ext cx="227012" cy="481013"/>
              <a:chOff x="4140" y="429"/>
              <a:chExt cx="1425" cy="2396"/>
            </a:xfrm>
          </p:grpSpPr>
          <p:sp>
            <p:nvSpPr>
              <p:cNvPr id="229612" name="Freeform 951">
                <a:extLst>
                  <a:ext uri="{FF2B5EF4-FFF2-40B4-BE49-F238E27FC236}">
                    <a16:creationId xmlns:a16="http://schemas.microsoft.com/office/drawing/2014/main" id="{5F9CED94-873A-4454-A4D8-28DF534669FC}"/>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23 h 2742"/>
                  <a:gd name="T6" fmla="*/ 0 w 354"/>
                  <a:gd name="T7" fmla="*/ 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13" name="Rectangle 952">
                <a:extLst>
                  <a:ext uri="{FF2B5EF4-FFF2-40B4-BE49-F238E27FC236}">
                    <a16:creationId xmlns:a16="http://schemas.microsoft.com/office/drawing/2014/main" id="{243B3042-CD3D-44DD-B55A-E313D04B47B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14" name="Freeform 953">
                <a:extLst>
                  <a:ext uri="{FF2B5EF4-FFF2-40B4-BE49-F238E27FC236}">
                    <a16:creationId xmlns:a16="http://schemas.microsoft.com/office/drawing/2014/main" id="{2AD752AD-A396-4EAF-A5A2-4561FCEBCBEA}"/>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2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15" name="Freeform 954">
                <a:extLst>
                  <a:ext uri="{FF2B5EF4-FFF2-40B4-BE49-F238E27FC236}">
                    <a16:creationId xmlns:a16="http://schemas.microsoft.com/office/drawing/2014/main" id="{A9909EE4-B317-4B5E-B39A-2D2CB83BBEE5}"/>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16" name="Rectangle 955">
                <a:extLst>
                  <a:ext uri="{FF2B5EF4-FFF2-40B4-BE49-F238E27FC236}">
                    <a16:creationId xmlns:a16="http://schemas.microsoft.com/office/drawing/2014/main" id="{EC19A224-8445-4D76-B8F9-E085D727358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617" name="Group 956">
                <a:extLst>
                  <a:ext uri="{FF2B5EF4-FFF2-40B4-BE49-F238E27FC236}">
                    <a16:creationId xmlns:a16="http://schemas.microsoft.com/office/drawing/2014/main" id="{0BB22D34-1D96-441E-9D1F-7A42A7CC8F4F}"/>
                  </a:ext>
                </a:extLst>
              </p:cNvPr>
              <p:cNvGrpSpPr>
                <a:grpSpLocks/>
              </p:cNvGrpSpPr>
              <p:nvPr/>
            </p:nvGrpSpPr>
            <p:grpSpPr bwMode="auto">
              <a:xfrm>
                <a:off x="4749" y="668"/>
                <a:ext cx="581" cy="145"/>
                <a:chOff x="614" y="2568"/>
                <a:chExt cx="725" cy="139"/>
              </a:xfrm>
            </p:grpSpPr>
            <p:sp>
              <p:nvSpPr>
                <p:cNvPr id="229642" name="AutoShape 957">
                  <a:extLst>
                    <a:ext uri="{FF2B5EF4-FFF2-40B4-BE49-F238E27FC236}">
                      <a16:creationId xmlns:a16="http://schemas.microsoft.com/office/drawing/2014/main" id="{C602DF92-F6FC-407E-B862-DFFC00AE6C62}"/>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43" name="AutoShape 958">
                  <a:extLst>
                    <a:ext uri="{FF2B5EF4-FFF2-40B4-BE49-F238E27FC236}">
                      <a16:creationId xmlns:a16="http://schemas.microsoft.com/office/drawing/2014/main" id="{0DF41314-3462-4BB8-8DCA-A432BBB45C0F}"/>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618" name="Rectangle 959">
                <a:extLst>
                  <a:ext uri="{FF2B5EF4-FFF2-40B4-BE49-F238E27FC236}">
                    <a16:creationId xmlns:a16="http://schemas.microsoft.com/office/drawing/2014/main" id="{61345D66-51E3-4C81-AB22-ED6B49704C3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619" name="Group 960">
                <a:extLst>
                  <a:ext uri="{FF2B5EF4-FFF2-40B4-BE49-F238E27FC236}">
                    <a16:creationId xmlns:a16="http://schemas.microsoft.com/office/drawing/2014/main" id="{7A0CC7E9-A0F3-47C6-866B-3E653865BF95}"/>
                  </a:ext>
                </a:extLst>
              </p:cNvPr>
              <p:cNvGrpSpPr>
                <a:grpSpLocks/>
              </p:cNvGrpSpPr>
              <p:nvPr/>
            </p:nvGrpSpPr>
            <p:grpSpPr bwMode="auto">
              <a:xfrm>
                <a:off x="4747" y="994"/>
                <a:ext cx="581" cy="134"/>
                <a:chOff x="614" y="2568"/>
                <a:chExt cx="725" cy="139"/>
              </a:xfrm>
            </p:grpSpPr>
            <p:sp>
              <p:nvSpPr>
                <p:cNvPr id="229640" name="AutoShape 961">
                  <a:extLst>
                    <a:ext uri="{FF2B5EF4-FFF2-40B4-BE49-F238E27FC236}">
                      <a16:creationId xmlns:a16="http://schemas.microsoft.com/office/drawing/2014/main" id="{69B2AF51-683C-46BF-8E06-1B44E5517DB1}"/>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41" name="AutoShape 962">
                  <a:extLst>
                    <a:ext uri="{FF2B5EF4-FFF2-40B4-BE49-F238E27FC236}">
                      <a16:creationId xmlns:a16="http://schemas.microsoft.com/office/drawing/2014/main" id="{31E24E77-81A9-4D12-9976-826E7A93B9E1}"/>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620" name="Rectangle 963">
                <a:extLst>
                  <a:ext uri="{FF2B5EF4-FFF2-40B4-BE49-F238E27FC236}">
                    <a16:creationId xmlns:a16="http://schemas.microsoft.com/office/drawing/2014/main" id="{1400CC55-CFB3-4ABB-8854-2406B6898D58}"/>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21" name="Rectangle 964">
                <a:extLst>
                  <a:ext uri="{FF2B5EF4-FFF2-40B4-BE49-F238E27FC236}">
                    <a16:creationId xmlns:a16="http://schemas.microsoft.com/office/drawing/2014/main" id="{6816AC48-0520-42BD-A2B8-CD1E51D4169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622" name="Group 965">
                <a:extLst>
                  <a:ext uri="{FF2B5EF4-FFF2-40B4-BE49-F238E27FC236}">
                    <a16:creationId xmlns:a16="http://schemas.microsoft.com/office/drawing/2014/main" id="{0ACA3804-B1BF-41FE-BB77-E1F70B5E5D1E}"/>
                  </a:ext>
                </a:extLst>
              </p:cNvPr>
              <p:cNvGrpSpPr>
                <a:grpSpLocks/>
              </p:cNvGrpSpPr>
              <p:nvPr/>
            </p:nvGrpSpPr>
            <p:grpSpPr bwMode="auto">
              <a:xfrm>
                <a:off x="4735" y="1627"/>
                <a:ext cx="582" cy="151"/>
                <a:chOff x="614" y="2568"/>
                <a:chExt cx="725" cy="139"/>
              </a:xfrm>
            </p:grpSpPr>
            <p:sp>
              <p:nvSpPr>
                <p:cNvPr id="229638" name="AutoShape 966">
                  <a:extLst>
                    <a:ext uri="{FF2B5EF4-FFF2-40B4-BE49-F238E27FC236}">
                      <a16:creationId xmlns:a16="http://schemas.microsoft.com/office/drawing/2014/main" id="{16E29AC7-4256-4064-B629-1B3635C7A3A7}"/>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39" name="AutoShape 967">
                  <a:extLst>
                    <a:ext uri="{FF2B5EF4-FFF2-40B4-BE49-F238E27FC236}">
                      <a16:creationId xmlns:a16="http://schemas.microsoft.com/office/drawing/2014/main" id="{0F375E92-3AF0-4FFF-9C7D-87A4EB23C29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623" name="Freeform 968">
                <a:extLst>
                  <a:ext uri="{FF2B5EF4-FFF2-40B4-BE49-F238E27FC236}">
                    <a16:creationId xmlns:a16="http://schemas.microsoft.com/office/drawing/2014/main" id="{5DC31CF2-7BC8-4328-8A0D-4999079C6530}"/>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29624" name="Group 969">
                <a:extLst>
                  <a:ext uri="{FF2B5EF4-FFF2-40B4-BE49-F238E27FC236}">
                    <a16:creationId xmlns:a16="http://schemas.microsoft.com/office/drawing/2014/main" id="{318D8153-1C8D-4177-83C2-19DB1C44B25F}"/>
                  </a:ext>
                </a:extLst>
              </p:cNvPr>
              <p:cNvGrpSpPr>
                <a:grpSpLocks/>
              </p:cNvGrpSpPr>
              <p:nvPr/>
            </p:nvGrpSpPr>
            <p:grpSpPr bwMode="auto">
              <a:xfrm>
                <a:off x="4739" y="1327"/>
                <a:ext cx="582" cy="139"/>
                <a:chOff x="614" y="2568"/>
                <a:chExt cx="725" cy="139"/>
              </a:xfrm>
            </p:grpSpPr>
            <p:sp>
              <p:nvSpPr>
                <p:cNvPr id="229636" name="AutoShape 970">
                  <a:extLst>
                    <a:ext uri="{FF2B5EF4-FFF2-40B4-BE49-F238E27FC236}">
                      <a16:creationId xmlns:a16="http://schemas.microsoft.com/office/drawing/2014/main" id="{6F922D47-4AC4-42B8-B774-8EF07E03D20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37" name="AutoShape 971">
                  <a:extLst>
                    <a:ext uri="{FF2B5EF4-FFF2-40B4-BE49-F238E27FC236}">
                      <a16:creationId xmlns:a16="http://schemas.microsoft.com/office/drawing/2014/main" id="{92F20776-615A-4E82-AE0F-42D0C5B219A4}"/>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625" name="Rectangle 972">
                <a:extLst>
                  <a:ext uri="{FF2B5EF4-FFF2-40B4-BE49-F238E27FC236}">
                    <a16:creationId xmlns:a16="http://schemas.microsoft.com/office/drawing/2014/main" id="{6FDB00CE-B843-40B3-B527-BE7D0FECB2DC}"/>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26" name="Freeform 973">
                <a:extLst>
                  <a:ext uri="{FF2B5EF4-FFF2-40B4-BE49-F238E27FC236}">
                    <a16:creationId xmlns:a16="http://schemas.microsoft.com/office/drawing/2014/main" id="{3ADA3D24-9479-4C27-9A06-2185D2C5E83F}"/>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27" name="Freeform 974">
                <a:extLst>
                  <a:ext uri="{FF2B5EF4-FFF2-40B4-BE49-F238E27FC236}">
                    <a16:creationId xmlns:a16="http://schemas.microsoft.com/office/drawing/2014/main" id="{19493796-C5A2-45F1-874A-F2F23C2B966A}"/>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28" name="Oval 975">
                <a:extLst>
                  <a:ext uri="{FF2B5EF4-FFF2-40B4-BE49-F238E27FC236}">
                    <a16:creationId xmlns:a16="http://schemas.microsoft.com/office/drawing/2014/main" id="{56D5CD04-B934-4EDE-8A11-AB238524A76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29" name="Freeform 976">
                <a:extLst>
                  <a:ext uri="{FF2B5EF4-FFF2-40B4-BE49-F238E27FC236}">
                    <a16:creationId xmlns:a16="http://schemas.microsoft.com/office/drawing/2014/main" id="{85CDB046-0AD2-4856-88C2-8FA709747569}"/>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30" name="AutoShape 977">
                <a:extLst>
                  <a:ext uri="{FF2B5EF4-FFF2-40B4-BE49-F238E27FC236}">
                    <a16:creationId xmlns:a16="http://schemas.microsoft.com/office/drawing/2014/main" id="{B821E85C-86D0-4EC1-82EE-A30B7D43458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31" name="AutoShape 978">
                <a:extLst>
                  <a:ext uri="{FF2B5EF4-FFF2-40B4-BE49-F238E27FC236}">
                    <a16:creationId xmlns:a16="http://schemas.microsoft.com/office/drawing/2014/main" id="{79FEE7A7-1917-4EAF-8B9E-C345CF45C50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32" name="Oval 979">
                <a:extLst>
                  <a:ext uri="{FF2B5EF4-FFF2-40B4-BE49-F238E27FC236}">
                    <a16:creationId xmlns:a16="http://schemas.microsoft.com/office/drawing/2014/main" id="{8D6761D4-FF26-4C71-85F2-CEB2F52E0AAA}"/>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33" name="Oval 980">
                <a:extLst>
                  <a:ext uri="{FF2B5EF4-FFF2-40B4-BE49-F238E27FC236}">
                    <a16:creationId xmlns:a16="http://schemas.microsoft.com/office/drawing/2014/main" id="{87B7ED78-3016-4005-95CF-AC9F839BB64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229634" name="Oval 981">
                <a:extLst>
                  <a:ext uri="{FF2B5EF4-FFF2-40B4-BE49-F238E27FC236}">
                    <a16:creationId xmlns:a16="http://schemas.microsoft.com/office/drawing/2014/main" id="{5F125D9B-4FEF-4410-A403-FB75886A84E5}"/>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35" name="Rectangle 982">
                <a:extLst>
                  <a:ext uri="{FF2B5EF4-FFF2-40B4-BE49-F238E27FC236}">
                    <a16:creationId xmlns:a16="http://schemas.microsoft.com/office/drawing/2014/main" id="{2E571C52-CB07-4A60-AED9-59B80D720B05}"/>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grpSp>
      <p:grpSp>
        <p:nvGrpSpPr>
          <p:cNvPr id="898" name="Group 897">
            <a:extLst>
              <a:ext uri="{FF2B5EF4-FFF2-40B4-BE49-F238E27FC236}">
                <a16:creationId xmlns:a16="http://schemas.microsoft.com/office/drawing/2014/main" id="{B755B23B-ED91-4096-8E0B-7E3A30EA4342}"/>
              </a:ext>
            </a:extLst>
          </p:cNvPr>
          <p:cNvGrpSpPr>
            <a:grpSpLocks/>
          </p:cNvGrpSpPr>
          <p:nvPr/>
        </p:nvGrpSpPr>
        <p:grpSpPr bwMode="auto">
          <a:xfrm>
            <a:off x="6067425" y="3829050"/>
            <a:ext cx="347663" cy="681038"/>
            <a:chOff x="7923189" y="2486664"/>
            <a:chExt cx="360377" cy="884585"/>
          </a:xfrm>
        </p:grpSpPr>
        <p:pic>
          <p:nvPicPr>
            <p:cNvPr id="229576" name="Picture 3">
              <a:extLst>
                <a:ext uri="{FF2B5EF4-FFF2-40B4-BE49-F238E27FC236}">
                  <a16:creationId xmlns:a16="http://schemas.microsoft.com/office/drawing/2014/main" id="{2A15D7F6-F6C1-401E-B03C-51F5BF3D16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9577" name="Group 950">
              <a:extLst>
                <a:ext uri="{FF2B5EF4-FFF2-40B4-BE49-F238E27FC236}">
                  <a16:creationId xmlns:a16="http://schemas.microsoft.com/office/drawing/2014/main" id="{E98E9ACD-467F-4BB7-9E04-B38BABFD97A1}"/>
                </a:ext>
              </a:extLst>
            </p:cNvPr>
            <p:cNvGrpSpPr>
              <a:grpSpLocks/>
            </p:cNvGrpSpPr>
            <p:nvPr/>
          </p:nvGrpSpPr>
          <p:grpSpPr bwMode="auto">
            <a:xfrm>
              <a:off x="7923189" y="2890236"/>
              <a:ext cx="227012" cy="481013"/>
              <a:chOff x="4140" y="429"/>
              <a:chExt cx="1425" cy="2396"/>
            </a:xfrm>
          </p:grpSpPr>
          <p:sp>
            <p:nvSpPr>
              <p:cNvPr id="229578" name="Freeform 951">
                <a:extLst>
                  <a:ext uri="{FF2B5EF4-FFF2-40B4-BE49-F238E27FC236}">
                    <a16:creationId xmlns:a16="http://schemas.microsoft.com/office/drawing/2014/main" id="{16675DBA-8AF4-4DBF-B671-B5AA84E8FEDF}"/>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23 h 2742"/>
                  <a:gd name="T6" fmla="*/ 0 w 354"/>
                  <a:gd name="T7" fmla="*/ 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579" name="Rectangle 952">
                <a:extLst>
                  <a:ext uri="{FF2B5EF4-FFF2-40B4-BE49-F238E27FC236}">
                    <a16:creationId xmlns:a16="http://schemas.microsoft.com/office/drawing/2014/main" id="{C2ACAEC2-A7E1-43E3-BD0C-C49EC967A8A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80" name="Freeform 953">
                <a:extLst>
                  <a:ext uri="{FF2B5EF4-FFF2-40B4-BE49-F238E27FC236}">
                    <a16:creationId xmlns:a16="http://schemas.microsoft.com/office/drawing/2014/main" id="{71A188E7-1BE9-47F9-8DC4-4AE5424C0FF6}"/>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2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581" name="Freeform 954">
                <a:extLst>
                  <a:ext uri="{FF2B5EF4-FFF2-40B4-BE49-F238E27FC236}">
                    <a16:creationId xmlns:a16="http://schemas.microsoft.com/office/drawing/2014/main" id="{8630B875-A822-442B-BC0C-256A342481B1}"/>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582" name="Rectangle 955">
                <a:extLst>
                  <a:ext uri="{FF2B5EF4-FFF2-40B4-BE49-F238E27FC236}">
                    <a16:creationId xmlns:a16="http://schemas.microsoft.com/office/drawing/2014/main" id="{0FEA7117-EDC0-4851-BE44-BACFAEAB427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583" name="Group 956">
                <a:extLst>
                  <a:ext uri="{FF2B5EF4-FFF2-40B4-BE49-F238E27FC236}">
                    <a16:creationId xmlns:a16="http://schemas.microsoft.com/office/drawing/2014/main" id="{A7EFF179-3DAB-4226-AD0D-6A5639D523E4}"/>
                  </a:ext>
                </a:extLst>
              </p:cNvPr>
              <p:cNvGrpSpPr>
                <a:grpSpLocks/>
              </p:cNvGrpSpPr>
              <p:nvPr/>
            </p:nvGrpSpPr>
            <p:grpSpPr bwMode="auto">
              <a:xfrm>
                <a:off x="4749" y="668"/>
                <a:ext cx="581" cy="145"/>
                <a:chOff x="614" y="2568"/>
                <a:chExt cx="725" cy="139"/>
              </a:xfrm>
            </p:grpSpPr>
            <p:sp>
              <p:nvSpPr>
                <p:cNvPr id="229608" name="AutoShape 957">
                  <a:extLst>
                    <a:ext uri="{FF2B5EF4-FFF2-40B4-BE49-F238E27FC236}">
                      <a16:creationId xmlns:a16="http://schemas.microsoft.com/office/drawing/2014/main" id="{69B8FD7A-30FE-474F-B56D-955E91FD2F9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09" name="AutoShape 958">
                  <a:extLst>
                    <a:ext uri="{FF2B5EF4-FFF2-40B4-BE49-F238E27FC236}">
                      <a16:creationId xmlns:a16="http://schemas.microsoft.com/office/drawing/2014/main" id="{76DDFF50-63AE-41E5-A905-0D595E06F85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584" name="Rectangle 959">
                <a:extLst>
                  <a:ext uri="{FF2B5EF4-FFF2-40B4-BE49-F238E27FC236}">
                    <a16:creationId xmlns:a16="http://schemas.microsoft.com/office/drawing/2014/main" id="{6FDC59E2-82C2-472E-9677-B40042505E34}"/>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585" name="Group 960">
                <a:extLst>
                  <a:ext uri="{FF2B5EF4-FFF2-40B4-BE49-F238E27FC236}">
                    <a16:creationId xmlns:a16="http://schemas.microsoft.com/office/drawing/2014/main" id="{8E1DCA74-D75B-41EE-8636-65C50C1F9AF0}"/>
                  </a:ext>
                </a:extLst>
              </p:cNvPr>
              <p:cNvGrpSpPr>
                <a:grpSpLocks/>
              </p:cNvGrpSpPr>
              <p:nvPr/>
            </p:nvGrpSpPr>
            <p:grpSpPr bwMode="auto">
              <a:xfrm>
                <a:off x="4747" y="994"/>
                <a:ext cx="581" cy="134"/>
                <a:chOff x="614" y="2568"/>
                <a:chExt cx="725" cy="139"/>
              </a:xfrm>
            </p:grpSpPr>
            <p:sp>
              <p:nvSpPr>
                <p:cNvPr id="229606" name="AutoShape 961">
                  <a:extLst>
                    <a:ext uri="{FF2B5EF4-FFF2-40B4-BE49-F238E27FC236}">
                      <a16:creationId xmlns:a16="http://schemas.microsoft.com/office/drawing/2014/main" id="{FE84FCB9-0AC5-4C47-BE52-0F35352AA0AF}"/>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07" name="AutoShape 962">
                  <a:extLst>
                    <a:ext uri="{FF2B5EF4-FFF2-40B4-BE49-F238E27FC236}">
                      <a16:creationId xmlns:a16="http://schemas.microsoft.com/office/drawing/2014/main" id="{7995DA1C-1709-465F-8010-EE876D02EEB9}"/>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586" name="Rectangle 963">
                <a:extLst>
                  <a:ext uri="{FF2B5EF4-FFF2-40B4-BE49-F238E27FC236}">
                    <a16:creationId xmlns:a16="http://schemas.microsoft.com/office/drawing/2014/main" id="{637E1F2D-48B7-4515-813C-6B6DA305CADD}"/>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87" name="Rectangle 964">
                <a:extLst>
                  <a:ext uri="{FF2B5EF4-FFF2-40B4-BE49-F238E27FC236}">
                    <a16:creationId xmlns:a16="http://schemas.microsoft.com/office/drawing/2014/main" id="{5D7AFB1E-9BE9-46E0-B61F-9AAE34FA244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588" name="Group 965">
                <a:extLst>
                  <a:ext uri="{FF2B5EF4-FFF2-40B4-BE49-F238E27FC236}">
                    <a16:creationId xmlns:a16="http://schemas.microsoft.com/office/drawing/2014/main" id="{31BA9C46-5C47-4DCC-8BC7-F3B9166BE8BC}"/>
                  </a:ext>
                </a:extLst>
              </p:cNvPr>
              <p:cNvGrpSpPr>
                <a:grpSpLocks/>
              </p:cNvGrpSpPr>
              <p:nvPr/>
            </p:nvGrpSpPr>
            <p:grpSpPr bwMode="auto">
              <a:xfrm>
                <a:off x="4735" y="1627"/>
                <a:ext cx="582" cy="151"/>
                <a:chOff x="614" y="2568"/>
                <a:chExt cx="725" cy="139"/>
              </a:xfrm>
            </p:grpSpPr>
            <p:sp>
              <p:nvSpPr>
                <p:cNvPr id="229604" name="AutoShape 966">
                  <a:extLst>
                    <a:ext uri="{FF2B5EF4-FFF2-40B4-BE49-F238E27FC236}">
                      <a16:creationId xmlns:a16="http://schemas.microsoft.com/office/drawing/2014/main" id="{8CEC19A5-0C7D-45AB-A083-B8A72AA16ADE}"/>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05" name="AutoShape 967">
                  <a:extLst>
                    <a:ext uri="{FF2B5EF4-FFF2-40B4-BE49-F238E27FC236}">
                      <a16:creationId xmlns:a16="http://schemas.microsoft.com/office/drawing/2014/main" id="{CF42485E-C117-4BB2-8262-3C1B6710FAAB}"/>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589" name="Freeform 968">
                <a:extLst>
                  <a:ext uri="{FF2B5EF4-FFF2-40B4-BE49-F238E27FC236}">
                    <a16:creationId xmlns:a16="http://schemas.microsoft.com/office/drawing/2014/main" id="{19494D9D-D251-4F98-AA53-47F8BE7BA570}"/>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29590" name="Group 969">
                <a:extLst>
                  <a:ext uri="{FF2B5EF4-FFF2-40B4-BE49-F238E27FC236}">
                    <a16:creationId xmlns:a16="http://schemas.microsoft.com/office/drawing/2014/main" id="{8D3964CD-70DE-4A95-8392-F161F489B21D}"/>
                  </a:ext>
                </a:extLst>
              </p:cNvPr>
              <p:cNvGrpSpPr>
                <a:grpSpLocks/>
              </p:cNvGrpSpPr>
              <p:nvPr/>
            </p:nvGrpSpPr>
            <p:grpSpPr bwMode="auto">
              <a:xfrm>
                <a:off x="4739" y="1327"/>
                <a:ext cx="582" cy="139"/>
                <a:chOff x="614" y="2568"/>
                <a:chExt cx="725" cy="139"/>
              </a:xfrm>
            </p:grpSpPr>
            <p:sp>
              <p:nvSpPr>
                <p:cNvPr id="229602" name="AutoShape 970">
                  <a:extLst>
                    <a:ext uri="{FF2B5EF4-FFF2-40B4-BE49-F238E27FC236}">
                      <a16:creationId xmlns:a16="http://schemas.microsoft.com/office/drawing/2014/main" id="{B7FCE9AE-8D0A-483C-BC7C-F2B07EDD8185}"/>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03" name="AutoShape 971">
                  <a:extLst>
                    <a:ext uri="{FF2B5EF4-FFF2-40B4-BE49-F238E27FC236}">
                      <a16:creationId xmlns:a16="http://schemas.microsoft.com/office/drawing/2014/main" id="{431C2976-C1AC-470D-B46C-4F1704F91EF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591" name="Rectangle 972">
                <a:extLst>
                  <a:ext uri="{FF2B5EF4-FFF2-40B4-BE49-F238E27FC236}">
                    <a16:creationId xmlns:a16="http://schemas.microsoft.com/office/drawing/2014/main" id="{C67FF702-7F11-4835-9437-31B000645254}"/>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92" name="Freeform 973">
                <a:extLst>
                  <a:ext uri="{FF2B5EF4-FFF2-40B4-BE49-F238E27FC236}">
                    <a16:creationId xmlns:a16="http://schemas.microsoft.com/office/drawing/2014/main" id="{96E50B94-6BED-4D5A-9CAD-A078A0199FF4}"/>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593" name="Freeform 974">
                <a:extLst>
                  <a:ext uri="{FF2B5EF4-FFF2-40B4-BE49-F238E27FC236}">
                    <a16:creationId xmlns:a16="http://schemas.microsoft.com/office/drawing/2014/main" id="{1CC89AB4-E243-47EA-A106-FD890E7C506B}"/>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594" name="Oval 975">
                <a:extLst>
                  <a:ext uri="{FF2B5EF4-FFF2-40B4-BE49-F238E27FC236}">
                    <a16:creationId xmlns:a16="http://schemas.microsoft.com/office/drawing/2014/main" id="{9B16B973-1C0D-4833-ABD2-C55BB927C397}"/>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95" name="Freeform 976">
                <a:extLst>
                  <a:ext uri="{FF2B5EF4-FFF2-40B4-BE49-F238E27FC236}">
                    <a16:creationId xmlns:a16="http://schemas.microsoft.com/office/drawing/2014/main" id="{FE677289-06AB-4D18-80B5-587E5361AF3B}"/>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596" name="AutoShape 977">
                <a:extLst>
                  <a:ext uri="{FF2B5EF4-FFF2-40B4-BE49-F238E27FC236}">
                    <a16:creationId xmlns:a16="http://schemas.microsoft.com/office/drawing/2014/main" id="{C4CA1710-A497-4707-BE5C-F83CC31846C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97" name="AutoShape 978">
                <a:extLst>
                  <a:ext uri="{FF2B5EF4-FFF2-40B4-BE49-F238E27FC236}">
                    <a16:creationId xmlns:a16="http://schemas.microsoft.com/office/drawing/2014/main" id="{C3580128-C5B4-4FEE-B876-2ECD6132955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98" name="Oval 979">
                <a:extLst>
                  <a:ext uri="{FF2B5EF4-FFF2-40B4-BE49-F238E27FC236}">
                    <a16:creationId xmlns:a16="http://schemas.microsoft.com/office/drawing/2014/main" id="{6C585F4E-FAD8-4AB3-B254-314AB4A86D9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99" name="Oval 980">
                <a:extLst>
                  <a:ext uri="{FF2B5EF4-FFF2-40B4-BE49-F238E27FC236}">
                    <a16:creationId xmlns:a16="http://schemas.microsoft.com/office/drawing/2014/main" id="{F35806F7-DB0F-4DE1-9F6E-91AC4482505A}"/>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229600" name="Oval 981">
                <a:extLst>
                  <a:ext uri="{FF2B5EF4-FFF2-40B4-BE49-F238E27FC236}">
                    <a16:creationId xmlns:a16="http://schemas.microsoft.com/office/drawing/2014/main" id="{D668F320-3D8D-4C5B-A776-86C28F45E3F7}"/>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601" name="Rectangle 982">
                <a:extLst>
                  <a:ext uri="{FF2B5EF4-FFF2-40B4-BE49-F238E27FC236}">
                    <a16:creationId xmlns:a16="http://schemas.microsoft.com/office/drawing/2014/main" id="{70212ADD-7CA0-4499-915F-87A3EC37D6B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grpSp>
      <p:grpSp>
        <p:nvGrpSpPr>
          <p:cNvPr id="933" name="Group 932">
            <a:extLst>
              <a:ext uri="{FF2B5EF4-FFF2-40B4-BE49-F238E27FC236}">
                <a16:creationId xmlns:a16="http://schemas.microsoft.com/office/drawing/2014/main" id="{1C2EBBC4-7DFF-4290-9728-8C18973991DC}"/>
              </a:ext>
            </a:extLst>
          </p:cNvPr>
          <p:cNvGrpSpPr>
            <a:grpSpLocks/>
          </p:cNvGrpSpPr>
          <p:nvPr/>
        </p:nvGrpSpPr>
        <p:grpSpPr bwMode="auto">
          <a:xfrm>
            <a:off x="2122488" y="5629275"/>
            <a:ext cx="347662" cy="681038"/>
            <a:chOff x="7923189" y="2486664"/>
            <a:chExt cx="360377" cy="884585"/>
          </a:xfrm>
        </p:grpSpPr>
        <p:pic>
          <p:nvPicPr>
            <p:cNvPr id="229542" name="Picture 3">
              <a:extLst>
                <a:ext uri="{FF2B5EF4-FFF2-40B4-BE49-F238E27FC236}">
                  <a16:creationId xmlns:a16="http://schemas.microsoft.com/office/drawing/2014/main" id="{93E12BD6-1EC3-45F8-8E7C-C86C6DCF9F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9543" name="Group 950">
              <a:extLst>
                <a:ext uri="{FF2B5EF4-FFF2-40B4-BE49-F238E27FC236}">
                  <a16:creationId xmlns:a16="http://schemas.microsoft.com/office/drawing/2014/main" id="{639A3C1E-A3EF-4A4A-89BB-91EE7D6C2822}"/>
                </a:ext>
              </a:extLst>
            </p:cNvPr>
            <p:cNvGrpSpPr>
              <a:grpSpLocks/>
            </p:cNvGrpSpPr>
            <p:nvPr/>
          </p:nvGrpSpPr>
          <p:grpSpPr bwMode="auto">
            <a:xfrm>
              <a:off x="7923189" y="2890236"/>
              <a:ext cx="227012" cy="481013"/>
              <a:chOff x="4140" y="429"/>
              <a:chExt cx="1425" cy="2396"/>
            </a:xfrm>
          </p:grpSpPr>
          <p:sp>
            <p:nvSpPr>
              <p:cNvPr id="229544" name="Freeform 951">
                <a:extLst>
                  <a:ext uri="{FF2B5EF4-FFF2-40B4-BE49-F238E27FC236}">
                    <a16:creationId xmlns:a16="http://schemas.microsoft.com/office/drawing/2014/main" id="{167253CB-0542-4814-A4DE-DCC85FBE9FF5}"/>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23 h 2742"/>
                  <a:gd name="T6" fmla="*/ 0 w 354"/>
                  <a:gd name="T7" fmla="*/ 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545" name="Rectangle 952">
                <a:extLst>
                  <a:ext uri="{FF2B5EF4-FFF2-40B4-BE49-F238E27FC236}">
                    <a16:creationId xmlns:a16="http://schemas.microsoft.com/office/drawing/2014/main" id="{937E87E2-26B7-44A3-A5F4-4370F88814D8}"/>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46" name="Freeform 953">
                <a:extLst>
                  <a:ext uri="{FF2B5EF4-FFF2-40B4-BE49-F238E27FC236}">
                    <a16:creationId xmlns:a16="http://schemas.microsoft.com/office/drawing/2014/main" id="{8E823D48-679C-4D4B-A176-03F08970DADD}"/>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2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547" name="Freeform 954">
                <a:extLst>
                  <a:ext uri="{FF2B5EF4-FFF2-40B4-BE49-F238E27FC236}">
                    <a16:creationId xmlns:a16="http://schemas.microsoft.com/office/drawing/2014/main" id="{689620FC-9810-4F98-A501-CA84FA73B8F0}"/>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548" name="Rectangle 955">
                <a:extLst>
                  <a:ext uri="{FF2B5EF4-FFF2-40B4-BE49-F238E27FC236}">
                    <a16:creationId xmlns:a16="http://schemas.microsoft.com/office/drawing/2014/main" id="{9DAE8FFF-959A-4FF9-A7D0-FD2D93234A9E}"/>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549" name="Group 956">
                <a:extLst>
                  <a:ext uri="{FF2B5EF4-FFF2-40B4-BE49-F238E27FC236}">
                    <a16:creationId xmlns:a16="http://schemas.microsoft.com/office/drawing/2014/main" id="{CE2160A8-7F4F-4FDC-B4E4-826210F2C210}"/>
                  </a:ext>
                </a:extLst>
              </p:cNvPr>
              <p:cNvGrpSpPr>
                <a:grpSpLocks/>
              </p:cNvGrpSpPr>
              <p:nvPr/>
            </p:nvGrpSpPr>
            <p:grpSpPr bwMode="auto">
              <a:xfrm>
                <a:off x="4749" y="668"/>
                <a:ext cx="581" cy="145"/>
                <a:chOff x="614" y="2568"/>
                <a:chExt cx="725" cy="139"/>
              </a:xfrm>
            </p:grpSpPr>
            <p:sp>
              <p:nvSpPr>
                <p:cNvPr id="229574" name="AutoShape 957">
                  <a:extLst>
                    <a:ext uri="{FF2B5EF4-FFF2-40B4-BE49-F238E27FC236}">
                      <a16:creationId xmlns:a16="http://schemas.microsoft.com/office/drawing/2014/main" id="{37DAE12B-6710-4713-8A60-D96478183A3D}"/>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75" name="AutoShape 958">
                  <a:extLst>
                    <a:ext uri="{FF2B5EF4-FFF2-40B4-BE49-F238E27FC236}">
                      <a16:creationId xmlns:a16="http://schemas.microsoft.com/office/drawing/2014/main" id="{31910AEA-214B-4255-A44D-0BC79EBD76E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550" name="Rectangle 959">
                <a:extLst>
                  <a:ext uri="{FF2B5EF4-FFF2-40B4-BE49-F238E27FC236}">
                    <a16:creationId xmlns:a16="http://schemas.microsoft.com/office/drawing/2014/main" id="{EFB3C15C-891E-482D-8B50-282328C8B9C1}"/>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551" name="Group 960">
                <a:extLst>
                  <a:ext uri="{FF2B5EF4-FFF2-40B4-BE49-F238E27FC236}">
                    <a16:creationId xmlns:a16="http://schemas.microsoft.com/office/drawing/2014/main" id="{9ECCE469-709B-4054-912F-7BF063506DE8}"/>
                  </a:ext>
                </a:extLst>
              </p:cNvPr>
              <p:cNvGrpSpPr>
                <a:grpSpLocks/>
              </p:cNvGrpSpPr>
              <p:nvPr/>
            </p:nvGrpSpPr>
            <p:grpSpPr bwMode="auto">
              <a:xfrm>
                <a:off x="4747" y="994"/>
                <a:ext cx="581" cy="134"/>
                <a:chOff x="614" y="2568"/>
                <a:chExt cx="725" cy="139"/>
              </a:xfrm>
            </p:grpSpPr>
            <p:sp>
              <p:nvSpPr>
                <p:cNvPr id="229572" name="AutoShape 961">
                  <a:extLst>
                    <a:ext uri="{FF2B5EF4-FFF2-40B4-BE49-F238E27FC236}">
                      <a16:creationId xmlns:a16="http://schemas.microsoft.com/office/drawing/2014/main" id="{C59A0D18-355F-481A-A642-22670042746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73" name="AutoShape 962">
                  <a:extLst>
                    <a:ext uri="{FF2B5EF4-FFF2-40B4-BE49-F238E27FC236}">
                      <a16:creationId xmlns:a16="http://schemas.microsoft.com/office/drawing/2014/main" id="{DA6A6955-C01E-4CE3-A151-9A9BAD969C3E}"/>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552" name="Rectangle 963">
                <a:extLst>
                  <a:ext uri="{FF2B5EF4-FFF2-40B4-BE49-F238E27FC236}">
                    <a16:creationId xmlns:a16="http://schemas.microsoft.com/office/drawing/2014/main" id="{6B8CEDB6-3C31-4DF9-B522-A16166787CAB}"/>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53" name="Rectangle 964">
                <a:extLst>
                  <a:ext uri="{FF2B5EF4-FFF2-40B4-BE49-F238E27FC236}">
                    <a16:creationId xmlns:a16="http://schemas.microsoft.com/office/drawing/2014/main" id="{29B383CC-FC43-4372-9243-FAF2D75C60B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554" name="Group 965">
                <a:extLst>
                  <a:ext uri="{FF2B5EF4-FFF2-40B4-BE49-F238E27FC236}">
                    <a16:creationId xmlns:a16="http://schemas.microsoft.com/office/drawing/2014/main" id="{5E14ADE6-88AD-4F6A-8390-6D993984BA13}"/>
                  </a:ext>
                </a:extLst>
              </p:cNvPr>
              <p:cNvGrpSpPr>
                <a:grpSpLocks/>
              </p:cNvGrpSpPr>
              <p:nvPr/>
            </p:nvGrpSpPr>
            <p:grpSpPr bwMode="auto">
              <a:xfrm>
                <a:off x="4735" y="1627"/>
                <a:ext cx="582" cy="151"/>
                <a:chOff x="614" y="2568"/>
                <a:chExt cx="725" cy="139"/>
              </a:xfrm>
            </p:grpSpPr>
            <p:sp>
              <p:nvSpPr>
                <p:cNvPr id="229570" name="AutoShape 966">
                  <a:extLst>
                    <a:ext uri="{FF2B5EF4-FFF2-40B4-BE49-F238E27FC236}">
                      <a16:creationId xmlns:a16="http://schemas.microsoft.com/office/drawing/2014/main" id="{A0C3B4BD-D34A-4D91-ACFF-2A90BC60929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71" name="AutoShape 967">
                  <a:extLst>
                    <a:ext uri="{FF2B5EF4-FFF2-40B4-BE49-F238E27FC236}">
                      <a16:creationId xmlns:a16="http://schemas.microsoft.com/office/drawing/2014/main" id="{DEDD5C99-C122-48D6-BF95-A0D894B0179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555" name="Freeform 968">
                <a:extLst>
                  <a:ext uri="{FF2B5EF4-FFF2-40B4-BE49-F238E27FC236}">
                    <a16:creationId xmlns:a16="http://schemas.microsoft.com/office/drawing/2014/main" id="{F34E6A0F-418F-47B9-B551-14C45C5AC11A}"/>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29556" name="Group 969">
                <a:extLst>
                  <a:ext uri="{FF2B5EF4-FFF2-40B4-BE49-F238E27FC236}">
                    <a16:creationId xmlns:a16="http://schemas.microsoft.com/office/drawing/2014/main" id="{A20AC048-6A46-4CFF-A428-25AB7D947CC4}"/>
                  </a:ext>
                </a:extLst>
              </p:cNvPr>
              <p:cNvGrpSpPr>
                <a:grpSpLocks/>
              </p:cNvGrpSpPr>
              <p:nvPr/>
            </p:nvGrpSpPr>
            <p:grpSpPr bwMode="auto">
              <a:xfrm>
                <a:off x="4739" y="1327"/>
                <a:ext cx="582" cy="139"/>
                <a:chOff x="614" y="2568"/>
                <a:chExt cx="725" cy="139"/>
              </a:xfrm>
            </p:grpSpPr>
            <p:sp>
              <p:nvSpPr>
                <p:cNvPr id="229568" name="AutoShape 970">
                  <a:extLst>
                    <a:ext uri="{FF2B5EF4-FFF2-40B4-BE49-F238E27FC236}">
                      <a16:creationId xmlns:a16="http://schemas.microsoft.com/office/drawing/2014/main" id="{8E3EF10C-4541-4ED3-92F2-3A5B54F53701}"/>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69" name="AutoShape 971">
                  <a:extLst>
                    <a:ext uri="{FF2B5EF4-FFF2-40B4-BE49-F238E27FC236}">
                      <a16:creationId xmlns:a16="http://schemas.microsoft.com/office/drawing/2014/main" id="{348C9B6C-B71A-46AB-A26B-74F1BDEF18D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557" name="Rectangle 972">
                <a:extLst>
                  <a:ext uri="{FF2B5EF4-FFF2-40B4-BE49-F238E27FC236}">
                    <a16:creationId xmlns:a16="http://schemas.microsoft.com/office/drawing/2014/main" id="{D4CA1229-67E3-4CFC-A017-5E881385B9BC}"/>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58" name="Freeform 973">
                <a:extLst>
                  <a:ext uri="{FF2B5EF4-FFF2-40B4-BE49-F238E27FC236}">
                    <a16:creationId xmlns:a16="http://schemas.microsoft.com/office/drawing/2014/main" id="{1EF45D83-E237-476E-BD6A-1A4D14A47F0B}"/>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559" name="Freeform 974">
                <a:extLst>
                  <a:ext uri="{FF2B5EF4-FFF2-40B4-BE49-F238E27FC236}">
                    <a16:creationId xmlns:a16="http://schemas.microsoft.com/office/drawing/2014/main" id="{E217759C-01D7-42B0-AF8F-4EBA04AABCD1}"/>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560" name="Oval 975">
                <a:extLst>
                  <a:ext uri="{FF2B5EF4-FFF2-40B4-BE49-F238E27FC236}">
                    <a16:creationId xmlns:a16="http://schemas.microsoft.com/office/drawing/2014/main" id="{05B66C0C-C580-4993-8CBA-4AD2DEC4E576}"/>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61" name="Freeform 976">
                <a:extLst>
                  <a:ext uri="{FF2B5EF4-FFF2-40B4-BE49-F238E27FC236}">
                    <a16:creationId xmlns:a16="http://schemas.microsoft.com/office/drawing/2014/main" id="{6DE572A4-641F-4806-8027-3C9A7F44F8A8}"/>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562" name="AutoShape 977">
                <a:extLst>
                  <a:ext uri="{FF2B5EF4-FFF2-40B4-BE49-F238E27FC236}">
                    <a16:creationId xmlns:a16="http://schemas.microsoft.com/office/drawing/2014/main" id="{CA1E5BD1-DC66-4E48-A96A-DB6DA72B212A}"/>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63" name="AutoShape 978">
                <a:extLst>
                  <a:ext uri="{FF2B5EF4-FFF2-40B4-BE49-F238E27FC236}">
                    <a16:creationId xmlns:a16="http://schemas.microsoft.com/office/drawing/2014/main" id="{B1D10701-CEA7-4512-9783-5E4BB2EF6F3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64" name="Oval 979">
                <a:extLst>
                  <a:ext uri="{FF2B5EF4-FFF2-40B4-BE49-F238E27FC236}">
                    <a16:creationId xmlns:a16="http://schemas.microsoft.com/office/drawing/2014/main" id="{DFFE68F5-2E2D-4931-A8C0-F3F9FCD6D5ED}"/>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65" name="Oval 980">
                <a:extLst>
                  <a:ext uri="{FF2B5EF4-FFF2-40B4-BE49-F238E27FC236}">
                    <a16:creationId xmlns:a16="http://schemas.microsoft.com/office/drawing/2014/main" id="{9D84CFBF-1040-4850-A33A-875226D514F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229566" name="Oval 981">
                <a:extLst>
                  <a:ext uri="{FF2B5EF4-FFF2-40B4-BE49-F238E27FC236}">
                    <a16:creationId xmlns:a16="http://schemas.microsoft.com/office/drawing/2014/main" id="{F4C880F2-3AE3-4140-BE49-1495007C7427}"/>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67" name="Rectangle 982">
                <a:extLst>
                  <a:ext uri="{FF2B5EF4-FFF2-40B4-BE49-F238E27FC236}">
                    <a16:creationId xmlns:a16="http://schemas.microsoft.com/office/drawing/2014/main" id="{17E9BD94-0A56-44ED-BC4F-A98CF98000BC}"/>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grpSp>
      <p:grpSp>
        <p:nvGrpSpPr>
          <p:cNvPr id="229389" name="Group 15">
            <a:extLst>
              <a:ext uri="{FF2B5EF4-FFF2-40B4-BE49-F238E27FC236}">
                <a16:creationId xmlns:a16="http://schemas.microsoft.com/office/drawing/2014/main" id="{B2F994B2-88BA-4770-9C9F-DE9705F80323}"/>
              </a:ext>
            </a:extLst>
          </p:cNvPr>
          <p:cNvGrpSpPr>
            <a:grpSpLocks/>
          </p:cNvGrpSpPr>
          <p:nvPr/>
        </p:nvGrpSpPr>
        <p:grpSpPr bwMode="auto">
          <a:xfrm>
            <a:off x="7707313" y="4368800"/>
            <a:ext cx="990600" cy="731838"/>
            <a:chOff x="7707615" y="4368892"/>
            <a:chExt cx="990551" cy="731635"/>
          </a:xfrm>
        </p:grpSpPr>
        <p:pic>
          <p:nvPicPr>
            <p:cNvPr id="229442" name="Picture 14">
              <a:extLst>
                <a:ext uri="{FF2B5EF4-FFF2-40B4-BE49-F238E27FC236}">
                  <a16:creationId xmlns:a16="http://schemas.microsoft.com/office/drawing/2014/main" id="{83676081-8470-400B-86D1-02D44C74DBD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71833" y="4640202"/>
              <a:ext cx="822008" cy="4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9443" name="Group 249">
              <a:extLst>
                <a:ext uri="{FF2B5EF4-FFF2-40B4-BE49-F238E27FC236}">
                  <a16:creationId xmlns:a16="http://schemas.microsoft.com/office/drawing/2014/main" id="{88FEA76A-F75F-45EA-A815-0F7D12B23174}"/>
                </a:ext>
              </a:extLst>
            </p:cNvPr>
            <p:cNvGrpSpPr>
              <a:grpSpLocks/>
            </p:cNvGrpSpPr>
            <p:nvPr/>
          </p:nvGrpSpPr>
          <p:grpSpPr bwMode="auto">
            <a:xfrm flipH="1">
              <a:off x="7707615" y="4368892"/>
              <a:ext cx="225953" cy="395900"/>
              <a:chOff x="4140" y="429"/>
              <a:chExt cx="1425" cy="2396"/>
            </a:xfrm>
          </p:grpSpPr>
          <p:sp>
            <p:nvSpPr>
              <p:cNvPr id="229510" name="Freeform 250">
                <a:extLst>
                  <a:ext uri="{FF2B5EF4-FFF2-40B4-BE49-F238E27FC236}">
                    <a16:creationId xmlns:a16="http://schemas.microsoft.com/office/drawing/2014/main" id="{FBE81B11-0988-4F85-B867-07352494FF0B}"/>
                  </a:ext>
                </a:extLst>
              </p:cNvPr>
              <p:cNvSpPr>
                <a:spLocks/>
              </p:cNvSpPr>
              <p:nvPr/>
            </p:nvSpPr>
            <p:spPr bwMode="auto">
              <a:xfrm>
                <a:off x="5268" y="433"/>
                <a:ext cx="283" cy="2286"/>
              </a:xfrm>
              <a:custGeom>
                <a:avLst/>
                <a:gdLst>
                  <a:gd name="T0" fmla="*/ 2 w 354"/>
                  <a:gd name="T1" fmla="*/ 0 h 2742"/>
                  <a:gd name="T2" fmla="*/ 3 w 354"/>
                  <a:gd name="T3" fmla="*/ 8 h 2742"/>
                  <a:gd name="T4" fmla="*/ 3 w 354"/>
                  <a:gd name="T5" fmla="*/ 58 h 2742"/>
                  <a:gd name="T6" fmla="*/ 0 w 354"/>
                  <a:gd name="T7" fmla="*/ 60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511" name="Rectangle 251">
                <a:extLst>
                  <a:ext uri="{FF2B5EF4-FFF2-40B4-BE49-F238E27FC236}">
                    <a16:creationId xmlns:a16="http://schemas.microsoft.com/office/drawing/2014/main" id="{C91C0362-4218-4EA5-A553-26D1B06C4149}"/>
                  </a:ext>
                </a:extLst>
              </p:cNvPr>
              <p:cNvSpPr>
                <a:spLocks noChangeArrowheads="1"/>
              </p:cNvSpPr>
              <p:nvPr/>
            </p:nvSpPr>
            <p:spPr bwMode="auto">
              <a:xfrm>
                <a:off x="4203" y="429"/>
                <a:ext cx="1051" cy="227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12" name="Freeform 252">
                <a:extLst>
                  <a:ext uri="{FF2B5EF4-FFF2-40B4-BE49-F238E27FC236}">
                    <a16:creationId xmlns:a16="http://schemas.microsoft.com/office/drawing/2014/main" id="{C4F8518E-A319-4E57-B81D-BCA6F7027B4C}"/>
                  </a:ext>
                </a:extLst>
              </p:cNvPr>
              <p:cNvSpPr>
                <a:spLocks/>
              </p:cNvSpPr>
              <p:nvPr/>
            </p:nvSpPr>
            <p:spPr bwMode="auto">
              <a:xfrm>
                <a:off x="5321" y="570"/>
                <a:ext cx="169" cy="2115"/>
              </a:xfrm>
              <a:custGeom>
                <a:avLst/>
                <a:gdLst>
                  <a:gd name="T0" fmla="*/ 2 w 211"/>
                  <a:gd name="T1" fmla="*/ 0 h 2537"/>
                  <a:gd name="T2" fmla="*/ 2 w 211"/>
                  <a:gd name="T3" fmla="*/ 6 h 2537"/>
                  <a:gd name="T4" fmla="*/ 2 w 211"/>
                  <a:gd name="T5" fmla="*/ 54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513" name="Freeform 253">
                <a:extLst>
                  <a:ext uri="{FF2B5EF4-FFF2-40B4-BE49-F238E27FC236}">
                    <a16:creationId xmlns:a16="http://schemas.microsoft.com/office/drawing/2014/main" id="{FA9BEA2F-60E7-4581-B00D-09C6498C60AE}"/>
                  </a:ext>
                </a:extLst>
              </p:cNvPr>
              <p:cNvSpPr>
                <a:spLocks/>
              </p:cNvSpPr>
              <p:nvPr/>
            </p:nvSpPr>
            <p:spPr bwMode="auto">
              <a:xfrm>
                <a:off x="5284" y="1640"/>
                <a:ext cx="263" cy="189"/>
              </a:xfrm>
              <a:custGeom>
                <a:avLst/>
                <a:gdLst>
                  <a:gd name="T0" fmla="*/ 2 w 328"/>
                  <a:gd name="T1" fmla="*/ 0 h 226"/>
                  <a:gd name="T2" fmla="*/ 3 w 328"/>
                  <a:gd name="T3" fmla="*/ 3 h 226"/>
                  <a:gd name="T4" fmla="*/ 3 w 328"/>
                  <a:gd name="T5" fmla="*/ 6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514" name="Rectangle 254">
                <a:extLst>
                  <a:ext uri="{FF2B5EF4-FFF2-40B4-BE49-F238E27FC236}">
                    <a16:creationId xmlns:a16="http://schemas.microsoft.com/office/drawing/2014/main" id="{5D1FAD45-E040-4D3A-973D-D6DA112E7399}"/>
                  </a:ext>
                </a:extLst>
              </p:cNvPr>
              <p:cNvSpPr>
                <a:spLocks noChangeArrowheads="1"/>
              </p:cNvSpPr>
              <p:nvPr/>
            </p:nvSpPr>
            <p:spPr bwMode="auto">
              <a:xfrm>
                <a:off x="4213" y="688"/>
                <a:ext cx="601"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515" name="Group 255">
                <a:extLst>
                  <a:ext uri="{FF2B5EF4-FFF2-40B4-BE49-F238E27FC236}">
                    <a16:creationId xmlns:a16="http://schemas.microsoft.com/office/drawing/2014/main" id="{30D20623-C36B-4B26-A142-6F95ED76645C}"/>
                  </a:ext>
                </a:extLst>
              </p:cNvPr>
              <p:cNvGrpSpPr>
                <a:grpSpLocks/>
              </p:cNvGrpSpPr>
              <p:nvPr/>
            </p:nvGrpSpPr>
            <p:grpSpPr bwMode="auto">
              <a:xfrm>
                <a:off x="4749" y="668"/>
                <a:ext cx="581" cy="145"/>
                <a:chOff x="614" y="2568"/>
                <a:chExt cx="725" cy="139"/>
              </a:xfrm>
            </p:grpSpPr>
            <p:sp>
              <p:nvSpPr>
                <p:cNvPr id="229540" name="AutoShape 256">
                  <a:extLst>
                    <a:ext uri="{FF2B5EF4-FFF2-40B4-BE49-F238E27FC236}">
                      <a16:creationId xmlns:a16="http://schemas.microsoft.com/office/drawing/2014/main" id="{49693143-4B53-4313-B612-23E0E180E18F}"/>
                    </a:ext>
                  </a:extLst>
                </p:cNvPr>
                <p:cNvSpPr>
                  <a:spLocks noChangeArrowheads="1"/>
                </p:cNvSpPr>
                <p:nvPr/>
              </p:nvSpPr>
              <p:spPr bwMode="auto">
                <a:xfrm>
                  <a:off x="620" y="2569"/>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41" name="AutoShape 257">
                  <a:extLst>
                    <a:ext uri="{FF2B5EF4-FFF2-40B4-BE49-F238E27FC236}">
                      <a16:creationId xmlns:a16="http://schemas.microsoft.com/office/drawing/2014/main" id="{473DAF55-FEF6-459F-ABA5-F39F4D8EA597}"/>
                    </a:ext>
                  </a:extLst>
                </p:cNvPr>
                <p:cNvSpPr>
                  <a:spLocks noChangeArrowheads="1"/>
                </p:cNvSpPr>
                <p:nvPr/>
              </p:nvSpPr>
              <p:spPr bwMode="auto">
                <a:xfrm>
                  <a:off x="645" y="2587"/>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516" name="Rectangle 258">
                <a:extLst>
                  <a:ext uri="{FF2B5EF4-FFF2-40B4-BE49-F238E27FC236}">
                    <a16:creationId xmlns:a16="http://schemas.microsoft.com/office/drawing/2014/main" id="{9C6BB883-19E7-4BBB-859E-F8D185613A6F}"/>
                  </a:ext>
                </a:extLst>
              </p:cNvPr>
              <p:cNvSpPr>
                <a:spLocks noChangeArrowheads="1"/>
              </p:cNvSpPr>
              <p:nvPr/>
            </p:nvSpPr>
            <p:spPr bwMode="auto">
              <a:xfrm>
                <a:off x="4223" y="1015"/>
                <a:ext cx="601"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517" name="Group 259">
                <a:extLst>
                  <a:ext uri="{FF2B5EF4-FFF2-40B4-BE49-F238E27FC236}">
                    <a16:creationId xmlns:a16="http://schemas.microsoft.com/office/drawing/2014/main" id="{A8EE0E3C-86E9-4340-B53D-4A3A85275BBB}"/>
                  </a:ext>
                </a:extLst>
              </p:cNvPr>
              <p:cNvGrpSpPr>
                <a:grpSpLocks/>
              </p:cNvGrpSpPr>
              <p:nvPr/>
            </p:nvGrpSpPr>
            <p:grpSpPr bwMode="auto">
              <a:xfrm>
                <a:off x="4747" y="994"/>
                <a:ext cx="581" cy="134"/>
                <a:chOff x="614" y="2568"/>
                <a:chExt cx="725" cy="139"/>
              </a:xfrm>
            </p:grpSpPr>
            <p:sp>
              <p:nvSpPr>
                <p:cNvPr id="229538" name="AutoShape 260">
                  <a:extLst>
                    <a:ext uri="{FF2B5EF4-FFF2-40B4-BE49-F238E27FC236}">
                      <a16:creationId xmlns:a16="http://schemas.microsoft.com/office/drawing/2014/main" id="{361E66E8-6B47-44E6-9BF6-20093C2A3B4A}"/>
                    </a:ext>
                  </a:extLst>
                </p:cNvPr>
                <p:cNvSpPr>
                  <a:spLocks noChangeArrowheads="1"/>
                </p:cNvSpPr>
                <p:nvPr/>
              </p:nvSpPr>
              <p:spPr bwMode="auto">
                <a:xfrm>
                  <a:off x="610" y="2570"/>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39" name="AutoShape 261">
                  <a:extLst>
                    <a:ext uri="{FF2B5EF4-FFF2-40B4-BE49-F238E27FC236}">
                      <a16:creationId xmlns:a16="http://schemas.microsoft.com/office/drawing/2014/main" id="{1D6FF843-B55F-4196-A243-C3F564E84628}"/>
                    </a:ext>
                  </a:extLst>
                </p:cNvPr>
                <p:cNvSpPr>
                  <a:spLocks noChangeArrowheads="1"/>
                </p:cNvSpPr>
                <p:nvPr/>
              </p:nvSpPr>
              <p:spPr bwMode="auto">
                <a:xfrm>
                  <a:off x="623" y="2590"/>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518" name="Rectangle 262">
                <a:extLst>
                  <a:ext uri="{FF2B5EF4-FFF2-40B4-BE49-F238E27FC236}">
                    <a16:creationId xmlns:a16="http://schemas.microsoft.com/office/drawing/2014/main" id="{BD427E93-0263-4A4E-A23E-211D3E3BEF09}"/>
                  </a:ext>
                </a:extLst>
              </p:cNvPr>
              <p:cNvSpPr>
                <a:spLocks noChangeArrowheads="1"/>
              </p:cNvSpPr>
              <p:nvPr/>
            </p:nvSpPr>
            <p:spPr bwMode="auto">
              <a:xfrm>
                <a:off x="4223" y="1361"/>
                <a:ext cx="591" cy="3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19" name="Rectangle 263">
                <a:extLst>
                  <a:ext uri="{FF2B5EF4-FFF2-40B4-BE49-F238E27FC236}">
                    <a16:creationId xmlns:a16="http://schemas.microsoft.com/office/drawing/2014/main" id="{51FFC690-4DF5-4DD1-9460-374A41B0B0FB}"/>
                  </a:ext>
                </a:extLst>
              </p:cNvPr>
              <p:cNvSpPr>
                <a:spLocks noChangeArrowheads="1"/>
              </p:cNvSpPr>
              <p:nvPr/>
            </p:nvSpPr>
            <p:spPr bwMode="auto">
              <a:xfrm>
                <a:off x="4234" y="1649"/>
                <a:ext cx="591"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520" name="Group 264">
                <a:extLst>
                  <a:ext uri="{FF2B5EF4-FFF2-40B4-BE49-F238E27FC236}">
                    <a16:creationId xmlns:a16="http://schemas.microsoft.com/office/drawing/2014/main" id="{EB00FB36-295E-4ED1-88FB-BC5F5684191F}"/>
                  </a:ext>
                </a:extLst>
              </p:cNvPr>
              <p:cNvGrpSpPr>
                <a:grpSpLocks/>
              </p:cNvGrpSpPr>
              <p:nvPr/>
            </p:nvGrpSpPr>
            <p:grpSpPr bwMode="auto">
              <a:xfrm>
                <a:off x="4735" y="1627"/>
                <a:ext cx="582" cy="151"/>
                <a:chOff x="614" y="2568"/>
                <a:chExt cx="725" cy="139"/>
              </a:xfrm>
            </p:grpSpPr>
            <p:sp>
              <p:nvSpPr>
                <p:cNvPr id="229536" name="AutoShape 265">
                  <a:extLst>
                    <a:ext uri="{FF2B5EF4-FFF2-40B4-BE49-F238E27FC236}">
                      <a16:creationId xmlns:a16="http://schemas.microsoft.com/office/drawing/2014/main" id="{88A8045E-738E-4DE3-83E7-255BE4120CAD}"/>
                    </a:ext>
                  </a:extLst>
                </p:cNvPr>
                <p:cNvSpPr>
                  <a:spLocks noChangeArrowheads="1"/>
                </p:cNvSpPr>
                <p:nvPr/>
              </p:nvSpPr>
              <p:spPr bwMode="auto">
                <a:xfrm>
                  <a:off x="613" y="2570"/>
                  <a:ext cx="711" cy="13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37" name="AutoShape 266">
                  <a:extLst>
                    <a:ext uri="{FF2B5EF4-FFF2-40B4-BE49-F238E27FC236}">
                      <a16:creationId xmlns:a16="http://schemas.microsoft.com/office/drawing/2014/main" id="{5A012B5B-FA6A-4800-A835-F5905C6E940B}"/>
                    </a:ext>
                  </a:extLst>
                </p:cNvPr>
                <p:cNvSpPr>
                  <a:spLocks noChangeArrowheads="1"/>
                </p:cNvSpPr>
                <p:nvPr/>
              </p:nvSpPr>
              <p:spPr bwMode="auto">
                <a:xfrm>
                  <a:off x="625" y="2588"/>
                  <a:ext cx="673"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521" name="Freeform 267">
                <a:extLst>
                  <a:ext uri="{FF2B5EF4-FFF2-40B4-BE49-F238E27FC236}">
                    <a16:creationId xmlns:a16="http://schemas.microsoft.com/office/drawing/2014/main" id="{74BCE45E-A60D-42B9-95BE-C25280D0DF9B}"/>
                  </a:ext>
                </a:extLst>
              </p:cNvPr>
              <p:cNvSpPr>
                <a:spLocks/>
              </p:cNvSpPr>
              <p:nvPr/>
            </p:nvSpPr>
            <p:spPr bwMode="auto">
              <a:xfrm>
                <a:off x="5288" y="1354"/>
                <a:ext cx="263" cy="188"/>
              </a:xfrm>
              <a:custGeom>
                <a:avLst/>
                <a:gdLst>
                  <a:gd name="T0" fmla="*/ 2 w 328"/>
                  <a:gd name="T1" fmla="*/ 0 h 226"/>
                  <a:gd name="T2" fmla="*/ 3 w 328"/>
                  <a:gd name="T3" fmla="*/ 2 h 226"/>
                  <a:gd name="T4" fmla="*/ 3 w 328"/>
                  <a:gd name="T5" fmla="*/ 5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29522" name="Group 268">
                <a:extLst>
                  <a:ext uri="{FF2B5EF4-FFF2-40B4-BE49-F238E27FC236}">
                    <a16:creationId xmlns:a16="http://schemas.microsoft.com/office/drawing/2014/main" id="{60F63E4F-2A74-4042-A039-E3A628D9C842}"/>
                  </a:ext>
                </a:extLst>
              </p:cNvPr>
              <p:cNvGrpSpPr>
                <a:grpSpLocks/>
              </p:cNvGrpSpPr>
              <p:nvPr/>
            </p:nvGrpSpPr>
            <p:grpSpPr bwMode="auto">
              <a:xfrm>
                <a:off x="4739" y="1327"/>
                <a:ext cx="582" cy="139"/>
                <a:chOff x="614" y="2568"/>
                <a:chExt cx="725" cy="139"/>
              </a:xfrm>
            </p:grpSpPr>
            <p:sp>
              <p:nvSpPr>
                <p:cNvPr id="229534" name="AutoShape 269">
                  <a:extLst>
                    <a:ext uri="{FF2B5EF4-FFF2-40B4-BE49-F238E27FC236}">
                      <a16:creationId xmlns:a16="http://schemas.microsoft.com/office/drawing/2014/main" id="{0AD298AD-E05F-458B-A994-B5EB2EA130CF}"/>
                    </a:ext>
                  </a:extLst>
                </p:cNvPr>
                <p:cNvSpPr>
                  <a:spLocks noChangeArrowheads="1"/>
                </p:cNvSpPr>
                <p:nvPr/>
              </p:nvSpPr>
              <p:spPr bwMode="auto">
                <a:xfrm>
                  <a:off x="620" y="2486"/>
                  <a:ext cx="723" cy="22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35" name="AutoShape 270">
                  <a:extLst>
                    <a:ext uri="{FF2B5EF4-FFF2-40B4-BE49-F238E27FC236}">
                      <a16:creationId xmlns:a16="http://schemas.microsoft.com/office/drawing/2014/main" id="{E8267880-6632-4708-8FBA-9A08F6F8AC7B}"/>
                    </a:ext>
                  </a:extLst>
                </p:cNvPr>
                <p:cNvSpPr>
                  <a:spLocks noChangeArrowheads="1"/>
                </p:cNvSpPr>
                <p:nvPr/>
              </p:nvSpPr>
              <p:spPr bwMode="auto">
                <a:xfrm>
                  <a:off x="645" y="2582"/>
                  <a:ext cx="673" cy="11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523" name="Rectangle 271">
                <a:extLst>
                  <a:ext uri="{FF2B5EF4-FFF2-40B4-BE49-F238E27FC236}">
                    <a16:creationId xmlns:a16="http://schemas.microsoft.com/office/drawing/2014/main" id="{EA04D86F-FE4F-49CB-A8F4-73DD4794A9B2}"/>
                  </a:ext>
                </a:extLst>
              </p:cNvPr>
              <p:cNvSpPr>
                <a:spLocks noChangeArrowheads="1"/>
              </p:cNvSpPr>
              <p:nvPr/>
            </p:nvSpPr>
            <p:spPr bwMode="auto">
              <a:xfrm>
                <a:off x="5255" y="429"/>
                <a:ext cx="6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24" name="Freeform 272">
                <a:extLst>
                  <a:ext uri="{FF2B5EF4-FFF2-40B4-BE49-F238E27FC236}">
                    <a16:creationId xmlns:a16="http://schemas.microsoft.com/office/drawing/2014/main" id="{66744349-0338-4271-8978-4CD77281521C}"/>
                  </a:ext>
                </a:extLst>
              </p:cNvPr>
              <p:cNvSpPr>
                <a:spLocks/>
              </p:cNvSpPr>
              <p:nvPr/>
            </p:nvSpPr>
            <p:spPr bwMode="auto">
              <a:xfrm>
                <a:off x="5312" y="1007"/>
                <a:ext cx="237" cy="213"/>
              </a:xfrm>
              <a:custGeom>
                <a:avLst/>
                <a:gdLst>
                  <a:gd name="T0" fmla="*/ 2 w 296"/>
                  <a:gd name="T1" fmla="*/ 0 h 256"/>
                  <a:gd name="T2" fmla="*/ 3 w 296"/>
                  <a:gd name="T3" fmla="*/ 2 h 256"/>
                  <a:gd name="T4" fmla="*/ 3 w 296"/>
                  <a:gd name="T5" fmla="*/ 5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525" name="Freeform 273">
                <a:extLst>
                  <a:ext uri="{FF2B5EF4-FFF2-40B4-BE49-F238E27FC236}">
                    <a16:creationId xmlns:a16="http://schemas.microsoft.com/office/drawing/2014/main" id="{208CCCB1-FFE6-457F-A5C6-A5473759CC81}"/>
                  </a:ext>
                </a:extLst>
              </p:cNvPr>
              <p:cNvSpPr>
                <a:spLocks/>
              </p:cNvSpPr>
              <p:nvPr/>
            </p:nvSpPr>
            <p:spPr bwMode="auto">
              <a:xfrm>
                <a:off x="5315" y="680"/>
                <a:ext cx="244" cy="240"/>
              </a:xfrm>
              <a:custGeom>
                <a:avLst/>
                <a:gdLst>
                  <a:gd name="T0" fmla="*/ 0 w 304"/>
                  <a:gd name="T1" fmla="*/ 0 h 288"/>
                  <a:gd name="T2" fmla="*/ 3 w 304"/>
                  <a:gd name="T3" fmla="*/ 4 h 288"/>
                  <a:gd name="T4" fmla="*/ 2 w 304"/>
                  <a:gd name="T5" fmla="*/ 7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526" name="Oval 274">
                <a:extLst>
                  <a:ext uri="{FF2B5EF4-FFF2-40B4-BE49-F238E27FC236}">
                    <a16:creationId xmlns:a16="http://schemas.microsoft.com/office/drawing/2014/main" id="{45DF7FC6-F03A-454D-BCD6-6E0B8BFB1ABB}"/>
                  </a:ext>
                </a:extLst>
              </p:cNvPr>
              <p:cNvSpPr>
                <a:spLocks noChangeArrowheads="1"/>
              </p:cNvSpPr>
              <p:nvPr/>
            </p:nvSpPr>
            <p:spPr bwMode="auto">
              <a:xfrm>
                <a:off x="5515" y="2609"/>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27" name="Freeform 275">
                <a:extLst>
                  <a:ext uri="{FF2B5EF4-FFF2-40B4-BE49-F238E27FC236}">
                    <a16:creationId xmlns:a16="http://schemas.microsoft.com/office/drawing/2014/main" id="{3B7F0B5A-495D-45BE-A833-4EA0CBC409CF}"/>
                  </a:ext>
                </a:extLst>
              </p:cNvPr>
              <p:cNvSpPr>
                <a:spLocks/>
              </p:cNvSpPr>
              <p:nvPr/>
            </p:nvSpPr>
            <p:spPr bwMode="auto">
              <a:xfrm>
                <a:off x="5302" y="2614"/>
                <a:ext cx="245" cy="200"/>
              </a:xfrm>
              <a:custGeom>
                <a:avLst/>
                <a:gdLst>
                  <a:gd name="T0" fmla="*/ 0 w 306"/>
                  <a:gd name="T1" fmla="*/ 3 h 240"/>
                  <a:gd name="T2" fmla="*/ 2 w 306"/>
                  <a:gd name="T3" fmla="*/ 6 h 240"/>
                  <a:gd name="T4" fmla="*/ 3 w 306"/>
                  <a:gd name="T5" fmla="*/ 3 h 240"/>
                  <a:gd name="T6" fmla="*/ 3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528" name="AutoShape 276">
                <a:extLst>
                  <a:ext uri="{FF2B5EF4-FFF2-40B4-BE49-F238E27FC236}">
                    <a16:creationId xmlns:a16="http://schemas.microsoft.com/office/drawing/2014/main" id="{CE1A4326-E639-4D7C-BD83-D0FFAAFB7542}"/>
                  </a:ext>
                </a:extLst>
              </p:cNvPr>
              <p:cNvSpPr>
                <a:spLocks noChangeArrowheads="1"/>
              </p:cNvSpPr>
              <p:nvPr/>
            </p:nvSpPr>
            <p:spPr bwMode="auto">
              <a:xfrm>
                <a:off x="4143" y="2677"/>
                <a:ext cx="1201" cy="144"/>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29" name="AutoShape 277">
                <a:extLst>
                  <a:ext uri="{FF2B5EF4-FFF2-40B4-BE49-F238E27FC236}">
                    <a16:creationId xmlns:a16="http://schemas.microsoft.com/office/drawing/2014/main" id="{C652D090-7BB4-49C3-9C10-667B7B497489}"/>
                  </a:ext>
                </a:extLst>
              </p:cNvPr>
              <p:cNvSpPr>
                <a:spLocks noChangeArrowheads="1"/>
              </p:cNvSpPr>
              <p:nvPr/>
            </p:nvSpPr>
            <p:spPr bwMode="auto">
              <a:xfrm>
                <a:off x="4203" y="2705"/>
                <a:ext cx="1071"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30" name="Oval 278">
                <a:extLst>
                  <a:ext uri="{FF2B5EF4-FFF2-40B4-BE49-F238E27FC236}">
                    <a16:creationId xmlns:a16="http://schemas.microsoft.com/office/drawing/2014/main" id="{A9854BAA-4CF0-4192-AC6F-7C2E6157D7D3}"/>
                  </a:ext>
                </a:extLst>
              </p:cNvPr>
              <p:cNvSpPr>
                <a:spLocks noChangeArrowheads="1"/>
              </p:cNvSpPr>
              <p:nvPr/>
            </p:nvSpPr>
            <p:spPr bwMode="auto">
              <a:xfrm>
                <a:off x="4314" y="2379"/>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31" name="Oval 279">
                <a:extLst>
                  <a:ext uri="{FF2B5EF4-FFF2-40B4-BE49-F238E27FC236}">
                    <a16:creationId xmlns:a16="http://schemas.microsoft.com/office/drawing/2014/main" id="{60257931-820F-425B-A739-32CE94CBD162}"/>
                  </a:ext>
                </a:extLst>
              </p:cNvPr>
              <p:cNvSpPr>
                <a:spLocks noChangeArrowheads="1"/>
              </p:cNvSpPr>
              <p:nvPr/>
            </p:nvSpPr>
            <p:spPr bwMode="auto">
              <a:xfrm>
                <a:off x="4484" y="2379"/>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FF0000"/>
                  </a:solidFill>
                  <a:latin typeface="Arial" panose="020B0604020202020204" pitchFamily="34" charset="0"/>
                </a:endParaRPr>
              </a:p>
            </p:txBody>
          </p:sp>
          <p:sp>
            <p:nvSpPr>
              <p:cNvPr id="229532" name="Oval 280">
                <a:extLst>
                  <a:ext uri="{FF2B5EF4-FFF2-40B4-BE49-F238E27FC236}">
                    <a16:creationId xmlns:a16="http://schemas.microsoft.com/office/drawing/2014/main" id="{A9158852-3A53-4429-9299-962AE9E43346}"/>
                  </a:ext>
                </a:extLst>
              </p:cNvPr>
              <p:cNvSpPr>
                <a:spLocks noChangeArrowheads="1"/>
              </p:cNvSpPr>
              <p:nvPr/>
            </p:nvSpPr>
            <p:spPr bwMode="auto">
              <a:xfrm>
                <a:off x="4664" y="2379"/>
                <a:ext cx="160" cy="13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33" name="Rectangle 281">
                <a:extLst>
                  <a:ext uri="{FF2B5EF4-FFF2-40B4-BE49-F238E27FC236}">
                    <a16:creationId xmlns:a16="http://schemas.microsoft.com/office/drawing/2014/main" id="{B72D4B2A-2439-458C-8EB5-47342F526FB3}"/>
                  </a:ext>
                </a:extLst>
              </p:cNvPr>
              <p:cNvSpPr>
                <a:spLocks noChangeArrowheads="1"/>
              </p:cNvSpPr>
              <p:nvPr/>
            </p:nvSpPr>
            <p:spPr bwMode="auto">
              <a:xfrm>
                <a:off x="5064" y="1831"/>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grpSp>
          <p:nvGrpSpPr>
            <p:cNvPr id="229444" name="Group 249">
              <a:extLst>
                <a:ext uri="{FF2B5EF4-FFF2-40B4-BE49-F238E27FC236}">
                  <a16:creationId xmlns:a16="http://schemas.microsoft.com/office/drawing/2014/main" id="{95B28D57-E7BA-487E-BF57-3D0BFD9A9F8B}"/>
                </a:ext>
              </a:extLst>
            </p:cNvPr>
            <p:cNvGrpSpPr>
              <a:grpSpLocks/>
            </p:cNvGrpSpPr>
            <p:nvPr/>
          </p:nvGrpSpPr>
          <p:grpSpPr bwMode="auto">
            <a:xfrm flipH="1">
              <a:off x="7939866" y="4369199"/>
              <a:ext cx="225953" cy="395900"/>
              <a:chOff x="4140" y="429"/>
              <a:chExt cx="1425" cy="2396"/>
            </a:xfrm>
          </p:grpSpPr>
          <p:sp>
            <p:nvSpPr>
              <p:cNvPr id="229478" name="Freeform 250">
                <a:extLst>
                  <a:ext uri="{FF2B5EF4-FFF2-40B4-BE49-F238E27FC236}">
                    <a16:creationId xmlns:a16="http://schemas.microsoft.com/office/drawing/2014/main" id="{C4BF240D-BCE4-422C-BD47-00502541B4C5}"/>
                  </a:ext>
                </a:extLst>
              </p:cNvPr>
              <p:cNvSpPr>
                <a:spLocks/>
              </p:cNvSpPr>
              <p:nvPr/>
            </p:nvSpPr>
            <p:spPr bwMode="auto">
              <a:xfrm>
                <a:off x="5268" y="433"/>
                <a:ext cx="283" cy="2286"/>
              </a:xfrm>
              <a:custGeom>
                <a:avLst/>
                <a:gdLst>
                  <a:gd name="T0" fmla="*/ 2 w 354"/>
                  <a:gd name="T1" fmla="*/ 0 h 2742"/>
                  <a:gd name="T2" fmla="*/ 3 w 354"/>
                  <a:gd name="T3" fmla="*/ 8 h 2742"/>
                  <a:gd name="T4" fmla="*/ 3 w 354"/>
                  <a:gd name="T5" fmla="*/ 58 h 2742"/>
                  <a:gd name="T6" fmla="*/ 0 w 354"/>
                  <a:gd name="T7" fmla="*/ 60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479" name="Rectangle 251">
                <a:extLst>
                  <a:ext uri="{FF2B5EF4-FFF2-40B4-BE49-F238E27FC236}">
                    <a16:creationId xmlns:a16="http://schemas.microsoft.com/office/drawing/2014/main" id="{9971E4FF-A69E-4488-AF73-227FBD47C4C7}"/>
                  </a:ext>
                </a:extLst>
              </p:cNvPr>
              <p:cNvSpPr>
                <a:spLocks noChangeArrowheads="1"/>
              </p:cNvSpPr>
              <p:nvPr/>
            </p:nvSpPr>
            <p:spPr bwMode="auto">
              <a:xfrm>
                <a:off x="4207" y="427"/>
                <a:ext cx="1051"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80" name="Freeform 252">
                <a:extLst>
                  <a:ext uri="{FF2B5EF4-FFF2-40B4-BE49-F238E27FC236}">
                    <a16:creationId xmlns:a16="http://schemas.microsoft.com/office/drawing/2014/main" id="{118A2AE6-B4AD-4534-8827-69B55082F479}"/>
                  </a:ext>
                </a:extLst>
              </p:cNvPr>
              <p:cNvSpPr>
                <a:spLocks/>
              </p:cNvSpPr>
              <p:nvPr/>
            </p:nvSpPr>
            <p:spPr bwMode="auto">
              <a:xfrm>
                <a:off x="5321" y="570"/>
                <a:ext cx="169" cy="2115"/>
              </a:xfrm>
              <a:custGeom>
                <a:avLst/>
                <a:gdLst>
                  <a:gd name="T0" fmla="*/ 2 w 211"/>
                  <a:gd name="T1" fmla="*/ 0 h 2537"/>
                  <a:gd name="T2" fmla="*/ 2 w 211"/>
                  <a:gd name="T3" fmla="*/ 6 h 2537"/>
                  <a:gd name="T4" fmla="*/ 2 w 211"/>
                  <a:gd name="T5" fmla="*/ 54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481" name="Freeform 253">
                <a:extLst>
                  <a:ext uri="{FF2B5EF4-FFF2-40B4-BE49-F238E27FC236}">
                    <a16:creationId xmlns:a16="http://schemas.microsoft.com/office/drawing/2014/main" id="{6B43653F-5396-4458-9616-E249C5DCEFCE}"/>
                  </a:ext>
                </a:extLst>
              </p:cNvPr>
              <p:cNvSpPr>
                <a:spLocks/>
              </p:cNvSpPr>
              <p:nvPr/>
            </p:nvSpPr>
            <p:spPr bwMode="auto">
              <a:xfrm>
                <a:off x="5284" y="1640"/>
                <a:ext cx="263" cy="189"/>
              </a:xfrm>
              <a:custGeom>
                <a:avLst/>
                <a:gdLst>
                  <a:gd name="T0" fmla="*/ 2 w 328"/>
                  <a:gd name="T1" fmla="*/ 0 h 226"/>
                  <a:gd name="T2" fmla="*/ 3 w 328"/>
                  <a:gd name="T3" fmla="*/ 3 h 226"/>
                  <a:gd name="T4" fmla="*/ 3 w 328"/>
                  <a:gd name="T5" fmla="*/ 6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482" name="Rectangle 254">
                <a:extLst>
                  <a:ext uri="{FF2B5EF4-FFF2-40B4-BE49-F238E27FC236}">
                    <a16:creationId xmlns:a16="http://schemas.microsoft.com/office/drawing/2014/main" id="{99D7D8A8-2C25-4BD5-B953-A2ABBDD6B19C}"/>
                  </a:ext>
                </a:extLst>
              </p:cNvPr>
              <p:cNvSpPr>
                <a:spLocks noChangeArrowheads="1"/>
              </p:cNvSpPr>
              <p:nvPr/>
            </p:nvSpPr>
            <p:spPr bwMode="auto">
              <a:xfrm>
                <a:off x="4207" y="696"/>
                <a:ext cx="601" cy="3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483" name="Group 255">
                <a:extLst>
                  <a:ext uri="{FF2B5EF4-FFF2-40B4-BE49-F238E27FC236}">
                    <a16:creationId xmlns:a16="http://schemas.microsoft.com/office/drawing/2014/main" id="{EEB3B1FE-7DBA-4EF8-85AF-DC4812D0AD87}"/>
                  </a:ext>
                </a:extLst>
              </p:cNvPr>
              <p:cNvGrpSpPr>
                <a:grpSpLocks/>
              </p:cNvGrpSpPr>
              <p:nvPr/>
            </p:nvGrpSpPr>
            <p:grpSpPr bwMode="auto">
              <a:xfrm>
                <a:off x="4749" y="668"/>
                <a:ext cx="581" cy="145"/>
                <a:chOff x="614" y="2568"/>
                <a:chExt cx="725" cy="139"/>
              </a:xfrm>
            </p:grpSpPr>
            <p:sp>
              <p:nvSpPr>
                <p:cNvPr id="229508" name="AutoShape 256">
                  <a:extLst>
                    <a:ext uri="{FF2B5EF4-FFF2-40B4-BE49-F238E27FC236}">
                      <a16:creationId xmlns:a16="http://schemas.microsoft.com/office/drawing/2014/main" id="{FED88C71-1023-4054-B590-FDA8E17001B0}"/>
                    </a:ext>
                  </a:extLst>
                </p:cNvPr>
                <p:cNvSpPr>
                  <a:spLocks noChangeArrowheads="1"/>
                </p:cNvSpPr>
                <p:nvPr/>
              </p:nvSpPr>
              <p:spPr bwMode="auto">
                <a:xfrm>
                  <a:off x="612" y="2567"/>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09" name="AutoShape 257">
                  <a:extLst>
                    <a:ext uri="{FF2B5EF4-FFF2-40B4-BE49-F238E27FC236}">
                      <a16:creationId xmlns:a16="http://schemas.microsoft.com/office/drawing/2014/main" id="{1ACB1AE2-5AB0-425B-9E04-2EF2CC15080B}"/>
                    </a:ext>
                  </a:extLst>
                </p:cNvPr>
                <p:cNvSpPr>
                  <a:spLocks noChangeArrowheads="1"/>
                </p:cNvSpPr>
                <p:nvPr/>
              </p:nvSpPr>
              <p:spPr bwMode="auto">
                <a:xfrm>
                  <a:off x="624" y="2586"/>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484" name="Rectangle 258">
                <a:extLst>
                  <a:ext uri="{FF2B5EF4-FFF2-40B4-BE49-F238E27FC236}">
                    <a16:creationId xmlns:a16="http://schemas.microsoft.com/office/drawing/2014/main" id="{9D30B656-2A12-4366-959B-947B8877546D}"/>
                  </a:ext>
                </a:extLst>
              </p:cNvPr>
              <p:cNvSpPr>
                <a:spLocks noChangeArrowheads="1"/>
              </p:cNvSpPr>
              <p:nvPr/>
            </p:nvSpPr>
            <p:spPr bwMode="auto">
              <a:xfrm>
                <a:off x="4227" y="1023"/>
                <a:ext cx="591" cy="3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485" name="Group 259">
                <a:extLst>
                  <a:ext uri="{FF2B5EF4-FFF2-40B4-BE49-F238E27FC236}">
                    <a16:creationId xmlns:a16="http://schemas.microsoft.com/office/drawing/2014/main" id="{4FC51CE6-3F7A-4971-833E-BA3DAC6D6927}"/>
                  </a:ext>
                </a:extLst>
              </p:cNvPr>
              <p:cNvGrpSpPr>
                <a:grpSpLocks/>
              </p:cNvGrpSpPr>
              <p:nvPr/>
            </p:nvGrpSpPr>
            <p:grpSpPr bwMode="auto">
              <a:xfrm>
                <a:off x="4747" y="994"/>
                <a:ext cx="581" cy="134"/>
                <a:chOff x="614" y="2568"/>
                <a:chExt cx="725" cy="139"/>
              </a:xfrm>
            </p:grpSpPr>
            <p:sp>
              <p:nvSpPr>
                <p:cNvPr id="229506" name="AutoShape 260">
                  <a:extLst>
                    <a:ext uri="{FF2B5EF4-FFF2-40B4-BE49-F238E27FC236}">
                      <a16:creationId xmlns:a16="http://schemas.microsoft.com/office/drawing/2014/main" id="{A2FD0B48-7E30-4907-98F1-0DDDEA22E120}"/>
                    </a:ext>
                  </a:extLst>
                </p:cNvPr>
                <p:cNvSpPr>
                  <a:spLocks noChangeArrowheads="1"/>
                </p:cNvSpPr>
                <p:nvPr/>
              </p:nvSpPr>
              <p:spPr bwMode="auto">
                <a:xfrm>
                  <a:off x="614"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07" name="AutoShape 261">
                  <a:extLst>
                    <a:ext uri="{FF2B5EF4-FFF2-40B4-BE49-F238E27FC236}">
                      <a16:creationId xmlns:a16="http://schemas.microsoft.com/office/drawing/2014/main" id="{00837E5D-36B7-491F-B360-D8B177527A4A}"/>
                    </a:ext>
                  </a:extLst>
                </p:cNvPr>
                <p:cNvSpPr>
                  <a:spLocks noChangeArrowheads="1"/>
                </p:cNvSpPr>
                <p:nvPr/>
              </p:nvSpPr>
              <p:spPr bwMode="auto">
                <a:xfrm>
                  <a:off x="627" y="2588"/>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486" name="Rectangle 262">
                <a:extLst>
                  <a:ext uri="{FF2B5EF4-FFF2-40B4-BE49-F238E27FC236}">
                    <a16:creationId xmlns:a16="http://schemas.microsoft.com/office/drawing/2014/main" id="{005CBCD6-701C-4953-8C0C-A957B242F62B}"/>
                  </a:ext>
                </a:extLst>
              </p:cNvPr>
              <p:cNvSpPr>
                <a:spLocks noChangeArrowheads="1"/>
              </p:cNvSpPr>
              <p:nvPr/>
            </p:nvSpPr>
            <p:spPr bwMode="auto">
              <a:xfrm>
                <a:off x="4217" y="1359"/>
                <a:ext cx="591"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87" name="Rectangle 263">
                <a:extLst>
                  <a:ext uri="{FF2B5EF4-FFF2-40B4-BE49-F238E27FC236}">
                    <a16:creationId xmlns:a16="http://schemas.microsoft.com/office/drawing/2014/main" id="{45CD3BBE-67C2-496E-BB45-F68B68BEC1AB}"/>
                  </a:ext>
                </a:extLst>
              </p:cNvPr>
              <p:cNvSpPr>
                <a:spLocks noChangeArrowheads="1"/>
              </p:cNvSpPr>
              <p:nvPr/>
            </p:nvSpPr>
            <p:spPr bwMode="auto">
              <a:xfrm>
                <a:off x="4227" y="1657"/>
                <a:ext cx="601"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488" name="Group 264">
                <a:extLst>
                  <a:ext uri="{FF2B5EF4-FFF2-40B4-BE49-F238E27FC236}">
                    <a16:creationId xmlns:a16="http://schemas.microsoft.com/office/drawing/2014/main" id="{CA14DD1C-EAEA-4119-9216-8F11E0406CD1}"/>
                  </a:ext>
                </a:extLst>
              </p:cNvPr>
              <p:cNvGrpSpPr>
                <a:grpSpLocks/>
              </p:cNvGrpSpPr>
              <p:nvPr/>
            </p:nvGrpSpPr>
            <p:grpSpPr bwMode="auto">
              <a:xfrm>
                <a:off x="4735" y="1627"/>
                <a:ext cx="582" cy="151"/>
                <a:chOff x="614" y="2568"/>
                <a:chExt cx="725" cy="139"/>
              </a:xfrm>
            </p:grpSpPr>
            <p:sp>
              <p:nvSpPr>
                <p:cNvPr id="229504" name="AutoShape 265">
                  <a:extLst>
                    <a:ext uri="{FF2B5EF4-FFF2-40B4-BE49-F238E27FC236}">
                      <a16:creationId xmlns:a16="http://schemas.microsoft.com/office/drawing/2014/main" id="{1CFFA4CA-3129-4AA6-BB24-D649E03D4EA6}"/>
                    </a:ext>
                  </a:extLst>
                </p:cNvPr>
                <p:cNvSpPr>
                  <a:spLocks noChangeArrowheads="1"/>
                </p:cNvSpPr>
                <p:nvPr/>
              </p:nvSpPr>
              <p:spPr bwMode="auto">
                <a:xfrm>
                  <a:off x="617" y="2569"/>
                  <a:ext cx="711"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05" name="AutoShape 266">
                  <a:extLst>
                    <a:ext uri="{FF2B5EF4-FFF2-40B4-BE49-F238E27FC236}">
                      <a16:creationId xmlns:a16="http://schemas.microsoft.com/office/drawing/2014/main" id="{3BAE8F13-B09D-4FF6-851E-3F1EB58538C6}"/>
                    </a:ext>
                  </a:extLst>
                </p:cNvPr>
                <p:cNvSpPr>
                  <a:spLocks noChangeArrowheads="1"/>
                </p:cNvSpPr>
                <p:nvPr/>
              </p:nvSpPr>
              <p:spPr bwMode="auto">
                <a:xfrm>
                  <a:off x="629" y="2586"/>
                  <a:ext cx="67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489" name="Freeform 267">
                <a:extLst>
                  <a:ext uri="{FF2B5EF4-FFF2-40B4-BE49-F238E27FC236}">
                    <a16:creationId xmlns:a16="http://schemas.microsoft.com/office/drawing/2014/main" id="{C1A3E3D0-BA69-41CA-9DC6-21BBE1244C65}"/>
                  </a:ext>
                </a:extLst>
              </p:cNvPr>
              <p:cNvSpPr>
                <a:spLocks/>
              </p:cNvSpPr>
              <p:nvPr/>
            </p:nvSpPr>
            <p:spPr bwMode="auto">
              <a:xfrm>
                <a:off x="5288" y="1354"/>
                <a:ext cx="263" cy="188"/>
              </a:xfrm>
              <a:custGeom>
                <a:avLst/>
                <a:gdLst>
                  <a:gd name="T0" fmla="*/ 2 w 328"/>
                  <a:gd name="T1" fmla="*/ 0 h 226"/>
                  <a:gd name="T2" fmla="*/ 3 w 328"/>
                  <a:gd name="T3" fmla="*/ 2 h 226"/>
                  <a:gd name="T4" fmla="*/ 3 w 328"/>
                  <a:gd name="T5" fmla="*/ 5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29490" name="Group 268">
                <a:extLst>
                  <a:ext uri="{FF2B5EF4-FFF2-40B4-BE49-F238E27FC236}">
                    <a16:creationId xmlns:a16="http://schemas.microsoft.com/office/drawing/2014/main" id="{F9CE3201-FFB2-4E0B-B9DD-89EF1CE13A38}"/>
                  </a:ext>
                </a:extLst>
              </p:cNvPr>
              <p:cNvGrpSpPr>
                <a:grpSpLocks/>
              </p:cNvGrpSpPr>
              <p:nvPr/>
            </p:nvGrpSpPr>
            <p:grpSpPr bwMode="auto">
              <a:xfrm>
                <a:off x="4739" y="1327"/>
                <a:ext cx="582" cy="139"/>
                <a:chOff x="614" y="2568"/>
                <a:chExt cx="725" cy="139"/>
              </a:xfrm>
            </p:grpSpPr>
            <p:sp>
              <p:nvSpPr>
                <p:cNvPr id="229502" name="AutoShape 269">
                  <a:extLst>
                    <a:ext uri="{FF2B5EF4-FFF2-40B4-BE49-F238E27FC236}">
                      <a16:creationId xmlns:a16="http://schemas.microsoft.com/office/drawing/2014/main" id="{162080E3-C303-402A-9383-39F3401C6A5D}"/>
                    </a:ext>
                  </a:extLst>
                </p:cNvPr>
                <p:cNvSpPr>
                  <a:spLocks noChangeArrowheads="1"/>
                </p:cNvSpPr>
                <p:nvPr/>
              </p:nvSpPr>
              <p:spPr bwMode="auto">
                <a:xfrm>
                  <a:off x="612" y="2571"/>
                  <a:ext cx="836"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03" name="AutoShape 270">
                  <a:extLst>
                    <a:ext uri="{FF2B5EF4-FFF2-40B4-BE49-F238E27FC236}">
                      <a16:creationId xmlns:a16="http://schemas.microsoft.com/office/drawing/2014/main" id="{E1744B73-25B4-4F83-B634-463CD2AD6723}"/>
                    </a:ext>
                  </a:extLst>
                </p:cNvPr>
                <p:cNvSpPr>
                  <a:spLocks noChangeArrowheads="1"/>
                </p:cNvSpPr>
                <p:nvPr/>
              </p:nvSpPr>
              <p:spPr bwMode="auto">
                <a:xfrm>
                  <a:off x="624" y="2590"/>
                  <a:ext cx="79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491" name="Rectangle 271">
                <a:extLst>
                  <a:ext uri="{FF2B5EF4-FFF2-40B4-BE49-F238E27FC236}">
                    <a16:creationId xmlns:a16="http://schemas.microsoft.com/office/drawing/2014/main" id="{10F0890C-E0C7-4DFF-B538-3C840C5BB6AC}"/>
                  </a:ext>
                </a:extLst>
              </p:cNvPr>
              <p:cNvSpPr>
                <a:spLocks noChangeArrowheads="1"/>
              </p:cNvSpPr>
              <p:nvPr/>
            </p:nvSpPr>
            <p:spPr bwMode="auto">
              <a:xfrm>
                <a:off x="5248" y="427"/>
                <a:ext cx="70" cy="229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92" name="Freeform 272">
                <a:extLst>
                  <a:ext uri="{FF2B5EF4-FFF2-40B4-BE49-F238E27FC236}">
                    <a16:creationId xmlns:a16="http://schemas.microsoft.com/office/drawing/2014/main" id="{527AFA2F-C1BA-409E-AB9D-D954A92848AA}"/>
                  </a:ext>
                </a:extLst>
              </p:cNvPr>
              <p:cNvSpPr>
                <a:spLocks/>
              </p:cNvSpPr>
              <p:nvPr/>
            </p:nvSpPr>
            <p:spPr bwMode="auto">
              <a:xfrm>
                <a:off x="5312" y="1007"/>
                <a:ext cx="237" cy="213"/>
              </a:xfrm>
              <a:custGeom>
                <a:avLst/>
                <a:gdLst>
                  <a:gd name="T0" fmla="*/ 2 w 296"/>
                  <a:gd name="T1" fmla="*/ 0 h 256"/>
                  <a:gd name="T2" fmla="*/ 3 w 296"/>
                  <a:gd name="T3" fmla="*/ 2 h 256"/>
                  <a:gd name="T4" fmla="*/ 3 w 296"/>
                  <a:gd name="T5" fmla="*/ 5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493" name="Freeform 273">
                <a:extLst>
                  <a:ext uri="{FF2B5EF4-FFF2-40B4-BE49-F238E27FC236}">
                    <a16:creationId xmlns:a16="http://schemas.microsoft.com/office/drawing/2014/main" id="{1C7DCE7E-3B0E-42DC-AB43-2403F037C29A}"/>
                  </a:ext>
                </a:extLst>
              </p:cNvPr>
              <p:cNvSpPr>
                <a:spLocks/>
              </p:cNvSpPr>
              <p:nvPr/>
            </p:nvSpPr>
            <p:spPr bwMode="auto">
              <a:xfrm>
                <a:off x="5315" y="680"/>
                <a:ext cx="244" cy="240"/>
              </a:xfrm>
              <a:custGeom>
                <a:avLst/>
                <a:gdLst>
                  <a:gd name="T0" fmla="*/ 0 w 304"/>
                  <a:gd name="T1" fmla="*/ 0 h 288"/>
                  <a:gd name="T2" fmla="*/ 3 w 304"/>
                  <a:gd name="T3" fmla="*/ 4 h 288"/>
                  <a:gd name="T4" fmla="*/ 2 w 304"/>
                  <a:gd name="T5" fmla="*/ 7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494" name="Oval 274">
                <a:extLst>
                  <a:ext uri="{FF2B5EF4-FFF2-40B4-BE49-F238E27FC236}">
                    <a16:creationId xmlns:a16="http://schemas.microsoft.com/office/drawing/2014/main" id="{DF832E9C-9D4C-4FDB-9827-01667D8E4252}"/>
                  </a:ext>
                </a:extLst>
              </p:cNvPr>
              <p:cNvSpPr>
                <a:spLocks noChangeArrowheads="1"/>
              </p:cNvSpPr>
              <p:nvPr/>
            </p:nvSpPr>
            <p:spPr bwMode="auto">
              <a:xfrm>
                <a:off x="5518" y="2617"/>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95" name="Freeform 275">
                <a:extLst>
                  <a:ext uri="{FF2B5EF4-FFF2-40B4-BE49-F238E27FC236}">
                    <a16:creationId xmlns:a16="http://schemas.microsoft.com/office/drawing/2014/main" id="{9F555845-4FD7-4D96-964C-4B223609F734}"/>
                  </a:ext>
                </a:extLst>
              </p:cNvPr>
              <p:cNvSpPr>
                <a:spLocks/>
              </p:cNvSpPr>
              <p:nvPr/>
            </p:nvSpPr>
            <p:spPr bwMode="auto">
              <a:xfrm>
                <a:off x="5302" y="2614"/>
                <a:ext cx="245" cy="200"/>
              </a:xfrm>
              <a:custGeom>
                <a:avLst/>
                <a:gdLst>
                  <a:gd name="T0" fmla="*/ 0 w 306"/>
                  <a:gd name="T1" fmla="*/ 3 h 240"/>
                  <a:gd name="T2" fmla="*/ 2 w 306"/>
                  <a:gd name="T3" fmla="*/ 6 h 240"/>
                  <a:gd name="T4" fmla="*/ 3 w 306"/>
                  <a:gd name="T5" fmla="*/ 3 h 240"/>
                  <a:gd name="T6" fmla="*/ 3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496" name="AutoShape 276">
                <a:extLst>
                  <a:ext uri="{FF2B5EF4-FFF2-40B4-BE49-F238E27FC236}">
                    <a16:creationId xmlns:a16="http://schemas.microsoft.com/office/drawing/2014/main" id="{AB6A2359-DF9B-46BE-B783-F9F00FB3361E}"/>
                  </a:ext>
                </a:extLst>
              </p:cNvPr>
              <p:cNvSpPr>
                <a:spLocks noChangeArrowheads="1"/>
              </p:cNvSpPr>
              <p:nvPr/>
            </p:nvSpPr>
            <p:spPr bwMode="auto">
              <a:xfrm>
                <a:off x="4136" y="2684"/>
                <a:ext cx="1201" cy="144"/>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97" name="AutoShape 277">
                <a:extLst>
                  <a:ext uri="{FF2B5EF4-FFF2-40B4-BE49-F238E27FC236}">
                    <a16:creationId xmlns:a16="http://schemas.microsoft.com/office/drawing/2014/main" id="{9B0409DD-643B-4561-A3F5-4D2EFB41CBB6}"/>
                  </a:ext>
                </a:extLst>
              </p:cNvPr>
              <p:cNvSpPr>
                <a:spLocks noChangeArrowheads="1"/>
              </p:cNvSpPr>
              <p:nvPr/>
            </p:nvSpPr>
            <p:spPr bwMode="auto">
              <a:xfrm>
                <a:off x="4207" y="2713"/>
                <a:ext cx="1071"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98" name="Oval 278">
                <a:extLst>
                  <a:ext uri="{FF2B5EF4-FFF2-40B4-BE49-F238E27FC236}">
                    <a16:creationId xmlns:a16="http://schemas.microsoft.com/office/drawing/2014/main" id="{F0A6C3FA-A1AD-424C-A69A-8B5A445B8C6C}"/>
                  </a:ext>
                </a:extLst>
              </p:cNvPr>
              <p:cNvSpPr>
                <a:spLocks noChangeArrowheads="1"/>
              </p:cNvSpPr>
              <p:nvPr/>
            </p:nvSpPr>
            <p:spPr bwMode="auto">
              <a:xfrm>
                <a:off x="4307" y="2387"/>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99" name="Oval 279">
                <a:extLst>
                  <a:ext uri="{FF2B5EF4-FFF2-40B4-BE49-F238E27FC236}">
                    <a16:creationId xmlns:a16="http://schemas.microsoft.com/office/drawing/2014/main" id="{4B3AA87D-D862-435A-8FED-45E0DA76F66E}"/>
                  </a:ext>
                </a:extLst>
              </p:cNvPr>
              <p:cNvSpPr>
                <a:spLocks noChangeArrowheads="1"/>
              </p:cNvSpPr>
              <p:nvPr/>
            </p:nvSpPr>
            <p:spPr bwMode="auto">
              <a:xfrm>
                <a:off x="4487" y="2387"/>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FF0000"/>
                  </a:solidFill>
                  <a:latin typeface="Arial" panose="020B0604020202020204" pitchFamily="34" charset="0"/>
                </a:endParaRPr>
              </a:p>
            </p:txBody>
          </p:sp>
          <p:sp>
            <p:nvSpPr>
              <p:cNvPr id="229500" name="Oval 280">
                <a:extLst>
                  <a:ext uri="{FF2B5EF4-FFF2-40B4-BE49-F238E27FC236}">
                    <a16:creationId xmlns:a16="http://schemas.microsoft.com/office/drawing/2014/main" id="{4A45D85D-07E8-4C66-BB77-385E5DFEC944}"/>
                  </a:ext>
                </a:extLst>
              </p:cNvPr>
              <p:cNvSpPr>
                <a:spLocks noChangeArrowheads="1"/>
              </p:cNvSpPr>
              <p:nvPr/>
            </p:nvSpPr>
            <p:spPr bwMode="auto">
              <a:xfrm>
                <a:off x="4657" y="2387"/>
                <a:ext cx="160" cy="13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501" name="Rectangle 281">
                <a:extLst>
                  <a:ext uri="{FF2B5EF4-FFF2-40B4-BE49-F238E27FC236}">
                    <a16:creationId xmlns:a16="http://schemas.microsoft.com/office/drawing/2014/main" id="{D2DFB980-2111-4932-AF3F-31346AEA1D02}"/>
                  </a:ext>
                </a:extLst>
              </p:cNvPr>
              <p:cNvSpPr>
                <a:spLocks noChangeArrowheads="1"/>
              </p:cNvSpPr>
              <p:nvPr/>
            </p:nvSpPr>
            <p:spPr bwMode="auto">
              <a:xfrm>
                <a:off x="5068" y="1839"/>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grpSp>
          <p:nvGrpSpPr>
            <p:cNvPr id="229445" name="Group 249">
              <a:extLst>
                <a:ext uri="{FF2B5EF4-FFF2-40B4-BE49-F238E27FC236}">
                  <a16:creationId xmlns:a16="http://schemas.microsoft.com/office/drawing/2014/main" id="{F13A4259-3BCC-4358-A85F-3EB3B07EA2B2}"/>
                </a:ext>
              </a:extLst>
            </p:cNvPr>
            <p:cNvGrpSpPr>
              <a:grpSpLocks/>
            </p:cNvGrpSpPr>
            <p:nvPr/>
          </p:nvGrpSpPr>
          <p:grpSpPr bwMode="auto">
            <a:xfrm flipH="1">
              <a:off x="8472213" y="4384408"/>
              <a:ext cx="225953" cy="395900"/>
              <a:chOff x="4140" y="429"/>
              <a:chExt cx="1425" cy="2396"/>
            </a:xfrm>
          </p:grpSpPr>
          <p:sp>
            <p:nvSpPr>
              <p:cNvPr id="229446" name="Freeform 250">
                <a:extLst>
                  <a:ext uri="{FF2B5EF4-FFF2-40B4-BE49-F238E27FC236}">
                    <a16:creationId xmlns:a16="http://schemas.microsoft.com/office/drawing/2014/main" id="{DAF4BE67-BA0A-4526-ADFD-112D7C94B968}"/>
                  </a:ext>
                </a:extLst>
              </p:cNvPr>
              <p:cNvSpPr>
                <a:spLocks/>
              </p:cNvSpPr>
              <p:nvPr/>
            </p:nvSpPr>
            <p:spPr bwMode="auto">
              <a:xfrm>
                <a:off x="5268" y="433"/>
                <a:ext cx="283" cy="2286"/>
              </a:xfrm>
              <a:custGeom>
                <a:avLst/>
                <a:gdLst>
                  <a:gd name="T0" fmla="*/ 2 w 354"/>
                  <a:gd name="T1" fmla="*/ 0 h 2742"/>
                  <a:gd name="T2" fmla="*/ 3 w 354"/>
                  <a:gd name="T3" fmla="*/ 8 h 2742"/>
                  <a:gd name="T4" fmla="*/ 3 w 354"/>
                  <a:gd name="T5" fmla="*/ 58 h 2742"/>
                  <a:gd name="T6" fmla="*/ 0 w 354"/>
                  <a:gd name="T7" fmla="*/ 60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447" name="Rectangle 251">
                <a:extLst>
                  <a:ext uri="{FF2B5EF4-FFF2-40B4-BE49-F238E27FC236}">
                    <a16:creationId xmlns:a16="http://schemas.microsoft.com/office/drawing/2014/main" id="{ACBA6529-9A94-47F5-8127-6C899E7246F2}"/>
                  </a:ext>
                </a:extLst>
              </p:cNvPr>
              <p:cNvSpPr>
                <a:spLocks noChangeArrowheads="1"/>
              </p:cNvSpPr>
              <p:nvPr/>
            </p:nvSpPr>
            <p:spPr bwMode="auto">
              <a:xfrm>
                <a:off x="4200" y="431"/>
                <a:ext cx="1051" cy="227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48" name="Freeform 252">
                <a:extLst>
                  <a:ext uri="{FF2B5EF4-FFF2-40B4-BE49-F238E27FC236}">
                    <a16:creationId xmlns:a16="http://schemas.microsoft.com/office/drawing/2014/main" id="{49F52323-E124-4497-BF5F-C0F8037392D2}"/>
                  </a:ext>
                </a:extLst>
              </p:cNvPr>
              <p:cNvSpPr>
                <a:spLocks/>
              </p:cNvSpPr>
              <p:nvPr/>
            </p:nvSpPr>
            <p:spPr bwMode="auto">
              <a:xfrm>
                <a:off x="5321" y="570"/>
                <a:ext cx="169" cy="2115"/>
              </a:xfrm>
              <a:custGeom>
                <a:avLst/>
                <a:gdLst>
                  <a:gd name="T0" fmla="*/ 2 w 211"/>
                  <a:gd name="T1" fmla="*/ 0 h 2537"/>
                  <a:gd name="T2" fmla="*/ 2 w 211"/>
                  <a:gd name="T3" fmla="*/ 6 h 2537"/>
                  <a:gd name="T4" fmla="*/ 2 w 211"/>
                  <a:gd name="T5" fmla="*/ 54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449" name="Freeform 253">
                <a:extLst>
                  <a:ext uri="{FF2B5EF4-FFF2-40B4-BE49-F238E27FC236}">
                    <a16:creationId xmlns:a16="http://schemas.microsoft.com/office/drawing/2014/main" id="{5B95FF8C-C080-412E-9AA9-5E61FBC157F7}"/>
                  </a:ext>
                </a:extLst>
              </p:cNvPr>
              <p:cNvSpPr>
                <a:spLocks/>
              </p:cNvSpPr>
              <p:nvPr/>
            </p:nvSpPr>
            <p:spPr bwMode="auto">
              <a:xfrm>
                <a:off x="5284" y="1640"/>
                <a:ext cx="263" cy="189"/>
              </a:xfrm>
              <a:custGeom>
                <a:avLst/>
                <a:gdLst>
                  <a:gd name="T0" fmla="*/ 2 w 328"/>
                  <a:gd name="T1" fmla="*/ 0 h 226"/>
                  <a:gd name="T2" fmla="*/ 3 w 328"/>
                  <a:gd name="T3" fmla="*/ 3 h 226"/>
                  <a:gd name="T4" fmla="*/ 3 w 328"/>
                  <a:gd name="T5" fmla="*/ 6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450" name="Rectangle 254">
                <a:extLst>
                  <a:ext uri="{FF2B5EF4-FFF2-40B4-BE49-F238E27FC236}">
                    <a16:creationId xmlns:a16="http://schemas.microsoft.com/office/drawing/2014/main" id="{810E0498-26A3-464F-8567-28AFA2345E05}"/>
                  </a:ext>
                </a:extLst>
              </p:cNvPr>
              <p:cNvSpPr>
                <a:spLocks noChangeArrowheads="1"/>
              </p:cNvSpPr>
              <p:nvPr/>
            </p:nvSpPr>
            <p:spPr bwMode="auto">
              <a:xfrm>
                <a:off x="4210" y="690"/>
                <a:ext cx="601"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451" name="Group 255">
                <a:extLst>
                  <a:ext uri="{FF2B5EF4-FFF2-40B4-BE49-F238E27FC236}">
                    <a16:creationId xmlns:a16="http://schemas.microsoft.com/office/drawing/2014/main" id="{B447450E-4A4C-409E-A5C7-4D6F59DB0646}"/>
                  </a:ext>
                </a:extLst>
              </p:cNvPr>
              <p:cNvGrpSpPr>
                <a:grpSpLocks/>
              </p:cNvGrpSpPr>
              <p:nvPr/>
            </p:nvGrpSpPr>
            <p:grpSpPr bwMode="auto">
              <a:xfrm>
                <a:off x="4749" y="668"/>
                <a:ext cx="581" cy="145"/>
                <a:chOff x="614" y="2568"/>
                <a:chExt cx="725" cy="139"/>
              </a:xfrm>
            </p:grpSpPr>
            <p:sp>
              <p:nvSpPr>
                <p:cNvPr id="229476" name="AutoShape 256">
                  <a:extLst>
                    <a:ext uri="{FF2B5EF4-FFF2-40B4-BE49-F238E27FC236}">
                      <a16:creationId xmlns:a16="http://schemas.microsoft.com/office/drawing/2014/main" id="{C2C74680-D7E6-4FF7-92B6-236F89B0B071}"/>
                    </a:ext>
                  </a:extLst>
                </p:cNvPr>
                <p:cNvSpPr>
                  <a:spLocks noChangeArrowheads="1"/>
                </p:cNvSpPr>
                <p:nvPr/>
              </p:nvSpPr>
              <p:spPr bwMode="auto">
                <a:xfrm>
                  <a:off x="616" y="2571"/>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77" name="AutoShape 257">
                  <a:extLst>
                    <a:ext uri="{FF2B5EF4-FFF2-40B4-BE49-F238E27FC236}">
                      <a16:creationId xmlns:a16="http://schemas.microsoft.com/office/drawing/2014/main" id="{31878697-90D3-43ED-93C8-9CC38F093268}"/>
                    </a:ext>
                  </a:extLst>
                </p:cNvPr>
                <p:cNvSpPr>
                  <a:spLocks noChangeArrowheads="1"/>
                </p:cNvSpPr>
                <p:nvPr/>
              </p:nvSpPr>
              <p:spPr bwMode="auto">
                <a:xfrm>
                  <a:off x="629" y="2590"/>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452" name="Rectangle 258">
                <a:extLst>
                  <a:ext uri="{FF2B5EF4-FFF2-40B4-BE49-F238E27FC236}">
                    <a16:creationId xmlns:a16="http://schemas.microsoft.com/office/drawing/2014/main" id="{CF7E3F6E-F163-4E22-A1F2-BC700CFF71B1}"/>
                  </a:ext>
                </a:extLst>
              </p:cNvPr>
              <p:cNvSpPr>
                <a:spLocks noChangeArrowheads="1"/>
              </p:cNvSpPr>
              <p:nvPr/>
            </p:nvSpPr>
            <p:spPr bwMode="auto">
              <a:xfrm>
                <a:off x="4220" y="1017"/>
                <a:ext cx="601"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453" name="Group 259">
                <a:extLst>
                  <a:ext uri="{FF2B5EF4-FFF2-40B4-BE49-F238E27FC236}">
                    <a16:creationId xmlns:a16="http://schemas.microsoft.com/office/drawing/2014/main" id="{A273C67B-D275-4473-A868-2DDD700D080A}"/>
                  </a:ext>
                </a:extLst>
              </p:cNvPr>
              <p:cNvGrpSpPr>
                <a:grpSpLocks/>
              </p:cNvGrpSpPr>
              <p:nvPr/>
            </p:nvGrpSpPr>
            <p:grpSpPr bwMode="auto">
              <a:xfrm>
                <a:off x="4747" y="994"/>
                <a:ext cx="581" cy="134"/>
                <a:chOff x="614" y="2568"/>
                <a:chExt cx="725" cy="139"/>
              </a:xfrm>
            </p:grpSpPr>
            <p:sp>
              <p:nvSpPr>
                <p:cNvPr id="229474" name="AutoShape 260">
                  <a:extLst>
                    <a:ext uri="{FF2B5EF4-FFF2-40B4-BE49-F238E27FC236}">
                      <a16:creationId xmlns:a16="http://schemas.microsoft.com/office/drawing/2014/main" id="{F0E091F5-8CB8-4AFF-B01E-A5BC3BC6C356}"/>
                    </a:ext>
                  </a:extLst>
                </p:cNvPr>
                <p:cNvSpPr>
                  <a:spLocks noChangeArrowheads="1"/>
                </p:cNvSpPr>
                <p:nvPr/>
              </p:nvSpPr>
              <p:spPr bwMode="auto">
                <a:xfrm>
                  <a:off x="506" y="2572"/>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75" name="AutoShape 261">
                  <a:extLst>
                    <a:ext uri="{FF2B5EF4-FFF2-40B4-BE49-F238E27FC236}">
                      <a16:creationId xmlns:a16="http://schemas.microsoft.com/office/drawing/2014/main" id="{90DE8E7C-F6F5-4125-ABE5-44AC6D9D8F2F}"/>
                    </a:ext>
                  </a:extLst>
                </p:cNvPr>
                <p:cNvSpPr>
                  <a:spLocks noChangeArrowheads="1"/>
                </p:cNvSpPr>
                <p:nvPr/>
              </p:nvSpPr>
              <p:spPr bwMode="auto">
                <a:xfrm>
                  <a:off x="519" y="2592"/>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454" name="Rectangle 262">
                <a:extLst>
                  <a:ext uri="{FF2B5EF4-FFF2-40B4-BE49-F238E27FC236}">
                    <a16:creationId xmlns:a16="http://schemas.microsoft.com/office/drawing/2014/main" id="{684DEDDF-F0DE-4911-AF4C-06B332726246}"/>
                  </a:ext>
                </a:extLst>
              </p:cNvPr>
              <p:cNvSpPr>
                <a:spLocks noChangeArrowheads="1"/>
              </p:cNvSpPr>
              <p:nvPr/>
            </p:nvSpPr>
            <p:spPr bwMode="auto">
              <a:xfrm>
                <a:off x="4220" y="1363"/>
                <a:ext cx="591" cy="3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55" name="Rectangle 263">
                <a:extLst>
                  <a:ext uri="{FF2B5EF4-FFF2-40B4-BE49-F238E27FC236}">
                    <a16:creationId xmlns:a16="http://schemas.microsoft.com/office/drawing/2014/main" id="{A6291C7E-7162-451E-84B1-D6B2083EA234}"/>
                  </a:ext>
                </a:extLst>
              </p:cNvPr>
              <p:cNvSpPr>
                <a:spLocks noChangeArrowheads="1"/>
              </p:cNvSpPr>
              <p:nvPr/>
            </p:nvSpPr>
            <p:spPr bwMode="auto">
              <a:xfrm>
                <a:off x="4230" y="1651"/>
                <a:ext cx="591"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456" name="Group 264">
                <a:extLst>
                  <a:ext uri="{FF2B5EF4-FFF2-40B4-BE49-F238E27FC236}">
                    <a16:creationId xmlns:a16="http://schemas.microsoft.com/office/drawing/2014/main" id="{51437297-611A-43DD-8F4D-61BE6BCFEA53}"/>
                  </a:ext>
                </a:extLst>
              </p:cNvPr>
              <p:cNvGrpSpPr>
                <a:grpSpLocks/>
              </p:cNvGrpSpPr>
              <p:nvPr/>
            </p:nvGrpSpPr>
            <p:grpSpPr bwMode="auto">
              <a:xfrm>
                <a:off x="4735" y="1627"/>
                <a:ext cx="582" cy="151"/>
                <a:chOff x="614" y="2568"/>
                <a:chExt cx="725" cy="139"/>
              </a:xfrm>
            </p:grpSpPr>
            <p:sp>
              <p:nvSpPr>
                <p:cNvPr id="229472" name="AutoShape 265">
                  <a:extLst>
                    <a:ext uri="{FF2B5EF4-FFF2-40B4-BE49-F238E27FC236}">
                      <a16:creationId xmlns:a16="http://schemas.microsoft.com/office/drawing/2014/main" id="{DD688677-4024-4524-AC68-69534F7FBB36}"/>
                    </a:ext>
                  </a:extLst>
                </p:cNvPr>
                <p:cNvSpPr>
                  <a:spLocks noChangeArrowheads="1"/>
                </p:cNvSpPr>
                <p:nvPr/>
              </p:nvSpPr>
              <p:spPr bwMode="auto">
                <a:xfrm>
                  <a:off x="609" y="2572"/>
                  <a:ext cx="624" cy="13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73" name="AutoShape 266">
                  <a:extLst>
                    <a:ext uri="{FF2B5EF4-FFF2-40B4-BE49-F238E27FC236}">
                      <a16:creationId xmlns:a16="http://schemas.microsoft.com/office/drawing/2014/main" id="{F7B0971E-0707-4FC4-A5DF-5456AC2EFA27}"/>
                    </a:ext>
                  </a:extLst>
                </p:cNvPr>
                <p:cNvSpPr>
                  <a:spLocks noChangeArrowheads="1"/>
                </p:cNvSpPr>
                <p:nvPr/>
              </p:nvSpPr>
              <p:spPr bwMode="auto">
                <a:xfrm>
                  <a:off x="621" y="2590"/>
                  <a:ext cx="57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457" name="Freeform 267">
                <a:extLst>
                  <a:ext uri="{FF2B5EF4-FFF2-40B4-BE49-F238E27FC236}">
                    <a16:creationId xmlns:a16="http://schemas.microsoft.com/office/drawing/2014/main" id="{57E10F3A-DE04-4339-B4C5-23187E42B560}"/>
                  </a:ext>
                </a:extLst>
              </p:cNvPr>
              <p:cNvSpPr>
                <a:spLocks/>
              </p:cNvSpPr>
              <p:nvPr/>
            </p:nvSpPr>
            <p:spPr bwMode="auto">
              <a:xfrm>
                <a:off x="5288" y="1354"/>
                <a:ext cx="263" cy="188"/>
              </a:xfrm>
              <a:custGeom>
                <a:avLst/>
                <a:gdLst>
                  <a:gd name="T0" fmla="*/ 2 w 328"/>
                  <a:gd name="T1" fmla="*/ 0 h 226"/>
                  <a:gd name="T2" fmla="*/ 3 w 328"/>
                  <a:gd name="T3" fmla="*/ 2 h 226"/>
                  <a:gd name="T4" fmla="*/ 3 w 328"/>
                  <a:gd name="T5" fmla="*/ 5 h 226"/>
                  <a:gd name="T6" fmla="*/ 0 w 328"/>
                  <a:gd name="T7" fmla="*/ 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29458" name="Group 268">
                <a:extLst>
                  <a:ext uri="{FF2B5EF4-FFF2-40B4-BE49-F238E27FC236}">
                    <a16:creationId xmlns:a16="http://schemas.microsoft.com/office/drawing/2014/main" id="{B45BF83A-DB83-4B1F-9D48-7A429DBBE273}"/>
                  </a:ext>
                </a:extLst>
              </p:cNvPr>
              <p:cNvGrpSpPr>
                <a:grpSpLocks/>
              </p:cNvGrpSpPr>
              <p:nvPr/>
            </p:nvGrpSpPr>
            <p:grpSpPr bwMode="auto">
              <a:xfrm>
                <a:off x="4739" y="1327"/>
                <a:ext cx="582" cy="139"/>
                <a:chOff x="614" y="2568"/>
                <a:chExt cx="725" cy="139"/>
              </a:xfrm>
            </p:grpSpPr>
            <p:sp>
              <p:nvSpPr>
                <p:cNvPr id="229470" name="AutoShape 269">
                  <a:extLst>
                    <a:ext uri="{FF2B5EF4-FFF2-40B4-BE49-F238E27FC236}">
                      <a16:creationId xmlns:a16="http://schemas.microsoft.com/office/drawing/2014/main" id="{EFB1BF84-D435-44C3-9CD7-32F9D5CEB0F6}"/>
                    </a:ext>
                  </a:extLst>
                </p:cNvPr>
                <p:cNvSpPr>
                  <a:spLocks noChangeArrowheads="1"/>
                </p:cNvSpPr>
                <p:nvPr/>
              </p:nvSpPr>
              <p:spPr bwMode="auto">
                <a:xfrm>
                  <a:off x="616" y="2565"/>
                  <a:ext cx="723"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71" name="AutoShape 270">
                  <a:extLst>
                    <a:ext uri="{FF2B5EF4-FFF2-40B4-BE49-F238E27FC236}">
                      <a16:creationId xmlns:a16="http://schemas.microsoft.com/office/drawing/2014/main" id="{2A5A2AE9-1381-431F-9B73-9D810CE4DF39}"/>
                    </a:ext>
                  </a:extLst>
                </p:cNvPr>
                <p:cNvSpPr>
                  <a:spLocks noChangeArrowheads="1"/>
                </p:cNvSpPr>
                <p:nvPr/>
              </p:nvSpPr>
              <p:spPr bwMode="auto">
                <a:xfrm>
                  <a:off x="629" y="2585"/>
                  <a:ext cx="686" cy="11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459" name="Rectangle 271">
                <a:extLst>
                  <a:ext uri="{FF2B5EF4-FFF2-40B4-BE49-F238E27FC236}">
                    <a16:creationId xmlns:a16="http://schemas.microsoft.com/office/drawing/2014/main" id="{D7EB71F4-B2A7-4AD2-9D4F-B2FF97149B6A}"/>
                  </a:ext>
                </a:extLst>
              </p:cNvPr>
              <p:cNvSpPr>
                <a:spLocks noChangeArrowheads="1"/>
              </p:cNvSpPr>
              <p:nvPr/>
            </p:nvSpPr>
            <p:spPr bwMode="auto">
              <a:xfrm>
                <a:off x="5251" y="431"/>
                <a:ext cx="6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60" name="Freeform 272">
                <a:extLst>
                  <a:ext uri="{FF2B5EF4-FFF2-40B4-BE49-F238E27FC236}">
                    <a16:creationId xmlns:a16="http://schemas.microsoft.com/office/drawing/2014/main" id="{1028191A-98FB-4CBE-AD6A-C8D454A19F01}"/>
                  </a:ext>
                </a:extLst>
              </p:cNvPr>
              <p:cNvSpPr>
                <a:spLocks/>
              </p:cNvSpPr>
              <p:nvPr/>
            </p:nvSpPr>
            <p:spPr bwMode="auto">
              <a:xfrm>
                <a:off x="5312" y="1007"/>
                <a:ext cx="237" cy="213"/>
              </a:xfrm>
              <a:custGeom>
                <a:avLst/>
                <a:gdLst>
                  <a:gd name="T0" fmla="*/ 2 w 296"/>
                  <a:gd name="T1" fmla="*/ 0 h 256"/>
                  <a:gd name="T2" fmla="*/ 3 w 296"/>
                  <a:gd name="T3" fmla="*/ 2 h 256"/>
                  <a:gd name="T4" fmla="*/ 3 w 296"/>
                  <a:gd name="T5" fmla="*/ 5 h 256"/>
                  <a:gd name="T6" fmla="*/ 0 w 296"/>
                  <a:gd name="T7" fmla="*/ 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461" name="Freeform 273">
                <a:extLst>
                  <a:ext uri="{FF2B5EF4-FFF2-40B4-BE49-F238E27FC236}">
                    <a16:creationId xmlns:a16="http://schemas.microsoft.com/office/drawing/2014/main" id="{515E138E-40CD-47D7-8725-C21543A026CC}"/>
                  </a:ext>
                </a:extLst>
              </p:cNvPr>
              <p:cNvSpPr>
                <a:spLocks/>
              </p:cNvSpPr>
              <p:nvPr/>
            </p:nvSpPr>
            <p:spPr bwMode="auto">
              <a:xfrm>
                <a:off x="5315" y="680"/>
                <a:ext cx="244" cy="240"/>
              </a:xfrm>
              <a:custGeom>
                <a:avLst/>
                <a:gdLst>
                  <a:gd name="T0" fmla="*/ 0 w 304"/>
                  <a:gd name="T1" fmla="*/ 0 h 288"/>
                  <a:gd name="T2" fmla="*/ 3 w 304"/>
                  <a:gd name="T3" fmla="*/ 4 h 288"/>
                  <a:gd name="T4" fmla="*/ 2 w 304"/>
                  <a:gd name="T5" fmla="*/ 7 h 288"/>
                  <a:gd name="T6" fmla="*/ 2 w 304"/>
                  <a:gd name="T7" fmla="*/ 3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462" name="Oval 274">
                <a:extLst>
                  <a:ext uri="{FF2B5EF4-FFF2-40B4-BE49-F238E27FC236}">
                    <a16:creationId xmlns:a16="http://schemas.microsoft.com/office/drawing/2014/main" id="{DCE0D47C-E040-4288-B015-AB221D95306E}"/>
                  </a:ext>
                </a:extLst>
              </p:cNvPr>
              <p:cNvSpPr>
                <a:spLocks noChangeArrowheads="1"/>
              </p:cNvSpPr>
              <p:nvPr/>
            </p:nvSpPr>
            <p:spPr bwMode="auto">
              <a:xfrm>
                <a:off x="5512" y="2611"/>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63" name="Freeform 275">
                <a:extLst>
                  <a:ext uri="{FF2B5EF4-FFF2-40B4-BE49-F238E27FC236}">
                    <a16:creationId xmlns:a16="http://schemas.microsoft.com/office/drawing/2014/main" id="{8128F66E-2AC2-4594-985B-985DE076DFB7}"/>
                  </a:ext>
                </a:extLst>
              </p:cNvPr>
              <p:cNvSpPr>
                <a:spLocks/>
              </p:cNvSpPr>
              <p:nvPr/>
            </p:nvSpPr>
            <p:spPr bwMode="auto">
              <a:xfrm>
                <a:off x="5302" y="2614"/>
                <a:ext cx="245" cy="200"/>
              </a:xfrm>
              <a:custGeom>
                <a:avLst/>
                <a:gdLst>
                  <a:gd name="T0" fmla="*/ 0 w 306"/>
                  <a:gd name="T1" fmla="*/ 3 h 240"/>
                  <a:gd name="T2" fmla="*/ 2 w 306"/>
                  <a:gd name="T3" fmla="*/ 6 h 240"/>
                  <a:gd name="T4" fmla="*/ 3 w 306"/>
                  <a:gd name="T5" fmla="*/ 3 h 240"/>
                  <a:gd name="T6" fmla="*/ 3 w 306"/>
                  <a:gd name="T7" fmla="*/ 0 h 240"/>
                  <a:gd name="T8" fmla="*/ 0 w 306"/>
                  <a:gd name="T9" fmla="*/ 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9464" name="AutoShape 276">
                <a:extLst>
                  <a:ext uri="{FF2B5EF4-FFF2-40B4-BE49-F238E27FC236}">
                    <a16:creationId xmlns:a16="http://schemas.microsoft.com/office/drawing/2014/main" id="{DA8BF089-BAA3-41A9-B715-EB5E6E176312}"/>
                  </a:ext>
                </a:extLst>
              </p:cNvPr>
              <p:cNvSpPr>
                <a:spLocks noChangeArrowheads="1"/>
              </p:cNvSpPr>
              <p:nvPr/>
            </p:nvSpPr>
            <p:spPr bwMode="auto">
              <a:xfrm>
                <a:off x="4140" y="2679"/>
                <a:ext cx="1201" cy="144"/>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65" name="AutoShape 277">
                <a:extLst>
                  <a:ext uri="{FF2B5EF4-FFF2-40B4-BE49-F238E27FC236}">
                    <a16:creationId xmlns:a16="http://schemas.microsoft.com/office/drawing/2014/main" id="{7DE194E5-7D82-44B5-B13C-E6469C4C0ED1}"/>
                  </a:ext>
                </a:extLst>
              </p:cNvPr>
              <p:cNvSpPr>
                <a:spLocks noChangeArrowheads="1"/>
              </p:cNvSpPr>
              <p:nvPr/>
            </p:nvSpPr>
            <p:spPr bwMode="auto">
              <a:xfrm>
                <a:off x="4200" y="2708"/>
                <a:ext cx="1071"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66" name="Oval 278">
                <a:extLst>
                  <a:ext uri="{FF2B5EF4-FFF2-40B4-BE49-F238E27FC236}">
                    <a16:creationId xmlns:a16="http://schemas.microsoft.com/office/drawing/2014/main" id="{48F4D8D1-86B8-4FB2-9ECB-3782614FE2D7}"/>
                  </a:ext>
                </a:extLst>
              </p:cNvPr>
              <p:cNvSpPr>
                <a:spLocks noChangeArrowheads="1"/>
              </p:cNvSpPr>
              <p:nvPr/>
            </p:nvSpPr>
            <p:spPr bwMode="auto">
              <a:xfrm>
                <a:off x="4310" y="2381"/>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67" name="Oval 279">
                <a:extLst>
                  <a:ext uri="{FF2B5EF4-FFF2-40B4-BE49-F238E27FC236}">
                    <a16:creationId xmlns:a16="http://schemas.microsoft.com/office/drawing/2014/main" id="{00DBED94-4B1C-4442-B44C-F0FBE65BB0AB}"/>
                  </a:ext>
                </a:extLst>
              </p:cNvPr>
              <p:cNvSpPr>
                <a:spLocks noChangeArrowheads="1"/>
              </p:cNvSpPr>
              <p:nvPr/>
            </p:nvSpPr>
            <p:spPr bwMode="auto">
              <a:xfrm>
                <a:off x="4480" y="2381"/>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FF0000"/>
                  </a:solidFill>
                  <a:latin typeface="Arial" panose="020B0604020202020204" pitchFamily="34" charset="0"/>
                </a:endParaRPr>
              </a:p>
            </p:txBody>
          </p:sp>
          <p:sp>
            <p:nvSpPr>
              <p:cNvPr id="229468" name="Oval 280">
                <a:extLst>
                  <a:ext uri="{FF2B5EF4-FFF2-40B4-BE49-F238E27FC236}">
                    <a16:creationId xmlns:a16="http://schemas.microsoft.com/office/drawing/2014/main" id="{1D32DD09-A9E5-4563-A79E-592A979EDB3D}"/>
                  </a:ext>
                </a:extLst>
              </p:cNvPr>
              <p:cNvSpPr>
                <a:spLocks noChangeArrowheads="1"/>
              </p:cNvSpPr>
              <p:nvPr/>
            </p:nvSpPr>
            <p:spPr bwMode="auto">
              <a:xfrm>
                <a:off x="4661" y="2381"/>
                <a:ext cx="160" cy="13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69" name="Rectangle 281">
                <a:extLst>
                  <a:ext uri="{FF2B5EF4-FFF2-40B4-BE49-F238E27FC236}">
                    <a16:creationId xmlns:a16="http://schemas.microsoft.com/office/drawing/2014/main" id="{3E2629E4-B868-4D2B-BA2D-F8A937B1F189}"/>
                  </a:ext>
                </a:extLst>
              </p:cNvPr>
              <p:cNvSpPr>
                <a:spLocks noChangeArrowheads="1"/>
              </p:cNvSpPr>
              <p:nvPr/>
            </p:nvSpPr>
            <p:spPr bwMode="auto">
              <a:xfrm>
                <a:off x="5061" y="1833"/>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grpSp>
      <p:grpSp>
        <p:nvGrpSpPr>
          <p:cNvPr id="1069" name="Group 1068">
            <a:extLst>
              <a:ext uri="{FF2B5EF4-FFF2-40B4-BE49-F238E27FC236}">
                <a16:creationId xmlns:a16="http://schemas.microsoft.com/office/drawing/2014/main" id="{5C4453BB-7BD0-4084-9162-79081141240C}"/>
              </a:ext>
            </a:extLst>
          </p:cNvPr>
          <p:cNvGrpSpPr>
            <a:grpSpLocks/>
          </p:cNvGrpSpPr>
          <p:nvPr/>
        </p:nvGrpSpPr>
        <p:grpSpPr bwMode="auto">
          <a:xfrm>
            <a:off x="7186613" y="5734050"/>
            <a:ext cx="347662" cy="681038"/>
            <a:chOff x="7923189" y="2486664"/>
            <a:chExt cx="360377" cy="884585"/>
          </a:xfrm>
        </p:grpSpPr>
        <p:pic>
          <p:nvPicPr>
            <p:cNvPr id="229408" name="Picture 3">
              <a:extLst>
                <a:ext uri="{FF2B5EF4-FFF2-40B4-BE49-F238E27FC236}">
                  <a16:creationId xmlns:a16="http://schemas.microsoft.com/office/drawing/2014/main" id="{236487B7-CF81-48F5-AEEA-D9733E5BF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9409" name="Group 950">
              <a:extLst>
                <a:ext uri="{FF2B5EF4-FFF2-40B4-BE49-F238E27FC236}">
                  <a16:creationId xmlns:a16="http://schemas.microsoft.com/office/drawing/2014/main" id="{EA237CC5-2CAA-41E5-A3FE-6F99CA579921}"/>
                </a:ext>
              </a:extLst>
            </p:cNvPr>
            <p:cNvGrpSpPr>
              <a:grpSpLocks/>
            </p:cNvGrpSpPr>
            <p:nvPr/>
          </p:nvGrpSpPr>
          <p:grpSpPr bwMode="auto">
            <a:xfrm>
              <a:off x="7923189" y="2890236"/>
              <a:ext cx="227012" cy="481013"/>
              <a:chOff x="4140" y="429"/>
              <a:chExt cx="1425" cy="2396"/>
            </a:xfrm>
          </p:grpSpPr>
          <p:sp>
            <p:nvSpPr>
              <p:cNvPr id="229410" name="Freeform 951">
                <a:extLst>
                  <a:ext uri="{FF2B5EF4-FFF2-40B4-BE49-F238E27FC236}">
                    <a16:creationId xmlns:a16="http://schemas.microsoft.com/office/drawing/2014/main" id="{C2FCA0A3-8735-4C9D-81C1-A4A5DD2DCF74}"/>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23 h 2742"/>
                  <a:gd name="T6" fmla="*/ 0 w 354"/>
                  <a:gd name="T7" fmla="*/ 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411" name="Rectangle 952">
                <a:extLst>
                  <a:ext uri="{FF2B5EF4-FFF2-40B4-BE49-F238E27FC236}">
                    <a16:creationId xmlns:a16="http://schemas.microsoft.com/office/drawing/2014/main" id="{D8B63955-E069-4F6B-AA6F-D91B01A44068}"/>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12" name="Freeform 953">
                <a:extLst>
                  <a:ext uri="{FF2B5EF4-FFF2-40B4-BE49-F238E27FC236}">
                    <a16:creationId xmlns:a16="http://schemas.microsoft.com/office/drawing/2014/main" id="{D8ED5144-776C-4586-8C17-93E4DE25D2A5}"/>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2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413" name="Freeform 954">
                <a:extLst>
                  <a:ext uri="{FF2B5EF4-FFF2-40B4-BE49-F238E27FC236}">
                    <a16:creationId xmlns:a16="http://schemas.microsoft.com/office/drawing/2014/main" id="{D55833B6-B6A1-4995-8637-E1C79F4A1314}"/>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414" name="Rectangle 955">
                <a:extLst>
                  <a:ext uri="{FF2B5EF4-FFF2-40B4-BE49-F238E27FC236}">
                    <a16:creationId xmlns:a16="http://schemas.microsoft.com/office/drawing/2014/main" id="{65F4818B-0036-4A00-972D-68972DC26477}"/>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415" name="Group 956">
                <a:extLst>
                  <a:ext uri="{FF2B5EF4-FFF2-40B4-BE49-F238E27FC236}">
                    <a16:creationId xmlns:a16="http://schemas.microsoft.com/office/drawing/2014/main" id="{2AD9CCA0-1516-4BB0-BBD5-944C40DDA37D}"/>
                  </a:ext>
                </a:extLst>
              </p:cNvPr>
              <p:cNvGrpSpPr>
                <a:grpSpLocks/>
              </p:cNvGrpSpPr>
              <p:nvPr/>
            </p:nvGrpSpPr>
            <p:grpSpPr bwMode="auto">
              <a:xfrm>
                <a:off x="4749" y="668"/>
                <a:ext cx="581" cy="145"/>
                <a:chOff x="614" y="2568"/>
                <a:chExt cx="725" cy="139"/>
              </a:xfrm>
            </p:grpSpPr>
            <p:sp>
              <p:nvSpPr>
                <p:cNvPr id="229440" name="AutoShape 957">
                  <a:extLst>
                    <a:ext uri="{FF2B5EF4-FFF2-40B4-BE49-F238E27FC236}">
                      <a16:creationId xmlns:a16="http://schemas.microsoft.com/office/drawing/2014/main" id="{6D572E04-86A2-410C-959F-E293608CD22A}"/>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41" name="AutoShape 958">
                  <a:extLst>
                    <a:ext uri="{FF2B5EF4-FFF2-40B4-BE49-F238E27FC236}">
                      <a16:creationId xmlns:a16="http://schemas.microsoft.com/office/drawing/2014/main" id="{C561DB1D-DAF8-49BF-A38E-C52B9A3ED38C}"/>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416" name="Rectangle 959">
                <a:extLst>
                  <a:ext uri="{FF2B5EF4-FFF2-40B4-BE49-F238E27FC236}">
                    <a16:creationId xmlns:a16="http://schemas.microsoft.com/office/drawing/2014/main" id="{B82B5C38-B2A0-49EE-8313-1B4502A858A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417" name="Group 960">
                <a:extLst>
                  <a:ext uri="{FF2B5EF4-FFF2-40B4-BE49-F238E27FC236}">
                    <a16:creationId xmlns:a16="http://schemas.microsoft.com/office/drawing/2014/main" id="{4196136C-1D31-47CC-B81E-B579CD641254}"/>
                  </a:ext>
                </a:extLst>
              </p:cNvPr>
              <p:cNvGrpSpPr>
                <a:grpSpLocks/>
              </p:cNvGrpSpPr>
              <p:nvPr/>
            </p:nvGrpSpPr>
            <p:grpSpPr bwMode="auto">
              <a:xfrm>
                <a:off x="4747" y="994"/>
                <a:ext cx="581" cy="134"/>
                <a:chOff x="614" y="2568"/>
                <a:chExt cx="725" cy="139"/>
              </a:xfrm>
            </p:grpSpPr>
            <p:sp>
              <p:nvSpPr>
                <p:cNvPr id="229438" name="AutoShape 961">
                  <a:extLst>
                    <a:ext uri="{FF2B5EF4-FFF2-40B4-BE49-F238E27FC236}">
                      <a16:creationId xmlns:a16="http://schemas.microsoft.com/office/drawing/2014/main" id="{0A4F6CBA-4BC1-4E0D-8693-3D115A807A0F}"/>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39" name="AutoShape 962">
                  <a:extLst>
                    <a:ext uri="{FF2B5EF4-FFF2-40B4-BE49-F238E27FC236}">
                      <a16:creationId xmlns:a16="http://schemas.microsoft.com/office/drawing/2014/main" id="{2DEFB114-1174-4162-AA57-F2B3823736D2}"/>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418" name="Rectangle 963">
                <a:extLst>
                  <a:ext uri="{FF2B5EF4-FFF2-40B4-BE49-F238E27FC236}">
                    <a16:creationId xmlns:a16="http://schemas.microsoft.com/office/drawing/2014/main" id="{1CF07348-18EE-4317-BA7C-F3A0367CA7C8}"/>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19" name="Rectangle 964">
                <a:extLst>
                  <a:ext uri="{FF2B5EF4-FFF2-40B4-BE49-F238E27FC236}">
                    <a16:creationId xmlns:a16="http://schemas.microsoft.com/office/drawing/2014/main" id="{B5760E65-F45D-46DA-AC49-1434E652D5B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nvGrpSpPr>
              <p:cNvPr id="229420" name="Group 965">
                <a:extLst>
                  <a:ext uri="{FF2B5EF4-FFF2-40B4-BE49-F238E27FC236}">
                    <a16:creationId xmlns:a16="http://schemas.microsoft.com/office/drawing/2014/main" id="{6F237D42-6A64-4B99-8E33-754AB2AFC84D}"/>
                  </a:ext>
                </a:extLst>
              </p:cNvPr>
              <p:cNvGrpSpPr>
                <a:grpSpLocks/>
              </p:cNvGrpSpPr>
              <p:nvPr/>
            </p:nvGrpSpPr>
            <p:grpSpPr bwMode="auto">
              <a:xfrm>
                <a:off x="4735" y="1627"/>
                <a:ext cx="582" cy="151"/>
                <a:chOff x="614" y="2568"/>
                <a:chExt cx="725" cy="139"/>
              </a:xfrm>
            </p:grpSpPr>
            <p:sp>
              <p:nvSpPr>
                <p:cNvPr id="229436" name="AutoShape 966">
                  <a:extLst>
                    <a:ext uri="{FF2B5EF4-FFF2-40B4-BE49-F238E27FC236}">
                      <a16:creationId xmlns:a16="http://schemas.microsoft.com/office/drawing/2014/main" id="{CB6636DA-DAD7-42C5-AB4D-48E47BB4948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37" name="AutoShape 967">
                  <a:extLst>
                    <a:ext uri="{FF2B5EF4-FFF2-40B4-BE49-F238E27FC236}">
                      <a16:creationId xmlns:a16="http://schemas.microsoft.com/office/drawing/2014/main" id="{4AE52C02-4093-48DA-B044-3804975B914F}"/>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421" name="Freeform 968">
                <a:extLst>
                  <a:ext uri="{FF2B5EF4-FFF2-40B4-BE49-F238E27FC236}">
                    <a16:creationId xmlns:a16="http://schemas.microsoft.com/office/drawing/2014/main" id="{3DC9F0F4-EBDF-4A37-9329-2D4BE84A5258}"/>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29422" name="Group 969">
                <a:extLst>
                  <a:ext uri="{FF2B5EF4-FFF2-40B4-BE49-F238E27FC236}">
                    <a16:creationId xmlns:a16="http://schemas.microsoft.com/office/drawing/2014/main" id="{3A21A83A-35DA-4A9D-80A5-CD45EFBE0178}"/>
                  </a:ext>
                </a:extLst>
              </p:cNvPr>
              <p:cNvGrpSpPr>
                <a:grpSpLocks/>
              </p:cNvGrpSpPr>
              <p:nvPr/>
            </p:nvGrpSpPr>
            <p:grpSpPr bwMode="auto">
              <a:xfrm>
                <a:off x="4739" y="1327"/>
                <a:ext cx="582" cy="139"/>
                <a:chOff x="614" y="2568"/>
                <a:chExt cx="725" cy="139"/>
              </a:xfrm>
            </p:grpSpPr>
            <p:sp>
              <p:nvSpPr>
                <p:cNvPr id="229434" name="AutoShape 970">
                  <a:extLst>
                    <a:ext uri="{FF2B5EF4-FFF2-40B4-BE49-F238E27FC236}">
                      <a16:creationId xmlns:a16="http://schemas.microsoft.com/office/drawing/2014/main" id="{C65AD6C2-7B4C-4253-936B-1E3985B12C8C}"/>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35" name="AutoShape 971">
                  <a:extLst>
                    <a:ext uri="{FF2B5EF4-FFF2-40B4-BE49-F238E27FC236}">
                      <a16:creationId xmlns:a16="http://schemas.microsoft.com/office/drawing/2014/main" id="{90A2D7D9-F6E5-41B4-8185-4C8E3C11CF1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sp>
            <p:nvSpPr>
              <p:cNvPr id="229423" name="Rectangle 972">
                <a:extLst>
                  <a:ext uri="{FF2B5EF4-FFF2-40B4-BE49-F238E27FC236}">
                    <a16:creationId xmlns:a16="http://schemas.microsoft.com/office/drawing/2014/main" id="{7AA7FF37-AD45-4592-839A-105413FBCF63}"/>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24" name="Freeform 973">
                <a:extLst>
                  <a:ext uri="{FF2B5EF4-FFF2-40B4-BE49-F238E27FC236}">
                    <a16:creationId xmlns:a16="http://schemas.microsoft.com/office/drawing/2014/main" id="{7B8F460D-C2E9-4406-BDB1-5C1673F7197E}"/>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425" name="Freeform 974">
                <a:extLst>
                  <a:ext uri="{FF2B5EF4-FFF2-40B4-BE49-F238E27FC236}">
                    <a16:creationId xmlns:a16="http://schemas.microsoft.com/office/drawing/2014/main" id="{44E06C97-E479-47A7-8B88-9ADD18854992}"/>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426" name="Oval 975">
                <a:extLst>
                  <a:ext uri="{FF2B5EF4-FFF2-40B4-BE49-F238E27FC236}">
                    <a16:creationId xmlns:a16="http://schemas.microsoft.com/office/drawing/2014/main" id="{91F868C9-5DC7-4060-BFBB-24BEF22E759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27" name="Freeform 976">
                <a:extLst>
                  <a:ext uri="{FF2B5EF4-FFF2-40B4-BE49-F238E27FC236}">
                    <a16:creationId xmlns:a16="http://schemas.microsoft.com/office/drawing/2014/main" id="{70EBCBF2-DDA7-40CE-9261-2E0B7509F4EF}"/>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428" name="AutoShape 977">
                <a:extLst>
                  <a:ext uri="{FF2B5EF4-FFF2-40B4-BE49-F238E27FC236}">
                    <a16:creationId xmlns:a16="http://schemas.microsoft.com/office/drawing/2014/main" id="{D5E0D895-4C6C-49A2-8F08-1559D82A7636}"/>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29" name="AutoShape 978">
                <a:extLst>
                  <a:ext uri="{FF2B5EF4-FFF2-40B4-BE49-F238E27FC236}">
                    <a16:creationId xmlns:a16="http://schemas.microsoft.com/office/drawing/2014/main" id="{9AAFBE65-79F4-47ED-9A3B-A920A563860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30" name="Oval 979">
                <a:extLst>
                  <a:ext uri="{FF2B5EF4-FFF2-40B4-BE49-F238E27FC236}">
                    <a16:creationId xmlns:a16="http://schemas.microsoft.com/office/drawing/2014/main" id="{BA28A08D-C68E-4140-8811-142918B23904}"/>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31" name="Oval 980">
                <a:extLst>
                  <a:ext uri="{FF2B5EF4-FFF2-40B4-BE49-F238E27FC236}">
                    <a16:creationId xmlns:a16="http://schemas.microsoft.com/office/drawing/2014/main" id="{6DD3055E-25C6-4F18-87A5-E5056578C9C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229432" name="Oval 981">
                <a:extLst>
                  <a:ext uri="{FF2B5EF4-FFF2-40B4-BE49-F238E27FC236}">
                    <a16:creationId xmlns:a16="http://schemas.microsoft.com/office/drawing/2014/main" id="{78FB01D1-113F-403F-A816-913E0E74C17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33" name="Rectangle 982">
                <a:extLst>
                  <a:ext uri="{FF2B5EF4-FFF2-40B4-BE49-F238E27FC236}">
                    <a16:creationId xmlns:a16="http://schemas.microsoft.com/office/drawing/2014/main" id="{F94A3E4D-4DA6-4342-8775-8F3237799DB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grpSp>
      </p:grpSp>
      <p:grpSp>
        <p:nvGrpSpPr>
          <p:cNvPr id="20" name="Group 19">
            <a:extLst>
              <a:ext uri="{FF2B5EF4-FFF2-40B4-BE49-F238E27FC236}">
                <a16:creationId xmlns:a16="http://schemas.microsoft.com/office/drawing/2014/main" id="{635ABFE2-4763-4F3A-9049-039929CF47B6}"/>
              </a:ext>
            </a:extLst>
          </p:cNvPr>
          <p:cNvGrpSpPr>
            <a:grpSpLocks/>
          </p:cNvGrpSpPr>
          <p:nvPr/>
        </p:nvGrpSpPr>
        <p:grpSpPr bwMode="auto">
          <a:xfrm>
            <a:off x="227013" y="3719513"/>
            <a:ext cx="982662" cy="1585912"/>
            <a:chOff x="226804" y="3719080"/>
            <a:chExt cx="982820" cy="1586234"/>
          </a:xfrm>
        </p:grpSpPr>
        <p:pic>
          <p:nvPicPr>
            <p:cNvPr id="229405" name="Picture 9">
              <a:extLst>
                <a:ext uri="{FF2B5EF4-FFF2-40B4-BE49-F238E27FC236}">
                  <a16:creationId xmlns:a16="http://schemas.microsoft.com/office/drawing/2014/main" id="{7B32D401-377B-4767-A998-53F0421627F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3109" y="5014480"/>
              <a:ext cx="405029" cy="29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406" name="Cloud Callout 16">
              <a:extLst>
                <a:ext uri="{FF2B5EF4-FFF2-40B4-BE49-F238E27FC236}">
                  <a16:creationId xmlns:a16="http://schemas.microsoft.com/office/drawing/2014/main" id="{207D4B12-68D2-4550-9C1A-43C94535BA0E}"/>
                </a:ext>
              </a:extLst>
            </p:cNvPr>
            <p:cNvSpPr>
              <a:spLocks noChangeArrowheads="1"/>
            </p:cNvSpPr>
            <p:nvPr/>
          </p:nvSpPr>
          <p:spPr bwMode="auto">
            <a:xfrm flipH="1">
              <a:off x="226804" y="3719080"/>
              <a:ext cx="982820" cy="514019"/>
            </a:xfrm>
            <a:prstGeom prst="cloudCallout">
              <a:avLst>
                <a:gd name="adj1" fmla="val -7606"/>
                <a:gd name="adj2" fmla="val 147866"/>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pic>
          <p:nvPicPr>
            <p:cNvPr id="229407" name="Picture 18" descr="madman.jpg">
              <a:extLst>
                <a:ext uri="{FF2B5EF4-FFF2-40B4-BE49-F238E27FC236}">
                  <a16:creationId xmlns:a16="http://schemas.microsoft.com/office/drawing/2014/main" id="{B5A1DCAE-9272-46EF-A5DF-6D977F6FFD7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47767" y="3870258"/>
              <a:ext cx="767350" cy="21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9392" name="Content Placeholder 12">
            <a:extLst>
              <a:ext uri="{FF2B5EF4-FFF2-40B4-BE49-F238E27FC236}">
                <a16:creationId xmlns:a16="http://schemas.microsoft.com/office/drawing/2014/main" id="{CB5EA922-F59A-41A6-B7B4-5D94BA0EAE99}"/>
              </a:ext>
            </a:extLst>
          </p:cNvPr>
          <p:cNvSpPr txBox="1">
            <a:spLocks/>
          </p:cNvSpPr>
          <p:nvPr/>
        </p:nvSpPr>
        <p:spPr bwMode="auto">
          <a:xfrm>
            <a:off x="715963" y="1265238"/>
            <a:ext cx="7772400"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681038" indent="-223838">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buSzPct val="100000"/>
              <a:buFont typeface="Wingdings" panose="05000000000000000000" pitchFamily="2" charset="2"/>
              <a:buChar char="§"/>
            </a:pPr>
            <a:r>
              <a:rPr lang="en-US" altLang="en-US">
                <a:solidFill>
                  <a:srgbClr val="000000"/>
                </a:solidFill>
              </a:rPr>
              <a:t>CDN: stores copies of content at CDN nodes </a:t>
            </a:r>
          </a:p>
          <a:p>
            <a:pPr lvl="1">
              <a:buFont typeface="Arial" panose="020B0604020202020204" pitchFamily="34" charset="0"/>
              <a:buChar char="•"/>
            </a:pPr>
            <a:r>
              <a:rPr lang="en-US" altLang="en-US">
                <a:solidFill>
                  <a:srgbClr val="000000"/>
                </a:solidFill>
              </a:rPr>
              <a:t>e.g. Netflix stores copies of MadMen</a:t>
            </a:r>
          </a:p>
        </p:txBody>
      </p:sp>
      <p:grpSp>
        <p:nvGrpSpPr>
          <p:cNvPr id="23" name="Group 22">
            <a:extLst>
              <a:ext uri="{FF2B5EF4-FFF2-40B4-BE49-F238E27FC236}">
                <a16:creationId xmlns:a16="http://schemas.microsoft.com/office/drawing/2014/main" id="{552DABAC-7C19-440D-9175-EBCD1CB3B4C1}"/>
              </a:ext>
            </a:extLst>
          </p:cNvPr>
          <p:cNvGrpSpPr>
            <a:grpSpLocks/>
          </p:cNvGrpSpPr>
          <p:nvPr/>
        </p:nvGrpSpPr>
        <p:grpSpPr bwMode="auto">
          <a:xfrm>
            <a:off x="34925" y="5030788"/>
            <a:ext cx="1857375" cy="338137"/>
            <a:chOff x="5957397" y="-30236"/>
            <a:chExt cx="1857399" cy="338554"/>
          </a:xfrm>
        </p:grpSpPr>
        <p:sp>
          <p:nvSpPr>
            <p:cNvPr id="229403" name="Rectangle 20">
              <a:extLst>
                <a:ext uri="{FF2B5EF4-FFF2-40B4-BE49-F238E27FC236}">
                  <a16:creationId xmlns:a16="http://schemas.microsoft.com/office/drawing/2014/main" id="{0D4D0B35-1701-4F98-8E1E-C6E9061046A3}"/>
                </a:ext>
              </a:extLst>
            </p:cNvPr>
            <p:cNvSpPr>
              <a:spLocks noChangeArrowheads="1"/>
            </p:cNvSpPr>
            <p:nvPr/>
          </p:nvSpPr>
          <p:spPr bwMode="auto">
            <a:xfrm>
              <a:off x="5957398" y="0"/>
              <a:ext cx="1829556" cy="27212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04" name="TextBox 21">
              <a:extLst>
                <a:ext uri="{FF2B5EF4-FFF2-40B4-BE49-F238E27FC236}">
                  <a16:creationId xmlns:a16="http://schemas.microsoft.com/office/drawing/2014/main" id="{15F3121E-68C5-4531-89FC-42B9E5529FE9}"/>
                </a:ext>
              </a:extLst>
            </p:cNvPr>
            <p:cNvSpPr txBox="1">
              <a:spLocks noChangeArrowheads="1"/>
            </p:cNvSpPr>
            <p:nvPr/>
          </p:nvSpPr>
          <p:spPr bwMode="auto">
            <a:xfrm>
              <a:off x="5957397" y="-30236"/>
              <a:ext cx="18573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solidFill>
                    <a:srgbClr val="FFFFFF"/>
                  </a:solidFill>
                  <a:latin typeface="Arial" panose="020B0604020202020204" pitchFamily="34" charset="0"/>
                </a:rPr>
                <a:t>where’s Madmen?</a:t>
              </a:r>
            </a:p>
          </p:txBody>
        </p:sp>
      </p:grpSp>
      <p:grpSp>
        <p:nvGrpSpPr>
          <p:cNvPr id="1113" name="Group 1112">
            <a:extLst>
              <a:ext uri="{FF2B5EF4-FFF2-40B4-BE49-F238E27FC236}">
                <a16:creationId xmlns:a16="http://schemas.microsoft.com/office/drawing/2014/main" id="{08CE2B5A-B5A3-412A-9AA2-0379B34D45EB}"/>
              </a:ext>
            </a:extLst>
          </p:cNvPr>
          <p:cNvGrpSpPr>
            <a:grpSpLocks/>
          </p:cNvGrpSpPr>
          <p:nvPr/>
        </p:nvGrpSpPr>
        <p:grpSpPr bwMode="auto">
          <a:xfrm>
            <a:off x="7261225" y="4778375"/>
            <a:ext cx="1279525" cy="338138"/>
            <a:chOff x="5931471" y="-30236"/>
            <a:chExt cx="1279747" cy="338971"/>
          </a:xfrm>
        </p:grpSpPr>
        <p:sp>
          <p:nvSpPr>
            <p:cNvPr id="229401" name="Rectangle 1113">
              <a:extLst>
                <a:ext uri="{FF2B5EF4-FFF2-40B4-BE49-F238E27FC236}">
                  <a16:creationId xmlns:a16="http://schemas.microsoft.com/office/drawing/2014/main" id="{53468D3F-7F80-4D09-8F1B-E5DDC71D3677}"/>
                </a:ext>
              </a:extLst>
            </p:cNvPr>
            <p:cNvSpPr>
              <a:spLocks noChangeArrowheads="1"/>
            </p:cNvSpPr>
            <p:nvPr/>
          </p:nvSpPr>
          <p:spPr bwMode="auto">
            <a:xfrm>
              <a:off x="5957398" y="13898"/>
              <a:ext cx="1225865" cy="25822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0000"/>
                </a:solidFill>
                <a:latin typeface="Arial" panose="020B0604020202020204" pitchFamily="34" charset="0"/>
              </a:endParaRPr>
            </a:p>
          </p:txBody>
        </p:sp>
        <p:sp>
          <p:nvSpPr>
            <p:cNvPr id="229402" name="TextBox 1114">
              <a:extLst>
                <a:ext uri="{FF2B5EF4-FFF2-40B4-BE49-F238E27FC236}">
                  <a16:creationId xmlns:a16="http://schemas.microsoft.com/office/drawing/2014/main" id="{277729D9-1115-4092-8416-766192F8E77A}"/>
                </a:ext>
              </a:extLst>
            </p:cNvPr>
            <p:cNvSpPr txBox="1">
              <a:spLocks noChangeArrowheads="1"/>
            </p:cNvSpPr>
            <p:nvPr/>
          </p:nvSpPr>
          <p:spPr bwMode="auto">
            <a:xfrm>
              <a:off x="5931471" y="-30236"/>
              <a:ext cx="1279747" cy="338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solidFill>
                    <a:srgbClr val="FFFFFF"/>
                  </a:solidFill>
                  <a:latin typeface="Arial" panose="020B0604020202020204" pitchFamily="34" charset="0"/>
                </a:rPr>
                <a:t>manifest file</a:t>
              </a:r>
            </a:p>
          </p:txBody>
        </p:sp>
      </p:grpSp>
      <p:sp>
        <p:nvSpPr>
          <p:cNvPr id="28" name="Freeform 27">
            <a:extLst>
              <a:ext uri="{FF2B5EF4-FFF2-40B4-BE49-F238E27FC236}">
                <a16:creationId xmlns:a16="http://schemas.microsoft.com/office/drawing/2014/main" id="{49FFB30E-2EBE-4F55-B3F9-E73D114ACF46}"/>
              </a:ext>
            </a:extLst>
          </p:cNvPr>
          <p:cNvSpPr>
            <a:spLocks/>
          </p:cNvSpPr>
          <p:nvPr/>
        </p:nvSpPr>
        <p:spPr bwMode="auto">
          <a:xfrm>
            <a:off x="1074738" y="4243388"/>
            <a:ext cx="1008062" cy="881062"/>
          </a:xfrm>
          <a:custGeom>
            <a:avLst/>
            <a:gdLst>
              <a:gd name="T0" fmla="*/ 29558 w 1284637"/>
              <a:gd name="T1" fmla="*/ 0 h 1108430"/>
              <a:gd name="T2" fmla="*/ 33825 w 1284637"/>
              <a:gd name="T3" fmla="*/ 35381 h 1108430"/>
              <a:gd name="T4" fmla="*/ 0 w 1284637"/>
              <a:gd name="T5" fmla="*/ 35340 h 1108430"/>
              <a:gd name="T6" fmla="*/ 0 60000 65536"/>
              <a:gd name="T7" fmla="*/ 0 60000 65536"/>
              <a:gd name="T8" fmla="*/ 0 60000 65536"/>
            </a:gdLst>
            <a:ahLst/>
            <a:cxnLst>
              <a:cxn ang="T6">
                <a:pos x="T0" y="T1"/>
              </a:cxn>
              <a:cxn ang="T7">
                <a:pos x="T2" y="T3"/>
              </a:cxn>
              <a:cxn ang="T8">
                <a:pos x="T4" y="T5"/>
              </a:cxn>
            </a:cxnLst>
            <a:rect l="0" t="0" r="r" b="b"/>
            <a:pathLst>
              <a:path w="1284637" h="1108430">
                <a:moveTo>
                  <a:pt x="1122624" y="0"/>
                </a:moveTo>
                <a:lnTo>
                  <a:pt x="1284637" y="1108430"/>
                </a:lnTo>
                <a:lnTo>
                  <a:pt x="0" y="1107156"/>
                </a:ln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21" name="Freeform 1120">
            <a:extLst>
              <a:ext uri="{FF2B5EF4-FFF2-40B4-BE49-F238E27FC236}">
                <a16:creationId xmlns:a16="http://schemas.microsoft.com/office/drawing/2014/main" id="{988F4519-8E15-433E-B678-A99A4CF96167}"/>
              </a:ext>
            </a:extLst>
          </p:cNvPr>
          <p:cNvSpPr>
            <a:spLocks/>
          </p:cNvSpPr>
          <p:nvPr/>
        </p:nvSpPr>
        <p:spPr bwMode="auto">
          <a:xfrm flipV="1">
            <a:off x="1100138" y="5127625"/>
            <a:ext cx="2166937" cy="709613"/>
          </a:xfrm>
          <a:custGeom>
            <a:avLst/>
            <a:gdLst>
              <a:gd name="T0" fmla="*/ 8547544 w 1898925"/>
              <a:gd name="T1" fmla="*/ 0 h 980345"/>
              <a:gd name="T2" fmla="*/ 13760794 w 1898925"/>
              <a:gd name="T3" fmla="*/ 4710 h 980345"/>
              <a:gd name="T4" fmla="*/ 10598829 w 1898925"/>
              <a:gd name="T5" fmla="*/ 5351 h 980345"/>
              <a:gd name="T6" fmla="*/ 6155379 w 1898925"/>
              <a:gd name="T7" fmla="*/ 7505 h 980345"/>
              <a:gd name="T8" fmla="*/ 0 w 1898925"/>
              <a:gd name="T9" fmla="*/ 7682 h 9803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8925" h="980345">
                <a:moveTo>
                  <a:pt x="1179521" y="0"/>
                </a:moveTo>
                <a:lnTo>
                  <a:pt x="1898925" y="600997"/>
                </a:lnTo>
                <a:lnTo>
                  <a:pt x="1462589" y="682836"/>
                </a:lnTo>
                <a:cubicBezTo>
                  <a:pt x="1258197" y="730637"/>
                  <a:pt x="1110581" y="844165"/>
                  <a:pt x="849414" y="957692"/>
                </a:cubicBezTo>
                <a:lnTo>
                  <a:pt x="0" y="980345"/>
                </a:ln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22" name="Content Placeholder 12">
            <a:extLst>
              <a:ext uri="{FF2B5EF4-FFF2-40B4-BE49-F238E27FC236}">
                <a16:creationId xmlns:a16="http://schemas.microsoft.com/office/drawing/2014/main" id="{C771A78B-0DFD-47E2-8637-670E3188B7C1}"/>
              </a:ext>
            </a:extLst>
          </p:cNvPr>
          <p:cNvSpPr txBox="1">
            <a:spLocks/>
          </p:cNvSpPr>
          <p:nvPr/>
        </p:nvSpPr>
        <p:spPr bwMode="auto">
          <a:xfrm>
            <a:off x="771525" y="2505075"/>
            <a:ext cx="7650163"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681038" indent="-223838">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lvl="1">
              <a:buFont typeface="Arial" panose="020B0604020202020204" pitchFamily="34" charset="0"/>
              <a:buChar char="•"/>
            </a:pPr>
            <a:r>
              <a:rPr lang="en-US" altLang="en-US">
                <a:solidFill>
                  <a:srgbClr val="000000"/>
                </a:solidFill>
              </a:rPr>
              <a:t>directed to nearby copy, retrieves content</a:t>
            </a:r>
          </a:p>
          <a:p>
            <a:pPr lvl="1">
              <a:buFont typeface="Wingdings" panose="05000000000000000000" pitchFamily="2" charset="2"/>
              <a:buNone/>
            </a:pPr>
            <a:endParaRPr lang="en-US" altLang="en-US">
              <a:solidFill>
                <a:srgbClr val="000000"/>
              </a:solidFill>
            </a:endParaRPr>
          </a:p>
        </p:txBody>
      </p:sp>
      <p:sp>
        <p:nvSpPr>
          <p:cNvPr id="1123" name="Content Placeholder 12">
            <a:extLst>
              <a:ext uri="{FF2B5EF4-FFF2-40B4-BE49-F238E27FC236}">
                <a16:creationId xmlns:a16="http://schemas.microsoft.com/office/drawing/2014/main" id="{5729CD2F-5F78-4A79-B99B-C5E762A84B64}"/>
              </a:ext>
            </a:extLst>
          </p:cNvPr>
          <p:cNvSpPr txBox="1">
            <a:spLocks/>
          </p:cNvSpPr>
          <p:nvPr/>
        </p:nvSpPr>
        <p:spPr bwMode="auto">
          <a:xfrm>
            <a:off x="787400" y="2852738"/>
            <a:ext cx="77724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681038" indent="-223838">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lvl="1">
              <a:buFont typeface="Arial" panose="020B0604020202020204" pitchFamily="34" charset="0"/>
              <a:buChar char="•"/>
            </a:pPr>
            <a:r>
              <a:rPr lang="en-US" altLang="en-US">
                <a:solidFill>
                  <a:srgbClr val="000000"/>
                </a:solidFill>
              </a:rPr>
              <a:t>may choose different copy if network path congested</a:t>
            </a:r>
          </a:p>
          <a:p>
            <a:pPr lvl="1">
              <a:buFont typeface="Wingdings" panose="05000000000000000000" pitchFamily="2" charset="2"/>
              <a:buNone/>
            </a:pPr>
            <a:endParaRPr lang="en-US" altLang="en-US">
              <a:solidFill>
                <a:srgbClr val="000000"/>
              </a:solidFill>
            </a:endParaRPr>
          </a:p>
        </p:txBody>
      </p:sp>
      <p:sp>
        <p:nvSpPr>
          <p:cNvPr id="229399" name="Rectangle 7">
            <a:extLst>
              <a:ext uri="{FF2B5EF4-FFF2-40B4-BE49-F238E27FC236}">
                <a16:creationId xmlns:a16="http://schemas.microsoft.com/office/drawing/2014/main" id="{79E38224-7E86-4182-93F2-3D3929EFB286}"/>
              </a:ext>
            </a:extLst>
          </p:cNvPr>
          <p:cNvSpPr>
            <a:spLocks noGrp="1" noChangeArrowheads="1"/>
          </p:cNvSpPr>
          <p:nvPr>
            <p:ph type="ftr" sz="quarter" idx="11"/>
          </p:nvPr>
        </p:nvSpPr>
        <p:spPr>
          <a:xfrm>
            <a:off x="6924675" y="6454775"/>
            <a:ext cx="1547813" cy="300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229400" name="Rectangle 8">
            <a:extLst>
              <a:ext uri="{FF2B5EF4-FFF2-40B4-BE49-F238E27FC236}">
                <a16:creationId xmlns:a16="http://schemas.microsoft.com/office/drawing/2014/main" id="{57881A8C-4333-4B87-9320-FAB328822F3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6A0C2D4A-7101-49C0-B284-64C52B0DA77C}" type="slidenum">
              <a:rPr lang="en-US" altLang="en-US" sz="1200" smtClean="0">
                <a:latin typeface="Tahoma" panose="020B0604030504040204" pitchFamily="34" charset="0"/>
              </a:rPr>
              <a:pPr>
                <a:lnSpc>
                  <a:spcPct val="100000"/>
                </a:lnSpc>
                <a:spcBef>
                  <a:spcPct val="0"/>
                </a:spcBef>
                <a:buClrTx/>
                <a:buSzTx/>
                <a:buFontTx/>
                <a:buNone/>
              </a:pPr>
              <a:t>102</a:t>
            </a:fld>
            <a:endParaRPr lang="en-US" altLang="en-US" sz="120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98"/>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par>
                          <p:cTn id="7" fill="hold" nodeType="afterGroup">
                            <p:stCondLst>
                              <p:cond delay="0"/>
                            </p:stCondLst>
                            <p:childTnLst>
                              <p:par>
                                <p:cTn id="8" presetID="1" presetClass="entr" presetSubtype="0" fill="hold" nodeType="afterEffect">
                                  <p:stCondLst>
                                    <p:cond delay="250"/>
                                  </p:stCondLst>
                                  <p:childTnLst>
                                    <p:set>
                                      <p:cBhvr>
                                        <p:cTn id="9" dur="1" fill="hold">
                                          <p:stCondLst>
                                            <p:cond delay="0"/>
                                          </p:stCondLst>
                                        </p:cTn>
                                        <p:tgtEl>
                                          <p:spTgt spid="828"/>
                                        </p:tgtEl>
                                        <p:attrNameLst>
                                          <p:attrName>style.visibility</p:attrName>
                                        </p:attrNameLst>
                                      </p:cBhvr>
                                      <p:to>
                                        <p:strVal val="visible"/>
                                      </p:to>
                                    </p:set>
                                  </p:childTnLst>
                                  <p:subTnLst>
                                    <p:audio>
                                      <p:cMediaNode>
                                        <p:cTn display="0" masterRel="sameClick">
                                          <p:stCondLst>
                                            <p:cond evt="begin" delay="0">
                                              <p:tn val="8"/>
                                            </p:cond>
                                          </p:stCondLst>
                                          <p:endCondLst>
                                            <p:cond evt="onStopAudio" delay="0">
                                              <p:tgtEl>
                                                <p:sldTgt/>
                                              </p:tgtEl>
                                            </p:cond>
                                          </p:endCondLst>
                                        </p:cTn>
                                        <p:tgtEl>
                                          <p:sndTgt r:embed="rId3" name="Whoosh"/>
                                        </p:tgtEl>
                                      </p:cMediaNode>
                                    </p:audio>
                                  </p:subTnLst>
                                </p:cTn>
                              </p:par>
                            </p:childTnLst>
                          </p:cTn>
                        </p:par>
                        <p:par>
                          <p:cTn id="10" fill="hold" nodeType="afterGroup">
                            <p:stCondLst>
                              <p:cond delay="250"/>
                            </p:stCondLst>
                            <p:childTnLst>
                              <p:par>
                                <p:cTn id="11" presetID="1" presetClass="entr" presetSubtype="0" fill="hold" nodeType="afterEffect">
                                  <p:stCondLst>
                                    <p:cond delay="250"/>
                                  </p:stCondLst>
                                  <p:childTnLst>
                                    <p:set>
                                      <p:cBhvr>
                                        <p:cTn id="12" dur="1" fill="hold">
                                          <p:stCondLst>
                                            <p:cond delay="0"/>
                                          </p:stCondLst>
                                        </p:cTn>
                                        <p:tgtEl>
                                          <p:spTgt spid="14"/>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3" name="Whoosh"/>
                                        </p:tgtEl>
                                      </p:cMediaNode>
                                    </p:audio>
                                  </p:subTnLst>
                                </p:cTn>
                              </p:par>
                            </p:childTnLst>
                          </p:cTn>
                        </p:par>
                        <p:par>
                          <p:cTn id="13" fill="hold" nodeType="afterGroup">
                            <p:stCondLst>
                              <p:cond delay="500"/>
                            </p:stCondLst>
                            <p:childTnLst>
                              <p:par>
                                <p:cTn id="14" presetID="1" presetClass="entr" presetSubtype="0" fill="hold" nodeType="afterEffect">
                                  <p:stCondLst>
                                    <p:cond delay="250"/>
                                  </p:stCondLst>
                                  <p:childTnLst>
                                    <p:set>
                                      <p:cBhvr>
                                        <p:cTn id="15" dur="1" fill="hold">
                                          <p:stCondLst>
                                            <p:cond delay="0"/>
                                          </p:stCondLst>
                                        </p:cTn>
                                        <p:tgtEl>
                                          <p:spTgt spid="933"/>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3" name="Whoosh"/>
                                        </p:tgtEl>
                                      </p:cMediaNode>
                                    </p:audio>
                                  </p:subTnLst>
                                </p:cTn>
                              </p:par>
                            </p:childTnLst>
                          </p:cTn>
                        </p:par>
                        <p:par>
                          <p:cTn id="16" fill="hold" nodeType="afterGroup">
                            <p:stCondLst>
                              <p:cond delay="750"/>
                            </p:stCondLst>
                            <p:childTnLst>
                              <p:par>
                                <p:cTn id="17" presetID="1" presetClass="entr" presetSubtype="0" fill="hold" nodeType="afterEffect">
                                  <p:stCondLst>
                                    <p:cond delay="250"/>
                                  </p:stCondLst>
                                  <p:childTnLst>
                                    <p:set>
                                      <p:cBhvr>
                                        <p:cTn id="18" dur="1" fill="hold">
                                          <p:stCondLst>
                                            <p:cond delay="0"/>
                                          </p:stCondLst>
                                        </p:cTn>
                                        <p:tgtEl>
                                          <p:spTgt spid="793"/>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3" name="Whoosh"/>
                                        </p:tgtEl>
                                      </p:cMediaNode>
                                    </p:audio>
                                  </p:subTnLst>
                                </p:cTn>
                              </p:par>
                            </p:childTnLst>
                          </p:cTn>
                        </p:par>
                        <p:par>
                          <p:cTn id="19" fill="hold" nodeType="afterGroup">
                            <p:stCondLst>
                              <p:cond delay="1000"/>
                            </p:stCondLst>
                            <p:childTnLst>
                              <p:par>
                                <p:cTn id="20" presetID="1" presetClass="entr" presetSubtype="0" fill="hold" nodeType="afterEffect">
                                  <p:stCondLst>
                                    <p:cond delay="250"/>
                                  </p:stCondLst>
                                  <p:childTnLst>
                                    <p:set>
                                      <p:cBhvr>
                                        <p:cTn id="21" dur="1" fill="hold">
                                          <p:stCondLst>
                                            <p:cond delay="0"/>
                                          </p:stCondLst>
                                        </p:cTn>
                                        <p:tgtEl>
                                          <p:spTgt spid="863"/>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hoosh"/>
                                        </p:tgtEl>
                                      </p:cMediaNode>
                                    </p:audio>
                                  </p:subTnLst>
                                </p:cTn>
                              </p:par>
                            </p:childTnLst>
                          </p:cTn>
                        </p:par>
                        <p:par>
                          <p:cTn id="22" fill="hold" nodeType="afterGroup">
                            <p:stCondLst>
                              <p:cond delay="1250"/>
                            </p:stCondLst>
                            <p:childTnLst>
                              <p:par>
                                <p:cTn id="23" presetID="1" presetClass="entr" presetSubtype="0" fill="hold" nodeType="afterEffect">
                                  <p:stCondLst>
                                    <p:cond delay="250"/>
                                  </p:stCondLst>
                                  <p:childTnLst>
                                    <p:set>
                                      <p:cBhvr>
                                        <p:cTn id="24" dur="1" fill="hold">
                                          <p:stCondLst>
                                            <p:cond delay="0"/>
                                          </p:stCondLst>
                                        </p:cTn>
                                        <p:tgtEl>
                                          <p:spTgt spid="1069"/>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3" name="Whoosh"/>
                                        </p:tgtEl>
                                      </p:cMediaNode>
                                    </p:audio>
                                  </p:sub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3">
                                            <p:txEl>
                                              <p:pRg st="0" end="0"/>
                                            </p:txEl>
                                          </p:spTgt>
                                        </p:tgtEl>
                                        <p:attrNameLst>
                                          <p:attrName>style.visibility</p:attrName>
                                        </p:attrNameLst>
                                      </p:cBhvr>
                                      <p:to>
                                        <p:strVal val="visible"/>
                                      </p:to>
                                    </p:set>
                                    <p:animEffect transition="in" filter="dissolve">
                                      <p:cBhvr>
                                        <p:cTn id="34" dur="500"/>
                                        <p:tgtEl>
                                          <p:spTgt spid="13">
                                            <p:txEl>
                                              <p:pRg st="0" end="0"/>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122"/>
                                        </p:tgtEl>
                                        <p:attrNameLst>
                                          <p:attrName>style.visibility</p:attrName>
                                        </p:attrNameLst>
                                      </p:cBhvr>
                                      <p:to>
                                        <p:strVal val="visible"/>
                                      </p:to>
                                    </p:set>
                                    <p:animEffect transition="in" filter="dissolve">
                                      <p:cBhvr>
                                        <p:cTn id="37" dur="500"/>
                                        <p:tgtEl>
                                          <p:spTgt spid="112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dissolve">
                                      <p:cBhvr>
                                        <p:cTn id="42" dur="500"/>
                                        <p:tgtEl>
                                          <p:spTgt spid="23"/>
                                        </p:tgtEl>
                                      </p:cBhvr>
                                    </p:animEffect>
                                  </p:childTnLst>
                                </p:cTn>
                              </p:par>
                            </p:childTnLst>
                          </p:cTn>
                        </p:par>
                        <p:par>
                          <p:cTn id="43" fill="hold" nodeType="afterGroup">
                            <p:stCondLst>
                              <p:cond delay="500"/>
                            </p:stCondLst>
                            <p:childTnLst>
                              <p:par>
                                <p:cTn id="44" presetID="0" presetClass="path" presetSubtype="0" accel="50000" decel="50000" fill="hold" nodeType="afterEffect">
                                  <p:stCondLst>
                                    <p:cond delay="0"/>
                                  </p:stCondLst>
                                  <p:childTnLst>
                                    <p:animMotion origin="layout" path="M -3.65214E-6 3.59408E-6 L 0.11335 -0.02916 L 0.14356 -0.02685 L 0.31852 0.00185 L 0.46138 -0.03078 L 0.55164 -0.00486 L 0.62333 0.0155 L 0.72418 -0.01088 L 0.77539 -0.05508 " pathEditMode="relative" rAng="0" ptsTypes="AAAAAAAAA">
                                      <p:cBhvr>
                                        <p:cTn id="45" dur="2000" fill="hold"/>
                                        <p:tgtEl>
                                          <p:spTgt spid="23"/>
                                        </p:tgtEl>
                                        <p:attrNameLst>
                                          <p:attrName>ppt_x</p:attrName>
                                          <p:attrName>ppt_y</p:attrName>
                                        </p:attrNameLst>
                                      </p:cBhvr>
                                      <p:rCtr x="38761" y="-1990"/>
                                    </p:animMotion>
                                  </p:childTnLst>
                                </p:cTn>
                              </p:par>
                            </p:childTnLst>
                          </p:cTn>
                        </p:par>
                        <p:par>
                          <p:cTn id="46" fill="hold" nodeType="afterGroup">
                            <p:stCondLst>
                              <p:cond delay="2500"/>
                            </p:stCondLst>
                            <p:childTnLst>
                              <p:par>
                                <p:cTn id="47" presetID="9" presetClass="exit" presetSubtype="0" fill="hold" nodeType="afterEffect">
                                  <p:stCondLst>
                                    <p:cond delay="0"/>
                                  </p:stCondLst>
                                  <p:childTnLst>
                                    <p:animEffect transition="out" filter="dissolv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childTnLst>
                          </p:cTn>
                        </p:par>
                        <p:par>
                          <p:cTn id="50" fill="hold" nodeType="afterGroup">
                            <p:stCondLst>
                              <p:cond delay="3000"/>
                            </p:stCondLst>
                            <p:childTnLst>
                              <p:par>
                                <p:cTn id="51" presetID="9" presetClass="entr" presetSubtype="0" fill="hold" nodeType="afterEffect">
                                  <p:stCondLst>
                                    <p:cond delay="0"/>
                                  </p:stCondLst>
                                  <p:childTnLst>
                                    <p:set>
                                      <p:cBhvr>
                                        <p:cTn id="52" dur="1" fill="hold">
                                          <p:stCondLst>
                                            <p:cond delay="0"/>
                                          </p:stCondLst>
                                        </p:cTn>
                                        <p:tgtEl>
                                          <p:spTgt spid="1113"/>
                                        </p:tgtEl>
                                        <p:attrNameLst>
                                          <p:attrName>style.visibility</p:attrName>
                                        </p:attrNameLst>
                                      </p:cBhvr>
                                      <p:to>
                                        <p:strVal val="visible"/>
                                      </p:to>
                                    </p:set>
                                    <p:animEffect transition="in" filter="dissolve">
                                      <p:cBhvr>
                                        <p:cTn id="53" dur="500"/>
                                        <p:tgtEl>
                                          <p:spTgt spid="1113"/>
                                        </p:tgtEl>
                                      </p:cBhvr>
                                    </p:animEffect>
                                  </p:childTnLst>
                                </p:cTn>
                              </p:par>
                            </p:childTnLst>
                          </p:cTn>
                        </p:par>
                        <p:par>
                          <p:cTn id="54" fill="hold" nodeType="afterGroup">
                            <p:stCondLst>
                              <p:cond delay="3500"/>
                            </p:stCondLst>
                            <p:childTnLst>
                              <p:par>
                                <p:cTn id="55" presetID="0" presetClass="path" presetSubtype="0" accel="50000" decel="50000" fill="hold" nodeType="afterEffect">
                                  <p:stCondLst>
                                    <p:cond delay="0"/>
                                  </p:stCondLst>
                                  <p:childTnLst>
                                    <p:animMotion origin="layout" path="M 0.00486 -0.00046 L -0.12238 0.06989 L -0.2812 0.02152 L -0.43152 0.0523 L -0.6367 0.028 L -0.76549 0.05462 " pathEditMode="relative" rAng="0" ptsTypes="AAAAAA">
                                      <p:cBhvr>
                                        <p:cTn id="56" dur="2000" fill="hold"/>
                                        <p:tgtEl>
                                          <p:spTgt spid="1113"/>
                                        </p:tgtEl>
                                        <p:attrNameLst>
                                          <p:attrName>ppt_x</p:attrName>
                                          <p:attrName>ppt_y</p:attrName>
                                        </p:attrNameLst>
                                      </p:cBhvr>
                                      <p:rCtr x="-38518" y="3518"/>
                                    </p:animMotion>
                                  </p:childTnLst>
                                </p:cTn>
                              </p:par>
                            </p:childTnLst>
                          </p:cTn>
                        </p:par>
                        <p:par>
                          <p:cTn id="57" fill="hold" nodeType="afterGroup">
                            <p:stCondLst>
                              <p:cond delay="5500"/>
                            </p:stCondLst>
                            <p:childTnLst>
                              <p:par>
                                <p:cTn id="58" presetID="9" presetClass="exit" presetSubtype="0" fill="hold" nodeType="afterEffect">
                                  <p:stCondLst>
                                    <p:cond delay="0"/>
                                  </p:stCondLst>
                                  <p:childTnLst>
                                    <p:animEffect transition="out" filter="dissolve">
                                      <p:cBhvr>
                                        <p:cTn id="59" dur="500"/>
                                        <p:tgtEl>
                                          <p:spTgt spid="1113"/>
                                        </p:tgtEl>
                                      </p:cBhvr>
                                    </p:animEffect>
                                    <p:set>
                                      <p:cBhvr>
                                        <p:cTn id="60" dur="1" fill="hold">
                                          <p:stCondLst>
                                            <p:cond delay="499"/>
                                          </p:stCondLst>
                                        </p:cTn>
                                        <p:tgtEl>
                                          <p:spTgt spid="1113"/>
                                        </p:tgtEl>
                                        <p:attrNameLst>
                                          <p:attrName>style.visibility</p:attrName>
                                        </p:attrNameLst>
                                      </p:cBhvr>
                                      <p:to>
                                        <p:strVal val="hidden"/>
                                      </p:to>
                                    </p:set>
                                  </p:childTnLst>
                                </p:cTn>
                              </p:par>
                            </p:childTnLst>
                          </p:cTn>
                        </p:par>
                        <p:par>
                          <p:cTn id="61" fill="hold" nodeType="afterGroup">
                            <p:stCondLst>
                              <p:cond delay="6000"/>
                            </p:stCondLst>
                            <p:childTnLst>
                              <p:par>
                                <p:cTn id="62" presetID="9" presetClass="entr" presetSubtype="0" fill="hold" nodeType="after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dissolve">
                                      <p:cBhvr>
                                        <p:cTn id="64" dur="500"/>
                                        <p:tgtEl>
                                          <p:spTgt spid="28"/>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1123"/>
                                        </p:tgtEl>
                                        <p:attrNameLst>
                                          <p:attrName>style.visibility</p:attrName>
                                        </p:attrNameLst>
                                      </p:cBhvr>
                                      <p:to>
                                        <p:strVal val="visible"/>
                                      </p:to>
                                    </p:set>
                                    <p:animEffect transition="in" filter="dissolve">
                                      <p:cBhvr>
                                        <p:cTn id="69" dur="500"/>
                                        <p:tgtEl>
                                          <p:spTgt spid="1123"/>
                                        </p:tgtEl>
                                      </p:cBhvr>
                                    </p:animEffect>
                                  </p:childTnLst>
                                </p:cTn>
                              </p:par>
                            </p:childTnLst>
                          </p:cTn>
                        </p:par>
                        <p:par>
                          <p:cTn id="70" fill="hold" nodeType="afterGroup">
                            <p:stCondLst>
                              <p:cond delay="500"/>
                            </p:stCondLst>
                            <p:childTnLst>
                              <p:par>
                                <p:cTn id="71" presetID="9" presetClass="exit" presetSubtype="0" fill="hold" nodeType="afterEffect">
                                  <p:stCondLst>
                                    <p:cond delay="0"/>
                                  </p:stCondLst>
                                  <p:childTnLst>
                                    <p:animEffect transition="out" filter="dissolve">
                                      <p:cBhvr>
                                        <p:cTn id="72" dur="500"/>
                                        <p:tgtEl>
                                          <p:spTgt spid="28"/>
                                        </p:tgtEl>
                                      </p:cBhvr>
                                    </p:animEffect>
                                    <p:set>
                                      <p:cBhvr>
                                        <p:cTn id="73" dur="1" fill="hold">
                                          <p:stCondLst>
                                            <p:cond delay="499"/>
                                          </p:stCondLst>
                                        </p:cTn>
                                        <p:tgtEl>
                                          <p:spTgt spid="28"/>
                                        </p:tgtEl>
                                        <p:attrNameLst>
                                          <p:attrName>style.visibility</p:attrName>
                                        </p:attrNameLst>
                                      </p:cBhvr>
                                      <p:to>
                                        <p:strVal val="hidden"/>
                                      </p:to>
                                    </p:set>
                                  </p:childTnLst>
                                </p:cTn>
                              </p:par>
                            </p:childTnLst>
                          </p:cTn>
                        </p:par>
                        <p:par>
                          <p:cTn id="74" fill="hold" nodeType="afterGroup">
                            <p:stCondLst>
                              <p:cond delay="1000"/>
                            </p:stCondLst>
                            <p:childTnLst>
                              <p:par>
                                <p:cTn id="75" presetID="9" presetClass="entr" presetSubtype="0" fill="hold" nodeType="afterEffect">
                                  <p:stCondLst>
                                    <p:cond delay="0"/>
                                  </p:stCondLst>
                                  <p:childTnLst>
                                    <p:set>
                                      <p:cBhvr>
                                        <p:cTn id="76" dur="1" fill="hold">
                                          <p:stCondLst>
                                            <p:cond delay="0"/>
                                          </p:stCondLst>
                                        </p:cTn>
                                        <p:tgtEl>
                                          <p:spTgt spid="1121"/>
                                        </p:tgtEl>
                                        <p:attrNameLst>
                                          <p:attrName>style.visibility</p:attrName>
                                        </p:attrNameLst>
                                      </p:cBhvr>
                                      <p:to>
                                        <p:strVal val="visible"/>
                                      </p:to>
                                    </p:set>
                                    <p:animEffect transition="in" filter="dissolve">
                                      <p:cBhvr>
                                        <p:cTn id="77" dur="500"/>
                                        <p:tgtEl>
                                          <p:spTgt spid="1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122" grpId="0"/>
      <p:bldP spid="112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Freeform 1287">
            <a:extLst>
              <a:ext uri="{FF2B5EF4-FFF2-40B4-BE49-F238E27FC236}">
                <a16:creationId xmlns:a16="http://schemas.microsoft.com/office/drawing/2014/main" id="{E0CEF375-6167-4C47-A4B0-D0709981A640}"/>
              </a:ext>
            </a:extLst>
          </p:cNvPr>
          <p:cNvSpPr>
            <a:spLocks/>
          </p:cNvSpPr>
          <p:nvPr/>
        </p:nvSpPr>
        <p:spPr bwMode="auto">
          <a:xfrm rot="5400000">
            <a:off x="-230981" y="4423569"/>
            <a:ext cx="2554288" cy="1422400"/>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426" name="Freeform 1287">
            <a:extLst>
              <a:ext uri="{FF2B5EF4-FFF2-40B4-BE49-F238E27FC236}">
                <a16:creationId xmlns:a16="http://schemas.microsoft.com/office/drawing/2014/main" id="{82C106A9-A7A7-490A-AA7C-207A45984A90}"/>
              </a:ext>
            </a:extLst>
          </p:cNvPr>
          <p:cNvSpPr>
            <a:spLocks/>
          </p:cNvSpPr>
          <p:nvPr/>
        </p:nvSpPr>
        <p:spPr bwMode="auto">
          <a:xfrm>
            <a:off x="2822575" y="5299075"/>
            <a:ext cx="3467100" cy="1422400"/>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427" name="Rectangle 2">
            <a:extLst>
              <a:ext uri="{FF2B5EF4-FFF2-40B4-BE49-F238E27FC236}">
                <a16:creationId xmlns:a16="http://schemas.microsoft.com/office/drawing/2014/main" id="{495426FB-7A3F-4F0F-8A6F-424036895DD5}"/>
              </a:ext>
            </a:extLst>
          </p:cNvPr>
          <p:cNvSpPr>
            <a:spLocks noGrp="1" noChangeArrowheads="1"/>
          </p:cNvSpPr>
          <p:nvPr>
            <p:ph type="title"/>
          </p:nvPr>
        </p:nvSpPr>
        <p:spPr>
          <a:xfrm>
            <a:off x="361950" y="228600"/>
            <a:ext cx="8470900" cy="871538"/>
          </a:xfrm>
        </p:spPr>
        <p:txBody>
          <a:bodyPr/>
          <a:lstStyle/>
          <a:p>
            <a:r>
              <a:rPr lang="en-US" altLang="en-US" sz="4000">
                <a:ea typeface="ＭＳ Ｐゴシック" panose="020B0600070205080204" pitchFamily="34" charset="-128"/>
              </a:rPr>
              <a:t>CDN content access: a closer look</a:t>
            </a:r>
          </a:p>
        </p:txBody>
      </p:sp>
      <p:grpSp>
        <p:nvGrpSpPr>
          <p:cNvPr id="231428" name="Group 249">
            <a:extLst>
              <a:ext uri="{FF2B5EF4-FFF2-40B4-BE49-F238E27FC236}">
                <a16:creationId xmlns:a16="http://schemas.microsoft.com/office/drawing/2014/main" id="{4C33AC0A-9A71-40D2-8313-19F716E88F74}"/>
              </a:ext>
            </a:extLst>
          </p:cNvPr>
          <p:cNvGrpSpPr>
            <a:grpSpLocks/>
          </p:cNvGrpSpPr>
          <p:nvPr/>
        </p:nvGrpSpPr>
        <p:grpSpPr bwMode="auto">
          <a:xfrm>
            <a:off x="938213" y="4070350"/>
            <a:ext cx="460375" cy="638175"/>
            <a:chOff x="4140" y="429"/>
            <a:chExt cx="1425" cy="2396"/>
          </a:xfrm>
        </p:grpSpPr>
        <p:sp>
          <p:nvSpPr>
            <p:cNvPr id="231605" name="Freeform 250">
              <a:extLst>
                <a:ext uri="{FF2B5EF4-FFF2-40B4-BE49-F238E27FC236}">
                  <a16:creationId xmlns:a16="http://schemas.microsoft.com/office/drawing/2014/main" id="{884E4A25-F95E-4460-94EF-B0D5A9B96F66}"/>
                </a:ext>
              </a:extLst>
            </p:cNvPr>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606" name="Rectangle 251">
              <a:extLst>
                <a:ext uri="{FF2B5EF4-FFF2-40B4-BE49-F238E27FC236}">
                  <a16:creationId xmlns:a16="http://schemas.microsoft.com/office/drawing/2014/main" id="{D37CAF20-93B7-4EA7-8E2C-D7C085D8120C}"/>
                </a:ext>
              </a:extLst>
            </p:cNvPr>
            <p:cNvSpPr>
              <a:spLocks noChangeArrowheads="1"/>
            </p:cNvSpPr>
            <p:nvPr/>
          </p:nvSpPr>
          <p:spPr bwMode="auto">
            <a:xfrm>
              <a:off x="4204" y="429"/>
              <a:ext cx="1047"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607" name="Freeform 252">
              <a:extLst>
                <a:ext uri="{FF2B5EF4-FFF2-40B4-BE49-F238E27FC236}">
                  <a16:creationId xmlns:a16="http://schemas.microsoft.com/office/drawing/2014/main" id="{C7562DC9-B196-4EAE-A7B1-122CAD27F6A7}"/>
                </a:ext>
              </a:extLst>
            </p:cNvPr>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608" name="Freeform 253">
              <a:extLst>
                <a:ext uri="{FF2B5EF4-FFF2-40B4-BE49-F238E27FC236}">
                  <a16:creationId xmlns:a16="http://schemas.microsoft.com/office/drawing/2014/main" id="{C4F3AAE8-276E-4A26-AF7E-850B24A442FE}"/>
                </a:ext>
              </a:extLst>
            </p:cNvPr>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609" name="Rectangle 254">
              <a:extLst>
                <a:ext uri="{FF2B5EF4-FFF2-40B4-BE49-F238E27FC236}">
                  <a16:creationId xmlns:a16="http://schemas.microsoft.com/office/drawing/2014/main" id="{05AFFEBB-FC9F-4B6C-AC52-D39DBF6E9324}"/>
                </a:ext>
              </a:extLst>
            </p:cNvPr>
            <p:cNvSpPr>
              <a:spLocks noChangeArrowheads="1"/>
            </p:cNvSpPr>
            <p:nvPr/>
          </p:nvSpPr>
          <p:spPr bwMode="auto">
            <a:xfrm>
              <a:off x="4214" y="691"/>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nvGrpSpPr>
            <p:cNvPr id="231610" name="Group 255">
              <a:extLst>
                <a:ext uri="{FF2B5EF4-FFF2-40B4-BE49-F238E27FC236}">
                  <a16:creationId xmlns:a16="http://schemas.microsoft.com/office/drawing/2014/main" id="{DF0EBB96-06E6-4717-9A45-EE7491A63A1F}"/>
                </a:ext>
              </a:extLst>
            </p:cNvPr>
            <p:cNvGrpSpPr>
              <a:grpSpLocks/>
            </p:cNvGrpSpPr>
            <p:nvPr/>
          </p:nvGrpSpPr>
          <p:grpSpPr bwMode="auto">
            <a:xfrm>
              <a:off x="4749" y="668"/>
              <a:ext cx="581" cy="145"/>
              <a:chOff x="614" y="2568"/>
              <a:chExt cx="725" cy="139"/>
            </a:xfrm>
          </p:grpSpPr>
          <p:sp>
            <p:nvSpPr>
              <p:cNvPr id="231635" name="AutoShape 256">
                <a:extLst>
                  <a:ext uri="{FF2B5EF4-FFF2-40B4-BE49-F238E27FC236}">
                    <a16:creationId xmlns:a16="http://schemas.microsoft.com/office/drawing/2014/main" id="{D5808158-6C80-431F-BCA8-3E2DBC72EB4F}"/>
                  </a:ext>
                </a:extLst>
              </p:cNvPr>
              <p:cNvSpPr>
                <a:spLocks noChangeArrowheads="1"/>
              </p:cNvSpPr>
              <p:nvPr/>
            </p:nvSpPr>
            <p:spPr bwMode="auto">
              <a:xfrm>
                <a:off x="614" y="2567"/>
                <a:ext cx="724"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636" name="AutoShape 257">
                <a:extLst>
                  <a:ext uri="{FF2B5EF4-FFF2-40B4-BE49-F238E27FC236}">
                    <a16:creationId xmlns:a16="http://schemas.microsoft.com/office/drawing/2014/main" id="{9F565A3B-ADEB-4EB9-BCA3-A9B1AC195BF8}"/>
                  </a:ext>
                </a:extLst>
              </p:cNvPr>
              <p:cNvSpPr>
                <a:spLocks noChangeArrowheads="1"/>
              </p:cNvSpPr>
              <p:nvPr/>
            </p:nvSpPr>
            <p:spPr bwMode="auto">
              <a:xfrm>
                <a:off x="633" y="2585"/>
                <a:ext cx="687"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sp>
          <p:nvSpPr>
            <p:cNvPr id="231611" name="Rectangle 258">
              <a:extLst>
                <a:ext uri="{FF2B5EF4-FFF2-40B4-BE49-F238E27FC236}">
                  <a16:creationId xmlns:a16="http://schemas.microsoft.com/office/drawing/2014/main" id="{032E37F5-8645-4C73-9AC6-B64563F76C75}"/>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nvGrpSpPr>
            <p:cNvPr id="231612" name="Group 259">
              <a:extLst>
                <a:ext uri="{FF2B5EF4-FFF2-40B4-BE49-F238E27FC236}">
                  <a16:creationId xmlns:a16="http://schemas.microsoft.com/office/drawing/2014/main" id="{E2537A3E-89EC-4234-892D-8485A919D988}"/>
                </a:ext>
              </a:extLst>
            </p:cNvPr>
            <p:cNvGrpSpPr>
              <a:grpSpLocks/>
            </p:cNvGrpSpPr>
            <p:nvPr/>
          </p:nvGrpSpPr>
          <p:grpSpPr bwMode="auto">
            <a:xfrm>
              <a:off x="4747" y="994"/>
              <a:ext cx="581" cy="134"/>
              <a:chOff x="614" y="2568"/>
              <a:chExt cx="725" cy="139"/>
            </a:xfrm>
          </p:grpSpPr>
          <p:sp>
            <p:nvSpPr>
              <p:cNvPr id="231633" name="AutoShape 260">
                <a:extLst>
                  <a:ext uri="{FF2B5EF4-FFF2-40B4-BE49-F238E27FC236}">
                    <a16:creationId xmlns:a16="http://schemas.microsoft.com/office/drawing/2014/main" id="{85644E44-E790-46AA-BA38-C5BC9E0E5F30}"/>
                  </a:ext>
                </a:extLst>
              </p:cNvPr>
              <p:cNvSpPr>
                <a:spLocks noChangeArrowheads="1"/>
              </p:cNvSpPr>
              <p:nvPr/>
            </p:nvSpPr>
            <p:spPr bwMode="auto">
              <a:xfrm>
                <a:off x="617" y="2569"/>
                <a:ext cx="724"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634" name="AutoShape 261">
                <a:extLst>
                  <a:ext uri="{FF2B5EF4-FFF2-40B4-BE49-F238E27FC236}">
                    <a16:creationId xmlns:a16="http://schemas.microsoft.com/office/drawing/2014/main" id="{14748650-686E-4BEB-863F-9591CA3CECE9}"/>
                  </a:ext>
                </a:extLst>
              </p:cNvPr>
              <p:cNvSpPr>
                <a:spLocks noChangeArrowheads="1"/>
              </p:cNvSpPr>
              <p:nvPr/>
            </p:nvSpPr>
            <p:spPr bwMode="auto">
              <a:xfrm>
                <a:off x="629" y="2588"/>
                <a:ext cx="693"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sp>
          <p:nvSpPr>
            <p:cNvPr id="231613" name="Rectangle 262">
              <a:extLst>
                <a:ext uri="{FF2B5EF4-FFF2-40B4-BE49-F238E27FC236}">
                  <a16:creationId xmlns:a16="http://schemas.microsoft.com/office/drawing/2014/main" id="{2F545CE8-CCEF-4020-BD77-7D2613B25FA2}"/>
                </a:ext>
              </a:extLst>
            </p:cNvPr>
            <p:cNvSpPr>
              <a:spLocks noChangeArrowheads="1"/>
            </p:cNvSpPr>
            <p:nvPr/>
          </p:nvSpPr>
          <p:spPr bwMode="auto">
            <a:xfrm>
              <a:off x="4219"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614" name="Rectangle 263">
              <a:extLst>
                <a:ext uri="{FF2B5EF4-FFF2-40B4-BE49-F238E27FC236}">
                  <a16:creationId xmlns:a16="http://schemas.microsoft.com/office/drawing/2014/main" id="{60258741-A574-44B9-A1E7-C1A502A16209}"/>
                </a:ext>
              </a:extLst>
            </p:cNvPr>
            <p:cNvSpPr>
              <a:spLocks noChangeArrowheads="1"/>
            </p:cNvSpPr>
            <p:nvPr/>
          </p:nvSpPr>
          <p:spPr bwMode="auto">
            <a:xfrm>
              <a:off x="4228" y="1657"/>
              <a:ext cx="595" cy="4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nvGrpSpPr>
            <p:cNvPr id="231615" name="Group 264">
              <a:extLst>
                <a:ext uri="{FF2B5EF4-FFF2-40B4-BE49-F238E27FC236}">
                  <a16:creationId xmlns:a16="http://schemas.microsoft.com/office/drawing/2014/main" id="{A3B4EFC4-0985-41A1-BE50-CC88D6F2ADDE}"/>
                </a:ext>
              </a:extLst>
            </p:cNvPr>
            <p:cNvGrpSpPr>
              <a:grpSpLocks/>
            </p:cNvGrpSpPr>
            <p:nvPr/>
          </p:nvGrpSpPr>
          <p:grpSpPr bwMode="auto">
            <a:xfrm>
              <a:off x="4735" y="1627"/>
              <a:ext cx="582" cy="151"/>
              <a:chOff x="614" y="2568"/>
              <a:chExt cx="725" cy="139"/>
            </a:xfrm>
          </p:grpSpPr>
          <p:sp>
            <p:nvSpPr>
              <p:cNvPr id="231631" name="AutoShape 265">
                <a:extLst>
                  <a:ext uri="{FF2B5EF4-FFF2-40B4-BE49-F238E27FC236}">
                    <a16:creationId xmlns:a16="http://schemas.microsoft.com/office/drawing/2014/main" id="{4C239460-B387-4B99-93EF-24E56EB12649}"/>
                  </a:ext>
                </a:extLst>
              </p:cNvPr>
              <p:cNvSpPr>
                <a:spLocks noChangeArrowheads="1"/>
              </p:cNvSpPr>
              <p:nvPr/>
            </p:nvSpPr>
            <p:spPr bwMode="auto">
              <a:xfrm>
                <a:off x="613" y="2568"/>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632" name="AutoShape 266">
                <a:extLst>
                  <a:ext uri="{FF2B5EF4-FFF2-40B4-BE49-F238E27FC236}">
                    <a16:creationId xmlns:a16="http://schemas.microsoft.com/office/drawing/2014/main" id="{F2EC4F1E-3265-4BF4-82CC-33AFA9A6BA4E}"/>
                  </a:ext>
                </a:extLst>
              </p:cNvPr>
              <p:cNvSpPr>
                <a:spLocks noChangeArrowheads="1"/>
              </p:cNvSpPr>
              <p:nvPr/>
            </p:nvSpPr>
            <p:spPr bwMode="auto">
              <a:xfrm>
                <a:off x="626" y="2584"/>
                <a:ext cx="71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sp>
          <p:nvSpPr>
            <p:cNvPr id="231616" name="Freeform 267">
              <a:extLst>
                <a:ext uri="{FF2B5EF4-FFF2-40B4-BE49-F238E27FC236}">
                  <a16:creationId xmlns:a16="http://schemas.microsoft.com/office/drawing/2014/main" id="{9A17D042-AE9E-4BEE-A000-E705FC326C8D}"/>
                </a:ext>
              </a:extLst>
            </p:cNvPr>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31617" name="Group 268">
              <a:extLst>
                <a:ext uri="{FF2B5EF4-FFF2-40B4-BE49-F238E27FC236}">
                  <a16:creationId xmlns:a16="http://schemas.microsoft.com/office/drawing/2014/main" id="{0293B215-410D-4698-9D76-FDC02BE1DE45}"/>
                </a:ext>
              </a:extLst>
            </p:cNvPr>
            <p:cNvGrpSpPr>
              <a:grpSpLocks/>
            </p:cNvGrpSpPr>
            <p:nvPr/>
          </p:nvGrpSpPr>
          <p:grpSpPr bwMode="auto">
            <a:xfrm>
              <a:off x="4739" y="1327"/>
              <a:ext cx="582" cy="139"/>
              <a:chOff x="614" y="2568"/>
              <a:chExt cx="725" cy="139"/>
            </a:xfrm>
          </p:grpSpPr>
          <p:sp>
            <p:nvSpPr>
              <p:cNvPr id="231629" name="AutoShape 269">
                <a:extLst>
                  <a:ext uri="{FF2B5EF4-FFF2-40B4-BE49-F238E27FC236}">
                    <a16:creationId xmlns:a16="http://schemas.microsoft.com/office/drawing/2014/main" id="{7B80763A-30A0-4840-BC1A-62B0C80A43DB}"/>
                  </a:ext>
                </a:extLst>
              </p:cNvPr>
              <p:cNvSpPr>
                <a:spLocks noChangeArrowheads="1"/>
              </p:cNvSpPr>
              <p:nvPr/>
            </p:nvSpPr>
            <p:spPr bwMode="auto">
              <a:xfrm>
                <a:off x="615"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630" name="AutoShape 270">
                <a:extLst>
                  <a:ext uri="{FF2B5EF4-FFF2-40B4-BE49-F238E27FC236}">
                    <a16:creationId xmlns:a16="http://schemas.microsoft.com/office/drawing/2014/main" id="{9A5EA58D-CCCB-4B06-AC2A-810A9A8F16BF}"/>
                  </a:ext>
                </a:extLst>
              </p:cNvPr>
              <p:cNvSpPr>
                <a:spLocks noChangeArrowheads="1"/>
              </p:cNvSpPr>
              <p:nvPr/>
            </p:nvSpPr>
            <p:spPr bwMode="auto">
              <a:xfrm>
                <a:off x="633" y="2588"/>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sp>
          <p:nvSpPr>
            <p:cNvPr id="231618" name="Rectangle 271">
              <a:extLst>
                <a:ext uri="{FF2B5EF4-FFF2-40B4-BE49-F238E27FC236}">
                  <a16:creationId xmlns:a16="http://schemas.microsoft.com/office/drawing/2014/main" id="{06D0CE4F-9D91-4E06-9E01-59C2D7BB96B1}"/>
                </a:ext>
              </a:extLst>
            </p:cNvPr>
            <p:cNvSpPr>
              <a:spLocks noChangeArrowheads="1"/>
            </p:cNvSpPr>
            <p:nvPr/>
          </p:nvSpPr>
          <p:spPr bwMode="auto">
            <a:xfrm>
              <a:off x="5246" y="429"/>
              <a:ext cx="69"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619" name="Freeform 272">
              <a:extLst>
                <a:ext uri="{FF2B5EF4-FFF2-40B4-BE49-F238E27FC236}">
                  <a16:creationId xmlns:a16="http://schemas.microsoft.com/office/drawing/2014/main" id="{84B0CC9B-7F92-45DA-A04E-F12E228C5D28}"/>
                </a:ext>
              </a:extLst>
            </p:cNvPr>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620" name="Freeform 273">
              <a:extLst>
                <a:ext uri="{FF2B5EF4-FFF2-40B4-BE49-F238E27FC236}">
                  <a16:creationId xmlns:a16="http://schemas.microsoft.com/office/drawing/2014/main" id="{9B49358D-9706-4236-B4D9-0FA485511CA8}"/>
                </a:ext>
              </a:extLst>
            </p:cNvPr>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621" name="Oval 274">
              <a:extLst>
                <a:ext uri="{FF2B5EF4-FFF2-40B4-BE49-F238E27FC236}">
                  <a16:creationId xmlns:a16="http://schemas.microsoft.com/office/drawing/2014/main" id="{01F442A2-F604-4584-922D-1FA74AB05606}"/>
                </a:ext>
              </a:extLst>
            </p:cNvPr>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622" name="Freeform 275">
              <a:extLst>
                <a:ext uri="{FF2B5EF4-FFF2-40B4-BE49-F238E27FC236}">
                  <a16:creationId xmlns:a16="http://schemas.microsoft.com/office/drawing/2014/main" id="{FD3B2F1F-3FBE-411B-9A03-C454A474F881}"/>
                </a:ext>
              </a:extLst>
            </p:cNvPr>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623" name="AutoShape 276">
              <a:extLst>
                <a:ext uri="{FF2B5EF4-FFF2-40B4-BE49-F238E27FC236}">
                  <a16:creationId xmlns:a16="http://schemas.microsoft.com/office/drawing/2014/main" id="{54DB86D6-5FD1-4BC2-9886-56A957E146EE}"/>
                </a:ext>
              </a:extLst>
            </p:cNvPr>
            <p:cNvSpPr>
              <a:spLocks noChangeArrowheads="1"/>
            </p:cNvSpPr>
            <p:nvPr/>
          </p:nvSpPr>
          <p:spPr bwMode="auto">
            <a:xfrm>
              <a:off x="4140" y="2682"/>
              <a:ext cx="1199" cy="143"/>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624" name="AutoShape 277">
              <a:extLst>
                <a:ext uri="{FF2B5EF4-FFF2-40B4-BE49-F238E27FC236}">
                  <a16:creationId xmlns:a16="http://schemas.microsoft.com/office/drawing/2014/main" id="{7195DCB1-00CE-4A5B-AB30-88F5CA5DA198}"/>
                </a:ext>
              </a:extLst>
            </p:cNvPr>
            <p:cNvSpPr>
              <a:spLocks noChangeArrowheads="1"/>
            </p:cNvSpPr>
            <p:nvPr/>
          </p:nvSpPr>
          <p:spPr bwMode="auto">
            <a:xfrm>
              <a:off x="4204" y="2712"/>
              <a:ext cx="1071"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625" name="Oval 278">
              <a:extLst>
                <a:ext uri="{FF2B5EF4-FFF2-40B4-BE49-F238E27FC236}">
                  <a16:creationId xmlns:a16="http://schemas.microsoft.com/office/drawing/2014/main" id="{73FA1ACA-2742-486F-BD30-C8F0C6880DD6}"/>
                </a:ext>
              </a:extLst>
            </p:cNvPr>
            <p:cNvSpPr>
              <a:spLocks noChangeArrowheads="1"/>
            </p:cNvSpPr>
            <p:nvPr/>
          </p:nvSpPr>
          <p:spPr bwMode="auto">
            <a:xfrm>
              <a:off x="4307" y="2384"/>
              <a:ext cx="162"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626" name="Oval 279">
              <a:extLst>
                <a:ext uri="{FF2B5EF4-FFF2-40B4-BE49-F238E27FC236}">
                  <a16:creationId xmlns:a16="http://schemas.microsoft.com/office/drawing/2014/main" id="{4779AAB0-C12D-42BF-8225-C146705ABF67}"/>
                </a:ext>
              </a:extLst>
            </p:cNvPr>
            <p:cNvSpPr>
              <a:spLocks noChangeArrowheads="1"/>
            </p:cNvSpPr>
            <p:nvPr/>
          </p:nvSpPr>
          <p:spPr bwMode="auto">
            <a:xfrm>
              <a:off x="4484"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buClr>
                  <a:schemeClr val="accent2"/>
                </a:buClr>
                <a:buSzPct val="85000"/>
                <a:buFont typeface="ZapfDingbats" pitchFamily="82" charset="2"/>
                <a:buNone/>
              </a:pPr>
              <a:endParaRPr lang="en-US" altLang="en-US" sz="1800">
                <a:solidFill>
                  <a:srgbClr val="FF0000"/>
                </a:solidFill>
                <a:latin typeface="Arial" panose="020B0604020202020204" pitchFamily="34" charset="0"/>
              </a:endParaRPr>
            </a:p>
          </p:txBody>
        </p:sp>
        <p:sp>
          <p:nvSpPr>
            <p:cNvPr id="231627" name="Oval 280">
              <a:extLst>
                <a:ext uri="{FF2B5EF4-FFF2-40B4-BE49-F238E27FC236}">
                  <a16:creationId xmlns:a16="http://schemas.microsoft.com/office/drawing/2014/main" id="{A77EEB03-B89C-4A7C-92A3-109092E8F30D}"/>
                </a:ext>
              </a:extLst>
            </p:cNvPr>
            <p:cNvSpPr>
              <a:spLocks noChangeArrowheads="1"/>
            </p:cNvSpPr>
            <p:nvPr/>
          </p:nvSpPr>
          <p:spPr bwMode="auto">
            <a:xfrm>
              <a:off x="4661" y="2378"/>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628" name="Rectangle 281">
              <a:extLst>
                <a:ext uri="{FF2B5EF4-FFF2-40B4-BE49-F238E27FC236}">
                  <a16:creationId xmlns:a16="http://schemas.microsoft.com/office/drawing/2014/main" id="{8789D2A5-9069-4E5F-8DAB-6383B3D68CF9}"/>
                </a:ext>
              </a:extLst>
            </p:cNvPr>
            <p:cNvSpPr>
              <a:spLocks noChangeArrowheads="1"/>
            </p:cNvSpPr>
            <p:nvPr/>
          </p:nvSpPr>
          <p:spPr bwMode="auto">
            <a:xfrm>
              <a:off x="5064" y="1836"/>
              <a:ext cx="84" cy="763"/>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pic>
        <p:nvPicPr>
          <p:cNvPr id="231429" name="Picture 15" descr="underline_base">
            <a:extLst>
              <a:ext uri="{FF2B5EF4-FFF2-40B4-BE49-F238E27FC236}">
                <a16:creationId xmlns:a16="http://schemas.microsoft.com/office/drawing/2014/main" id="{A73C8210-7689-46A6-A484-4170D60803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88" y="939800"/>
            <a:ext cx="77692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03E9492F-ED54-4176-8DD8-046FBAA09F9C}"/>
              </a:ext>
            </a:extLst>
          </p:cNvPr>
          <p:cNvSpPr txBox="1"/>
          <p:nvPr/>
        </p:nvSpPr>
        <p:spPr>
          <a:xfrm>
            <a:off x="509588" y="1252538"/>
            <a:ext cx="8302625" cy="892175"/>
          </a:xfrm>
          <a:prstGeom prst="rect">
            <a:avLst/>
          </a:prstGeom>
          <a:noFill/>
        </p:spPr>
        <p:txBody>
          <a:bodyPr wrap="none">
            <a:spAutoFit/>
          </a:bodyPr>
          <a:lstStyle/>
          <a:p>
            <a:pPr>
              <a:spcBef>
                <a:spcPct val="20000"/>
              </a:spcBef>
              <a:buClr>
                <a:schemeClr val="accent2"/>
              </a:buClr>
              <a:buSzPct val="85000"/>
              <a:buFont typeface="ZapfDingbats" charset="0"/>
              <a:buNone/>
              <a:defRPr/>
            </a:pPr>
            <a:r>
              <a:rPr lang="en-US" sz="2800" dirty="0">
                <a:latin typeface="+mn-lt"/>
                <a:ea typeface="ＭＳ Ｐゴシック" charset="0"/>
                <a:cs typeface="Arial"/>
              </a:rPr>
              <a:t>Bob (client) requests video </a:t>
            </a:r>
            <a:r>
              <a:rPr lang="en-US" sz="2400" dirty="0">
                <a:latin typeface="+mn-lt"/>
                <a:ea typeface="ＭＳ Ｐゴシック" charset="0"/>
                <a:cs typeface="Arial"/>
              </a:rPr>
              <a:t>http://netcinema.com</a:t>
            </a:r>
            <a:r>
              <a:rPr lang="en-US" sz="2800" dirty="0">
                <a:latin typeface="+mn-lt"/>
                <a:ea typeface="ＭＳ Ｐゴシック" charset="0"/>
                <a:cs typeface="Arial"/>
              </a:rPr>
              <a:t>/</a:t>
            </a:r>
            <a:r>
              <a:rPr lang="en-US" sz="2400" dirty="0">
                <a:latin typeface="+mn-lt"/>
                <a:ea typeface="ＭＳ Ｐゴシック" charset="0"/>
                <a:cs typeface="Arial"/>
              </a:rPr>
              <a:t>6Y7B23V</a:t>
            </a:r>
          </a:p>
          <a:p>
            <a:pPr marL="457200" indent="-230188">
              <a:spcBef>
                <a:spcPct val="20000"/>
              </a:spcBef>
              <a:buClr>
                <a:schemeClr val="accent6"/>
              </a:buClr>
              <a:buSzPct val="85000"/>
              <a:buFont typeface="Wingdings" charset="2"/>
              <a:buChar char="§"/>
              <a:defRPr/>
            </a:pPr>
            <a:r>
              <a:rPr lang="en-US" dirty="0">
                <a:latin typeface="+mn-lt"/>
                <a:ea typeface="ＭＳ Ｐゴシック" charset="0"/>
                <a:cs typeface="Arial"/>
              </a:rPr>
              <a:t>video stored in CDN at http://KingCDN.com/NetC6y&amp;B23V</a:t>
            </a:r>
          </a:p>
        </p:txBody>
      </p:sp>
      <p:sp>
        <p:nvSpPr>
          <p:cNvPr id="231431" name="TextBox 4">
            <a:extLst>
              <a:ext uri="{FF2B5EF4-FFF2-40B4-BE49-F238E27FC236}">
                <a16:creationId xmlns:a16="http://schemas.microsoft.com/office/drawing/2014/main" id="{9C542FE6-97A0-4586-A237-317A3271D253}"/>
              </a:ext>
            </a:extLst>
          </p:cNvPr>
          <p:cNvSpPr txBox="1">
            <a:spLocks noChangeArrowheads="1"/>
          </p:cNvSpPr>
          <p:nvPr/>
        </p:nvSpPr>
        <p:spPr bwMode="auto">
          <a:xfrm>
            <a:off x="153988" y="4645025"/>
            <a:ext cx="1504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800">
                <a:latin typeface="Arial Narrow" panose="020B0606020202030204" pitchFamily="34" charset="0"/>
              </a:rPr>
              <a:t>netcinema.com</a:t>
            </a:r>
            <a:endParaRPr lang="en-US" altLang="en-US" sz="1800" i="1">
              <a:latin typeface="Arial Narrow" panose="020B0606020202030204" pitchFamily="34" charset="0"/>
            </a:endParaRPr>
          </a:p>
        </p:txBody>
      </p:sp>
      <p:grpSp>
        <p:nvGrpSpPr>
          <p:cNvPr id="231432" name="Group 542">
            <a:extLst>
              <a:ext uri="{FF2B5EF4-FFF2-40B4-BE49-F238E27FC236}">
                <a16:creationId xmlns:a16="http://schemas.microsoft.com/office/drawing/2014/main" id="{D009E24F-068D-462B-B235-BBBDCAA0A0D8}"/>
              </a:ext>
            </a:extLst>
          </p:cNvPr>
          <p:cNvGrpSpPr>
            <a:grpSpLocks/>
          </p:cNvGrpSpPr>
          <p:nvPr/>
        </p:nvGrpSpPr>
        <p:grpSpPr bwMode="auto">
          <a:xfrm>
            <a:off x="3009900" y="2457450"/>
            <a:ext cx="963613" cy="835025"/>
            <a:chOff x="-44" y="1473"/>
            <a:chExt cx="981" cy="1105"/>
          </a:xfrm>
        </p:grpSpPr>
        <p:pic>
          <p:nvPicPr>
            <p:cNvPr id="231603" name="Picture 529" descr="desktop_computer_stylized_medium">
              <a:extLst>
                <a:ext uri="{FF2B5EF4-FFF2-40B4-BE49-F238E27FC236}">
                  <a16:creationId xmlns:a16="http://schemas.microsoft.com/office/drawing/2014/main" id="{93B392C3-4734-4CD7-AF2F-3D455C82A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604" name="Freeform 530">
              <a:extLst>
                <a:ext uri="{FF2B5EF4-FFF2-40B4-BE49-F238E27FC236}">
                  <a16:creationId xmlns:a16="http://schemas.microsoft.com/office/drawing/2014/main" id="{C36F4224-3596-417C-BB1D-81E44EFD6E9B}"/>
                </a:ext>
              </a:extLst>
            </p:cNvPr>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231433" name="Group 249">
            <a:extLst>
              <a:ext uri="{FF2B5EF4-FFF2-40B4-BE49-F238E27FC236}">
                <a16:creationId xmlns:a16="http://schemas.microsoft.com/office/drawing/2014/main" id="{AA648F86-E275-4BE2-B05C-4F6B02B271E8}"/>
              </a:ext>
            </a:extLst>
          </p:cNvPr>
          <p:cNvGrpSpPr>
            <a:grpSpLocks/>
          </p:cNvGrpSpPr>
          <p:nvPr/>
        </p:nvGrpSpPr>
        <p:grpSpPr bwMode="auto">
          <a:xfrm>
            <a:off x="3235325" y="5616575"/>
            <a:ext cx="377825" cy="636588"/>
            <a:chOff x="4140" y="429"/>
            <a:chExt cx="1425" cy="2396"/>
          </a:xfrm>
        </p:grpSpPr>
        <p:sp>
          <p:nvSpPr>
            <p:cNvPr id="231571" name="Freeform 250">
              <a:extLst>
                <a:ext uri="{FF2B5EF4-FFF2-40B4-BE49-F238E27FC236}">
                  <a16:creationId xmlns:a16="http://schemas.microsoft.com/office/drawing/2014/main" id="{A0C296B1-5610-4451-8EBD-CAD107F6CF56}"/>
                </a:ext>
              </a:extLst>
            </p:cNvPr>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572" name="Rectangle 251">
              <a:extLst>
                <a:ext uri="{FF2B5EF4-FFF2-40B4-BE49-F238E27FC236}">
                  <a16:creationId xmlns:a16="http://schemas.microsoft.com/office/drawing/2014/main" id="{10B34C08-4C0A-4183-847C-CA2817725C07}"/>
                </a:ext>
              </a:extLst>
            </p:cNvPr>
            <p:cNvSpPr>
              <a:spLocks noChangeArrowheads="1"/>
            </p:cNvSpPr>
            <p:nvPr/>
          </p:nvSpPr>
          <p:spPr bwMode="auto">
            <a:xfrm>
              <a:off x="4206" y="429"/>
              <a:ext cx="1048"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573" name="Freeform 252">
              <a:extLst>
                <a:ext uri="{FF2B5EF4-FFF2-40B4-BE49-F238E27FC236}">
                  <a16:creationId xmlns:a16="http://schemas.microsoft.com/office/drawing/2014/main" id="{F71CD222-8263-45BE-A7BF-C2693DF47984}"/>
                </a:ext>
              </a:extLst>
            </p:cNvPr>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574" name="Freeform 253">
              <a:extLst>
                <a:ext uri="{FF2B5EF4-FFF2-40B4-BE49-F238E27FC236}">
                  <a16:creationId xmlns:a16="http://schemas.microsoft.com/office/drawing/2014/main" id="{010CA500-6C35-420A-A503-8233ABA55F32}"/>
                </a:ext>
              </a:extLst>
            </p:cNvPr>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575" name="Rectangle 254">
              <a:extLst>
                <a:ext uri="{FF2B5EF4-FFF2-40B4-BE49-F238E27FC236}">
                  <a16:creationId xmlns:a16="http://schemas.microsoft.com/office/drawing/2014/main" id="{6FFC2B9D-6921-49AD-8CCD-739E146D169B}"/>
                </a:ext>
              </a:extLst>
            </p:cNvPr>
            <p:cNvSpPr>
              <a:spLocks noChangeArrowheads="1"/>
            </p:cNvSpPr>
            <p:nvPr/>
          </p:nvSpPr>
          <p:spPr bwMode="auto">
            <a:xfrm>
              <a:off x="4212" y="692"/>
              <a:ext cx="599"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1576" name="Group 255">
              <a:extLst>
                <a:ext uri="{FF2B5EF4-FFF2-40B4-BE49-F238E27FC236}">
                  <a16:creationId xmlns:a16="http://schemas.microsoft.com/office/drawing/2014/main" id="{81B1B145-1C44-4D74-9758-87C35E4CCD1E}"/>
                </a:ext>
              </a:extLst>
            </p:cNvPr>
            <p:cNvGrpSpPr>
              <a:grpSpLocks/>
            </p:cNvGrpSpPr>
            <p:nvPr/>
          </p:nvGrpSpPr>
          <p:grpSpPr bwMode="auto">
            <a:xfrm>
              <a:off x="4749" y="668"/>
              <a:ext cx="581" cy="145"/>
              <a:chOff x="614" y="2568"/>
              <a:chExt cx="725" cy="139"/>
            </a:xfrm>
          </p:grpSpPr>
          <p:sp>
            <p:nvSpPr>
              <p:cNvPr id="231601" name="AutoShape 256">
                <a:extLst>
                  <a:ext uri="{FF2B5EF4-FFF2-40B4-BE49-F238E27FC236}">
                    <a16:creationId xmlns:a16="http://schemas.microsoft.com/office/drawing/2014/main" id="{FE0189AB-66A4-446F-B7CD-CD4BEB4D260F}"/>
                  </a:ext>
                </a:extLst>
              </p:cNvPr>
              <p:cNvSpPr>
                <a:spLocks noChangeArrowheads="1"/>
              </p:cNvSpPr>
              <p:nvPr/>
            </p:nvSpPr>
            <p:spPr bwMode="auto">
              <a:xfrm>
                <a:off x="616" y="2568"/>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602" name="AutoShape 257">
                <a:extLst>
                  <a:ext uri="{FF2B5EF4-FFF2-40B4-BE49-F238E27FC236}">
                    <a16:creationId xmlns:a16="http://schemas.microsoft.com/office/drawing/2014/main" id="{BF1332E4-D953-4288-A4CD-288F8B44DF99}"/>
                  </a:ext>
                </a:extLst>
              </p:cNvPr>
              <p:cNvSpPr>
                <a:spLocks noChangeArrowheads="1"/>
              </p:cNvSpPr>
              <p:nvPr/>
            </p:nvSpPr>
            <p:spPr bwMode="auto">
              <a:xfrm>
                <a:off x="639" y="2585"/>
                <a:ext cx="687"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1577" name="Rectangle 258">
              <a:extLst>
                <a:ext uri="{FF2B5EF4-FFF2-40B4-BE49-F238E27FC236}">
                  <a16:creationId xmlns:a16="http://schemas.microsoft.com/office/drawing/2014/main" id="{C10A4104-3306-4C67-82AA-3F32022330A5}"/>
                </a:ext>
              </a:extLst>
            </p:cNvPr>
            <p:cNvSpPr>
              <a:spLocks noChangeArrowheads="1"/>
            </p:cNvSpPr>
            <p:nvPr/>
          </p:nvSpPr>
          <p:spPr bwMode="auto">
            <a:xfrm>
              <a:off x="4224" y="1021"/>
              <a:ext cx="593"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1578" name="Group 259">
              <a:extLst>
                <a:ext uri="{FF2B5EF4-FFF2-40B4-BE49-F238E27FC236}">
                  <a16:creationId xmlns:a16="http://schemas.microsoft.com/office/drawing/2014/main" id="{3033ABA5-CCEF-4D7F-B58F-15513B2C144D}"/>
                </a:ext>
              </a:extLst>
            </p:cNvPr>
            <p:cNvGrpSpPr>
              <a:grpSpLocks/>
            </p:cNvGrpSpPr>
            <p:nvPr/>
          </p:nvGrpSpPr>
          <p:grpSpPr bwMode="auto">
            <a:xfrm>
              <a:off x="4747" y="994"/>
              <a:ext cx="581" cy="134"/>
              <a:chOff x="614" y="2568"/>
              <a:chExt cx="725" cy="139"/>
            </a:xfrm>
          </p:grpSpPr>
          <p:sp>
            <p:nvSpPr>
              <p:cNvPr id="231599" name="AutoShape 260">
                <a:extLst>
                  <a:ext uri="{FF2B5EF4-FFF2-40B4-BE49-F238E27FC236}">
                    <a16:creationId xmlns:a16="http://schemas.microsoft.com/office/drawing/2014/main" id="{16E3FDB2-86B9-4B85-A193-3F1674957AB7}"/>
                  </a:ext>
                </a:extLst>
              </p:cNvPr>
              <p:cNvSpPr>
                <a:spLocks noChangeArrowheads="1"/>
              </p:cNvSpPr>
              <p:nvPr/>
            </p:nvSpPr>
            <p:spPr bwMode="auto">
              <a:xfrm>
                <a:off x="611" y="2571"/>
                <a:ext cx="725"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600" name="AutoShape 261">
                <a:extLst>
                  <a:ext uri="{FF2B5EF4-FFF2-40B4-BE49-F238E27FC236}">
                    <a16:creationId xmlns:a16="http://schemas.microsoft.com/office/drawing/2014/main" id="{D13C5E67-1BE9-44E6-A75B-F44EED65839D}"/>
                  </a:ext>
                </a:extLst>
              </p:cNvPr>
              <p:cNvSpPr>
                <a:spLocks noChangeArrowheads="1"/>
              </p:cNvSpPr>
              <p:nvPr/>
            </p:nvSpPr>
            <p:spPr bwMode="auto">
              <a:xfrm>
                <a:off x="619" y="2589"/>
                <a:ext cx="695"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1579" name="Rectangle 262">
              <a:extLst>
                <a:ext uri="{FF2B5EF4-FFF2-40B4-BE49-F238E27FC236}">
                  <a16:creationId xmlns:a16="http://schemas.microsoft.com/office/drawing/2014/main" id="{C14D807F-8CF1-4892-83F8-0B6857DF2D0D}"/>
                </a:ext>
              </a:extLst>
            </p:cNvPr>
            <p:cNvSpPr>
              <a:spLocks noChangeArrowheads="1"/>
            </p:cNvSpPr>
            <p:nvPr/>
          </p:nvSpPr>
          <p:spPr bwMode="auto">
            <a:xfrm>
              <a:off x="4218" y="1355"/>
              <a:ext cx="593"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580" name="Rectangle 263">
              <a:extLst>
                <a:ext uri="{FF2B5EF4-FFF2-40B4-BE49-F238E27FC236}">
                  <a16:creationId xmlns:a16="http://schemas.microsoft.com/office/drawing/2014/main" id="{DFA62969-82F8-4E76-BC69-D0A3E91CB199}"/>
                </a:ext>
              </a:extLst>
            </p:cNvPr>
            <p:cNvSpPr>
              <a:spLocks noChangeArrowheads="1"/>
            </p:cNvSpPr>
            <p:nvPr/>
          </p:nvSpPr>
          <p:spPr bwMode="auto">
            <a:xfrm>
              <a:off x="4230" y="1654"/>
              <a:ext cx="593"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1581" name="Group 264">
              <a:extLst>
                <a:ext uri="{FF2B5EF4-FFF2-40B4-BE49-F238E27FC236}">
                  <a16:creationId xmlns:a16="http://schemas.microsoft.com/office/drawing/2014/main" id="{38BFA8A8-1A51-4E46-A05F-58B82D8067E6}"/>
                </a:ext>
              </a:extLst>
            </p:cNvPr>
            <p:cNvGrpSpPr>
              <a:grpSpLocks/>
            </p:cNvGrpSpPr>
            <p:nvPr/>
          </p:nvGrpSpPr>
          <p:grpSpPr bwMode="auto">
            <a:xfrm>
              <a:off x="4735" y="1627"/>
              <a:ext cx="582" cy="151"/>
              <a:chOff x="614" y="2568"/>
              <a:chExt cx="725" cy="139"/>
            </a:xfrm>
          </p:grpSpPr>
          <p:sp>
            <p:nvSpPr>
              <p:cNvPr id="231597" name="AutoShape 265">
                <a:extLst>
                  <a:ext uri="{FF2B5EF4-FFF2-40B4-BE49-F238E27FC236}">
                    <a16:creationId xmlns:a16="http://schemas.microsoft.com/office/drawing/2014/main" id="{4394F204-59FA-450B-90D0-FF99D09D8F4D}"/>
                  </a:ext>
                </a:extLst>
              </p:cNvPr>
              <p:cNvSpPr>
                <a:spLocks noChangeArrowheads="1"/>
              </p:cNvSpPr>
              <p:nvPr/>
            </p:nvSpPr>
            <p:spPr bwMode="auto">
              <a:xfrm>
                <a:off x="611" y="2576"/>
                <a:ext cx="723"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598" name="AutoShape 266">
                <a:extLst>
                  <a:ext uri="{FF2B5EF4-FFF2-40B4-BE49-F238E27FC236}">
                    <a16:creationId xmlns:a16="http://schemas.microsoft.com/office/drawing/2014/main" id="{A099EFA7-045C-490A-9B73-C68D4B334901}"/>
                  </a:ext>
                </a:extLst>
              </p:cNvPr>
              <p:cNvSpPr>
                <a:spLocks noChangeArrowheads="1"/>
              </p:cNvSpPr>
              <p:nvPr/>
            </p:nvSpPr>
            <p:spPr bwMode="auto">
              <a:xfrm>
                <a:off x="626" y="2587"/>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1582" name="Freeform 267">
              <a:extLst>
                <a:ext uri="{FF2B5EF4-FFF2-40B4-BE49-F238E27FC236}">
                  <a16:creationId xmlns:a16="http://schemas.microsoft.com/office/drawing/2014/main" id="{A628E02B-BB17-483A-8ABF-40936F1DB88C}"/>
                </a:ext>
              </a:extLst>
            </p:cNvPr>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31583" name="Group 268">
              <a:extLst>
                <a:ext uri="{FF2B5EF4-FFF2-40B4-BE49-F238E27FC236}">
                  <a16:creationId xmlns:a16="http://schemas.microsoft.com/office/drawing/2014/main" id="{C44882EB-76A8-4A3C-B2CF-10C0F8968509}"/>
                </a:ext>
              </a:extLst>
            </p:cNvPr>
            <p:cNvGrpSpPr>
              <a:grpSpLocks/>
            </p:cNvGrpSpPr>
            <p:nvPr/>
          </p:nvGrpSpPr>
          <p:grpSpPr bwMode="auto">
            <a:xfrm>
              <a:off x="4739" y="1327"/>
              <a:ext cx="582" cy="139"/>
              <a:chOff x="614" y="2568"/>
              <a:chExt cx="725" cy="139"/>
            </a:xfrm>
          </p:grpSpPr>
          <p:sp>
            <p:nvSpPr>
              <p:cNvPr id="231595" name="AutoShape 269">
                <a:extLst>
                  <a:ext uri="{FF2B5EF4-FFF2-40B4-BE49-F238E27FC236}">
                    <a16:creationId xmlns:a16="http://schemas.microsoft.com/office/drawing/2014/main" id="{C54822B5-4B0E-477F-9A66-02C07E203D58}"/>
                  </a:ext>
                </a:extLst>
              </p:cNvPr>
              <p:cNvSpPr>
                <a:spLocks noChangeArrowheads="1"/>
              </p:cNvSpPr>
              <p:nvPr/>
            </p:nvSpPr>
            <p:spPr bwMode="auto">
              <a:xfrm>
                <a:off x="614" y="2566"/>
                <a:ext cx="723"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596" name="AutoShape 270">
                <a:extLst>
                  <a:ext uri="{FF2B5EF4-FFF2-40B4-BE49-F238E27FC236}">
                    <a16:creationId xmlns:a16="http://schemas.microsoft.com/office/drawing/2014/main" id="{0534BD86-7DAE-47D3-B23C-97BC80CB905C}"/>
                  </a:ext>
                </a:extLst>
              </p:cNvPr>
              <p:cNvSpPr>
                <a:spLocks noChangeArrowheads="1"/>
              </p:cNvSpPr>
              <p:nvPr/>
            </p:nvSpPr>
            <p:spPr bwMode="auto">
              <a:xfrm>
                <a:off x="636" y="2584"/>
                <a:ext cx="68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1584" name="Rectangle 271">
              <a:extLst>
                <a:ext uri="{FF2B5EF4-FFF2-40B4-BE49-F238E27FC236}">
                  <a16:creationId xmlns:a16="http://schemas.microsoft.com/office/drawing/2014/main" id="{0CB6ADD2-83EC-4502-8B3D-E9FAC46F2CF8}"/>
                </a:ext>
              </a:extLst>
            </p:cNvPr>
            <p:cNvSpPr>
              <a:spLocks noChangeArrowheads="1"/>
            </p:cNvSpPr>
            <p:nvPr/>
          </p:nvSpPr>
          <p:spPr bwMode="auto">
            <a:xfrm>
              <a:off x="5248" y="429"/>
              <a:ext cx="66"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585" name="Freeform 272">
              <a:extLst>
                <a:ext uri="{FF2B5EF4-FFF2-40B4-BE49-F238E27FC236}">
                  <a16:creationId xmlns:a16="http://schemas.microsoft.com/office/drawing/2014/main" id="{CDF4A770-B6EC-4BEE-BA23-54AC39245F45}"/>
                </a:ext>
              </a:extLst>
            </p:cNvPr>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586" name="Freeform 273">
              <a:extLst>
                <a:ext uri="{FF2B5EF4-FFF2-40B4-BE49-F238E27FC236}">
                  <a16:creationId xmlns:a16="http://schemas.microsoft.com/office/drawing/2014/main" id="{08E7FB40-4AE3-4CC8-B38E-590390809809}"/>
                </a:ext>
              </a:extLst>
            </p:cNvPr>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587" name="Oval 274">
              <a:extLst>
                <a:ext uri="{FF2B5EF4-FFF2-40B4-BE49-F238E27FC236}">
                  <a16:creationId xmlns:a16="http://schemas.microsoft.com/office/drawing/2014/main" id="{78FB6554-373E-43CF-8C62-0C3BE7C741C1}"/>
                </a:ext>
              </a:extLst>
            </p:cNvPr>
            <p:cNvSpPr>
              <a:spLocks noChangeArrowheads="1"/>
            </p:cNvSpPr>
            <p:nvPr/>
          </p:nvSpPr>
          <p:spPr bwMode="auto">
            <a:xfrm>
              <a:off x="5517" y="2610"/>
              <a:ext cx="48"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588" name="Freeform 275">
              <a:extLst>
                <a:ext uri="{FF2B5EF4-FFF2-40B4-BE49-F238E27FC236}">
                  <a16:creationId xmlns:a16="http://schemas.microsoft.com/office/drawing/2014/main" id="{4FA4BA2D-02DD-4A57-B5AB-350EAA36525B}"/>
                </a:ext>
              </a:extLst>
            </p:cNvPr>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589" name="AutoShape 276">
              <a:extLst>
                <a:ext uri="{FF2B5EF4-FFF2-40B4-BE49-F238E27FC236}">
                  <a16:creationId xmlns:a16="http://schemas.microsoft.com/office/drawing/2014/main" id="{4D19685F-FC67-43D1-82FC-1F89BD5A69B6}"/>
                </a:ext>
              </a:extLst>
            </p:cNvPr>
            <p:cNvSpPr>
              <a:spLocks noChangeArrowheads="1"/>
            </p:cNvSpPr>
            <p:nvPr/>
          </p:nvSpPr>
          <p:spPr bwMode="auto">
            <a:xfrm>
              <a:off x="4140" y="2682"/>
              <a:ext cx="1203" cy="143"/>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590" name="AutoShape 277">
              <a:extLst>
                <a:ext uri="{FF2B5EF4-FFF2-40B4-BE49-F238E27FC236}">
                  <a16:creationId xmlns:a16="http://schemas.microsoft.com/office/drawing/2014/main" id="{7AABD645-1403-4535-842C-12B8C985B919}"/>
                </a:ext>
              </a:extLst>
            </p:cNvPr>
            <p:cNvSpPr>
              <a:spLocks noChangeArrowheads="1"/>
            </p:cNvSpPr>
            <p:nvPr/>
          </p:nvSpPr>
          <p:spPr bwMode="auto">
            <a:xfrm>
              <a:off x="4206" y="2711"/>
              <a:ext cx="1072"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591" name="Oval 278">
              <a:extLst>
                <a:ext uri="{FF2B5EF4-FFF2-40B4-BE49-F238E27FC236}">
                  <a16:creationId xmlns:a16="http://schemas.microsoft.com/office/drawing/2014/main" id="{BB0E0853-E368-4B1D-A725-40F3AB5AD950}"/>
                </a:ext>
              </a:extLst>
            </p:cNvPr>
            <p:cNvSpPr>
              <a:spLocks noChangeArrowheads="1"/>
            </p:cNvSpPr>
            <p:nvPr/>
          </p:nvSpPr>
          <p:spPr bwMode="auto">
            <a:xfrm>
              <a:off x="4308" y="2383"/>
              <a:ext cx="162"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592" name="Oval 279">
              <a:extLst>
                <a:ext uri="{FF2B5EF4-FFF2-40B4-BE49-F238E27FC236}">
                  <a16:creationId xmlns:a16="http://schemas.microsoft.com/office/drawing/2014/main" id="{34968DDC-2D58-404B-AB44-CA5B86B33E30}"/>
                </a:ext>
              </a:extLst>
            </p:cNvPr>
            <p:cNvSpPr>
              <a:spLocks noChangeArrowheads="1"/>
            </p:cNvSpPr>
            <p:nvPr/>
          </p:nvSpPr>
          <p:spPr bwMode="auto">
            <a:xfrm>
              <a:off x="4487" y="2383"/>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buClr>
                  <a:schemeClr val="accent2"/>
                </a:buClr>
                <a:buSzPct val="85000"/>
                <a:buFont typeface="ZapfDingbats" pitchFamily="82" charset="2"/>
                <a:buNone/>
              </a:pPr>
              <a:endParaRPr lang="en-US" altLang="en-US" sz="2000">
                <a:solidFill>
                  <a:srgbClr val="FF0000"/>
                </a:solidFill>
                <a:latin typeface="Arial" panose="020B0604020202020204" pitchFamily="34" charset="0"/>
              </a:endParaRPr>
            </a:p>
          </p:txBody>
        </p:sp>
        <p:sp>
          <p:nvSpPr>
            <p:cNvPr id="231593" name="Oval 280">
              <a:extLst>
                <a:ext uri="{FF2B5EF4-FFF2-40B4-BE49-F238E27FC236}">
                  <a16:creationId xmlns:a16="http://schemas.microsoft.com/office/drawing/2014/main" id="{98F5840D-2AEF-4C84-8C72-E5BDCEE75072}"/>
                </a:ext>
              </a:extLst>
            </p:cNvPr>
            <p:cNvSpPr>
              <a:spLocks noChangeArrowheads="1"/>
            </p:cNvSpPr>
            <p:nvPr/>
          </p:nvSpPr>
          <p:spPr bwMode="auto">
            <a:xfrm>
              <a:off x="4661" y="2383"/>
              <a:ext cx="156"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594" name="Rectangle 281">
              <a:extLst>
                <a:ext uri="{FF2B5EF4-FFF2-40B4-BE49-F238E27FC236}">
                  <a16:creationId xmlns:a16="http://schemas.microsoft.com/office/drawing/2014/main" id="{52121E1B-F2CD-4C6C-A28A-5F9CEA890E42}"/>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231434" name="Group 249">
            <a:extLst>
              <a:ext uri="{FF2B5EF4-FFF2-40B4-BE49-F238E27FC236}">
                <a16:creationId xmlns:a16="http://schemas.microsoft.com/office/drawing/2014/main" id="{C8490BF3-A894-4705-AFEE-BD117297D8EB}"/>
              </a:ext>
            </a:extLst>
          </p:cNvPr>
          <p:cNvGrpSpPr>
            <a:grpSpLocks/>
          </p:cNvGrpSpPr>
          <p:nvPr/>
        </p:nvGrpSpPr>
        <p:grpSpPr bwMode="auto">
          <a:xfrm>
            <a:off x="1042988" y="5335588"/>
            <a:ext cx="420687" cy="636587"/>
            <a:chOff x="4140" y="429"/>
            <a:chExt cx="1425" cy="2396"/>
          </a:xfrm>
        </p:grpSpPr>
        <p:sp>
          <p:nvSpPr>
            <p:cNvPr id="231539" name="Freeform 250">
              <a:extLst>
                <a:ext uri="{FF2B5EF4-FFF2-40B4-BE49-F238E27FC236}">
                  <a16:creationId xmlns:a16="http://schemas.microsoft.com/office/drawing/2014/main" id="{E02FD7B0-69C3-4F9B-B4CF-3A70D8C994B4}"/>
                </a:ext>
              </a:extLst>
            </p:cNvPr>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540" name="Rectangle 251">
              <a:extLst>
                <a:ext uri="{FF2B5EF4-FFF2-40B4-BE49-F238E27FC236}">
                  <a16:creationId xmlns:a16="http://schemas.microsoft.com/office/drawing/2014/main" id="{000223D5-A7FE-4E72-953E-CF4597211C15}"/>
                </a:ext>
              </a:extLst>
            </p:cNvPr>
            <p:cNvSpPr>
              <a:spLocks noChangeArrowheads="1"/>
            </p:cNvSpPr>
            <p:nvPr/>
          </p:nvSpPr>
          <p:spPr bwMode="auto">
            <a:xfrm>
              <a:off x="4205" y="429"/>
              <a:ext cx="1049"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541" name="Freeform 252">
              <a:extLst>
                <a:ext uri="{FF2B5EF4-FFF2-40B4-BE49-F238E27FC236}">
                  <a16:creationId xmlns:a16="http://schemas.microsoft.com/office/drawing/2014/main" id="{59E4B502-B363-4913-A595-65F12015BBD7}"/>
                </a:ext>
              </a:extLst>
            </p:cNvPr>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542" name="Freeform 253">
              <a:extLst>
                <a:ext uri="{FF2B5EF4-FFF2-40B4-BE49-F238E27FC236}">
                  <a16:creationId xmlns:a16="http://schemas.microsoft.com/office/drawing/2014/main" id="{9825F8AD-6750-43CC-BD3F-3B0DF020BF76}"/>
                </a:ext>
              </a:extLst>
            </p:cNvPr>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543" name="Rectangle 254">
              <a:extLst>
                <a:ext uri="{FF2B5EF4-FFF2-40B4-BE49-F238E27FC236}">
                  <a16:creationId xmlns:a16="http://schemas.microsoft.com/office/drawing/2014/main" id="{93DB8626-FBA1-4937-9AFA-8F30B6A0E3F0}"/>
                </a:ext>
              </a:extLst>
            </p:cNvPr>
            <p:cNvSpPr>
              <a:spLocks noChangeArrowheads="1"/>
            </p:cNvSpPr>
            <p:nvPr/>
          </p:nvSpPr>
          <p:spPr bwMode="auto">
            <a:xfrm>
              <a:off x="4215" y="692"/>
              <a:ext cx="592"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nvGrpSpPr>
            <p:cNvPr id="231544" name="Group 255">
              <a:extLst>
                <a:ext uri="{FF2B5EF4-FFF2-40B4-BE49-F238E27FC236}">
                  <a16:creationId xmlns:a16="http://schemas.microsoft.com/office/drawing/2014/main" id="{1FFE2F21-5652-410D-B59A-5AF9F3F68F41}"/>
                </a:ext>
              </a:extLst>
            </p:cNvPr>
            <p:cNvGrpSpPr>
              <a:grpSpLocks/>
            </p:cNvGrpSpPr>
            <p:nvPr/>
          </p:nvGrpSpPr>
          <p:grpSpPr bwMode="auto">
            <a:xfrm>
              <a:off x="4749" y="668"/>
              <a:ext cx="581" cy="145"/>
              <a:chOff x="614" y="2568"/>
              <a:chExt cx="725" cy="139"/>
            </a:xfrm>
          </p:grpSpPr>
          <p:sp>
            <p:nvSpPr>
              <p:cNvPr id="231569" name="AutoShape 256">
                <a:extLst>
                  <a:ext uri="{FF2B5EF4-FFF2-40B4-BE49-F238E27FC236}">
                    <a16:creationId xmlns:a16="http://schemas.microsoft.com/office/drawing/2014/main" id="{A850DFB0-BADD-427F-99A4-228C69F905E0}"/>
                  </a:ext>
                </a:extLst>
              </p:cNvPr>
              <p:cNvSpPr>
                <a:spLocks noChangeArrowheads="1"/>
              </p:cNvSpPr>
              <p:nvPr/>
            </p:nvSpPr>
            <p:spPr bwMode="auto">
              <a:xfrm>
                <a:off x="612" y="2568"/>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570" name="AutoShape 257">
                <a:extLst>
                  <a:ext uri="{FF2B5EF4-FFF2-40B4-BE49-F238E27FC236}">
                    <a16:creationId xmlns:a16="http://schemas.microsoft.com/office/drawing/2014/main" id="{B8F79287-D3F9-4673-BC45-8C6BFB3F0326}"/>
                  </a:ext>
                </a:extLst>
              </p:cNvPr>
              <p:cNvSpPr>
                <a:spLocks noChangeArrowheads="1"/>
              </p:cNvSpPr>
              <p:nvPr/>
            </p:nvSpPr>
            <p:spPr bwMode="auto">
              <a:xfrm>
                <a:off x="632" y="2585"/>
                <a:ext cx="684"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sp>
          <p:nvSpPr>
            <p:cNvPr id="231545" name="Rectangle 258">
              <a:extLst>
                <a:ext uri="{FF2B5EF4-FFF2-40B4-BE49-F238E27FC236}">
                  <a16:creationId xmlns:a16="http://schemas.microsoft.com/office/drawing/2014/main" id="{3A17440E-8B1D-43E8-BC22-67DCC8EA1AA6}"/>
                </a:ext>
              </a:extLst>
            </p:cNvPr>
            <p:cNvSpPr>
              <a:spLocks noChangeArrowheads="1"/>
            </p:cNvSpPr>
            <p:nvPr/>
          </p:nvSpPr>
          <p:spPr bwMode="auto">
            <a:xfrm>
              <a:off x="4221" y="1021"/>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nvGrpSpPr>
            <p:cNvPr id="231546" name="Group 259">
              <a:extLst>
                <a:ext uri="{FF2B5EF4-FFF2-40B4-BE49-F238E27FC236}">
                  <a16:creationId xmlns:a16="http://schemas.microsoft.com/office/drawing/2014/main" id="{88584F67-8AF9-482B-BAC5-1BB5CB389E91}"/>
                </a:ext>
              </a:extLst>
            </p:cNvPr>
            <p:cNvGrpSpPr>
              <a:grpSpLocks/>
            </p:cNvGrpSpPr>
            <p:nvPr/>
          </p:nvGrpSpPr>
          <p:grpSpPr bwMode="auto">
            <a:xfrm>
              <a:off x="4747" y="994"/>
              <a:ext cx="581" cy="134"/>
              <a:chOff x="614" y="2568"/>
              <a:chExt cx="725" cy="139"/>
            </a:xfrm>
          </p:grpSpPr>
          <p:sp>
            <p:nvSpPr>
              <p:cNvPr id="231567" name="AutoShape 260">
                <a:extLst>
                  <a:ext uri="{FF2B5EF4-FFF2-40B4-BE49-F238E27FC236}">
                    <a16:creationId xmlns:a16="http://schemas.microsoft.com/office/drawing/2014/main" id="{41B52B4B-C3DA-4A22-8117-A926B2FCD856}"/>
                  </a:ext>
                </a:extLst>
              </p:cNvPr>
              <p:cNvSpPr>
                <a:spLocks noChangeArrowheads="1"/>
              </p:cNvSpPr>
              <p:nvPr/>
            </p:nvSpPr>
            <p:spPr bwMode="auto">
              <a:xfrm>
                <a:off x="615" y="2571"/>
                <a:ext cx="725"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568" name="AutoShape 261">
                <a:extLst>
                  <a:ext uri="{FF2B5EF4-FFF2-40B4-BE49-F238E27FC236}">
                    <a16:creationId xmlns:a16="http://schemas.microsoft.com/office/drawing/2014/main" id="{52B15ED2-6C4A-4E52-9C1A-DD592A958CA1}"/>
                  </a:ext>
                </a:extLst>
              </p:cNvPr>
              <p:cNvSpPr>
                <a:spLocks noChangeArrowheads="1"/>
              </p:cNvSpPr>
              <p:nvPr/>
            </p:nvSpPr>
            <p:spPr bwMode="auto">
              <a:xfrm>
                <a:off x="622" y="2589"/>
                <a:ext cx="698"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sp>
          <p:nvSpPr>
            <p:cNvPr id="231547" name="Rectangle 262">
              <a:extLst>
                <a:ext uri="{FF2B5EF4-FFF2-40B4-BE49-F238E27FC236}">
                  <a16:creationId xmlns:a16="http://schemas.microsoft.com/office/drawing/2014/main" id="{DA02C752-729F-44C7-A36F-9C7303FC0956}"/>
                </a:ext>
              </a:extLst>
            </p:cNvPr>
            <p:cNvSpPr>
              <a:spLocks noChangeArrowheads="1"/>
            </p:cNvSpPr>
            <p:nvPr/>
          </p:nvSpPr>
          <p:spPr bwMode="auto">
            <a:xfrm>
              <a:off x="4221" y="1355"/>
              <a:ext cx="592"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548" name="Rectangle 263">
              <a:extLst>
                <a:ext uri="{FF2B5EF4-FFF2-40B4-BE49-F238E27FC236}">
                  <a16:creationId xmlns:a16="http://schemas.microsoft.com/office/drawing/2014/main" id="{711613EA-9448-4234-B562-A449A4A87705}"/>
                </a:ext>
              </a:extLst>
            </p:cNvPr>
            <p:cNvSpPr>
              <a:spLocks noChangeArrowheads="1"/>
            </p:cNvSpPr>
            <p:nvPr/>
          </p:nvSpPr>
          <p:spPr bwMode="auto">
            <a:xfrm>
              <a:off x="4226" y="1654"/>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nvGrpSpPr>
            <p:cNvPr id="231549" name="Group 264">
              <a:extLst>
                <a:ext uri="{FF2B5EF4-FFF2-40B4-BE49-F238E27FC236}">
                  <a16:creationId xmlns:a16="http://schemas.microsoft.com/office/drawing/2014/main" id="{7794C3D8-322A-4A10-97DE-04B4443FFA3A}"/>
                </a:ext>
              </a:extLst>
            </p:cNvPr>
            <p:cNvGrpSpPr>
              <a:grpSpLocks/>
            </p:cNvGrpSpPr>
            <p:nvPr/>
          </p:nvGrpSpPr>
          <p:grpSpPr bwMode="auto">
            <a:xfrm>
              <a:off x="4735" y="1627"/>
              <a:ext cx="582" cy="151"/>
              <a:chOff x="614" y="2568"/>
              <a:chExt cx="725" cy="139"/>
            </a:xfrm>
          </p:grpSpPr>
          <p:sp>
            <p:nvSpPr>
              <p:cNvPr id="231565" name="AutoShape 265">
                <a:extLst>
                  <a:ext uri="{FF2B5EF4-FFF2-40B4-BE49-F238E27FC236}">
                    <a16:creationId xmlns:a16="http://schemas.microsoft.com/office/drawing/2014/main" id="{6A5EBF7A-12DA-4E27-8542-2796C46DC957}"/>
                  </a:ext>
                </a:extLst>
              </p:cNvPr>
              <p:cNvSpPr>
                <a:spLocks noChangeArrowheads="1"/>
              </p:cNvSpPr>
              <p:nvPr/>
            </p:nvSpPr>
            <p:spPr bwMode="auto">
              <a:xfrm>
                <a:off x="616" y="2576"/>
                <a:ext cx="717"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566" name="AutoShape 266">
                <a:extLst>
                  <a:ext uri="{FF2B5EF4-FFF2-40B4-BE49-F238E27FC236}">
                    <a16:creationId xmlns:a16="http://schemas.microsoft.com/office/drawing/2014/main" id="{44B5D30B-1504-430B-9BB7-4969B540B0FE}"/>
                  </a:ext>
                </a:extLst>
              </p:cNvPr>
              <p:cNvSpPr>
                <a:spLocks noChangeArrowheads="1"/>
              </p:cNvSpPr>
              <p:nvPr/>
            </p:nvSpPr>
            <p:spPr bwMode="auto">
              <a:xfrm>
                <a:off x="630" y="2587"/>
                <a:ext cx="683"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sp>
          <p:nvSpPr>
            <p:cNvPr id="231550" name="Freeform 267">
              <a:extLst>
                <a:ext uri="{FF2B5EF4-FFF2-40B4-BE49-F238E27FC236}">
                  <a16:creationId xmlns:a16="http://schemas.microsoft.com/office/drawing/2014/main" id="{8DE0EA8F-AD22-42D3-A6A7-FFE750034497}"/>
                </a:ext>
              </a:extLst>
            </p:cNvPr>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31551" name="Group 268">
              <a:extLst>
                <a:ext uri="{FF2B5EF4-FFF2-40B4-BE49-F238E27FC236}">
                  <a16:creationId xmlns:a16="http://schemas.microsoft.com/office/drawing/2014/main" id="{21A4F402-68BB-45B4-B165-1F91C2D26F66}"/>
                </a:ext>
              </a:extLst>
            </p:cNvPr>
            <p:cNvGrpSpPr>
              <a:grpSpLocks/>
            </p:cNvGrpSpPr>
            <p:nvPr/>
          </p:nvGrpSpPr>
          <p:grpSpPr bwMode="auto">
            <a:xfrm>
              <a:off x="4739" y="1327"/>
              <a:ext cx="582" cy="139"/>
              <a:chOff x="614" y="2568"/>
              <a:chExt cx="725" cy="139"/>
            </a:xfrm>
          </p:grpSpPr>
          <p:sp>
            <p:nvSpPr>
              <p:cNvPr id="231563" name="AutoShape 269">
                <a:extLst>
                  <a:ext uri="{FF2B5EF4-FFF2-40B4-BE49-F238E27FC236}">
                    <a16:creationId xmlns:a16="http://schemas.microsoft.com/office/drawing/2014/main" id="{997DAA26-E244-419C-86DB-469C5B7AA3AA}"/>
                  </a:ext>
                </a:extLst>
              </p:cNvPr>
              <p:cNvSpPr>
                <a:spLocks noChangeArrowheads="1"/>
              </p:cNvSpPr>
              <p:nvPr/>
            </p:nvSpPr>
            <p:spPr bwMode="auto">
              <a:xfrm>
                <a:off x="611"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564" name="AutoShape 270">
                <a:extLst>
                  <a:ext uri="{FF2B5EF4-FFF2-40B4-BE49-F238E27FC236}">
                    <a16:creationId xmlns:a16="http://schemas.microsoft.com/office/drawing/2014/main" id="{84B4B5A9-9C78-48CF-B09F-720C4DAFABE2}"/>
                  </a:ext>
                </a:extLst>
              </p:cNvPr>
              <p:cNvSpPr>
                <a:spLocks noChangeArrowheads="1"/>
              </p:cNvSpPr>
              <p:nvPr/>
            </p:nvSpPr>
            <p:spPr bwMode="auto">
              <a:xfrm>
                <a:off x="631" y="2584"/>
                <a:ext cx="690"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sp>
          <p:nvSpPr>
            <p:cNvPr id="231552" name="Rectangle 271">
              <a:extLst>
                <a:ext uri="{FF2B5EF4-FFF2-40B4-BE49-F238E27FC236}">
                  <a16:creationId xmlns:a16="http://schemas.microsoft.com/office/drawing/2014/main" id="{7C10488D-D2B6-45F8-8638-A5390AA35D0A}"/>
                </a:ext>
              </a:extLst>
            </p:cNvPr>
            <p:cNvSpPr>
              <a:spLocks noChangeArrowheads="1"/>
            </p:cNvSpPr>
            <p:nvPr/>
          </p:nvSpPr>
          <p:spPr bwMode="auto">
            <a:xfrm>
              <a:off x="5248" y="429"/>
              <a:ext cx="70"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553" name="Freeform 272">
              <a:extLst>
                <a:ext uri="{FF2B5EF4-FFF2-40B4-BE49-F238E27FC236}">
                  <a16:creationId xmlns:a16="http://schemas.microsoft.com/office/drawing/2014/main" id="{EDDF5E2F-172B-4B83-8632-9FACC9C6373E}"/>
                </a:ext>
              </a:extLst>
            </p:cNvPr>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554" name="Freeform 273">
              <a:extLst>
                <a:ext uri="{FF2B5EF4-FFF2-40B4-BE49-F238E27FC236}">
                  <a16:creationId xmlns:a16="http://schemas.microsoft.com/office/drawing/2014/main" id="{096A2E45-DD8F-4BE7-B84C-34DD558B6C8F}"/>
                </a:ext>
              </a:extLst>
            </p:cNvPr>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555" name="Oval 274">
              <a:extLst>
                <a:ext uri="{FF2B5EF4-FFF2-40B4-BE49-F238E27FC236}">
                  <a16:creationId xmlns:a16="http://schemas.microsoft.com/office/drawing/2014/main" id="{BEC0BA56-0E86-41A4-97BF-A9F155A109F5}"/>
                </a:ext>
              </a:extLst>
            </p:cNvPr>
            <p:cNvSpPr>
              <a:spLocks noChangeArrowheads="1"/>
            </p:cNvSpPr>
            <p:nvPr/>
          </p:nvSpPr>
          <p:spPr bwMode="auto">
            <a:xfrm>
              <a:off x="5517" y="2610"/>
              <a:ext cx="48"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556" name="Freeform 275">
              <a:extLst>
                <a:ext uri="{FF2B5EF4-FFF2-40B4-BE49-F238E27FC236}">
                  <a16:creationId xmlns:a16="http://schemas.microsoft.com/office/drawing/2014/main" id="{91232910-8C41-4A50-AF6E-E58F39624C91}"/>
                </a:ext>
              </a:extLst>
            </p:cNvPr>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557" name="AutoShape 276">
              <a:extLst>
                <a:ext uri="{FF2B5EF4-FFF2-40B4-BE49-F238E27FC236}">
                  <a16:creationId xmlns:a16="http://schemas.microsoft.com/office/drawing/2014/main" id="{9006CF7F-5E14-4559-AE87-5047158BF5FB}"/>
                </a:ext>
              </a:extLst>
            </p:cNvPr>
            <p:cNvSpPr>
              <a:spLocks noChangeArrowheads="1"/>
            </p:cNvSpPr>
            <p:nvPr/>
          </p:nvSpPr>
          <p:spPr bwMode="auto">
            <a:xfrm>
              <a:off x="4140" y="2682"/>
              <a:ext cx="1199" cy="143"/>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558" name="AutoShape 277">
              <a:extLst>
                <a:ext uri="{FF2B5EF4-FFF2-40B4-BE49-F238E27FC236}">
                  <a16:creationId xmlns:a16="http://schemas.microsoft.com/office/drawing/2014/main" id="{E2C90180-1233-43BD-A374-ADBC55205BEE}"/>
                </a:ext>
              </a:extLst>
            </p:cNvPr>
            <p:cNvSpPr>
              <a:spLocks noChangeArrowheads="1"/>
            </p:cNvSpPr>
            <p:nvPr/>
          </p:nvSpPr>
          <p:spPr bwMode="auto">
            <a:xfrm>
              <a:off x="4205" y="2711"/>
              <a:ext cx="1070"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559" name="Oval 278">
              <a:extLst>
                <a:ext uri="{FF2B5EF4-FFF2-40B4-BE49-F238E27FC236}">
                  <a16:creationId xmlns:a16="http://schemas.microsoft.com/office/drawing/2014/main" id="{4E88D8C2-4837-47A0-8D2A-68B590AA4745}"/>
                </a:ext>
              </a:extLst>
            </p:cNvPr>
            <p:cNvSpPr>
              <a:spLocks noChangeArrowheads="1"/>
            </p:cNvSpPr>
            <p:nvPr/>
          </p:nvSpPr>
          <p:spPr bwMode="auto">
            <a:xfrm>
              <a:off x="4307"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560" name="Oval 279">
              <a:extLst>
                <a:ext uri="{FF2B5EF4-FFF2-40B4-BE49-F238E27FC236}">
                  <a16:creationId xmlns:a16="http://schemas.microsoft.com/office/drawing/2014/main" id="{B92D8EE1-9A34-4758-9777-673E8D1F201D}"/>
                </a:ext>
              </a:extLst>
            </p:cNvPr>
            <p:cNvSpPr>
              <a:spLocks noChangeArrowheads="1"/>
            </p:cNvSpPr>
            <p:nvPr/>
          </p:nvSpPr>
          <p:spPr bwMode="auto">
            <a:xfrm>
              <a:off x="4484"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buClr>
                  <a:schemeClr val="accent2"/>
                </a:buClr>
                <a:buSzPct val="85000"/>
                <a:buFont typeface="ZapfDingbats" pitchFamily="82" charset="2"/>
                <a:buNone/>
              </a:pPr>
              <a:endParaRPr lang="en-US" altLang="en-US" sz="1800">
                <a:solidFill>
                  <a:srgbClr val="FF0000"/>
                </a:solidFill>
                <a:latin typeface="Arial" panose="020B0604020202020204" pitchFamily="34" charset="0"/>
              </a:endParaRPr>
            </a:p>
          </p:txBody>
        </p:sp>
        <p:sp>
          <p:nvSpPr>
            <p:cNvPr id="231561" name="Oval 280">
              <a:extLst>
                <a:ext uri="{FF2B5EF4-FFF2-40B4-BE49-F238E27FC236}">
                  <a16:creationId xmlns:a16="http://schemas.microsoft.com/office/drawing/2014/main" id="{EBA9AD11-DFA4-403F-A455-E228B415D6C3}"/>
                </a:ext>
              </a:extLst>
            </p:cNvPr>
            <p:cNvSpPr>
              <a:spLocks noChangeArrowheads="1"/>
            </p:cNvSpPr>
            <p:nvPr/>
          </p:nvSpPr>
          <p:spPr bwMode="auto">
            <a:xfrm>
              <a:off x="4662" y="2383"/>
              <a:ext cx="156"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562" name="Rectangle 281">
              <a:extLst>
                <a:ext uri="{FF2B5EF4-FFF2-40B4-BE49-F238E27FC236}">
                  <a16:creationId xmlns:a16="http://schemas.microsoft.com/office/drawing/2014/main" id="{FF8B9F30-5A5D-440A-9391-994F888A050B}"/>
                </a:ext>
              </a:extLst>
            </p:cNvPr>
            <p:cNvSpPr>
              <a:spLocks noChangeArrowheads="1"/>
            </p:cNvSpPr>
            <p:nvPr/>
          </p:nvSpPr>
          <p:spPr bwMode="auto">
            <a:xfrm>
              <a:off x="5060" y="1833"/>
              <a:ext cx="86" cy="765"/>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grpSp>
        <p:nvGrpSpPr>
          <p:cNvPr id="231435" name="Group 249">
            <a:extLst>
              <a:ext uri="{FF2B5EF4-FFF2-40B4-BE49-F238E27FC236}">
                <a16:creationId xmlns:a16="http://schemas.microsoft.com/office/drawing/2014/main" id="{4F8BABB1-5597-4824-83FA-F2037A44FCCC}"/>
              </a:ext>
            </a:extLst>
          </p:cNvPr>
          <p:cNvGrpSpPr>
            <a:grpSpLocks/>
          </p:cNvGrpSpPr>
          <p:nvPr/>
        </p:nvGrpSpPr>
        <p:grpSpPr bwMode="auto">
          <a:xfrm>
            <a:off x="5453063" y="5548313"/>
            <a:ext cx="344487" cy="638175"/>
            <a:chOff x="4140" y="429"/>
            <a:chExt cx="1425" cy="2396"/>
          </a:xfrm>
        </p:grpSpPr>
        <p:sp>
          <p:nvSpPr>
            <p:cNvPr id="231507" name="Freeform 250">
              <a:extLst>
                <a:ext uri="{FF2B5EF4-FFF2-40B4-BE49-F238E27FC236}">
                  <a16:creationId xmlns:a16="http://schemas.microsoft.com/office/drawing/2014/main" id="{CD3D87FB-2153-48CF-9916-21F546127CC1}"/>
                </a:ext>
              </a:extLst>
            </p:cNvPr>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508" name="Rectangle 251">
              <a:extLst>
                <a:ext uri="{FF2B5EF4-FFF2-40B4-BE49-F238E27FC236}">
                  <a16:creationId xmlns:a16="http://schemas.microsoft.com/office/drawing/2014/main" id="{CA7CED61-1738-495F-BE82-489640C448CD}"/>
                </a:ext>
              </a:extLst>
            </p:cNvPr>
            <p:cNvSpPr>
              <a:spLocks noChangeArrowheads="1"/>
            </p:cNvSpPr>
            <p:nvPr/>
          </p:nvSpPr>
          <p:spPr bwMode="auto">
            <a:xfrm>
              <a:off x="4206" y="429"/>
              <a:ext cx="1044"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509" name="Freeform 252">
              <a:extLst>
                <a:ext uri="{FF2B5EF4-FFF2-40B4-BE49-F238E27FC236}">
                  <a16:creationId xmlns:a16="http://schemas.microsoft.com/office/drawing/2014/main" id="{83CD07AA-2195-4F03-AF0F-6DF6785BC253}"/>
                </a:ext>
              </a:extLst>
            </p:cNvPr>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510" name="Freeform 253">
              <a:extLst>
                <a:ext uri="{FF2B5EF4-FFF2-40B4-BE49-F238E27FC236}">
                  <a16:creationId xmlns:a16="http://schemas.microsoft.com/office/drawing/2014/main" id="{54A271D2-C955-4748-840D-7837A1F9A513}"/>
                </a:ext>
              </a:extLst>
            </p:cNvPr>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511" name="Rectangle 254">
              <a:extLst>
                <a:ext uri="{FF2B5EF4-FFF2-40B4-BE49-F238E27FC236}">
                  <a16:creationId xmlns:a16="http://schemas.microsoft.com/office/drawing/2014/main" id="{51605320-DAD7-4BDA-B648-223B0362EE85}"/>
                </a:ext>
              </a:extLst>
            </p:cNvPr>
            <p:cNvSpPr>
              <a:spLocks noChangeArrowheads="1"/>
            </p:cNvSpPr>
            <p:nvPr/>
          </p:nvSpPr>
          <p:spPr bwMode="auto">
            <a:xfrm>
              <a:off x="4212" y="691"/>
              <a:ext cx="598"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1512" name="Group 255">
              <a:extLst>
                <a:ext uri="{FF2B5EF4-FFF2-40B4-BE49-F238E27FC236}">
                  <a16:creationId xmlns:a16="http://schemas.microsoft.com/office/drawing/2014/main" id="{EE59B8FB-2006-4F07-BA01-DC052A84A9C8}"/>
                </a:ext>
              </a:extLst>
            </p:cNvPr>
            <p:cNvGrpSpPr>
              <a:grpSpLocks/>
            </p:cNvGrpSpPr>
            <p:nvPr/>
          </p:nvGrpSpPr>
          <p:grpSpPr bwMode="auto">
            <a:xfrm>
              <a:off x="4749" y="668"/>
              <a:ext cx="581" cy="145"/>
              <a:chOff x="614" y="2568"/>
              <a:chExt cx="725" cy="139"/>
            </a:xfrm>
          </p:grpSpPr>
          <p:sp>
            <p:nvSpPr>
              <p:cNvPr id="231537" name="AutoShape 256">
                <a:extLst>
                  <a:ext uri="{FF2B5EF4-FFF2-40B4-BE49-F238E27FC236}">
                    <a16:creationId xmlns:a16="http://schemas.microsoft.com/office/drawing/2014/main" id="{67C59E5F-360B-4003-A1AC-2E2234F4A153}"/>
                  </a:ext>
                </a:extLst>
              </p:cNvPr>
              <p:cNvSpPr>
                <a:spLocks noChangeArrowheads="1"/>
              </p:cNvSpPr>
              <p:nvPr/>
            </p:nvSpPr>
            <p:spPr bwMode="auto">
              <a:xfrm>
                <a:off x="616" y="2567"/>
                <a:ext cx="721"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538" name="AutoShape 257">
                <a:extLst>
                  <a:ext uri="{FF2B5EF4-FFF2-40B4-BE49-F238E27FC236}">
                    <a16:creationId xmlns:a16="http://schemas.microsoft.com/office/drawing/2014/main" id="{882E3121-3B47-4099-88CD-B5B1E3AB7EF0}"/>
                  </a:ext>
                </a:extLst>
              </p:cNvPr>
              <p:cNvSpPr>
                <a:spLocks noChangeArrowheads="1"/>
              </p:cNvSpPr>
              <p:nvPr/>
            </p:nvSpPr>
            <p:spPr bwMode="auto">
              <a:xfrm>
                <a:off x="633" y="2585"/>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1513" name="Rectangle 258">
              <a:extLst>
                <a:ext uri="{FF2B5EF4-FFF2-40B4-BE49-F238E27FC236}">
                  <a16:creationId xmlns:a16="http://schemas.microsoft.com/office/drawing/2014/main" id="{ABC2C00A-E551-4FD5-9E17-7C263700B26E}"/>
                </a:ext>
              </a:extLst>
            </p:cNvPr>
            <p:cNvSpPr>
              <a:spLocks noChangeArrowheads="1"/>
            </p:cNvSpPr>
            <p:nvPr/>
          </p:nvSpPr>
          <p:spPr bwMode="auto">
            <a:xfrm>
              <a:off x="4225" y="1019"/>
              <a:ext cx="591"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1514" name="Group 259">
              <a:extLst>
                <a:ext uri="{FF2B5EF4-FFF2-40B4-BE49-F238E27FC236}">
                  <a16:creationId xmlns:a16="http://schemas.microsoft.com/office/drawing/2014/main" id="{788B8897-6D5D-4718-9965-452150BC322F}"/>
                </a:ext>
              </a:extLst>
            </p:cNvPr>
            <p:cNvGrpSpPr>
              <a:grpSpLocks/>
            </p:cNvGrpSpPr>
            <p:nvPr/>
          </p:nvGrpSpPr>
          <p:grpSpPr bwMode="auto">
            <a:xfrm>
              <a:off x="4747" y="994"/>
              <a:ext cx="581" cy="134"/>
              <a:chOff x="614" y="2568"/>
              <a:chExt cx="725" cy="139"/>
            </a:xfrm>
          </p:grpSpPr>
          <p:sp>
            <p:nvSpPr>
              <p:cNvPr id="231535" name="AutoShape 260">
                <a:extLst>
                  <a:ext uri="{FF2B5EF4-FFF2-40B4-BE49-F238E27FC236}">
                    <a16:creationId xmlns:a16="http://schemas.microsoft.com/office/drawing/2014/main" id="{AB83589A-19A1-46DD-8EC6-9A03622B6791}"/>
                  </a:ext>
                </a:extLst>
              </p:cNvPr>
              <p:cNvSpPr>
                <a:spLocks noChangeArrowheads="1"/>
              </p:cNvSpPr>
              <p:nvPr/>
            </p:nvSpPr>
            <p:spPr bwMode="auto">
              <a:xfrm>
                <a:off x="610" y="2569"/>
                <a:ext cx="729"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536" name="AutoShape 261">
                <a:extLst>
                  <a:ext uri="{FF2B5EF4-FFF2-40B4-BE49-F238E27FC236}">
                    <a16:creationId xmlns:a16="http://schemas.microsoft.com/office/drawing/2014/main" id="{B9617BE1-2B3E-4231-95CA-DE80AB44EAA1}"/>
                  </a:ext>
                </a:extLst>
              </p:cNvPr>
              <p:cNvSpPr>
                <a:spLocks noChangeArrowheads="1"/>
              </p:cNvSpPr>
              <p:nvPr/>
            </p:nvSpPr>
            <p:spPr bwMode="auto">
              <a:xfrm>
                <a:off x="619" y="2588"/>
                <a:ext cx="697"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1515" name="Rectangle 262">
              <a:extLst>
                <a:ext uri="{FF2B5EF4-FFF2-40B4-BE49-F238E27FC236}">
                  <a16:creationId xmlns:a16="http://schemas.microsoft.com/office/drawing/2014/main" id="{2DDEB636-5253-47B1-A851-AFD7B9AD26E0}"/>
                </a:ext>
              </a:extLst>
            </p:cNvPr>
            <p:cNvSpPr>
              <a:spLocks noChangeArrowheads="1"/>
            </p:cNvSpPr>
            <p:nvPr/>
          </p:nvSpPr>
          <p:spPr bwMode="auto">
            <a:xfrm>
              <a:off x="4219" y="1359"/>
              <a:ext cx="591"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516" name="Rectangle 263">
              <a:extLst>
                <a:ext uri="{FF2B5EF4-FFF2-40B4-BE49-F238E27FC236}">
                  <a16:creationId xmlns:a16="http://schemas.microsoft.com/office/drawing/2014/main" id="{50939BF9-166B-46EB-95E2-4299F5899F3E}"/>
                </a:ext>
              </a:extLst>
            </p:cNvPr>
            <p:cNvSpPr>
              <a:spLocks noChangeArrowheads="1"/>
            </p:cNvSpPr>
            <p:nvPr/>
          </p:nvSpPr>
          <p:spPr bwMode="auto">
            <a:xfrm>
              <a:off x="4225" y="1657"/>
              <a:ext cx="598" cy="4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1517" name="Group 264">
              <a:extLst>
                <a:ext uri="{FF2B5EF4-FFF2-40B4-BE49-F238E27FC236}">
                  <a16:creationId xmlns:a16="http://schemas.microsoft.com/office/drawing/2014/main" id="{ECEA8B90-BE83-4B74-A629-DC73B467E7CC}"/>
                </a:ext>
              </a:extLst>
            </p:cNvPr>
            <p:cNvGrpSpPr>
              <a:grpSpLocks/>
            </p:cNvGrpSpPr>
            <p:nvPr/>
          </p:nvGrpSpPr>
          <p:grpSpPr bwMode="auto">
            <a:xfrm>
              <a:off x="4735" y="1627"/>
              <a:ext cx="582" cy="151"/>
              <a:chOff x="614" y="2568"/>
              <a:chExt cx="725" cy="139"/>
            </a:xfrm>
          </p:grpSpPr>
          <p:sp>
            <p:nvSpPr>
              <p:cNvPr id="231533" name="AutoShape 265">
                <a:extLst>
                  <a:ext uri="{FF2B5EF4-FFF2-40B4-BE49-F238E27FC236}">
                    <a16:creationId xmlns:a16="http://schemas.microsoft.com/office/drawing/2014/main" id="{8D2EECC3-0E09-42BB-A338-2B10F7854D17}"/>
                  </a:ext>
                </a:extLst>
              </p:cNvPr>
              <p:cNvSpPr>
                <a:spLocks noChangeArrowheads="1"/>
              </p:cNvSpPr>
              <p:nvPr/>
            </p:nvSpPr>
            <p:spPr bwMode="auto">
              <a:xfrm>
                <a:off x="617" y="2568"/>
                <a:ext cx="71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534" name="AutoShape 266">
                <a:extLst>
                  <a:ext uri="{FF2B5EF4-FFF2-40B4-BE49-F238E27FC236}">
                    <a16:creationId xmlns:a16="http://schemas.microsoft.com/office/drawing/2014/main" id="{B4C4C100-86B2-4EDB-93FA-E96E8C64FF60}"/>
                  </a:ext>
                </a:extLst>
              </p:cNvPr>
              <p:cNvSpPr>
                <a:spLocks noChangeArrowheads="1"/>
              </p:cNvSpPr>
              <p:nvPr/>
            </p:nvSpPr>
            <p:spPr bwMode="auto">
              <a:xfrm>
                <a:off x="634" y="2584"/>
                <a:ext cx="67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1518" name="Freeform 267">
              <a:extLst>
                <a:ext uri="{FF2B5EF4-FFF2-40B4-BE49-F238E27FC236}">
                  <a16:creationId xmlns:a16="http://schemas.microsoft.com/office/drawing/2014/main" id="{A43C7260-BD2F-4A45-B07B-49D02B11BB1D}"/>
                </a:ext>
              </a:extLst>
            </p:cNvPr>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31519" name="Group 268">
              <a:extLst>
                <a:ext uri="{FF2B5EF4-FFF2-40B4-BE49-F238E27FC236}">
                  <a16:creationId xmlns:a16="http://schemas.microsoft.com/office/drawing/2014/main" id="{52F20F9D-7FB5-4FB2-A546-268628794A62}"/>
                </a:ext>
              </a:extLst>
            </p:cNvPr>
            <p:cNvGrpSpPr>
              <a:grpSpLocks/>
            </p:cNvGrpSpPr>
            <p:nvPr/>
          </p:nvGrpSpPr>
          <p:grpSpPr bwMode="auto">
            <a:xfrm>
              <a:off x="4739" y="1327"/>
              <a:ext cx="582" cy="139"/>
              <a:chOff x="614" y="2568"/>
              <a:chExt cx="725" cy="139"/>
            </a:xfrm>
          </p:grpSpPr>
          <p:sp>
            <p:nvSpPr>
              <p:cNvPr id="231531" name="AutoShape 269">
                <a:extLst>
                  <a:ext uri="{FF2B5EF4-FFF2-40B4-BE49-F238E27FC236}">
                    <a16:creationId xmlns:a16="http://schemas.microsoft.com/office/drawing/2014/main" id="{6E38B0D3-1B01-4144-BAA0-41977AB8C9D8}"/>
                  </a:ext>
                </a:extLst>
              </p:cNvPr>
              <p:cNvSpPr>
                <a:spLocks noChangeArrowheads="1"/>
              </p:cNvSpPr>
              <p:nvPr/>
            </p:nvSpPr>
            <p:spPr bwMode="auto">
              <a:xfrm>
                <a:off x="612" y="2570"/>
                <a:ext cx="728"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532" name="AutoShape 270">
                <a:extLst>
                  <a:ext uri="{FF2B5EF4-FFF2-40B4-BE49-F238E27FC236}">
                    <a16:creationId xmlns:a16="http://schemas.microsoft.com/office/drawing/2014/main" id="{5B8C79DA-BF17-4B22-B6F3-061FA463D108}"/>
                  </a:ext>
                </a:extLst>
              </p:cNvPr>
              <p:cNvSpPr>
                <a:spLocks noChangeArrowheads="1"/>
              </p:cNvSpPr>
              <p:nvPr/>
            </p:nvSpPr>
            <p:spPr bwMode="auto">
              <a:xfrm>
                <a:off x="629" y="2588"/>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1520" name="Rectangle 271">
              <a:extLst>
                <a:ext uri="{FF2B5EF4-FFF2-40B4-BE49-F238E27FC236}">
                  <a16:creationId xmlns:a16="http://schemas.microsoft.com/office/drawing/2014/main" id="{459B06A4-6D77-4F51-9F6A-222417091520}"/>
                </a:ext>
              </a:extLst>
            </p:cNvPr>
            <p:cNvSpPr>
              <a:spLocks noChangeArrowheads="1"/>
            </p:cNvSpPr>
            <p:nvPr/>
          </p:nvSpPr>
          <p:spPr bwMode="auto">
            <a:xfrm>
              <a:off x="5250" y="429"/>
              <a:ext cx="66"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521" name="Freeform 272">
              <a:extLst>
                <a:ext uri="{FF2B5EF4-FFF2-40B4-BE49-F238E27FC236}">
                  <a16:creationId xmlns:a16="http://schemas.microsoft.com/office/drawing/2014/main" id="{810EAD5F-C74E-49FB-83CB-4CD1FCAA7535}"/>
                </a:ext>
              </a:extLst>
            </p:cNvPr>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522" name="Freeform 273">
              <a:extLst>
                <a:ext uri="{FF2B5EF4-FFF2-40B4-BE49-F238E27FC236}">
                  <a16:creationId xmlns:a16="http://schemas.microsoft.com/office/drawing/2014/main" id="{E6D0EBF0-0F36-46E7-9C7F-3CFA7B213AFB}"/>
                </a:ext>
              </a:extLst>
            </p:cNvPr>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523" name="Oval 274">
              <a:extLst>
                <a:ext uri="{FF2B5EF4-FFF2-40B4-BE49-F238E27FC236}">
                  <a16:creationId xmlns:a16="http://schemas.microsoft.com/office/drawing/2014/main" id="{1978A656-0DA7-4690-81DA-BAED74FA4DE9}"/>
                </a:ext>
              </a:extLst>
            </p:cNvPr>
            <p:cNvSpPr>
              <a:spLocks noChangeArrowheads="1"/>
            </p:cNvSpPr>
            <p:nvPr/>
          </p:nvSpPr>
          <p:spPr bwMode="auto">
            <a:xfrm>
              <a:off x="5519" y="2610"/>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524" name="Freeform 275">
              <a:extLst>
                <a:ext uri="{FF2B5EF4-FFF2-40B4-BE49-F238E27FC236}">
                  <a16:creationId xmlns:a16="http://schemas.microsoft.com/office/drawing/2014/main" id="{8E767DBB-FCC6-4EC4-AA39-6CC58EA45C9D}"/>
                </a:ext>
              </a:extLst>
            </p:cNvPr>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525" name="AutoShape 276">
              <a:extLst>
                <a:ext uri="{FF2B5EF4-FFF2-40B4-BE49-F238E27FC236}">
                  <a16:creationId xmlns:a16="http://schemas.microsoft.com/office/drawing/2014/main" id="{51F0782A-E75E-4570-84D0-F06B28EBDA27}"/>
                </a:ext>
              </a:extLst>
            </p:cNvPr>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526" name="AutoShape 277">
              <a:extLst>
                <a:ext uri="{FF2B5EF4-FFF2-40B4-BE49-F238E27FC236}">
                  <a16:creationId xmlns:a16="http://schemas.microsoft.com/office/drawing/2014/main" id="{35BBD515-8267-4CEE-B155-AC7CB9F44D1D}"/>
                </a:ext>
              </a:extLst>
            </p:cNvPr>
            <p:cNvSpPr>
              <a:spLocks noChangeArrowheads="1"/>
            </p:cNvSpPr>
            <p:nvPr/>
          </p:nvSpPr>
          <p:spPr bwMode="auto">
            <a:xfrm>
              <a:off x="4206" y="2712"/>
              <a:ext cx="1070"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527" name="Oval 278">
              <a:extLst>
                <a:ext uri="{FF2B5EF4-FFF2-40B4-BE49-F238E27FC236}">
                  <a16:creationId xmlns:a16="http://schemas.microsoft.com/office/drawing/2014/main" id="{ABD0C9CA-DC37-4359-A1CC-0FF7BD58A85D}"/>
                </a:ext>
              </a:extLst>
            </p:cNvPr>
            <p:cNvSpPr>
              <a:spLocks noChangeArrowheads="1"/>
            </p:cNvSpPr>
            <p:nvPr/>
          </p:nvSpPr>
          <p:spPr bwMode="auto">
            <a:xfrm>
              <a:off x="4304" y="2384"/>
              <a:ext cx="164"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528" name="Oval 279">
              <a:extLst>
                <a:ext uri="{FF2B5EF4-FFF2-40B4-BE49-F238E27FC236}">
                  <a16:creationId xmlns:a16="http://schemas.microsoft.com/office/drawing/2014/main" id="{0EA70EEC-3DA3-4E2E-87C5-F6FDA541280D}"/>
                </a:ext>
              </a:extLst>
            </p:cNvPr>
            <p:cNvSpPr>
              <a:spLocks noChangeArrowheads="1"/>
            </p:cNvSpPr>
            <p:nvPr/>
          </p:nvSpPr>
          <p:spPr bwMode="auto">
            <a:xfrm>
              <a:off x="4488" y="2384"/>
              <a:ext cx="158"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buClr>
                  <a:schemeClr val="accent2"/>
                </a:buClr>
                <a:buSzPct val="85000"/>
                <a:buFont typeface="ZapfDingbats" pitchFamily="82" charset="2"/>
                <a:buNone/>
              </a:pPr>
              <a:endParaRPr lang="en-US" altLang="en-US" sz="2000">
                <a:solidFill>
                  <a:srgbClr val="FF0000"/>
                </a:solidFill>
                <a:latin typeface="Arial" panose="020B0604020202020204" pitchFamily="34" charset="0"/>
              </a:endParaRPr>
            </a:p>
          </p:txBody>
        </p:sp>
        <p:sp>
          <p:nvSpPr>
            <p:cNvPr id="231529" name="Oval 280">
              <a:extLst>
                <a:ext uri="{FF2B5EF4-FFF2-40B4-BE49-F238E27FC236}">
                  <a16:creationId xmlns:a16="http://schemas.microsoft.com/office/drawing/2014/main" id="{9CC070D1-E8C3-4055-B591-9E85DECB75B8}"/>
                </a:ext>
              </a:extLst>
            </p:cNvPr>
            <p:cNvSpPr>
              <a:spLocks noChangeArrowheads="1"/>
            </p:cNvSpPr>
            <p:nvPr/>
          </p:nvSpPr>
          <p:spPr bwMode="auto">
            <a:xfrm>
              <a:off x="4659" y="2378"/>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1530" name="Rectangle 281">
              <a:extLst>
                <a:ext uri="{FF2B5EF4-FFF2-40B4-BE49-F238E27FC236}">
                  <a16:creationId xmlns:a16="http://schemas.microsoft.com/office/drawing/2014/main" id="{7759827C-FA0B-405C-9541-416AF6981335}"/>
                </a:ext>
              </a:extLst>
            </p:cNvPr>
            <p:cNvSpPr>
              <a:spLocks noChangeArrowheads="1"/>
            </p:cNvSpPr>
            <p:nvPr/>
          </p:nvSpPr>
          <p:spPr bwMode="auto">
            <a:xfrm>
              <a:off x="5059" y="1836"/>
              <a:ext cx="85" cy="763"/>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231436" name="Group 249">
            <a:extLst>
              <a:ext uri="{FF2B5EF4-FFF2-40B4-BE49-F238E27FC236}">
                <a16:creationId xmlns:a16="http://schemas.microsoft.com/office/drawing/2014/main" id="{072C3811-AC5C-44EF-B8EC-FAFC430F9F15}"/>
              </a:ext>
            </a:extLst>
          </p:cNvPr>
          <p:cNvGrpSpPr>
            <a:grpSpLocks/>
          </p:cNvGrpSpPr>
          <p:nvPr/>
        </p:nvGrpSpPr>
        <p:grpSpPr bwMode="auto">
          <a:xfrm>
            <a:off x="4722813" y="3789363"/>
            <a:ext cx="342900" cy="636587"/>
            <a:chOff x="4140" y="429"/>
            <a:chExt cx="1425" cy="2396"/>
          </a:xfrm>
        </p:grpSpPr>
        <p:sp>
          <p:nvSpPr>
            <p:cNvPr id="231475" name="Freeform 250">
              <a:extLst>
                <a:ext uri="{FF2B5EF4-FFF2-40B4-BE49-F238E27FC236}">
                  <a16:creationId xmlns:a16="http://schemas.microsoft.com/office/drawing/2014/main" id="{17DED59F-C89A-4B57-B9A7-DB0DD4D68F08}"/>
                </a:ext>
              </a:extLst>
            </p:cNvPr>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476" name="Rectangle 251">
              <a:extLst>
                <a:ext uri="{FF2B5EF4-FFF2-40B4-BE49-F238E27FC236}">
                  <a16:creationId xmlns:a16="http://schemas.microsoft.com/office/drawing/2014/main" id="{B2915111-3F33-405B-9FF2-BC9F1F2E0FE1}"/>
                </a:ext>
              </a:extLst>
            </p:cNvPr>
            <p:cNvSpPr>
              <a:spLocks noChangeArrowheads="1"/>
            </p:cNvSpPr>
            <p:nvPr/>
          </p:nvSpPr>
          <p:spPr bwMode="auto">
            <a:xfrm>
              <a:off x="4206" y="429"/>
              <a:ext cx="1049"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477" name="Freeform 252">
              <a:extLst>
                <a:ext uri="{FF2B5EF4-FFF2-40B4-BE49-F238E27FC236}">
                  <a16:creationId xmlns:a16="http://schemas.microsoft.com/office/drawing/2014/main" id="{A9DD1306-2564-45C9-A3E3-6568F52B6724}"/>
                </a:ext>
              </a:extLst>
            </p:cNvPr>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478" name="Freeform 253">
              <a:extLst>
                <a:ext uri="{FF2B5EF4-FFF2-40B4-BE49-F238E27FC236}">
                  <a16:creationId xmlns:a16="http://schemas.microsoft.com/office/drawing/2014/main" id="{9EC11432-9967-4EBA-95E9-7C3C9239D462}"/>
                </a:ext>
              </a:extLst>
            </p:cNvPr>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479" name="Rectangle 254">
              <a:extLst>
                <a:ext uri="{FF2B5EF4-FFF2-40B4-BE49-F238E27FC236}">
                  <a16:creationId xmlns:a16="http://schemas.microsoft.com/office/drawing/2014/main" id="{4395CBC1-635A-4F7D-A562-FB13C79D098A}"/>
                </a:ext>
              </a:extLst>
            </p:cNvPr>
            <p:cNvSpPr>
              <a:spLocks noChangeArrowheads="1"/>
            </p:cNvSpPr>
            <p:nvPr/>
          </p:nvSpPr>
          <p:spPr bwMode="auto">
            <a:xfrm>
              <a:off x="4213" y="692"/>
              <a:ext cx="594"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nvGrpSpPr>
            <p:cNvPr id="231480" name="Group 255">
              <a:extLst>
                <a:ext uri="{FF2B5EF4-FFF2-40B4-BE49-F238E27FC236}">
                  <a16:creationId xmlns:a16="http://schemas.microsoft.com/office/drawing/2014/main" id="{E29AA06A-860F-49C7-AE12-9D7ADC6F4F08}"/>
                </a:ext>
              </a:extLst>
            </p:cNvPr>
            <p:cNvGrpSpPr>
              <a:grpSpLocks/>
            </p:cNvGrpSpPr>
            <p:nvPr/>
          </p:nvGrpSpPr>
          <p:grpSpPr bwMode="auto">
            <a:xfrm>
              <a:off x="4749" y="668"/>
              <a:ext cx="581" cy="145"/>
              <a:chOff x="614" y="2568"/>
              <a:chExt cx="725" cy="139"/>
            </a:xfrm>
          </p:grpSpPr>
          <p:sp>
            <p:nvSpPr>
              <p:cNvPr id="231505" name="AutoShape 256">
                <a:extLst>
                  <a:ext uri="{FF2B5EF4-FFF2-40B4-BE49-F238E27FC236}">
                    <a16:creationId xmlns:a16="http://schemas.microsoft.com/office/drawing/2014/main" id="{024D5BCC-A177-40BD-A191-A20A9028B1D2}"/>
                  </a:ext>
                </a:extLst>
              </p:cNvPr>
              <p:cNvSpPr>
                <a:spLocks noChangeArrowheads="1"/>
              </p:cNvSpPr>
              <p:nvPr/>
            </p:nvSpPr>
            <p:spPr bwMode="auto">
              <a:xfrm>
                <a:off x="611" y="2568"/>
                <a:ext cx="724"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506" name="AutoShape 257">
                <a:extLst>
                  <a:ext uri="{FF2B5EF4-FFF2-40B4-BE49-F238E27FC236}">
                    <a16:creationId xmlns:a16="http://schemas.microsoft.com/office/drawing/2014/main" id="{095C59FA-ACF2-4490-ADD9-D9E35BB8C0B0}"/>
                  </a:ext>
                </a:extLst>
              </p:cNvPr>
              <p:cNvSpPr>
                <a:spLocks noChangeArrowheads="1"/>
              </p:cNvSpPr>
              <p:nvPr/>
            </p:nvSpPr>
            <p:spPr bwMode="auto">
              <a:xfrm>
                <a:off x="628" y="2585"/>
                <a:ext cx="692"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sp>
          <p:nvSpPr>
            <p:cNvPr id="231481" name="Rectangle 258">
              <a:extLst>
                <a:ext uri="{FF2B5EF4-FFF2-40B4-BE49-F238E27FC236}">
                  <a16:creationId xmlns:a16="http://schemas.microsoft.com/office/drawing/2014/main" id="{CB9DF82A-4538-4590-8607-60A50DF89CA6}"/>
                </a:ext>
              </a:extLst>
            </p:cNvPr>
            <p:cNvSpPr>
              <a:spLocks noChangeArrowheads="1"/>
            </p:cNvSpPr>
            <p:nvPr/>
          </p:nvSpPr>
          <p:spPr bwMode="auto">
            <a:xfrm>
              <a:off x="4226" y="1021"/>
              <a:ext cx="594"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nvGrpSpPr>
            <p:cNvPr id="231482" name="Group 259">
              <a:extLst>
                <a:ext uri="{FF2B5EF4-FFF2-40B4-BE49-F238E27FC236}">
                  <a16:creationId xmlns:a16="http://schemas.microsoft.com/office/drawing/2014/main" id="{7885483C-724A-4BE8-BCB3-E1E80142624A}"/>
                </a:ext>
              </a:extLst>
            </p:cNvPr>
            <p:cNvGrpSpPr>
              <a:grpSpLocks/>
            </p:cNvGrpSpPr>
            <p:nvPr/>
          </p:nvGrpSpPr>
          <p:grpSpPr bwMode="auto">
            <a:xfrm>
              <a:off x="4747" y="994"/>
              <a:ext cx="581" cy="134"/>
              <a:chOff x="614" y="2568"/>
              <a:chExt cx="725" cy="139"/>
            </a:xfrm>
          </p:grpSpPr>
          <p:sp>
            <p:nvSpPr>
              <p:cNvPr id="231503" name="AutoShape 260">
                <a:extLst>
                  <a:ext uri="{FF2B5EF4-FFF2-40B4-BE49-F238E27FC236}">
                    <a16:creationId xmlns:a16="http://schemas.microsoft.com/office/drawing/2014/main" id="{499913B1-F87D-4C0B-94D3-518A2D479825}"/>
                  </a:ext>
                </a:extLst>
              </p:cNvPr>
              <p:cNvSpPr>
                <a:spLocks noChangeArrowheads="1"/>
              </p:cNvSpPr>
              <p:nvPr/>
            </p:nvSpPr>
            <p:spPr bwMode="auto">
              <a:xfrm>
                <a:off x="614" y="2571"/>
                <a:ext cx="724"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504" name="AutoShape 261">
                <a:extLst>
                  <a:ext uri="{FF2B5EF4-FFF2-40B4-BE49-F238E27FC236}">
                    <a16:creationId xmlns:a16="http://schemas.microsoft.com/office/drawing/2014/main" id="{220C6968-E359-4E44-9F4A-319E72BD7A3C}"/>
                  </a:ext>
                </a:extLst>
              </p:cNvPr>
              <p:cNvSpPr>
                <a:spLocks noChangeArrowheads="1"/>
              </p:cNvSpPr>
              <p:nvPr/>
            </p:nvSpPr>
            <p:spPr bwMode="auto">
              <a:xfrm>
                <a:off x="622" y="2589"/>
                <a:ext cx="692"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sp>
          <p:nvSpPr>
            <p:cNvPr id="231483" name="Rectangle 262">
              <a:extLst>
                <a:ext uri="{FF2B5EF4-FFF2-40B4-BE49-F238E27FC236}">
                  <a16:creationId xmlns:a16="http://schemas.microsoft.com/office/drawing/2014/main" id="{B08EB760-9BEB-4BE0-A70F-C96F9B9A747C}"/>
                </a:ext>
              </a:extLst>
            </p:cNvPr>
            <p:cNvSpPr>
              <a:spLocks noChangeArrowheads="1"/>
            </p:cNvSpPr>
            <p:nvPr/>
          </p:nvSpPr>
          <p:spPr bwMode="auto">
            <a:xfrm>
              <a:off x="4219" y="1355"/>
              <a:ext cx="594"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484" name="Rectangle 263">
              <a:extLst>
                <a:ext uri="{FF2B5EF4-FFF2-40B4-BE49-F238E27FC236}">
                  <a16:creationId xmlns:a16="http://schemas.microsoft.com/office/drawing/2014/main" id="{7EE65476-094D-4FD8-B826-5813D395ADDD}"/>
                </a:ext>
              </a:extLst>
            </p:cNvPr>
            <p:cNvSpPr>
              <a:spLocks noChangeArrowheads="1"/>
            </p:cNvSpPr>
            <p:nvPr/>
          </p:nvSpPr>
          <p:spPr bwMode="auto">
            <a:xfrm>
              <a:off x="4226" y="1654"/>
              <a:ext cx="600"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nvGrpSpPr>
            <p:cNvPr id="231485" name="Group 264">
              <a:extLst>
                <a:ext uri="{FF2B5EF4-FFF2-40B4-BE49-F238E27FC236}">
                  <a16:creationId xmlns:a16="http://schemas.microsoft.com/office/drawing/2014/main" id="{601E465E-39A1-4941-9247-DF88DDCCFBA1}"/>
                </a:ext>
              </a:extLst>
            </p:cNvPr>
            <p:cNvGrpSpPr>
              <a:grpSpLocks/>
            </p:cNvGrpSpPr>
            <p:nvPr/>
          </p:nvGrpSpPr>
          <p:grpSpPr bwMode="auto">
            <a:xfrm>
              <a:off x="4735" y="1627"/>
              <a:ext cx="582" cy="151"/>
              <a:chOff x="614" y="2568"/>
              <a:chExt cx="725" cy="139"/>
            </a:xfrm>
          </p:grpSpPr>
          <p:sp>
            <p:nvSpPr>
              <p:cNvPr id="231501" name="AutoShape 265">
                <a:extLst>
                  <a:ext uri="{FF2B5EF4-FFF2-40B4-BE49-F238E27FC236}">
                    <a16:creationId xmlns:a16="http://schemas.microsoft.com/office/drawing/2014/main" id="{050175AF-28A2-451F-9514-7CDD8EE04DC0}"/>
                  </a:ext>
                </a:extLst>
              </p:cNvPr>
              <p:cNvSpPr>
                <a:spLocks noChangeArrowheads="1"/>
              </p:cNvSpPr>
              <p:nvPr/>
            </p:nvSpPr>
            <p:spPr bwMode="auto">
              <a:xfrm>
                <a:off x="612" y="2576"/>
                <a:ext cx="715"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502" name="AutoShape 266">
                <a:extLst>
                  <a:ext uri="{FF2B5EF4-FFF2-40B4-BE49-F238E27FC236}">
                    <a16:creationId xmlns:a16="http://schemas.microsoft.com/office/drawing/2014/main" id="{31B587FA-BC9E-4F3A-B509-8B364B4D2843}"/>
                  </a:ext>
                </a:extLst>
              </p:cNvPr>
              <p:cNvSpPr>
                <a:spLocks noChangeArrowheads="1"/>
              </p:cNvSpPr>
              <p:nvPr/>
            </p:nvSpPr>
            <p:spPr bwMode="auto">
              <a:xfrm>
                <a:off x="629" y="2587"/>
                <a:ext cx="682"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sp>
          <p:nvSpPr>
            <p:cNvPr id="231486" name="Freeform 267">
              <a:extLst>
                <a:ext uri="{FF2B5EF4-FFF2-40B4-BE49-F238E27FC236}">
                  <a16:creationId xmlns:a16="http://schemas.microsoft.com/office/drawing/2014/main" id="{683AFA64-DE5A-4AFB-9657-8A223A754793}"/>
                </a:ext>
              </a:extLst>
            </p:cNvPr>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31487" name="Group 268">
              <a:extLst>
                <a:ext uri="{FF2B5EF4-FFF2-40B4-BE49-F238E27FC236}">
                  <a16:creationId xmlns:a16="http://schemas.microsoft.com/office/drawing/2014/main" id="{19655FA4-CCC3-4F96-8522-085AAE4CA7A9}"/>
                </a:ext>
              </a:extLst>
            </p:cNvPr>
            <p:cNvGrpSpPr>
              <a:grpSpLocks/>
            </p:cNvGrpSpPr>
            <p:nvPr/>
          </p:nvGrpSpPr>
          <p:grpSpPr bwMode="auto">
            <a:xfrm>
              <a:off x="4739" y="1327"/>
              <a:ext cx="582" cy="139"/>
              <a:chOff x="614" y="2568"/>
              <a:chExt cx="725" cy="139"/>
            </a:xfrm>
          </p:grpSpPr>
          <p:sp>
            <p:nvSpPr>
              <p:cNvPr id="231499" name="AutoShape 269">
                <a:extLst>
                  <a:ext uri="{FF2B5EF4-FFF2-40B4-BE49-F238E27FC236}">
                    <a16:creationId xmlns:a16="http://schemas.microsoft.com/office/drawing/2014/main" id="{131B5DFC-4C1A-4565-BEDB-5D8E878838C3}"/>
                  </a:ext>
                </a:extLst>
              </p:cNvPr>
              <p:cNvSpPr>
                <a:spLocks noChangeArrowheads="1"/>
              </p:cNvSpPr>
              <p:nvPr/>
            </p:nvSpPr>
            <p:spPr bwMode="auto">
              <a:xfrm>
                <a:off x="616" y="2566"/>
                <a:ext cx="723"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500" name="AutoShape 270">
                <a:extLst>
                  <a:ext uri="{FF2B5EF4-FFF2-40B4-BE49-F238E27FC236}">
                    <a16:creationId xmlns:a16="http://schemas.microsoft.com/office/drawing/2014/main" id="{C15CC724-607C-42D4-9FA2-19503B5DD024}"/>
                  </a:ext>
                </a:extLst>
              </p:cNvPr>
              <p:cNvSpPr>
                <a:spLocks noChangeArrowheads="1"/>
              </p:cNvSpPr>
              <p:nvPr/>
            </p:nvSpPr>
            <p:spPr bwMode="auto">
              <a:xfrm>
                <a:off x="632" y="2584"/>
                <a:ext cx="690"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sp>
          <p:nvSpPr>
            <p:cNvPr id="231488" name="Rectangle 271">
              <a:extLst>
                <a:ext uri="{FF2B5EF4-FFF2-40B4-BE49-F238E27FC236}">
                  <a16:creationId xmlns:a16="http://schemas.microsoft.com/office/drawing/2014/main" id="{398B73C2-ABC7-41A2-AC13-255CBB625EB4}"/>
                </a:ext>
              </a:extLst>
            </p:cNvPr>
            <p:cNvSpPr>
              <a:spLocks noChangeArrowheads="1"/>
            </p:cNvSpPr>
            <p:nvPr/>
          </p:nvSpPr>
          <p:spPr bwMode="auto">
            <a:xfrm>
              <a:off x="5248" y="429"/>
              <a:ext cx="66"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489" name="Freeform 272">
              <a:extLst>
                <a:ext uri="{FF2B5EF4-FFF2-40B4-BE49-F238E27FC236}">
                  <a16:creationId xmlns:a16="http://schemas.microsoft.com/office/drawing/2014/main" id="{E2C255C6-1C8B-4860-85C4-57E04F2CEF19}"/>
                </a:ext>
              </a:extLst>
            </p:cNvPr>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490" name="Freeform 273">
              <a:extLst>
                <a:ext uri="{FF2B5EF4-FFF2-40B4-BE49-F238E27FC236}">
                  <a16:creationId xmlns:a16="http://schemas.microsoft.com/office/drawing/2014/main" id="{813F4D3A-3471-4661-8238-30AD61B7D676}"/>
                </a:ext>
              </a:extLst>
            </p:cNvPr>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491" name="Oval 274">
              <a:extLst>
                <a:ext uri="{FF2B5EF4-FFF2-40B4-BE49-F238E27FC236}">
                  <a16:creationId xmlns:a16="http://schemas.microsoft.com/office/drawing/2014/main" id="{4B4A083C-0CF8-4F84-9F7C-62CAACBB8FED}"/>
                </a:ext>
              </a:extLst>
            </p:cNvPr>
            <p:cNvSpPr>
              <a:spLocks noChangeArrowheads="1"/>
            </p:cNvSpPr>
            <p:nvPr/>
          </p:nvSpPr>
          <p:spPr bwMode="auto">
            <a:xfrm>
              <a:off x="5519" y="2610"/>
              <a:ext cx="46"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492" name="Freeform 275">
              <a:extLst>
                <a:ext uri="{FF2B5EF4-FFF2-40B4-BE49-F238E27FC236}">
                  <a16:creationId xmlns:a16="http://schemas.microsoft.com/office/drawing/2014/main" id="{178DB6A0-9271-4C44-9F6D-6FC5900AAE6C}"/>
                </a:ext>
              </a:extLst>
            </p:cNvPr>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493" name="AutoShape 276">
              <a:extLst>
                <a:ext uri="{FF2B5EF4-FFF2-40B4-BE49-F238E27FC236}">
                  <a16:creationId xmlns:a16="http://schemas.microsoft.com/office/drawing/2014/main" id="{7979F8EC-6D86-4C9B-B2D5-954D55D4ECCD}"/>
                </a:ext>
              </a:extLst>
            </p:cNvPr>
            <p:cNvSpPr>
              <a:spLocks noChangeArrowheads="1"/>
            </p:cNvSpPr>
            <p:nvPr/>
          </p:nvSpPr>
          <p:spPr bwMode="auto">
            <a:xfrm>
              <a:off x="4140" y="2682"/>
              <a:ext cx="1201" cy="143"/>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494" name="AutoShape 277">
              <a:extLst>
                <a:ext uri="{FF2B5EF4-FFF2-40B4-BE49-F238E27FC236}">
                  <a16:creationId xmlns:a16="http://schemas.microsoft.com/office/drawing/2014/main" id="{CE137B83-FB04-44A5-82F6-C4AD44BE9A35}"/>
                </a:ext>
              </a:extLst>
            </p:cNvPr>
            <p:cNvSpPr>
              <a:spLocks noChangeArrowheads="1"/>
            </p:cNvSpPr>
            <p:nvPr/>
          </p:nvSpPr>
          <p:spPr bwMode="auto">
            <a:xfrm>
              <a:off x="4206" y="2711"/>
              <a:ext cx="1069"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495" name="Oval 278">
              <a:extLst>
                <a:ext uri="{FF2B5EF4-FFF2-40B4-BE49-F238E27FC236}">
                  <a16:creationId xmlns:a16="http://schemas.microsoft.com/office/drawing/2014/main" id="{FBBEE5F5-6292-40EC-8D03-F646FCF00E9D}"/>
                </a:ext>
              </a:extLst>
            </p:cNvPr>
            <p:cNvSpPr>
              <a:spLocks noChangeArrowheads="1"/>
            </p:cNvSpPr>
            <p:nvPr/>
          </p:nvSpPr>
          <p:spPr bwMode="auto">
            <a:xfrm>
              <a:off x="4305" y="2383"/>
              <a:ext cx="165"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496" name="Oval 279">
              <a:extLst>
                <a:ext uri="{FF2B5EF4-FFF2-40B4-BE49-F238E27FC236}">
                  <a16:creationId xmlns:a16="http://schemas.microsoft.com/office/drawing/2014/main" id="{8E306F62-C433-427E-91CA-757A091489A6}"/>
                </a:ext>
              </a:extLst>
            </p:cNvPr>
            <p:cNvSpPr>
              <a:spLocks noChangeArrowheads="1"/>
            </p:cNvSpPr>
            <p:nvPr/>
          </p:nvSpPr>
          <p:spPr bwMode="auto">
            <a:xfrm>
              <a:off x="4483" y="2383"/>
              <a:ext cx="165"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buClr>
                  <a:schemeClr val="accent2"/>
                </a:buClr>
                <a:buSzPct val="85000"/>
                <a:buFont typeface="ZapfDingbats" pitchFamily="82" charset="2"/>
                <a:buNone/>
              </a:pPr>
              <a:endParaRPr lang="en-US" altLang="en-US" sz="1800">
                <a:solidFill>
                  <a:srgbClr val="FF0000"/>
                </a:solidFill>
                <a:latin typeface="Arial" panose="020B0604020202020204" pitchFamily="34" charset="0"/>
              </a:endParaRPr>
            </a:p>
          </p:txBody>
        </p:sp>
        <p:sp>
          <p:nvSpPr>
            <p:cNvPr id="231497" name="Oval 280">
              <a:extLst>
                <a:ext uri="{FF2B5EF4-FFF2-40B4-BE49-F238E27FC236}">
                  <a16:creationId xmlns:a16="http://schemas.microsoft.com/office/drawing/2014/main" id="{6CBE07DB-4E1B-446C-8C1A-39B7D901EDB0}"/>
                </a:ext>
              </a:extLst>
            </p:cNvPr>
            <p:cNvSpPr>
              <a:spLocks noChangeArrowheads="1"/>
            </p:cNvSpPr>
            <p:nvPr/>
          </p:nvSpPr>
          <p:spPr bwMode="auto">
            <a:xfrm>
              <a:off x="4661" y="2383"/>
              <a:ext cx="158"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498" name="Rectangle 281">
              <a:extLst>
                <a:ext uri="{FF2B5EF4-FFF2-40B4-BE49-F238E27FC236}">
                  <a16:creationId xmlns:a16="http://schemas.microsoft.com/office/drawing/2014/main" id="{447EB968-F0B6-4F6D-B875-A9D28A7B7AB2}"/>
                </a:ext>
              </a:extLst>
            </p:cNvPr>
            <p:cNvSpPr>
              <a:spLocks noChangeArrowheads="1"/>
            </p:cNvSpPr>
            <p:nvPr/>
          </p:nvSpPr>
          <p:spPr bwMode="auto">
            <a:xfrm>
              <a:off x="5064" y="1833"/>
              <a:ext cx="79" cy="765"/>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grpSp>
      <p:sp>
        <p:nvSpPr>
          <p:cNvPr id="231437" name="TextBox 182">
            <a:extLst>
              <a:ext uri="{FF2B5EF4-FFF2-40B4-BE49-F238E27FC236}">
                <a16:creationId xmlns:a16="http://schemas.microsoft.com/office/drawing/2014/main" id="{11AD578E-9606-4562-9475-3C6A11A5155F}"/>
              </a:ext>
            </a:extLst>
          </p:cNvPr>
          <p:cNvSpPr txBox="1">
            <a:spLocks noChangeArrowheads="1"/>
          </p:cNvSpPr>
          <p:nvPr/>
        </p:nvSpPr>
        <p:spPr bwMode="auto">
          <a:xfrm>
            <a:off x="2779713" y="6191250"/>
            <a:ext cx="1420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800">
                <a:latin typeface="Arial Narrow" panose="020B0606020202030204" pitchFamily="34" charset="0"/>
              </a:rPr>
              <a:t>KingCDN.com</a:t>
            </a:r>
            <a:endParaRPr lang="en-US" altLang="en-US" sz="1800" i="1">
              <a:latin typeface="Arial Narrow" panose="020B0606020202030204" pitchFamily="34" charset="0"/>
            </a:endParaRPr>
          </a:p>
        </p:txBody>
      </p:sp>
      <p:pic>
        <p:nvPicPr>
          <p:cNvPr id="231438" name="Picture 7" descr="Bob">
            <a:extLst>
              <a:ext uri="{FF2B5EF4-FFF2-40B4-BE49-F238E27FC236}">
                <a16:creationId xmlns:a16="http://schemas.microsoft.com/office/drawing/2014/main" id="{2EC4B752-017E-4C15-A835-0C04D84A45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238" y="2392363"/>
            <a:ext cx="533400"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45" name="Group 61444">
            <a:extLst>
              <a:ext uri="{FF2B5EF4-FFF2-40B4-BE49-F238E27FC236}">
                <a16:creationId xmlns:a16="http://schemas.microsoft.com/office/drawing/2014/main" id="{BC628B07-D84C-4DAE-8A05-9BDC91FE45DF}"/>
              </a:ext>
            </a:extLst>
          </p:cNvPr>
          <p:cNvGrpSpPr>
            <a:grpSpLocks/>
          </p:cNvGrpSpPr>
          <p:nvPr/>
        </p:nvGrpSpPr>
        <p:grpSpPr bwMode="auto">
          <a:xfrm>
            <a:off x="1490663" y="3036888"/>
            <a:ext cx="1628775" cy="1063625"/>
            <a:chOff x="1490926" y="3037262"/>
            <a:chExt cx="1628976" cy="1063042"/>
          </a:xfrm>
        </p:grpSpPr>
        <p:cxnSp>
          <p:nvCxnSpPr>
            <p:cNvPr id="231471" name="Straight Arrow Connector 44">
              <a:extLst>
                <a:ext uri="{FF2B5EF4-FFF2-40B4-BE49-F238E27FC236}">
                  <a16:creationId xmlns:a16="http://schemas.microsoft.com/office/drawing/2014/main" id="{A8A37CCF-6EE4-4B79-98A8-71A0B045A9E4}"/>
                </a:ext>
              </a:extLst>
            </p:cNvPr>
            <p:cNvCxnSpPr>
              <a:cxnSpLocks noChangeShapeType="1"/>
            </p:cNvCxnSpPr>
            <p:nvPr/>
          </p:nvCxnSpPr>
          <p:spPr bwMode="auto">
            <a:xfrm flipH="1">
              <a:off x="1490926" y="3037262"/>
              <a:ext cx="1628976" cy="1063042"/>
            </a:xfrm>
            <a:prstGeom prst="straightConnector1">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31472" name="Group 61441">
              <a:extLst>
                <a:ext uri="{FF2B5EF4-FFF2-40B4-BE49-F238E27FC236}">
                  <a16:creationId xmlns:a16="http://schemas.microsoft.com/office/drawing/2014/main" id="{85261200-9B4B-4F33-8D6D-BEEEE43B5CCC}"/>
                </a:ext>
              </a:extLst>
            </p:cNvPr>
            <p:cNvGrpSpPr>
              <a:grpSpLocks/>
            </p:cNvGrpSpPr>
            <p:nvPr/>
          </p:nvGrpSpPr>
          <p:grpSpPr bwMode="auto">
            <a:xfrm>
              <a:off x="2056927" y="3410016"/>
              <a:ext cx="317511" cy="345125"/>
              <a:chOff x="7454630" y="3313376"/>
              <a:chExt cx="317511" cy="345125"/>
            </a:xfrm>
          </p:grpSpPr>
          <p:sp>
            <p:nvSpPr>
              <p:cNvPr id="231473" name="Oval 61440">
                <a:extLst>
                  <a:ext uri="{FF2B5EF4-FFF2-40B4-BE49-F238E27FC236}">
                    <a16:creationId xmlns:a16="http://schemas.microsoft.com/office/drawing/2014/main" id="{948C3ED4-E968-4CD1-94A6-8DABBD8728B9}"/>
                  </a:ext>
                </a:extLst>
              </p:cNvPr>
              <p:cNvSpPr>
                <a:spLocks noChangeArrowheads="1"/>
              </p:cNvSpPr>
              <p:nvPr/>
            </p:nvSpPr>
            <p:spPr bwMode="auto">
              <a:xfrm>
                <a:off x="7468434" y="3354794"/>
                <a:ext cx="303707" cy="303707"/>
              </a:xfrm>
              <a:prstGeom prst="ellipse">
                <a:avLst/>
              </a:prstGeom>
              <a:solidFill>
                <a:schemeClr val="bg1"/>
              </a:solidFill>
              <a:ln w="15875">
                <a:solidFill>
                  <a:schemeClr val="tx1"/>
                </a:solidFill>
                <a:round/>
                <a:headEnd/>
                <a:tailEnd/>
              </a:ln>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474" name="TextBox 61439">
                <a:extLst>
                  <a:ext uri="{FF2B5EF4-FFF2-40B4-BE49-F238E27FC236}">
                    <a16:creationId xmlns:a16="http://schemas.microsoft.com/office/drawing/2014/main" id="{251DB369-4330-4357-A07F-0A5E4E9700FC}"/>
                  </a:ext>
                </a:extLst>
              </p:cNvPr>
              <p:cNvSpPr txBox="1">
                <a:spLocks noChangeArrowheads="1"/>
              </p:cNvSpPr>
              <p:nvPr/>
            </p:nvSpPr>
            <p:spPr bwMode="auto">
              <a:xfrm>
                <a:off x="7454630" y="3313376"/>
                <a:ext cx="298817" cy="338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1</a:t>
                </a:r>
              </a:p>
            </p:txBody>
          </p:sp>
        </p:grpSp>
      </p:grpSp>
      <p:sp>
        <p:nvSpPr>
          <p:cNvPr id="61443" name="TextBox 61442">
            <a:extLst>
              <a:ext uri="{FF2B5EF4-FFF2-40B4-BE49-F238E27FC236}">
                <a16:creationId xmlns:a16="http://schemas.microsoft.com/office/drawing/2014/main" id="{14BB8771-6DAC-4871-AAB6-B9AE03932B6E}"/>
              </a:ext>
            </a:extLst>
          </p:cNvPr>
          <p:cNvSpPr txBox="1">
            <a:spLocks noChangeArrowheads="1"/>
          </p:cNvSpPr>
          <p:nvPr/>
        </p:nvSpPr>
        <p:spPr bwMode="auto">
          <a:xfrm>
            <a:off x="263525" y="2462213"/>
            <a:ext cx="28622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ts val="200"/>
              </a:spcBef>
              <a:buClr>
                <a:schemeClr val="accent2"/>
              </a:buClr>
              <a:buSzPct val="85000"/>
              <a:buFont typeface="ZapfDingbats" pitchFamily="82" charset="2"/>
              <a:buNone/>
            </a:pPr>
            <a:r>
              <a:rPr lang="en-US" altLang="en-US" sz="1600">
                <a:latin typeface="Arial Narrow" panose="020B0606020202030204" pitchFamily="34" charset="0"/>
              </a:rPr>
              <a:t>1. Bob gets URL for video http://netcinema.com/6Y7B23V</a:t>
            </a:r>
          </a:p>
          <a:p>
            <a:pPr>
              <a:lnSpc>
                <a:spcPct val="100000"/>
              </a:lnSpc>
              <a:spcBef>
                <a:spcPts val="200"/>
              </a:spcBef>
              <a:buClr>
                <a:schemeClr val="accent2"/>
              </a:buClr>
              <a:buSzPct val="85000"/>
              <a:buFont typeface="ZapfDingbats" pitchFamily="82" charset="2"/>
              <a:buNone/>
            </a:pPr>
            <a:r>
              <a:rPr lang="en-US" altLang="en-US" sz="1600">
                <a:latin typeface="Arial Narrow" panose="020B0606020202030204" pitchFamily="34" charset="0"/>
              </a:rPr>
              <a:t>from netcinema.com web page</a:t>
            </a:r>
          </a:p>
        </p:txBody>
      </p:sp>
      <p:grpSp>
        <p:nvGrpSpPr>
          <p:cNvPr id="61448" name="Group 61447">
            <a:extLst>
              <a:ext uri="{FF2B5EF4-FFF2-40B4-BE49-F238E27FC236}">
                <a16:creationId xmlns:a16="http://schemas.microsoft.com/office/drawing/2014/main" id="{04FC4E7B-4240-4A58-BF26-93F87A505770}"/>
              </a:ext>
            </a:extLst>
          </p:cNvPr>
          <p:cNvGrpSpPr>
            <a:grpSpLocks/>
          </p:cNvGrpSpPr>
          <p:nvPr/>
        </p:nvGrpSpPr>
        <p:grpSpPr bwMode="auto">
          <a:xfrm>
            <a:off x="3919538" y="3225800"/>
            <a:ext cx="714375" cy="684213"/>
            <a:chOff x="3924463" y="3239045"/>
            <a:chExt cx="713539" cy="684908"/>
          </a:xfrm>
        </p:grpSpPr>
        <p:cxnSp>
          <p:nvCxnSpPr>
            <p:cNvPr id="231467" name="Straight Arrow Connector 193">
              <a:extLst>
                <a:ext uri="{FF2B5EF4-FFF2-40B4-BE49-F238E27FC236}">
                  <a16:creationId xmlns:a16="http://schemas.microsoft.com/office/drawing/2014/main" id="{0C2DDD44-0FF6-40A2-9974-0E0425669298}"/>
                </a:ext>
              </a:extLst>
            </p:cNvPr>
            <p:cNvCxnSpPr>
              <a:cxnSpLocks noChangeShapeType="1"/>
            </p:cNvCxnSpPr>
            <p:nvPr/>
          </p:nvCxnSpPr>
          <p:spPr bwMode="auto">
            <a:xfrm>
              <a:off x="3924463" y="3239045"/>
              <a:ext cx="713539" cy="684908"/>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31468" name="Group 194">
              <a:extLst>
                <a:ext uri="{FF2B5EF4-FFF2-40B4-BE49-F238E27FC236}">
                  <a16:creationId xmlns:a16="http://schemas.microsoft.com/office/drawing/2014/main" id="{04DFDDB6-5845-4DFB-99D0-DB6FA078498B}"/>
                </a:ext>
              </a:extLst>
            </p:cNvPr>
            <p:cNvGrpSpPr>
              <a:grpSpLocks/>
            </p:cNvGrpSpPr>
            <p:nvPr/>
          </p:nvGrpSpPr>
          <p:grpSpPr bwMode="auto">
            <a:xfrm>
              <a:off x="4061324" y="3293627"/>
              <a:ext cx="322117" cy="358925"/>
              <a:chOff x="7408615" y="3244352"/>
              <a:chExt cx="322117" cy="358925"/>
            </a:xfrm>
          </p:grpSpPr>
          <p:sp>
            <p:nvSpPr>
              <p:cNvPr id="231469" name="Oval 195">
                <a:extLst>
                  <a:ext uri="{FF2B5EF4-FFF2-40B4-BE49-F238E27FC236}">
                    <a16:creationId xmlns:a16="http://schemas.microsoft.com/office/drawing/2014/main" id="{0641B0CD-CF1C-4834-9E95-52C0EFA42483}"/>
                  </a:ext>
                </a:extLst>
              </p:cNvPr>
              <p:cNvSpPr>
                <a:spLocks noChangeArrowheads="1"/>
              </p:cNvSpPr>
              <p:nvPr/>
            </p:nvSpPr>
            <p:spPr bwMode="auto">
              <a:xfrm>
                <a:off x="7427025" y="3299570"/>
                <a:ext cx="303707" cy="303707"/>
              </a:xfrm>
              <a:prstGeom prst="ellipse">
                <a:avLst/>
              </a:prstGeom>
              <a:solidFill>
                <a:schemeClr val="bg1"/>
              </a:solidFill>
              <a:ln w="15875">
                <a:solidFill>
                  <a:schemeClr val="tx1"/>
                </a:solidFill>
                <a:round/>
                <a:headEnd/>
                <a:tailEnd/>
              </a:ln>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470" name="TextBox 196">
                <a:extLst>
                  <a:ext uri="{FF2B5EF4-FFF2-40B4-BE49-F238E27FC236}">
                    <a16:creationId xmlns:a16="http://schemas.microsoft.com/office/drawing/2014/main" id="{CFEC33F3-B954-47D9-9020-2E7025F623BB}"/>
                  </a:ext>
                </a:extLst>
              </p:cNvPr>
              <p:cNvSpPr txBox="1">
                <a:spLocks noChangeArrowheads="1"/>
              </p:cNvSpPr>
              <p:nvPr/>
            </p:nvSpPr>
            <p:spPr bwMode="auto">
              <a:xfrm>
                <a:off x="7408615" y="3244352"/>
                <a:ext cx="298431" cy="33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2</a:t>
                </a:r>
              </a:p>
            </p:txBody>
          </p:sp>
        </p:grpSp>
      </p:grpSp>
      <p:sp>
        <p:nvSpPr>
          <p:cNvPr id="201" name="TextBox 200">
            <a:extLst>
              <a:ext uri="{FF2B5EF4-FFF2-40B4-BE49-F238E27FC236}">
                <a16:creationId xmlns:a16="http://schemas.microsoft.com/office/drawing/2014/main" id="{C02011CD-4EAF-49DC-88C4-9AAC4C20B69D}"/>
              </a:ext>
            </a:extLst>
          </p:cNvPr>
          <p:cNvSpPr txBox="1">
            <a:spLocks noChangeArrowheads="1"/>
          </p:cNvSpPr>
          <p:nvPr/>
        </p:nvSpPr>
        <p:spPr bwMode="auto">
          <a:xfrm>
            <a:off x="4371975" y="2981325"/>
            <a:ext cx="38496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ts val="1600"/>
              </a:lnSpc>
              <a:buClr>
                <a:schemeClr val="accent2"/>
              </a:buClr>
              <a:buSzPct val="85000"/>
              <a:buFont typeface="ZapfDingbats" pitchFamily="82" charset="2"/>
              <a:buNone/>
            </a:pPr>
            <a:r>
              <a:rPr lang="en-US" altLang="en-US" sz="1600">
                <a:latin typeface="Arial Narrow" panose="020B0606020202030204" pitchFamily="34" charset="0"/>
              </a:rPr>
              <a:t>2. resolve http://netcinema.com/6Y7B23V</a:t>
            </a:r>
          </a:p>
          <a:p>
            <a:pPr>
              <a:lnSpc>
                <a:spcPts val="1600"/>
              </a:lnSpc>
              <a:buClr>
                <a:schemeClr val="accent2"/>
              </a:buClr>
              <a:buSzPct val="85000"/>
              <a:buFont typeface="ZapfDingbats" pitchFamily="82" charset="2"/>
              <a:buNone/>
            </a:pPr>
            <a:r>
              <a:rPr lang="en-US" altLang="en-US" sz="1600">
                <a:latin typeface="Arial Narrow" panose="020B0606020202030204" pitchFamily="34" charset="0"/>
              </a:rPr>
              <a:t>via Bob’s local DNS</a:t>
            </a:r>
          </a:p>
        </p:txBody>
      </p:sp>
      <p:sp>
        <p:nvSpPr>
          <p:cNvPr id="231443" name="TextBox 201">
            <a:extLst>
              <a:ext uri="{FF2B5EF4-FFF2-40B4-BE49-F238E27FC236}">
                <a16:creationId xmlns:a16="http://schemas.microsoft.com/office/drawing/2014/main" id="{856F771C-9432-4888-ADB7-BEBCAB76F2A0}"/>
              </a:ext>
            </a:extLst>
          </p:cNvPr>
          <p:cNvSpPr txBox="1">
            <a:spLocks noChangeArrowheads="1"/>
          </p:cNvSpPr>
          <p:nvPr/>
        </p:nvSpPr>
        <p:spPr bwMode="auto">
          <a:xfrm>
            <a:off x="355600" y="5927725"/>
            <a:ext cx="1768475"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ts val="1600"/>
              </a:lnSpc>
              <a:buClr>
                <a:schemeClr val="accent2"/>
              </a:buClr>
              <a:buSzPct val="85000"/>
              <a:buFont typeface="ZapfDingbats" pitchFamily="82" charset="2"/>
              <a:buNone/>
            </a:pPr>
            <a:r>
              <a:rPr lang="en-US" altLang="en-US" sz="1800">
                <a:latin typeface="Arial Narrow" panose="020B0606020202030204" pitchFamily="34" charset="0"/>
              </a:rPr>
              <a:t>netcinema’s</a:t>
            </a:r>
          </a:p>
          <a:p>
            <a:pPr algn="ctr">
              <a:lnSpc>
                <a:spcPts val="1600"/>
              </a:lnSpc>
              <a:buClr>
                <a:schemeClr val="accent2"/>
              </a:buClr>
              <a:buSzPct val="85000"/>
              <a:buFont typeface="ZapfDingbats" pitchFamily="82" charset="2"/>
              <a:buNone/>
            </a:pPr>
            <a:r>
              <a:rPr lang="en-US" altLang="en-US" sz="1800">
                <a:latin typeface="Arial Narrow" panose="020B0606020202030204" pitchFamily="34" charset="0"/>
              </a:rPr>
              <a:t>authoratative DNS</a:t>
            </a:r>
            <a:endParaRPr lang="en-US" altLang="en-US" sz="1800" i="1">
              <a:latin typeface="Arial Narrow" panose="020B0606020202030204" pitchFamily="34" charset="0"/>
            </a:endParaRPr>
          </a:p>
        </p:txBody>
      </p:sp>
      <p:cxnSp>
        <p:nvCxnSpPr>
          <p:cNvPr id="204" name="Straight Arrow Connector 203">
            <a:extLst>
              <a:ext uri="{FF2B5EF4-FFF2-40B4-BE49-F238E27FC236}">
                <a16:creationId xmlns:a16="http://schemas.microsoft.com/office/drawing/2014/main" id="{173B4273-302C-4534-9993-6678AD472FE5}"/>
              </a:ext>
            </a:extLst>
          </p:cNvPr>
          <p:cNvCxnSpPr>
            <a:cxnSpLocks noChangeShapeType="1"/>
          </p:cNvCxnSpPr>
          <p:nvPr/>
        </p:nvCxnSpPr>
        <p:spPr bwMode="auto">
          <a:xfrm flipH="1">
            <a:off x="1612900" y="4159250"/>
            <a:ext cx="3100388" cy="1376363"/>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46ECDC95-D076-4D14-9468-79362CDCD016}"/>
              </a:ext>
            </a:extLst>
          </p:cNvPr>
          <p:cNvCxnSpPr>
            <a:cxnSpLocks noChangeShapeType="1"/>
          </p:cNvCxnSpPr>
          <p:nvPr/>
        </p:nvCxnSpPr>
        <p:spPr bwMode="auto">
          <a:xfrm flipH="1">
            <a:off x="1593850" y="4268788"/>
            <a:ext cx="3100388" cy="1376362"/>
          </a:xfrm>
          <a:prstGeom prst="straightConnector1">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05" name="Group 204">
            <a:extLst>
              <a:ext uri="{FF2B5EF4-FFF2-40B4-BE49-F238E27FC236}">
                <a16:creationId xmlns:a16="http://schemas.microsoft.com/office/drawing/2014/main" id="{A27025CC-9B46-4006-BA85-A1B17E581446}"/>
              </a:ext>
            </a:extLst>
          </p:cNvPr>
          <p:cNvGrpSpPr>
            <a:grpSpLocks/>
          </p:cNvGrpSpPr>
          <p:nvPr/>
        </p:nvGrpSpPr>
        <p:grpSpPr bwMode="auto">
          <a:xfrm>
            <a:off x="1838325" y="5218113"/>
            <a:ext cx="317500" cy="344487"/>
            <a:chOff x="7454630" y="3313376"/>
            <a:chExt cx="317511" cy="345125"/>
          </a:xfrm>
        </p:grpSpPr>
        <p:sp>
          <p:nvSpPr>
            <p:cNvPr id="231465" name="Oval 205">
              <a:extLst>
                <a:ext uri="{FF2B5EF4-FFF2-40B4-BE49-F238E27FC236}">
                  <a16:creationId xmlns:a16="http://schemas.microsoft.com/office/drawing/2014/main" id="{96C210FB-8909-4CAC-98A2-D1FB5305EF06}"/>
                </a:ext>
              </a:extLst>
            </p:cNvPr>
            <p:cNvSpPr>
              <a:spLocks noChangeArrowheads="1"/>
            </p:cNvSpPr>
            <p:nvPr/>
          </p:nvSpPr>
          <p:spPr bwMode="auto">
            <a:xfrm>
              <a:off x="7468434" y="3354794"/>
              <a:ext cx="303707" cy="303707"/>
            </a:xfrm>
            <a:prstGeom prst="ellipse">
              <a:avLst/>
            </a:prstGeom>
            <a:solidFill>
              <a:schemeClr val="bg1"/>
            </a:solidFill>
            <a:ln w="15875">
              <a:solidFill>
                <a:schemeClr val="tx1"/>
              </a:solidFill>
              <a:round/>
              <a:headEnd/>
              <a:tailEnd/>
            </a:ln>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466" name="TextBox 206">
              <a:extLst>
                <a:ext uri="{FF2B5EF4-FFF2-40B4-BE49-F238E27FC236}">
                  <a16:creationId xmlns:a16="http://schemas.microsoft.com/office/drawing/2014/main" id="{A7653C07-A072-41A1-BA49-3FF6AE22CE42}"/>
                </a:ext>
              </a:extLst>
            </p:cNvPr>
            <p:cNvSpPr txBox="1">
              <a:spLocks noChangeArrowheads="1"/>
            </p:cNvSpPr>
            <p:nvPr/>
          </p:nvSpPr>
          <p:spPr bwMode="auto">
            <a:xfrm>
              <a:off x="7454630" y="3313376"/>
              <a:ext cx="298790" cy="339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3</a:t>
              </a:r>
            </a:p>
          </p:txBody>
        </p:sp>
      </p:grpSp>
      <p:sp>
        <p:nvSpPr>
          <p:cNvPr id="210" name="TextBox 209">
            <a:extLst>
              <a:ext uri="{FF2B5EF4-FFF2-40B4-BE49-F238E27FC236}">
                <a16:creationId xmlns:a16="http://schemas.microsoft.com/office/drawing/2014/main" id="{0DF35390-36E4-4EBC-89FA-390E9877652D}"/>
              </a:ext>
            </a:extLst>
          </p:cNvPr>
          <p:cNvSpPr txBox="1">
            <a:spLocks noChangeArrowheads="1"/>
          </p:cNvSpPr>
          <p:nvPr/>
        </p:nvSpPr>
        <p:spPr bwMode="auto">
          <a:xfrm>
            <a:off x="1808163" y="4592638"/>
            <a:ext cx="3200400" cy="5699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ts val="1600"/>
              </a:lnSpc>
              <a:buClr>
                <a:schemeClr val="accent2"/>
              </a:buClr>
              <a:buSzPct val="85000"/>
              <a:buFont typeface="ZapfDingbats" pitchFamily="82" charset="2"/>
              <a:buNone/>
            </a:pPr>
            <a:r>
              <a:rPr lang="en-US" altLang="en-US" sz="1600">
                <a:latin typeface="Arial Narrow" panose="020B0606020202030204" pitchFamily="34" charset="0"/>
              </a:rPr>
              <a:t>3. netcinema’s DNS returns URL </a:t>
            </a:r>
          </a:p>
          <a:p>
            <a:pPr>
              <a:lnSpc>
                <a:spcPts val="1600"/>
              </a:lnSpc>
              <a:buClr>
                <a:schemeClr val="accent2"/>
              </a:buClr>
              <a:buSzPct val="85000"/>
              <a:buFont typeface="ZapfDingbats" pitchFamily="82" charset="2"/>
              <a:buNone/>
            </a:pPr>
            <a:r>
              <a:rPr lang="en-US" altLang="en-US" sz="1600">
                <a:latin typeface="Arial Narrow" panose="020B0606020202030204" pitchFamily="34" charset="0"/>
              </a:rPr>
              <a:t>http://KingCDN.com/NetC6y&amp;B</a:t>
            </a:r>
            <a:r>
              <a:rPr lang="en-US" altLang="en-US" sz="1800">
                <a:latin typeface="Arial Narrow" panose="020B0606020202030204" pitchFamily="34" charset="0"/>
              </a:rPr>
              <a:t>23V</a:t>
            </a:r>
          </a:p>
        </p:txBody>
      </p:sp>
      <p:cxnSp>
        <p:nvCxnSpPr>
          <p:cNvPr id="212" name="Straight Arrow Connector 211">
            <a:extLst>
              <a:ext uri="{FF2B5EF4-FFF2-40B4-BE49-F238E27FC236}">
                <a16:creationId xmlns:a16="http://schemas.microsoft.com/office/drawing/2014/main" id="{3076EEF9-DBA8-4572-AB8E-BF4B930032E3}"/>
              </a:ext>
            </a:extLst>
          </p:cNvPr>
          <p:cNvCxnSpPr>
            <a:cxnSpLocks noChangeShapeType="1"/>
          </p:cNvCxnSpPr>
          <p:nvPr/>
        </p:nvCxnSpPr>
        <p:spPr bwMode="auto">
          <a:xfrm>
            <a:off x="5032375" y="4475163"/>
            <a:ext cx="447675" cy="96202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 name="Straight Arrow Connector 216">
            <a:extLst>
              <a:ext uri="{FF2B5EF4-FFF2-40B4-BE49-F238E27FC236}">
                <a16:creationId xmlns:a16="http://schemas.microsoft.com/office/drawing/2014/main" id="{5CBF1508-C250-4F00-B84E-A0C49042423B}"/>
              </a:ext>
            </a:extLst>
          </p:cNvPr>
          <p:cNvCxnSpPr>
            <a:cxnSpLocks noChangeShapeType="1"/>
          </p:cNvCxnSpPr>
          <p:nvPr/>
        </p:nvCxnSpPr>
        <p:spPr bwMode="auto">
          <a:xfrm>
            <a:off x="5127625" y="4486275"/>
            <a:ext cx="447675" cy="960438"/>
          </a:xfrm>
          <a:prstGeom prst="straightConnector1">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13" name="Group 212">
            <a:extLst>
              <a:ext uri="{FF2B5EF4-FFF2-40B4-BE49-F238E27FC236}">
                <a16:creationId xmlns:a16="http://schemas.microsoft.com/office/drawing/2014/main" id="{FAD0FDE6-D4BF-4028-AD86-91CBDCAD465E}"/>
              </a:ext>
            </a:extLst>
          </p:cNvPr>
          <p:cNvGrpSpPr>
            <a:grpSpLocks/>
          </p:cNvGrpSpPr>
          <p:nvPr/>
        </p:nvGrpSpPr>
        <p:grpSpPr bwMode="auto">
          <a:xfrm>
            <a:off x="5116513" y="4727575"/>
            <a:ext cx="317500" cy="346075"/>
            <a:chOff x="7454630" y="3313376"/>
            <a:chExt cx="317511" cy="345125"/>
          </a:xfrm>
        </p:grpSpPr>
        <p:sp>
          <p:nvSpPr>
            <p:cNvPr id="231463" name="Oval 213">
              <a:extLst>
                <a:ext uri="{FF2B5EF4-FFF2-40B4-BE49-F238E27FC236}">
                  <a16:creationId xmlns:a16="http://schemas.microsoft.com/office/drawing/2014/main" id="{9CBFB2C1-3296-4A32-A321-385BF2545A92}"/>
                </a:ext>
              </a:extLst>
            </p:cNvPr>
            <p:cNvSpPr>
              <a:spLocks noChangeArrowheads="1"/>
            </p:cNvSpPr>
            <p:nvPr/>
          </p:nvSpPr>
          <p:spPr bwMode="auto">
            <a:xfrm>
              <a:off x="7468434" y="3354794"/>
              <a:ext cx="303707" cy="303707"/>
            </a:xfrm>
            <a:prstGeom prst="ellipse">
              <a:avLst/>
            </a:prstGeom>
            <a:solidFill>
              <a:schemeClr val="bg1"/>
            </a:solidFill>
            <a:ln w="15875">
              <a:solidFill>
                <a:schemeClr val="tx1"/>
              </a:solidFill>
              <a:round/>
              <a:headEnd/>
              <a:tailEnd/>
            </a:ln>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464" name="TextBox 214">
              <a:extLst>
                <a:ext uri="{FF2B5EF4-FFF2-40B4-BE49-F238E27FC236}">
                  <a16:creationId xmlns:a16="http://schemas.microsoft.com/office/drawing/2014/main" id="{E5F006F5-967B-48CE-9A58-84D64D0E8AA9}"/>
                </a:ext>
              </a:extLst>
            </p:cNvPr>
            <p:cNvSpPr txBox="1">
              <a:spLocks noChangeArrowheads="1"/>
            </p:cNvSpPr>
            <p:nvPr/>
          </p:nvSpPr>
          <p:spPr bwMode="auto">
            <a:xfrm>
              <a:off x="7454630" y="3313376"/>
              <a:ext cx="298790" cy="338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4</a:t>
              </a:r>
            </a:p>
          </p:txBody>
        </p:sp>
      </p:grpSp>
      <p:sp>
        <p:nvSpPr>
          <p:cNvPr id="219" name="TextBox 218">
            <a:extLst>
              <a:ext uri="{FF2B5EF4-FFF2-40B4-BE49-F238E27FC236}">
                <a16:creationId xmlns:a16="http://schemas.microsoft.com/office/drawing/2014/main" id="{5F65FBDF-2CEA-4220-9043-792B9E65B194}"/>
              </a:ext>
            </a:extLst>
          </p:cNvPr>
          <p:cNvSpPr txBox="1">
            <a:spLocks noChangeArrowheads="1"/>
          </p:cNvSpPr>
          <p:nvPr/>
        </p:nvSpPr>
        <p:spPr bwMode="auto">
          <a:xfrm>
            <a:off x="5748338" y="4554538"/>
            <a:ext cx="3592512"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ts val="1600"/>
              </a:lnSpc>
              <a:buClr>
                <a:schemeClr val="accent2"/>
              </a:buClr>
              <a:buSzPct val="85000"/>
              <a:buFont typeface="ZapfDingbats" pitchFamily="82" charset="2"/>
              <a:buNone/>
            </a:pPr>
            <a:r>
              <a:rPr lang="en-US" altLang="en-US" sz="1600">
                <a:latin typeface="Arial Narrow" panose="020B0606020202030204" pitchFamily="34" charset="0"/>
              </a:rPr>
              <a:t>4&amp;5. Resolve </a:t>
            </a:r>
          </a:p>
          <a:p>
            <a:pPr>
              <a:lnSpc>
                <a:spcPts val="1600"/>
              </a:lnSpc>
              <a:buClr>
                <a:schemeClr val="accent2"/>
              </a:buClr>
              <a:buSzPct val="85000"/>
              <a:buFont typeface="ZapfDingbats" pitchFamily="82" charset="2"/>
              <a:buNone/>
            </a:pPr>
            <a:r>
              <a:rPr lang="en-US" altLang="en-US" sz="1600">
                <a:latin typeface="Arial Narrow" panose="020B0606020202030204" pitchFamily="34" charset="0"/>
              </a:rPr>
              <a:t>http://KingCDN.com/NetC6y&amp;B23</a:t>
            </a:r>
          </a:p>
          <a:p>
            <a:pPr>
              <a:lnSpc>
                <a:spcPts val="1600"/>
              </a:lnSpc>
              <a:buClr>
                <a:schemeClr val="accent2"/>
              </a:buClr>
              <a:buSzPct val="85000"/>
              <a:buFont typeface="ZapfDingbats" pitchFamily="82" charset="2"/>
              <a:buNone/>
            </a:pPr>
            <a:r>
              <a:rPr lang="en-US" altLang="en-US" sz="1600">
                <a:latin typeface="Arial Narrow" panose="020B0606020202030204" pitchFamily="34" charset="0"/>
              </a:rPr>
              <a:t>via KingCDN’s authoritative DNS, </a:t>
            </a:r>
          </a:p>
          <a:p>
            <a:pPr>
              <a:lnSpc>
                <a:spcPts val="1600"/>
              </a:lnSpc>
              <a:buClr>
                <a:schemeClr val="accent2"/>
              </a:buClr>
              <a:buSzPct val="85000"/>
              <a:buFont typeface="ZapfDingbats" pitchFamily="82" charset="2"/>
              <a:buNone/>
            </a:pPr>
            <a:r>
              <a:rPr lang="en-US" altLang="en-US" sz="1600">
                <a:latin typeface="Arial Narrow" panose="020B0606020202030204" pitchFamily="34" charset="0"/>
              </a:rPr>
              <a:t>which returns IP address of KingCDN </a:t>
            </a:r>
          </a:p>
          <a:p>
            <a:pPr>
              <a:lnSpc>
                <a:spcPts val="1600"/>
              </a:lnSpc>
              <a:buClr>
                <a:schemeClr val="accent2"/>
              </a:buClr>
              <a:buSzPct val="85000"/>
              <a:buFont typeface="ZapfDingbats" pitchFamily="82" charset="2"/>
              <a:buNone/>
            </a:pPr>
            <a:r>
              <a:rPr lang="en-US" altLang="en-US" sz="1600">
                <a:latin typeface="Arial Narrow" panose="020B0606020202030204" pitchFamily="34" charset="0"/>
              </a:rPr>
              <a:t>server  with video</a:t>
            </a:r>
          </a:p>
        </p:txBody>
      </p:sp>
      <p:cxnSp>
        <p:nvCxnSpPr>
          <p:cNvPr id="220" name="Straight Arrow Connector 219">
            <a:extLst>
              <a:ext uri="{FF2B5EF4-FFF2-40B4-BE49-F238E27FC236}">
                <a16:creationId xmlns:a16="http://schemas.microsoft.com/office/drawing/2014/main" id="{1A549246-6057-4E6E-BB4F-B0568B3D2322}"/>
              </a:ext>
            </a:extLst>
          </p:cNvPr>
          <p:cNvCxnSpPr>
            <a:cxnSpLocks noChangeShapeType="1"/>
          </p:cNvCxnSpPr>
          <p:nvPr/>
        </p:nvCxnSpPr>
        <p:spPr bwMode="auto">
          <a:xfrm>
            <a:off x="3783013" y="3322638"/>
            <a:ext cx="812800" cy="822325"/>
          </a:xfrm>
          <a:prstGeom prst="straightConnector1">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23" name="Group 222">
            <a:extLst>
              <a:ext uri="{FF2B5EF4-FFF2-40B4-BE49-F238E27FC236}">
                <a16:creationId xmlns:a16="http://schemas.microsoft.com/office/drawing/2014/main" id="{B1346864-6721-4E6E-B8E9-FB621C4AF5D5}"/>
              </a:ext>
            </a:extLst>
          </p:cNvPr>
          <p:cNvGrpSpPr>
            <a:grpSpLocks/>
          </p:cNvGrpSpPr>
          <p:nvPr/>
        </p:nvGrpSpPr>
        <p:grpSpPr bwMode="auto">
          <a:xfrm>
            <a:off x="4154488" y="3667125"/>
            <a:ext cx="317500" cy="346075"/>
            <a:chOff x="7454630" y="3313376"/>
            <a:chExt cx="317511" cy="345125"/>
          </a:xfrm>
        </p:grpSpPr>
        <p:sp>
          <p:nvSpPr>
            <p:cNvPr id="231461" name="Oval 223">
              <a:extLst>
                <a:ext uri="{FF2B5EF4-FFF2-40B4-BE49-F238E27FC236}">
                  <a16:creationId xmlns:a16="http://schemas.microsoft.com/office/drawing/2014/main" id="{310E60DA-734B-4989-BF3A-D4B9053B8E67}"/>
                </a:ext>
              </a:extLst>
            </p:cNvPr>
            <p:cNvSpPr>
              <a:spLocks noChangeArrowheads="1"/>
            </p:cNvSpPr>
            <p:nvPr/>
          </p:nvSpPr>
          <p:spPr bwMode="auto">
            <a:xfrm>
              <a:off x="7468434" y="3354794"/>
              <a:ext cx="303707" cy="303707"/>
            </a:xfrm>
            <a:prstGeom prst="ellipse">
              <a:avLst/>
            </a:prstGeom>
            <a:solidFill>
              <a:schemeClr val="bg1"/>
            </a:solidFill>
            <a:ln w="15875">
              <a:solidFill>
                <a:schemeClr val="tx1"/>
              </a:solidFill>
              <a:round/>
              <a:headEnd/>
              <a:tailEnd/>
            </a:ln>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462" name="TextBox 224">
              <a:extLst>
                <a:ext uri="{FF2B5EF4-FFF2-40B4-BE49-F238E27FC236}">
                  <a16:creationId xmlns:a16="http://schemas.microsoft.com/office/drawing/2014/main" id="{9A0DAED2-3829-48E5-9C6D-CD25391B88CF}"/>
                </a:ext>
              </a:extLst>
            </p:cNvPr>
            <p:cNvSpPr txBox="1">
              <a:spLocks noChangeArrowheads="1"/>
            </p:cNvSpPr>
            <p:nvPr/>
          </p:nvSpPr>
          <p:spPr bwMode="auto">
            <a:xfrm>
              <a:off x="7454630" y="3313376"/>
              <a:ext cx="298790" cy="338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5</a:t>
              </a:r>
            </a:p>
          </p:txBody>
        </p:sp>
      </p:grpSp>
      <p:cxnSp>
        <p:nvCxnSpPr>
          <p:cNvPr id="226" name="Straight Arrow Connector 225">
            <a:extLst>
              <a:ext uri="{FF2B5EF4-FFF2-40B4-BE49-F238E27FC236}">
                <a16:creationId xmlns:a16="http://schemas.microsoft.com/office/drawing/2014/main" id="{86B72459-8F19-4514-BEF9-34E68F004D89}"/>
              </a:ext>
            </a:extLst>
          </p:cNvPr>
          <p:cNvCxnSpPr>
            <a:cxnSpLocks noChangeShapeType="1"/>
          </p:cNvCxnSpPr>
          <p:nvPr/>
        </p:nvCxnSpPr>
        <p:spPr bwMode="auto">
          <a:xfrm flipH="1">
            <a:off x="3311525" y="3201988"/>
            <a:ext cx="4763" cy="236220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457" name="Up Arrow 61456">
            <a:extLst>
              <a:ext uri="{FF2B5EF4-FFF2-40B4-BE49-F238E27FC236}">
                <a16:creationId xmlns:a16="http://schemas.microsoft.com/office/drawing/2014/main" id="{429D87DD-0C80-4AC4-9150-6E8591E448D6}"/>
              </a:ext>
            </a:extLst>
          </p:cNvPr>
          <p:cNvSpPr>
            <a:spLocks noChangeArrowheads="1"/>
          </p:cNvSpPr>
          <p:nvPr/>
        </p:nvSpPr>
        <p:spPr bwMode="auto">
          <a:xfrm>
            <a:off x="3340100" y="3195638"/>
            <a:ext cx="298450" cy="2284412"/>
          </a:xfrm>
          <a:prstGeom prst="upArrow">
            <a:avLst>
              <a:gd name="adj1" fmla="val 50000"/>
              <a:gd name="adj2" fmla="val 50249"/>
            </a:avLst>
          </a:prstGeom>
          <a:gradFill rotWithShape="1">
            <a:gsLst>
              <a:gs pos="0">
                <a:srgbClr val="000090"/>
              </a:gs>
              <a:gs pos="64000">
                <a:srgbClr val="000090"/>
              </a:gs>
              <a:gs pos="100000">
                <a:srgbClr val="FFFFFF"/>
              </a:gs>
            </a:gsLst>
            <a:lin ang="5400000"/>
          </a:gra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1800">
              <a:latin typeface="Arial" panose="020B0604020202020204" pitchFamily="34" charset="0"/>
            </a:endParaRPr>
          </a:p>
        </p:txBody>
      </p:sp>
      <p:sp>
        <p:nvSpPr>
          <p:cNvPr id="231" name="TextBox 230">
            <a:extLst>
              <a:ext uri="{FF2B5EF4-FFF2-40B4-BE49-F238E27FC236}">
                <a16:creationId xmlns:a16="http://schemas.microsoft.com/office/drawing/2014/main" id="{37576954-0D06-4FF6-9D52-5505E81297E1}"/>
              </a:ext>
            </a:extLst>
          </p:cNvPr>
          <p:cNvSpPr txBox="1">
            <a:spLocks noChangeArrowheads="1"/>
          </p:cNvSpPr>
          <p:nvPr/>
        </p:nvSpPr>
        <p:spPr bwMode="auto">
          <a:xfrm>
            <a:off x="2254250" y="3732213"/>
            <a:ext cx="2027238" cy="812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ts val="1600"/>
              </a:lnSpc>
              <a:buClr>
                <a:schemeClr val="accent2"/>
              </a:buClr>
              <a:buSzPct val="85000"/>
              <a:buFont typeface="ZapfDingbats" pitchFamily="82" charset="2"/>
              <a:buNone/>
            </a:pPr>
            <a:r>
              <a:rPr lang="en-US" altLang="en-US" sz="1600">
                <a:latin typeface="Arial Narrow" panose="020B0606020202030204" pitchFamily="34" charset="0"/>
              </a:rPr>
              <a:t>6. request video from</a:t>
            </a:r>
          </a:p>
          <a:p>
            <a:pPr>
              <a:lnSpc>
                <a:spcPts val="1600"/>
              </a:lnSpc>
              <a:buClr>
                <a:schemeClr val="accent2"/>
              </a:buClr>
              <a:buSzPct val="85000"/>
              <a:buFont typeface="ZapfDingbats" pitchFamily="82" charset="2"/>
              <a:buNone/>
            </a:pPr>
            <a:r>
              <a:rPr lang="en-US" altLang="en-US" sz="1600">
                <a:latin typeface="Arial Narrow" panose="020B0606020202030204" pitchFamily="34" charset="0"/>
              </a:rPr>
              <a:t>KINGCDN server,</a:t>
            </a:r>
          </a:p>
          <a:p>
            <a:pPr>
              <a:lnSpc>
                <a:spcPts val="1600"/>
              </a:lnSpc>
              <a:buClr>
                <a:schemeClr val="accent2"/>
              </a:buClr>
              <a:buSzPct val="85000"/>
              <a:buFont typeface="ZapfDingbats" pitchFamily="82" charset="2"/>
              <a:buNone/>
            </a:pPr>
            <a:r>
              <a:rPr lang="en-US" altLang="en-US" sz="1600">
                <a:latin typeface="Arial Narrow" panose="020B0606020202030204" pitchFamily="34" charset="0"/>
              </a:rPr>
              <a:t>streamed via HTTP</a:t>
            </a:r>
          </a:p>
        </p:txBody>
      </p:sp>
      <p:sp>
        <p:nvSpPr>
          <p:cNvPr id="231457" name="TextBox 232">
            <a:extLst>
              <a:ext uri="{FF2B5EF4-FFF2-40B4-BE49-F238E27FC236}">
                <a16:creationId xmlns:a16="http://schemas.microsoft.com/office/drawing/2014/main" id="{E652A58A-D56D-4C66-BCB7-F2EA3FCB85FA}"/>
              </a:ext>
            </a:extLst>
          </p:cNvPr>
          <p:cNvSpPr txBox="1">
            <a:spLocks noChangeArrowheads="1"/>
          </p:cNvSpPr>
          <p:nvPr/>
        </p:nvSpPr>
        <p:spPr bwMode="auto">
          <a:xfrm>
            <a:off x="4803775" y="6153150"/>
            <a:ext cx="1706563"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ts val="1600"/>
              </a:lnSpc>
              <a:buClr>
                <a:schemeClr val="accent2"/>
              </a:buClr>
              <a:buSzPct val="85000"/>
              <a:buFont typeface="ZapfDingbats" pitchFamily="82" charset="2"/>
              <a:buNone/>
            </a:pPr>
            <a:r>
              <a:rPr lang="en-US" altLang="en-US" sz="1800">
                <a:latin typeface="Arial Narrow" panose="020B0606020202030204" pitchFamily="34" charset="0"/>
              </a:rPr>
              <a:t>KingCDN</a:t>
            </a:r>
          </a:p>
          <a:p>
            <a:pPr algn="ctr">
              <a:lnSpc>
                <a:spcPts val="1600"/>
              </a:lnSpc>
              <a:buClr>
                <a:schemeClr val="accent2"/>
              </a:buClr>
              <a:buSzPct val="85000"/>
              <a:buFont typeface="ZapfDingbats" pitchFamily="82" charset="2"/>
              <a:buNone/>
            </a:pPr>
            <a:r>
              <a:rPr lang="en-US" altLang="en-US" sz="1800">
                <a:latin typeface="Arial Narrow" panose="020B0606020202030204" pitchFamily="34" charset="0"/>
              </a:rPr>
              <a:t>authoritative DNS</a:t>
            </a:r>
            <a:endParaRPr lang="en-US" altLang="en-US" sz="1800" i="1">
              <a:latin typeface="Arial Narrow" panose="020B0606020202030204" pitchFamily="34" charset="0"/>
            </a:endParaRPr>
          </a:p>
        </p:txBody>
      </p:sp>
      <p:sp>
        <p:nvSpPr>
          <p:cNvPr id="231458" name="TextBox 182">
            <a:extLst>
              <a:ext uri="{FF2B5EF4-FFF2-40B4-BE49-F238E27FC236}">
                <a16:creationId xmlns:a16="http://schemas.microsoft.com/office/drawing/2014/main" id="{E4D5A499-7FD9-4682-A468-ED17FCA8484B}"/>
              </a:ext>
            </a:extLst>
          </p:cNvPr>
          <p:cNvSpPr txBox="1">
            <a:spLocks noChangeArrowheads="1"/>
          </p:cNvSpPr>
          <p:nvPr/>
        </p:nvSpPr>
        <p:spPr bwMode="auto">
          <a:xfrm>
            <a:off x="5033963" y="3713163"/>
            <a:ext cx="10255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ts val="1600"/>
              </a:lnSpc>
              <a:buClr>
                <a:schemeClr val="accent2"/>
              </a:buClr>
              <a:buSzPct val="85000"/>
              <a:buFont typeface="ZapfDingbats" pitchFamily="82" charset="2"/>
              <a:buNone/>
            </a:pPr>
            <a:r>
              <a:rPr lang="en-US" altLang="en-US" sz="1800">
                <a:latin typeface="Arial Narrow" panose="020B0606020202030204" pitchFamily="34" charset="0"/>
              </a:rPr>
              <a:t>Bob’s </a:t>
            </a:r>
          </a:p>
          <a:p>
            <a:pPr>
              <a:lnSpc>
                <a:spcPts val="1600"/>
              </a:lnSpc>
              <a:buClr>
                <a:schemeClr val="accent2"/>
              </a:buClr>
              <a:buSzPct val="85000"/>
              <a:buFont typeface="ZapfDingbats" pitchFamily="82" charset="2"/>
              <a:buNone/>
            </a:pPr>
            <a:r>
              <a:rPr lang="en-US" altLang="en-US" sz="1800">
                <a:latin typeface="Arial Narrow" panose="020B0606020202030204" pitchFamily="34" charset="0"/>
              </a:rPr>
              <a:t>local DNS</a:t>
            </a:r>
          </a:p>
          <a:p>
            <a:pPr>
              <a:lnSpc>
                <a:spcPts val="1600"/>
              </a:lnSpc>
              <a:buClr>
                <a:schemeClr val="accent2"/>
              </a:buClr>
              <a:buSzPct val="85000"/>
              <a:buFont typeface="ZapfDingbats" pitchFamily="82" charset="2"/>
              <a:buNone/>
            </a:pPr>
            <a:r>
              <a:rPr lang="en-US" altLang="en-US" sz="1800">
                <a:latin typeface="Arial Narrow" panose="020B0606020202030204" pitchFamily="34" charset="0"/>
              </a:rPr>
              <a:t>server</a:t>
            </a:r>
            <a:endParaRPr lang="en-US" altLang="en-US" sz="1800" i="1">
              <a:latin typeface="Arial Narrow" panose="020B0606020202030204" pitchFamily="34" charset="0"/>
            </a:endParaRPr>
          </a:p>
        </p:txBody>
      </p:sp>
      <p:sp>
        <p:nvSpPr>
          <p:cNvPr id="231459" name="Rectangle 7">
            <a:extLst>
              <a:ext uri="{FF2B5EF4-FFF2-40B4-BE49-F238E27FC236}">
                <a16:creationId xmlns:a16="http://schemas.microsoft.com/office/drawing/2014/main" id="{3AD96191-C0F9-4E4E-8375-C709482B7B2D}"/>
              </a:ext>
            </a:extLst>
          </p:cNvPr>
          <p:cNvSpPr>
            <a:spLocks noGrp="1" noChangeArrowheads="1"/>
          </p:cNvSpPr>
          <p:nvPr>
            <p:ph type="ftr" sz="quarter" idx="11"/>
          </p:nvPr>
        </p:nvSpPr>
        <p:spPr>
          <a:xfrm>
            <a:off x="6924675" y="6454775"/>
            <a:ext cx="1547813" cy="300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231460" name="Rectangle 8">
            <a:extLst>
              <a:ext uri="{FF2B5EF4-FFF2-40B4-BE49-F238E27FC236}">
                <a16:creationId xmlns:a16="http://schemas.microsoft.com/office/drawing/2014/main" id="{F673F46F-70DC-449C-A762-B76E7269F99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69A00BC9-8192-4CB2-9C34-1745141A956A}" type="slidenum">
              <a:rPr lang="en-US" altLang="en-US" sz="1200" smtClean="0">
                <a:latin typeface="Tahoma" panose="020B0604030504040204" pitchFamily="34" charset="0"/>
              </a:rPr>
              <a:pPr>
                <a:lnSpc>
                  <a:spcPct val="100000"/>
                </a:lnSpc>
                <a:spcBef>
                  <a:spcPct val="0"/>
                </a:spcBef>
                <a:buClrTx/>
                <a:buSzTx/>
                <a:buFontTx/>
                <a:buNone/>
              </a:pPr>
              <a:t>103</a:t>
            </a:fld>
            <a:endParaRPr lang="en-US" altLang="en-US" sz="120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445"/>
                                        </p:tgtEl>
                                        <p:attrNameLst>
                                          <p:attrName>style.visibility</p:attrName>
                                        </p:attrNameLst>
                                      </p:cBhvr>
                                      <p:to>
                                        <p:strVal val="visible"/>
                                      </p:to>
                                    </p:set>
                                    <p:animEffect transition="in" filter="dissolve">
                                      <p:cBhvr>
                                        <p:cTn id="7" dur="500"/>
                                        <p:tgtEl>
                                          <p:spTgt spid="6144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1443"/>
                                        </p:tgtEl>
                                        <p:attrNameLst>
                                          <p:attrName>style.visibility</p:attrName>
                                        </p:attrNameLst>
                                      </p:cBhvr>
                                      <p:to>
                                        <p:strVal val="visible"/>
                                      </p:to>
                                    </p:set>
                                    <p:animEffect transition="in" filter="dissolve">
                                      <p:cBhvr>
                                        <p:cTn id="10" dur="500"/>
                                        <p:tgtEl>
                                          <p:spTgt spid="6144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xit" presetSubtype="0" fill="hold" grpId="1" nodeType="clickEffect">
                                  <p:stCondLst>
                                    <p:cond delay="0"/>
                                  </p:stCondLst>
                                  <p:childTnLst>
                                    <p:animEffect transition="out" filter="dissolve">
                                      <p:cBhvr>
                                        <p:cTn id="14" dur="500"/>
                                        <p:tgtEl>
                                          <p:spTgt spid="61443"/>
                                        </p:tgtEl>
                                      </p:cBhvr>
                                    </p:animEffect>
                                    <p:set>
                                      <p:cBhvr>
                                        <p:cTn id="15" dur="1" fill="hold">
                                          <p:stCondLst>
                                            <p:cond delay="499"/>
                                          </p:stCondLst>
                                        </p:cTn>
                                        <p:tgtEl>
                                          <p:spTgt spid="61443"/>
                                        </p:tgtEl>
                                        <p:attrNameLst>
                                          <p:attrName>style.visibility</p:attrName>
                                        </p:attrNameLst>
                                      </p:cBhvr>
                                      <p:to>
                                        <p:strVal val="hidden"/>
                                      </p:to>
                                    </p:set>
                                  </p:childTnLst>
                                </p:cTn>
                              </p:par>
                              <p:par>
                                <p:cTn id="16" presetID="22" presetClass="entr" presetSubtype="1" fill="hold" nodeType="withEffect">
                                  <p:stCondLst>
                                    <p:cond delay="0"/>
                                  </p:stCondLst>
                                  <p:childTnLst>
                                    <p:set>
                                      <p:cBhvr>
                                        <p:cTn id="17" dur="1" fill="hold">
                                          <p:stCondLst>
                                            <p:cond delay="0"/>
                                          </p:stCondLst>
                                        </p:cTn>
                                        <p:tgtEl>
                                          <p:spTgt spid="61448"/>
                                        </p:tgtEl>
                                        <p:attrNameLst>
                                          <p:attrName>style.visibility</p:attrName>
                                        </p:attrNameLst>
                                      </p:cBhvr>
                                      <p:to>
                                        <p:strVal val="visible"/>
                                      </p:to>
                                    </p:set>
                                    <p:animEffect transition="in" filter="wipe(up)">
                                      <p:cBhvr>
                                        <p:cTn id="18" dur="500"/>
                                        <p:tgtEl>
                                          <p:spTgt spid="6144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01"/>
                                        </p:tgtEl>
                                        <p:attrNameLst>
                                          <p:attrName>style.visibility</p:attrName>
                                        </p:attrNameLst>
                                      </p:cBhvr>
                                      <p:to>
                                        <p:strVal val="visible"/>
                                      </p:to>
                                    </p:set>
                                    <p:animEffect transition="in" filter="dissolve">
                                      <p:cBhvr>
                                        <p:cTn id="21" dur="500"/>
                                        <p:tgtEl>
                                          <p:spTgt spid="20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xit" presetSubtype="0" fill="hold" grpId="1" nodeType="clickEffect">
                                  <p:stCondLst>
                                    <p:cond delay="0"/>
                                  </p:stCondLst>
                                  <p:childTnLst>
                                    <p:animEffect transition="out" filter="dissolve">
                                      <p:cBhvr>
                                        <p:cTn id="25" dur="500"/>
                                        <p:tgtEl>
                                          <p:spTgt spid="201"/>
                                        </p:tgtEl>
                                      </p:cBhvr>
                                    </p:animEffect>
                                    <p:set>
                                      <p:cBhvr>
                                        <p:cTn id="26" dur="1" fill="hold">
                                          <p:stCondLst>
                                            <p:cond delay="499"/>
                                          </p:stCondLst>
                                        </p:cTn>
                                        <p:tgtEl>
                                          <p:spTgt spid="201"/>
                                        </p:tgtEl>
                                        <p:attrNameLst>
                                          <p:attrName>style.visibility</p:attrName>
                                        </p:attrNameLst>
                                      </p:cBhvr>
                                      <p:to>
                                        <p:strVal val="hidden"/>
                                      </p:to>
                                    </p:set>
                                  </p:childTnLst>
                                </p:cTn>
                              </p:par>
                              <p:par>
                                <p:cTn id="27" presetID="22" presetClass="entr" presetSubtype="2" fill="hold" nodeType="withEffect">
                                  <p:stCondLst>
                                    <p:cond delay="0"/>
                                  </p:stCondLst>
                                  <p:childTnLst>
                                    <p:set>
                                      <p:cBhvr>
                                        <p:cTn id="28" dur="1" fill="hold">
                                          <p:stCondLst>
                                            <p:cond delay="0"/>
                                          </p:stCondLst>
                                        </p:cTn>
                                        <p:tgtEl>
                                          <p:spTgt spid="204"/>
                                        </p:tgtEl>
                                        <p:attrNameLst>
                                          <p:attrName>style.visibility</p:attrName>
                                        </p:attrNameLst>
                                      </p:cBhvr>
                                      <p:to>
                                        <p:strVal val="visible"/>
                                      </p:to>
                                    </p:set>
                                    <p:animEffect transition="in" filter="wipe(right)">
                                      <p:cBhvr>
                                        <p:cTn id="29" dur="500"/>
                                        <p:tgtEl>
                                          <p:spTgt spid="204"/>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209"/>
                                        </p:tgtEl>
                                        <p:attrNameLst>
                                          <p:attrName>style.visibility</p:attrName>
                                        </p:attrNameLst>
                                      </p:cBhvr>
                                      <p:to>
                                        <p:strVal val="visible"/>
                                      </p:to>
                                    </p:set>
                                    <p:animEffect transition="in" filter="wipe(left)">
                                      <p:cBhvr>
                                        <p:cTn id="33" dur="500"/>
                                        <p:tgtEl>
                                          <p:spTgt spid="209"/>
                                        </p:tgtEl>
                                      </p:cBhvr>
                                    </p:animEffect>
                                  </p:childTnLst>
                                </p:cTn>
                              </p:par>
                            </p:childTnLst>
                          </p:cTn>
                        </p:par>
                        <p:par>
                          <p:cTn id="34" fill="hold" nodeType="afterGroup">
                            <p:stCondLst>
                              <p:cond delay="1000"/>
                            </p:stCondLst>
                            <p:childTnLst>
                              <p:par>
                                <p:cTn id="35" presetID="9" presetClass="entr" presetSubtype="0" fill="hold" nodeType="afterEffect">
                                  <p:stCondLst>
                                    <p:cond delay="0"/>
                                  </p:stCondLst>
                                  <p:childTnLst>
                                    <p:set>
                                      <p:cBhvr>
                                        <p:cTn id="36" dur="1" fill="hold">
                                          <p:stCondLst>
                                            <p:cond delay="0"/>
                                          </p:stCondLst>
                                        </p:cTn>
                                        <p:tgtEl>
                                          <p:spTgt spid="205"/>
                                        </p:tgtEl>
                                        <p:attrNameLst>
                                          <p:attrName>style.visibility</p:attrName>
                                        </p:attrNameLst>
                                      </p:cBhvr>
                                      <p:to>
                                        <p:strVal val="visible"/>
                                      </p:to>
                                    </p:set>
                                    <p:animEffect transition="in" filter="dissolve">
                                      <p:cBhvr>
                                        <p:cTn id="37" dur="500"/>
                                        <p:tgtEl>
                                          <p:spTgt spid="20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10"/>
                                        </p:tgtEl>
                                        <p:attrNameLst>
                                          <p:attrName>style.visibility</p:attrName>
                                        </p:attrNameLst>
                                      </p:cBhvr>
                                      <p:to>
                                        <p:strVal val="visible"/>
                                      </p:to>
                                    </p:set>
                                    <p:animEffect transition="in" filter="dissolve">
                                      <p:cBhvr>
                                        <p:cTn id="40" dur="500"/>
                                        <p:tgtEl>
                                          <p:spTgt spid="21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xit" presetSubtype="0" fill="hold" grpId="1" nodeType="clickEffect">
                                  <p:stCondLst>
                                    <p:cond delay="0"/>
                                  </p:stCondLst>
                                  <p:childTnLst>
                                    <p:animEffect transition="out" filter="dissolve">
                                      <p:cBhvr>
                                        <p:cTn id="44" dur="500"/>
                                        <p:tgtEl>
                                          <p:spTgt spid="210"/>
                                        </p:tgtEl>
                                      </p:cBhvr>
                                    </p:animEffect>
                                    <p:set>
                                      <p:cBhvr>
                                        <p:cTn id="45" dur="1" fill="hold">
                                          <p:stCondLst>
                                            <p:cond delay="499"/>
                                          </p:stCondLst>
                                        </p:cTn>
                                        <p:tgtEl>
                                          <p:spTgt spid="210"/>
                                        </p:tgtEl>
                                        <p:attrNameLst>
                                          <p:attrName>style.visibility</p:attrName>
                                        </p:attrNameLst>
                                      </p:cBhvr>
                                      <p:to>
                                        <p:strVal val="hidden"/>
                                      </p:to>
                                    </p:set>
                                  </p:childTnLst>
                                </p:cTn>
                              </p:par>
                              <p:par>
                                <p:cTn id="46" presetID="22" presetClass="entr" presetSubtype="1" fill="hold" nodeType="withEffect">
                                  <p:stCondLst>
                                    <p:cond delay="0"/>
                                  </p:stCondLst>
                                  <p:childTnLst>
                                    <p:set>
                                      <p:cBhvr>
                                        <p:cTn id="47" dur="1" fill="hold">
                                          <p:stCondLst>
                                            <p:cond delay="0"/>
                                          </p:stCondLst>
                                        </p:cTn>
                                        <p:tgtEl>
                                          <p:spTgt spid="212"/>
                                        </p:tgtEl>
                                        <p:attrNameLst>
                                          <p:attrName>style.visibility</p:attrName>
                                        </p:attrNameLst>
                                      </p:cBhvr>
                                      <p:to>
                                        <p:strVal val="visible"/>
                                      </p:to>
                                    </p:set>
                                    <p:animEffect transition="in" filter="wipe(up)">
                                      <p:cBhvr>
                                        <p:cTn id="48" dur="500"/>
                                        <p:tgtEl>
                                          <p:spTgt spid="212"/>
                                        </p:tgtEl>
                                      </p:cBhvr>
                                    </p:animEffect>
                                  </p:childTnLst>
                                </p:cTn>
                              </p:par>
                            </p:childTnLst>
                          </p:cTn>
                        </p:par>
                        <p:par>
                          <p:cTn id="49" fill="hold" nodeType="afterGroup">
                            <p:stCondLst>
                              <p:cond delay="500"/>
                            </p:stCondLst>
                            <p:childTnLst>
                              <p:par>
                                <p:cTn id="50" presetID="22" presetClass="entr" presetSubtype="4" fill="hold" nodeType="afterEffect">
                                  <p:stCondLst>
                                    <p:cond delay="0"/>
                                  </p:stCondLst>
                                  <p:childTnLst>
                                    <p:set>
                                      <p:cBhvr>
                                        <p:cTn id="51" dur="1" fill="hold">
                                          <p:stCondLst>
                                            <p:cond delay="0"/>
                                          </p:stCondLst>
                                        </p:cTn>
                                        <p:tgtEl>
                                          <p:spTgt spid="217"/>
                                        </p:tgtEl>
                                        <p:attrNameLst>
                                          <p:attrName>style.visibility</p:attrName>
                                        </p:attrNameLst>
                                      </p:cBhvr>
                                      <p:to>
                                        <p:strVal val="visible"/>
                                      </p:to>
                                    </p:set>
                                    <p:animEffect transition="in" filter="wipe(down)">
                                      <p:cBhvr>
                                        <p:cTn id="52" dur="500"/>
                                        <p:tgtEl>
                                          <p:spTgt spid="217"/>
                                        </p:tgtEl>
                                      </p:cBhvr>
                                    </p:animEffect>
                                  </p:childTnLst>
                                </p:cTn>
                              </p:par>
                            </p:childTnLst>
                          </p:cTn>
                        </p:par>
                        <p:par>
                          <p:cTn id="53" fill="hold" nodeType="afterGroup">
                            <p:stCondLst>
                              <p:cond delay="1000"/>
                            </p:stCondLst>
                            <p:childTnLst>
                              <p:par>
                                <p:cTn id="54" presetID="9" presetClass="entr" presetSubtype="0" fill="hold" nodeType="afterEffect">
                                  <p:stCondLst>
                                    <p:cond delay="0"/>
                                  </p:stCondLst>
                                  <p:childTnLst>
                                    <p:set>
                                      <p:cBhvr>
                                        <p:cTn id="55" dur="1" fill="hold">
                                          <p:stCondLst>
                                            <p:cond delay="0"/>
                                          </p:stCondLst>
                                        </p:cTn>
                                        <p:tgtEl>
                                          <p:spTgt spid="213"/>
                                        </p:tgtEl>
                                        <p:attrNameLst>
                                          <p:attrName>style.visibility</p:attrName>
                                        </p:attrNameLst>
                                      </p:cBhvr>
                                      <p:to>
                                        <p:strVal val="visible"/>
                                      </p:to>
                                    </p:set>
                                    <p:animEffect transition="in" filter="dissolve">
                                      <p:cBhvr>
                                        <p:cTn id="56" dur="500"/>
                                        <p:tgtEl>
                                          <p:spTgt spid="213"/>
                                        </p:tgtEl>
                                      </p:cBhvr>
                                    </p:animEffect>
                                  </p:childTnLst>
                                </p:cTn>
                              </p:par>
                            </p:childTnLst>
                          </p:cTn>
                        </p:par>
                        <p:par>
                          <p:cTn id="57" fill="hold" nodeType="afterGroup">
                            <p:stCondLst>
                              <p:cond delay="1500"/>
                            </p:stCondLst>
                            <p:childTnLst>
                              <p:par>
                                <p:cTn id="58" presetID="22" presetClass="entr" presetSubtype="4" fill="hold" nodeType="afterEffect">
                                  <p:stCondLst>
                                    <p:cond delay="0"/>
                                  </p:stCondLst>
                                  <p:childTnLst>
                                    <p:set>
                                      <p:cBhvr>
                                        <p:cTn id="59" dur="1" fill="hold">
                                          <p:stCondLst>
                                            <p:cond delay="0"/>
                                          </p:stCondLst>
                                        </p:cTn>
                                        <p:tgtEl>
                                          <p:spTgt spid="220"/>
                                        </p:tgtEl>
                                        <p:attrNameLst>
                                          <p:attrName>style.visibility</p:attrName>
                                        </p:attrNameLst>
                                      </p:cBhvr>
                                      <p:to>
                                        <p:strVal val="visible"/>
                                      </p:to>
                                    </p:set>
                                    <p:animEffect transition="in" filter="wipe(down)">
                                      <p:cBhvr>
                                        <p:cTn id="60" dur="500"/>
                                        <p:tgtEl>
                                          <p:spTgt spid="220"/>
                                        </p:tgtEl>
                                      </p:cBhvr>
                                    </p:animEffect>
                                  </p:childTnLst>
                                </p:cTn>
                              </p:par>
                            </p:childTnLst>
                          </p:cTn>
                        </p:par>
                        <p:par>
                          <p:cTn id="61" fill="hold" nodeType="afterGroup">
                            <p:stCondLst>
                              <p:cond delay="2000"/>
                            </p:stCondLst>
                            <p:childTnLst>
                              <p:par>
                                <p:cTn id="62" presetID="9" presetClass="entr" presetSubtype="0" fill="hold" nodeType="afterEffect">
                                  <p:stCondLst>
                                    <p:cond delay="0"/>
                                  </p:stCondLst>
                                  <p:childTnLst>
                                    <p:set>
                                      <p:cBhvr>
                                        <p:cTn id="63" dur="1" fill="hold">
                                          <p:stCondLst>
                                            <p:cond delay="0"/>
                                          </p:stCondLst>
                                        </p:cTn>
                                        <p:tgtEl>
                                          <p:spTgt spid="223"/>
                                        </p:tgtEl>
                                        <p:attrNameLst>
                                          <p:attrName>style.visibility</p:attrName>
                                        </p:attrNameLst>
                                      </p:cBhvr>
                                      <p:to>
                                        <p:strVal val="visible"/>
                                      </p:to>
                                    </p:set>
                                    <p:animEffect transition="in" filter="dissolve">
                                      <p:cBhvr>
                                        <p:cTn id="64" dur="500"/>
                                        <p:tgtEl>
                                          <p:spTgt spid="223"/>
                                        </p:tgtEl>
                                      </p:cBhvr>
                                    </p:animEffect>
                                  </p:childTnLst>
                                </p:cTn>
                              </p:par>
                            </p:childTnLst>
                          </p:cTn>
                        </p:par>
                        <p:par>
                          <p:cTn id="65" fill="hold" nodeType="afterGroup">
                            <p:stCondLst>
                              <p:cond delay="2500"/>
                            </p:stCondLst>
                            <p:childTnLst>
                              <p:par>
                                <p:cTn id="66" presetID="9" presetClass="entr" presetSubtype="0" fill="hold" grpId="0" nodeType="afterEffect">
                                  <p:stCondLst>
                                    <p:cond delay="0"/>
                                  </p:stCondLst>
                                  <p:childTnLst>
                                    <p:set>
                                      <p:cBhvr>
                                        <p:cTn id="67" dur="1" fill="hold">
                                          <p:stCondLst>
                                            <p:cond delay="0"/>
                                          </p:stCondLst>
                                        </p:cTn>
                                        <p:tgtEl>
                                          <p:spTgt spid="219"/>
                                        </p:tgtEl>
                                        <p:attrNameLst>
                                          <p:attrName>style.visibility</p:attrName>
                                        </p:attrNameLst>
                                      </p:cBhvr>
                                      <p:to>
                                        <p:strVal val="visible"/>
                                      </p:to>
                                    </p:set>
                                    <p:animEffect transition="in" filter="dissolve">
                                      <p:cBhvr>
                                        <p:cTn id="68" dur="500"/>
                                        <p:tgtEl>
                                          <p:spTgt spid="21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9" presetClass="exit" presetSubtype="0" fill="hold" grpId="1" nodeType="clickEffect">
                                  <p:stCondLst>
                                    <p:cond delay="0"/>
                                  </p:stCondLst>
                                  <p:childTnLst>
                                    <p:animEffect transition="out" filter="dissolve">
                                      <p:cBhvr>
                                        <p:cTn id="72" dur="500"/>
                                        <p:tgtEl>
                                          <p:spTgt spid="219"/>
                                        </p:tgtEl>
                                      </p:cBhvr>
                                    </p:animEffect>
                                    <p:set>
                                      <p:cBhvr>
                                        <p:cTn id="73" dur="1" fill="hold">
                                          <p:stCondLst>
                                            <p:cond delay="499"/>
                                          </p:stCondLst>
                                        </p:cTn>
                                        <p:tgtEl>
                                          <p:spTgt spid="219"/>
                                        </p:tgtEl>
                                        <p:attrNameLst>
                                          <p:attrName>style.visibility</p:attrName>
                                        </p:attrNameLst>
                                      </p:cBhvr>
                                      <p:to>
                                        <p:strVal val="hidden"/>
                                      </p:to>
                                    </p:set>
                                  </p:childTnLst>
                                </p:cTn>
                              </p:par>
                            </p:childTnLst>
                          </p:cTn>
                        </p:par>
                        <p:par>
                          <p:cTn id="74" fill="hold" nodeType="afterGroup">
                            <p:stCondLst>
                              <p:cond delay="500"/>
                            </p:stCondLst>
                            <p:childTnLst>
                              <p:par>
                                <p:cTn id="75" presetID="22" presetClass="entr" presetSubtype="1" fill="hold" nodeType="afterEffect">
                                  <p:stCondLst>
                                    <p:cond delay="0"/>
                                  </p:stCondLst>
                                  <p:childTnLst>
                                    <p:set>
                                      <p:cBhvr>
                                        <p:cTn id="76" dur="1" fill="hold">
                                          <p:stCondLst>
                                            <p:cond delay="0"/>
                                          </p:stCondLst>
                                        </p:cTn>
                                        <p:tgtEl>
                                          <p:spTgt spid="226"/>
                                        </p:tgtEl>
                                        <p:attrNameLst>
                                          <p:attrName>style.visibility</p:attrName>
                                        </p:attrNameLst>
                                      </p:cBhvr>
                                      <p:to>
                                        <p:strVal val="visible"/>
                                      </p:to>
                                    </p:set>
                                    <p:animEffect transition="in" filter="wipe(up)">
                                      <p:cBhvr>
                                        <p:cTn id="77" dur="500"/>
                                        <p:tgtEl>
                                          <p:spTgt spid="226"/>
                                        </p:tgtEl>
                                      </p:cBhvr>
                                    </p:animEffect>
                                  </p:childTnLst>
                                </p:cTn>
                              </p:par>
                            </p:childTnLst>
                          </p:cTn>
                        </p:par>
                        <p:par>
                          <p:cTn id="78" fill="hold" nodeType="afterGroup">
                            <p:stCondLst>
                              <p:cond delay="1000"/>
                            </p:stCondLst>
                            <p:childTnLst>
                              <p:par>
                                <p:cTn id="79" presetID="22" presetClass="entr" presetSubtype="4" fill="hold" grpId="0" nodeType="afterEffect">
                                  <p:stCondLst>
                                    <p:cond delay="0"/>
                                  </p:stCondLst>
                                  <p:childTnLst>
                                    <p:set>
                                      <p:cBhvr>
                                        <p:cTn id="80" dur="1" fill="hold">
                                          <p:stCondLst>
                                            <p:cond delay="0"/>
                                          </p:stCondLst>
                                        </p:cTn>
                                        <p:tgtEl>
                                          <p:spTgt spid="61457"/>
                                        </p:tgtEl>
                                        <p:attrNameLst>
                                          <p:attrName>style.visibility</p:attrName>
                                        </p:attrNameLst>
                                      </p:cBhvr>
                                      <p:to>
                                        <p:strVal val="visible"/>
                                      </p:to>
                                    </p:set>
                                    <p:animEffect transition="in" filter="wipe(down)">
                                      <p:cBhvr>
                                        <p:cTn id="81" dur="500"/>
                                        <p:tgtEl>
                                          <p:spTgt spid="61457"/>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31"/>
                                        </p:tgtEl>
                                        <p:attrNameLst>
                                          <p:attrName>style.visibility</p:attrName>
                                        </p:attrNameLst>
                                      </p:cBhvr>
                                      <p:to>
                                        <p:strVal val="visible"/>
                                      </p:to>
                                    </p:set>
                                    <p:animEffect transition="in" filter="dissolve">
                                      <p:cBhvr>
                                        <p:cTn id="8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P spid="61443" grpId="1"/>
      <p:bldP spid="201" grpId="0"/>
      <p:bldP spid="201" grpId="1"/>
      <p:bldP spid="210" grpId="0" animBg="1"/>
      <p:bldP spid="210" grpId="1" animBg="1"/>
      <p:bldP spid="219" grpId="0"/>
      <p:bldP spid="219" grpId="1"/>
      <p:bldP spid="61457" grpId="0" animBg="1"/>
      <p:bldP spid="23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473" name="Picture 21" descr="underline_base">
            <a:extLst>
              <a:ext uri="{FF2B5EF4-FFF2-40B4-BE49-F238E27FC236}">
                <a16:creationId xmlns:a16="http://schemas.microsoft.com/office/drawing/2014/main" id="{59121635-2805-463E-A1D4-A65791868FF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25" y="914400"/>
            <a:ext cx="444023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474" name="Rectangle 2">
            <a:extLst>
              <a:ext uri="{FF2B5EF4-FFF2-40B4-BE49-F238E27FC236}">
                <a16:creationId xmlns:a16="http://schemas.microsoft.com/office/drawing/2014/main" id="{A15363B5-3B8C-4492-98DE-3F52FC033463}"/>
              </a:ext>
            </a:extLst>
          </p:cNvPr>
          <p:cNvSpPr>
            <a:spLocks noGrp="1" noChangeArrowheads="1"/>
          </p:cNvSpPr>
          <p:nvPr>
            <p:ph type="title"/>
          </p:nvPr>
        </p:nvSpPr>
        <p:spPr>
          <a:xfrm>
            <a:off x="361950" y="228600"/>
            <a:ext cx="8172450" cy="871538"/>
          </a:xfrm>
        </p:spPr>
        <p:txBody>
          <a:bodyPr/>
          <a:lstStyle/>
          <a:p>
            <a:r>
              <a:rPr lang="en-US" altLang="en-US">
                <a:ea typeface="ＭＳ Ｐゴシック" panose="020B0600070205080204" pitchFamily="34" charset="-128"/>
              </a:rPr>
              <a:t>Case study: Netflix</a:t>
            </a:r>
          </a:p>
        </p:txBody>
      </p:sp>
      <p:grpSp>
        <p:nvGrpSpPr>
          <p:cNvPr id="233475" name="Group 249">
            <a:extLst>
              <a:ext uri="{FF2B5EF4-FFF2-40B4-BE49-F238E27FC236}">
                <a16:creationId xmlns:a16="http://schemas.microsoft.com/office/drawing/2014/main" id="{D8CD64C4-D59D-4014-9E4A-DC0FB7953EAF}"/>
              </a:ext>
            </a:extLst>
          </p:cNvPr>
          <p:cNvGrpSpPr>
            <a:grpSpLocks/>
          </p:cNvGrpSpPr>
          <p:nvPr/>
        </p:nvGrpSpPr>
        <p:grpSpPr bwMode="auto">
          <a:xfrm>
            <a:off x="706438" y="3257550"/>
            <a:ext cx="463550" cy="638175"/>
            <a:chOff x="4140" y="429"/>
            <a:chExt cx="1425" cy="2396"/>
          </a:xfrm>
        </p:grpSpPr>
        <p:sp>
          <p:nvSpPr>
            <p:cNvPr id="233716" name="Freeform 250">
              <a:extLst>
                <a:ext uri="{FF2B5EF4-FFF2-40B4-BE49-F238E27FC236}">
                  <a16:creationId xmlns:a16="http://schemas.microsoft.com/office/drawing/2014/main" id="{35B7F00E-93A1-44A9-ACE0-C0FD9FBAC5E2}"/>
                </a:ext>
              </a:extLst>
            </p:cNvPr>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717" name="Rectangle 251">
              <a:extLst>
                <a:ext uri="{FF2B5EF4-FFF2-40B4-BE49-F238E27FC236}">
                  <a16:creationId xmlns:a16="http://schemas.microsoft.com/office/drawing/2014/main" id="{4C6C4AEE-21CB-411E-A925-654C1519CB03}"/>
                </a:ext>
              </a:extLst>
            </p:cNvPr>
            <p:cNvSpPr>
              <a:spLocks noChangeArrowheads="1"/>
            </p:cNvSpPr>
            <p:nvPr/>
          </p:nvSpPr>
          <p:spPr bwMode="auto">
            <a:xfrm>
              <a:off x="4203"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718" name="Freeform 252">
              <a:extLst>
                <a:ext uri="{FF2B5EF4-FFF2-40B4-BE49-F238E27FC236}">
                  <a16:creationId xmlns:a16="http://schemas.microsoft.com/office/drawing/2014/main" id="{64E48601-ECED-4FA4-9814-809B980920BB}"/>
                </a:ext>
              </a:extLst>
            </p:cNvPr>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719" name="Freeform 253">
              <a:extLst>
                <a:ext uri="{FF2B5EF4-FFF2-40B4-BE49-F238E27FC236}">
                  <a16:creationId xmlns:a16="http://schemas.microsoft.com/office/drawing/2014/main" id="{E9E1A388-EF5F-4524-9800-D95E81E4A66D}"/>
                </a:ext>
              </a:extLst>
            </p:cNvPr>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720" name="Rectangle 254">
              <a:extLst>
                <a:ext uri="{FF2B5EF4-FFF2-40B4-BE49-F238E27FC236}">
                  <a16:creationId xmlns:a16="http://schemas.microsoft.com/office/drawing/2014/main" id="{2D3617CF-E0EC-457C-BE6B-3033632CA998}"/>
                </a:ext>
              </a:extLst>
            </p:cNvPr>
            <p:cNvSpPr>
              <a:spLocks noChangeArrowheads="1"/>
            </p:cNvSpPr>
            <p:nvPr/>
          </p:nvSpPr>
          <p:spPr bwMode="auto">
            <a:xfrm>
              <a:off x="4213" y="691"/>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3721" name="Group 255">
              <a:extLst>
                <a:ext uri="{FF2B5EF4-FFF2-40B4-BE49-F238E27FC236}">
                  <a16:creationId xmlns:a16="http://schemas.microsoft.com/office/drawing/2014/main" id="{36DEDD8D-FFD8-4913-BC90-2148E63D742E}"/>
                </a:ext>
              </a:extLst>
            </p:cNvPr>
            <p:cNvGrpSpPr>
              <a:grpSpLocks/>
            </p:cNvGrpSpPr>
            <p:nvPr/>
          </p:nvGrpSpPr>
          <p:grpSpPr bwMode="auto">
            <a:xfrm>
              <a:off x="4749" y="668"/>
              <a:ext cx="581" cy="145"/>
              <a:chOff x="614" y="2568"/>
              <a:chExt cx="725" cy="139"/>
            </a:xfrm>
          </p:grpSpPr>
          <p:sp>
            <p:nvSpPr>
              <p:cNvPr id="233746" name="AutoShape 256">
                <a:extLst>
                  <a:ext uri="{FF2B5EF4-FFF2-40B4-BE49-F238E27FC236}">
                    <a16:creationId xmlns:a16="http://schemas.microsoft.com/office/drawing/2014/main" id="{C18545CC-E9BA-4E18-8FD4-D8C08F952651}"/>
                  </a:ext>
                </a:extLst>
              </p:cNvPr>
              <p:cNvSpPr>
                <a:spLocks noChangeArrowheads="1"/>
              </p:cNvSpPr>
              <p:nvPr/>
            </p:nvSpPr>
            <p:spPr bwMode="auto">
              <a:xfrm>
                <a:off x="615" y="2567"/>
                <a:ext cx="725"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747" name="AutoShape 257">
                <a:extLst>
                  <a:ext uri="{FF2B5EF4-FFF2-40B4-BE49-F238E27FC236}">
                    <a16:creationId xmlns:a16="http://schemas.microsoft.com/office/drawing/2014/main" id="{84A66922-C4F9-41E7-85B7-DECDDC0561C8}"/>
                  </a:ext>
                </a:extLst>
              </p:cNvPr>
              <p:cNvSpPr>
                <a:spLocks noChangeArrowheads="1"/>
              </p:cNvSpPr>
              <p:nvPr/>
            </p:nvSpPr>
            <p:spPr bwMode="auto">
              <a:xfrm>
                <a:off x="634" y="2585"/>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722" name="Rectangle 258">
              <a:extLst>
                <a:ext uri="{FF2B5EF4-FFF2-40B4-BE49-F238E27FC236}">
                  <a16:creationId xmlns:a16="http://schemas.microsoft.com/office/drawing/2014/main" id="{042B2F40-E87F-440A-948C-43BCF601920E}"/>
                </a:ext>
              </a:extLst>
            </p:cNvPr>
            <p:cNvSpPr>
              <a:spLocks noChangeArrowheads="1"/>
            </p:cNvSpPr>
            <p:nvPr/>
          </p:nvSpPr>
          <p:spPr bwMode="auto">
            <a:xfrm>
              <a:off x="4223"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3723" name="Group 259">
              <a:extLst>
                <a:ext uri="{FF2B5EF4-FFF2-40B4-BE49-F238E27FC236}">
                  <a16:creationId xmlns:a16="http://schemas.microsoft.com/office/drawing/2014/main" id="{90B0C321-C6C5-484A-9A1D-C51129738F74}"/>
                </a:ext>
              </a:extLst>
            </p:cNvPr>
            <p:cNvGrpSpPr>
              <a:grpSpLocks/>
            </p:cNvGrpSpPr>
            <p:nvPr/>
          </p:nvGrpSpPr>
          <p:grpSpPr bwMode="auto">
            <a:xfrm>
              <a:off x="4747" y="994"/>
              <a:ext cx="581" cy="134"/>
              <a:chOff x="614" y="2568"/>
              <a:chExt cx="725" cy="139"/>
            </a:xfrm>
          </p:grpSpPr>
          <p:sp>
            <p:nvSpPr>
              <p:cNvPr id="233744" name="AutoShape 260">
                <a:extLst>
                  <a:ext uri="{FF2B5EF4-FFF2-40B4-BE49-F238E27FC236}">
                    <a16:creationId xmlns:a16="http://schemas.microsoft.com/office/drawing/2014/main" id="{9BA55699-139F-4362-936D-B794B1870C1A}"/>
                  </a:ext>
                </a:extLst>
              </p:cNvPr>
              <p:cNvSpPr>
                <a:spLocks noChangeArrowheads="1"/>
              </p:cNvSpPr>
              <p:nvPr/>
            </p:nvSpPr>
            <p:spPr bwMode="auto">
              <a:xfrm>
                <a:off x="612" y="2569"/>
                <a:ext cx="725"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745" name="AutoShape 261">
                <a:extLst>
                  <a:ext uri="{FF2B5EF4-FFF2-40B4-BE49-F238E27FC236}">
                    <a16:creationId xmlns:a16="http://schemas.microsoft.com/office/drawing/2014/main" id="{BD3967AD-2F1B-46F9-89A3-82944BB2B710}"/>
                  </a:ext>
                </a:extLst>
              </p:cNvPr>
              <p:cNvSpPr>
                <a:spLocks noChangeArrowheads="1"/>
              </p:cNvSpPr>
              <p:nvPr/>
            </p:nvSpPr>
            <p:spPr bwMode="auto">
              <a:xfrm>
                <a:off x="624" y="2588"/>
                <a:ext cx="694"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724" name="Rectangle 262">
              <a:extLst>
                <a:ext uri="{FF2B5EF4-FFF2-40B4-BE49-F238E27FC236}">
                  <a16:creationId xmlns:a16="http://schemas.microsoft.com/office/drawing/2014/main" id="{DB005E88-FED6-4959-BAF5-29A4CB2AF4D0}"/>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725" name="Rectangle 263">
              <a:extLst>
                <a:ext uri="{FF2B5EF4-FFF2-40B4-BE49-F238E27FC236}">
                  <a16:creationId xmlns:a16="http://schemas.microsoft.com/office/drawing/2014/main" id="{3A513DD3-BBF3-432F-8CE7-13DD957F2842}"/>
                </a:ext>
              </a:extLst>
            </p:cNvPr>
            <p:cNvSpPr>
              <a:spLocks noChangeArrowheads="1"/>
            </p:cNvSpPr>
            <p:nvPr/>
          </p:nvSpPr>
          <p:spPr bwMode="auto">
            <a:xfrm>
              <a:off x="4228" y="1657"/>
              <a:ext cx="595" cy="4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3726" name="Group 264">
              <a:extLst>
                <a:ext uri="{FF2B5EF4-FFF2-40B4-BE49-F238E27FC236}">
                  <a16:creationId xmlns:a16="http://schemas.microsoft.com/office/drawing/2014/main" id="{E6968CE0-545B-4AEA-8804-305CBCF51B88}"/>
                </a:ext>
              </a:extLst>
            </p:cNvPr>
            <p:cNvGrpSpPr>
              <a:grpSpLocks/>
            </p:cNvGrpSpPr>
            <p:nvPr/>
          </p:nvGrpSpPr>
          <p:grpSpPr bwMode="auto">
            <a:xfrm>
              <a:off x="4735" y="1627"/>
              <a:ext cx="582" cy="151"/>
              <a:chOff x="614" y="2568"/>
              <a:chExt cx="725" cy="139"/>
            </a:xfrm>
          </p:grpSpPr>
          <p:sp>
            <p:nvSpPr>
              <p:cNvPr id="233742" name="AutoShape 265">
                <a:extLst>
                  <a:ext uri="{FF2B5EF4-FFF2-40B4-BE49-F238E27FC236}">
                    <a16:creationId xmlns:a16="http://schemas.microsoft.com/office/drawing/2014/main" id="{AF785B63-0388-4C47-9050-EC2B2284AD5D}"/>
                  </a:ext>
                </a:extLst>
              </p:cNvPr>
              <p:cNvSpPr>
                <a:spLocks noChangeArrowheads="1"/>
              </p:cNvSpPr>
              <p:nvPr/>
            </p:nvSpPr>
            <p:spPr bwMode="auto">
              <a:xfrm>
                <a:off x="614" y="2568"/>
                <a:ext cx="71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743" name="AutoShape 266">
                <a:extLst>
                  <a:ext uri="{FF2B5EF4-FFF2-40B4-BE49-F238E27FC236}">
                    <a16:creationId xmlns:a16="http://schemas.microsoft.com/office/drawing/2014/main" id="{B086FBC0-A2CA-48F1-9FAF-64A507ABCEEC}"/>
                  </a:ext>
                </a:extLst>
              </p:cNvPr>
              <p:cNvSpPr>
                <a:spLocks noChangeArrowheads="1"/>
              </p:cNvSpPr>
              <p:nvPr/>
            </p:nvSpPr>
            <p:spPr bwMode="auto">
              <a:xfrm>
                <a:off x="627" y="2584"/>
                <a:ext cx="687"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727" name="Freeform 267">
              <a:extLst>
                <a:ext uri="{FF2B5EF4-FFF2-40B4-BE49-F238E27FC236}">
                  <a16:creationId xmlns:a16="http://schemas.microsoft.com/office/drawing/2014/main" id="{6732BB22-B0EC-4560-B529-7B7DC6442DA3}"/>
                </a:ext>
              </a:extLst>
            </p:cNvPr>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33728" name="Group 268">
              <a:extLst>
                <a:ext uri="{FF2B5EF4-FFF2-40B4-BE49-F238E27FC236}">
                  <a16:creationId xmlns:a16="http://schemas.microsoft.com/office/drawing/2014/main" id="{4B9B879C-CF52-43D8-94A9-BB343FB022AD}"/>
                </a:ext>
              </a:extLst>
            </p:cNvPr>
            <p:cNvGrpSpPr>
              <a:grpSpLocks/>
            </p:cNvGrpSpPr>
            <p:nvPr/>
          </p:nvGrpSpPr>
          <p:grpSpPr bwMode="auto">
            <a:xfrm>
              <a:off x="4739" y="1327"/>
              <a:ext cx="582" cy="139"/>
              <a:chOff x="614" y="2568"/>
              <a:chExt cx="725" cy="139"/>
            </a:xfrm>
          </p:grpSpPr>
          <p:sp>
            <p:nvSpPr>
              <p:cNvPr id="233740" name="AutoShape 269">
                <a:extLst>
                  <a:ext uri="{FF2B5EF4-FFF2-40B4-BE49-F238E27FC236}">
                    <a16:creationId xmlns:a16="http://schemas.microsoft.com/office/drawing/2014/main" id="{97640620-4897-4430-9708-2577C036E91E}"/>
                  </a:ext>
                </a:extLst>
              </p:cNvPr>
              <p:cNvSpPr>
                <a:spLocks noChangeArrowheads="1"/>
              </p:cNvSpPr>
              <p:nvPr/>
            </p:nvSpPr>
            <p:spPr bwMode="auto">
              <a:xfrm>
                <a:off x="616" y="2570"/>
                <a:ext cx="723"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741" name="AutoShape 270">
                <a:extLst>
                  <a:ext uri="{FF2B5EF4-FFF2-40B4-BE49-F238E27FC236}">
                    <a16:creationId xmlns:a16="http://schemas.microsoft.com/office/drawing/2014/main" id="{8AEEE42F-824C-4159-AD66-97217ABDEB06}"/>
                  </a:ext>
                </a:extLst>
              </p:cNvPr>
              <p:cNvSpPr>
                <a:spLocks noChangeArrowheads="1"/>
              </p:cNvSpPr>
              <p:nvPr/>
            </p:nvSpPr>
            <p:spPr bwMode="auto">
              <a:xfrm>
                <a:off x="640" y="2588"/>
                <a:ext cx="68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729" name="Rectangle 271">
              <a:extLst>
                <a:ext uri="{FF2B5EF4-FFF2-40B4-BE49-F238E27FC236}">
                  <a16:creationId xmlns:a16="http://schemas.microsoft.com/office/drawing/2014/main" id="{848E790F-D400-4451-A6B6-7053206EA03E}"/>
                </a:ext>
              </a:extLst>
            </p:cNvPr>
            <p:cNvSpPr>
              <a:spLocks noChangeArrowheads="1"/>
            </p:cNvSpPr>
            <p:nvPr/>
          </p:nvSpPr>
          <p:spPr bwMode="auto">
            <a:xfrm>
              <a:off x="5248"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730" name="Freeform 272">
              <a:extLst>
                <a:ext uri="{FF2B5EF4-FFF2-40B4-BE49-F238E27FC236}">
                  <a16:creationId xmlns:a16="http://schemas.microsoft.com/office/drawing/2014/main" id="{7D11035C-916B-4958-A3E9-EDD6BE2A36ED}"/>
                </a:ext>
              </a:extLst>
            </p:cNvPr>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731" name="Freeform 273">
              <a:extLst>
                <a:ext uri="{FF2B5EF4-FFF2-40B4-BE49-F238E27FC236}">
                  <a16:creationId xmlns:a16="http://schemas.microsoft.com/office/drawing/2014/main" id="{50CE4AFA-FDA6-43EA-A95C-0909D838B611}"/>
                </a:ext>
              </a:extLst>
            </p:cNvPr>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732" name="Oval 274">
              <a:extLst>
                <a:ext uri="{FF2B5EF4-FFF2-40B4-BE49-F238E27FC236}">
                  <a16:creationId xmlns:a16="http://schemas.microsoft.com/office/drawing/2014/main" id="{B22D55A7-594A-42EA-8DB2-65EBF06BFF15}"/>
                </a:ext>
              </a:extLst>
            </p:cNvPr>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733" name="Freeform 275">
              <a:extLst>
                <a:ext uri="{FF2B5EF4-FFF2-40B4-BE49-F238E27FC236}">
                  <a16:creationId xmlns:a16="http://schemas.microsoft.com/office/drawing/2014/main" id="{D8A2F56F-2C65-440B-838A-523F8DCBADD1}"/>
                </a:ext>
              </a:extLst>
            </p:cNvPr>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734" name="AutoShape 276">
              <a:extLst>
                <a:ext uri="{FF2B5EF4-FFF2-40B4-BE49-F238E27FC236}">
                  <a16:creationId xmlns:a16="http://schemas.microsoft.com/office/drawing/2014/main" id="{73ECFE0A-C256-4421-B7E9-9F370AEE35DE}"/>
                </a:ext>
              </a:extLst>
            </p:cNvPr>
            <p:cNvSpPr>
              <a:spLocks noChangeArrowheads="1"/>
            </p:cNvSpPr>
            <p:nvPr/>
          </p:nvSpPr>
          <p:spPr bwMode="auto">
            <a:xfrm>
              <a:off x="4140" y="2682"/>
              <a:ext cx="1201" cy="143"/>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735" name="AutoShape 277">
              <a:extLst>
                <a:ext uri="{FF2B5EF4-FFF2-40B4-BE49-F238E27FC236}">
                  <a16:creationId xmlns:a16="http://schemas.microsoft.com/office/drawing/2014/main" id="{62724D60-76DF-4BFE-B269-066712902F6F}"/>
                </a:ext>
              </a:extLst>
            </p:cNvPr>
            <p:cNvSpPr>
              <a:spLocks noChangeArrowheads="1"/>
            </p:cNvSpPr>
            <p:nvPr/>
          </p:nvSpPr>
          <p:spPr bwMode="auto">
            <a:xfrm>
              <a:off x="4203" y="2712"/>
              <a:ext cx="1074"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736" name="Oval 278">
              <a:extLst>
                <a:ext uri="{FF2B5EF4-FFF2-40B4-BE49-F238E27FC236}">
                  <a16:creationId xmlns:a16="http://schemas.microsoft.com/office/drawing/2014/main" id="{368A1814-5A43-4A60-B3AA-C4B50D955755}"/>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737" name="Oval 279">
              <a:extLst>
                <a:ext uri="{FF2B5EF4-FFF2-40B4-BE49-F238E27FC236}">
                  <a16:creationId xmlns:a16="http://schemas.microsoft.com/office/drawing/2014/main" id="{60DFF789-F951-4211-B877-918CD90C8F40}"/>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buClr>
                  <a:schemeClr val="accent2"/>
                </a:buClr>
                <a:buSzPct val="85000"/>
                <a:buFont typeface="ZapfDingbats" pitchFamily="82" charset="2"/>
                <a:buNone/>
              </a:pPr>
              <a:endParaRPr lang="en-US" altLang="en-US" sz="2000">
                <a:solidFill>
                  <a:srgbClr val="FF0000"/>
                </a:solidFill>
                <a:latin typeface="Arial" panose="020B0604020202020204" pitchFamily="34" charset="0"/>
              </a:endParaRPr>
            </a:p>
          </p:txBody>
        </p:sp>
        <p:sp>
          <p:nvSpPr>
            <p:cNvPr id="233738" name="Oval 280">
              <a:extLst>
                <a:ext uri="{FF2B5EF4-FFF2-40B4-BE49-F238E27FC236}">
                  <a16:creationId xmlns:a16="http://schemas.microsoft.com/office/drawing/2014/main" id="{957990FF-D7B3-4429-859A-7C7EFE626CAF}"/>
                </a:ext>
              </a:extLst>
            </p:cNvPr>
            <p:cNvSpPr>
              <a:spLocks noChangeArrowheads="1"/>
            </p:cNvSpPr>
            <p:nvPr/>
          </p:nvSpPr>
          <p:spPr bwMode="auto">
            <a:xfrm>
              <a:off x="4662" y="2378"/>
              <a:ext cx="156"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739" name="Rectangle 281">
              <a:extLst>
                <a:ext uri="{FF2B5EF4-FFF2-40B4-BE49-F238E27FC236}">
                  <a16:creationId xmlns:a16="http://schemas.microsoft.com/office/drawing/2014/main" id="{9DB7C9A5-4826-454B-8452-FA2843FD51C0}"/>
                </a:ext>
              </a:extLst>
            </p:cNvPr>
            <p:cNvSpPr>
              <a:spLocks noChangeArrowheads="1"/>
            </p:cNvSpPr>
            <p:nvPr/>
          </p:nvSpPr>
          <p:spPr bwMode="auto">
            <a:xfrm>
              <a:off x="5062" y="1836"/>
              <a:ext cx="83" cy="763"/>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233476" name="Group 542">
            <a:extLst>
              <a:ext uri="{FF2B5EF4-FFF2-40B4-BE49-F238E27FC236}">
                <a16:creationId xmlns:a16="http://schemas.microsoft.com/office/drawing/2014/main" id="{44FDA702-6128-4C79-85A8-50C6ECF62FD4}"/>
              </a:ext>
            </a:extLst>
          </p:cNvPr>
          <p:cNvGrpSpPr>
            <a:grpSpLocks/>
          </p:cNvGrpSpPr>
          <p:nvPr/>
        </p:nvGrpSpPr>
        <p:grpSpPr bwMode="auto">
          <a:xfrm>
            <a:off x="2738438" y="5097463"/>
            <a:ext cx="963612" cy="835025"/>
            <a:chOff x="-44" y="1473"/>
            <a:chExt cx="981" cy="1105"/>
          </a:xfrm>
        </p:grpSpPr>
        <p:pic>
          <p:nvPicPr>
            <p:cNvPr id="233714" name="Picture 529" descr="desktop_computer_stylized_medium">
              <a:extLst>
                <a:ext uri="{FF2B5EF4-FFF2-40B4-BE49-F238E27FC236}">
                  <a16:creationId xmlns:a16="http://schemas.microsoft.com/office/drawing/2014/main" id="{314128F0-CFF3-4A32-A9E0-021F9A1F5A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715" name="Freeform 530">
              <a:extLst>
                <a:ext uri="{FF2B5EF4-FFF2-40B4-BE49-F238E27FC236}">
                  <a16:creationId xmlns:a16="http://schemas.microsoft.com/office/drawing/2014/main" id="{D377C6FA-20C3-42F4-9E35-ED674CDA12C8}"/>
                </a:ext>
              </a:extLst>
            </p:cNvPr>
            <p:cNvSpPr>
              <a:spLocks/>
            </p:cNvSpPr>
            <p:nvPr/>
          </p:nvSpPr>
          <p:spPr bwMode="auto">
            <a:xfrm flipH="1">
              <a:off x="374" y="1579"/>
              <a:ext cx="477" cy="506"/>
            </a:xfrm>
            <a:custGeom>
              <a:avLst/>
              <a:gdLst>
                <a:gd name="T0" fmla="*/ 0 w 356"/>
                <a:gd name="T1" fmla="*/ 0 h 368"/>
                <a:gd name="T2" fmla="*/ 58127 w 356"/>
                <a:gd name="T3" fmla="*/ 4362 h 368"/>
                <a:gd name="T4" fmla="*/ 68956 w 356"/>
                <a:gd name="T5" fmla="*/ 90881 h 368"/>
                <a:gd name="T6" fmla="*/ 15197 w 356"/>
                <a:gd name="T7" fmla="*/ 11365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pic>
        <p:nvPicPr>
          <p:cNvPr id="233477" name="Picture 7" descr="Bob">
            <a:extLst>
              <a:ext uri="{FF2B5EF4-FFF2-40B4-BE49-F238E27FC236}">
                <a16:creationId xmlns:a16="http://schemas.microsoft.com/office/drawing/2014/main" id="{1FF774DB-6E52-4C67-BA65-A1B5098F8E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1988" y="5902325"/>
            <a:ext cx="53340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3478" name="Straight Arrow Connector 484">
            <a:extLst>
              <a:ext uri="{FF2B5EF4-FFF2-40B4-BE49-F238E27FC236}">
                <a16:creationId xmlns:a16="http://schemas.microsoft.com/office/drawing/2014/main" id="{6FAE21E8-E360-4E43-ABD1-671E12A48B01}"/>
              </a:ext>
            </a:extLst>
          </p:cNvPr>
          <p:cNvCxnSpPr>
            <a:cxnSpLocks noChangeShapeType="1"/>
          </p:cNvCxnSpPr>
          <p:nvPr/>
        </p:nvCxnSpPr>
        <p:spPr bwMode="auto">
          <a:xfrm>
            <a:off x="1084263" y="3910013"/>
            <a:ext cx="1804987" cy="1489075"/>
          </a:xfrm>
          <a:prstGeom prst="straightConnector1">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33479" name="Group 61440">
            <a:extLst>
              <a:ext uri="{FF2B5EF4-FFF2-40B4-BE49-F238E27FC236}">
                <a16:creationId xmlns:a16="http://schemas.microsoft.com/office/drawing/2014/main" id="{5A528619-1EB6-4F7F-8B48-D034ABAE9CE4}"/>
              </a:ext>
            </a:extLst>
          </p:cNvPr>
          <p:cNvGrpSpPr>
            <a:grpSpLocks/>
          </p:cNvGrpSpPr>
          <p:nvPr/>
        </p:nvGrpSpPr>
        <p:grpSpPr bwMode="auto">
          <a:xfrm>
            <a:off x="1471613" y="4152900"/>
            <a:ext cx="317500" cy="368300"/>
            <a:chOff x="1614533" y="4280420"/>
            <a:chExt cx="317511" cy="369332"/>
          </a:xfrm>
        </p:grpSpPr>
        <p:sp>
          <p:nvSpPr>
            <p:cNvPr id="233712" name="Oval 486">
              <a:extLst>
                <a:ext uri="{FF2B5EF4-FFF2-40B4-BE49-F238E27FC236}">
                  <a16:creationId xmlns:a16="http://schemas.microsoft.com/office/drawing/2014/main" id="{664A82B7-4397-450C-A8C1-EE7949CEDE6F}"/>
                </a:ext>
              </a:extLst>
            </p:cNvPr>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713" name="TextBox 487">
              <a:extLst>
                <a:ext uri="{FF2B5EF4-FFF2-40B4-BE49-F238E27FC236}">
                  <a16:creationId xmlns:a16="http://schemas.microsoft.com/office/drawing/2014/main" id="{EA397336-FDEB-426E-B868-8A6DE7033E68}"/>
                </a:ext>
              </a:extLst>
            </p:cNvPr>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800">
                  <a:latin typeface="Arial" panose="020B0604020202020204" pitchFamily="34" charset="0"/>
                </a:rPr>
                <a:t>1</a:t>
              </a:r>
            </a:p>
          </p:txBody>
        </p:sp>
      </p:grpSp>
      <p:sp>
        <p:nvSpPr>
          <p:cNvPr id="233480" name="TextBox 488">
            <a:extLst>
              <a:ext uri="{FF2B5EF4-FFF2-40B4-BE49-F238E27FC236}">
                <a16:creationId xmlns:a16="http://schemas.microsoft.com/office/drawing/2014/main" id="{DD7EB611-DD66-4AD2-8C63-CCD3CAF97EB4}"/>
              </a:ext>
            </a:extLst>
          </p:cNvPr>
          <p:cNvSpPr txBox="1">
            <a:spLocks noChangeArrowheads="1"/>
          </p:cNvSpPr>
          <p:nvPr/>
        </p:nvSpPr>
        <p:spPr bwMode="auto">
          <a:xfrm>
            <a:off x="506413" y="4630738"/>
            <a:ext cx="20335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800">
                <a:latin typeface="Arial Narrow" panose="020B0606020202030204" pitchFamily="34" charset="0"/>
              </a:rPr>
              <a:t>1. Bob manages      Netflix account</a:t>
            </a:r>
          </a:p>
        </p:txBody>
      </p:sp>
      <p:sp>
        <p:nvSpPr>
          <p:cNvPr id="233481" name="TextBox 490">
            <a:extLst>
              <a:ext uri="{FF2B5EF4-FFF2-40B4-BE49-F238E27FC236}">
                <a16:creationId xmlns:a16="http://schemas.microsoft.com/office/drawing/2014/main" id="{A72E0A2A-8E6B-47F9-916B-65DFA035461D}"/>
              </a:ext>
            </a:extLst>
          </p:cNvPr>
          <p:cNvSpPr txBox="1">
            <a:spLocks noChangeArrowheads="1"/>
          </p:cNvSpPr>
          <p:nvPr/>
        </p:nvSpPr>
        <p:spPr bwMode="auto">
          <a:xfrm>
            <a:off x="0" y="2705100"/>
            <a:ext cx="20335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ts val="1600"/>
              </a:lnSpc>
              <a:buClr>
                <a:schemeClr val="accent2"/>
              </a:buClr>
              <a:buSzPct val="85000"/>
              <a:buFont typeface="ZapfDingbats" pitchFamily="82" charset="2"/>
              <a:buNone/>
            </a:pPr>
            <a:r>
              <a:rPr lang="en-US" altLang="en-US" sz="1800">
                <a:latin typeface="Arial Narrow" panose="020B0606020202030204" pitchFamily="34" charset="0"/>
              </a:rPr>
              <a:t>Netflix registration,</a:t>
            </a:r>
          </a:p>
          <a:p>
            <a:pPr algn="ctr">
              <a:lnSpc>
                <a:spcPts val="1600"/>
              </a:lnSpc>
              <a:buClr>
                <a:schemeClr val="accent2"/>
              </a:buClr>
              <a:buSzPct val="85000"/>
              <a:buFont typeface="ZapfDingbats" pitchFamily="82" charset="2"/>
              <a:buNone/>
            </a:pPr>
            <a:r>
              <a:rPr lang="en-US" altLang="en-US" sz="1800">
                <a:latin typeface="Arial Narrow" panose="020B0606020202030204" pitchFamily="34" charset="0"/>
              </a:rPr>
              <a:t>accounting servers</a:t>
            </a:r>
          </a:p>
        </p:txBody>
      </p:sp>
      <p:sp>
        <p:nvSpPr>
          <p:cNvPr id="233482" name="Freeform 1287">
            <a:extLst>
              <a:ext uri="{FF2B5EF4-FFF2-40B4-BE49-F238E27FC236}">
                <a16:creationId xmlns:a16="http://schemas.microsoft.com/office/drawing/2014/main" id="{1B41350C-8D4F-4E93-B9E3-5BA561FAE13F}"/>
              </a:ext>
            </a:extLst>
          </p:cNvPr>
          <p:cNvSpPr>
            <a:spLocks/>
          </p:cNvSpPr>
          <p:nvPr/>
        </p:nvSpPr>
        <p:spPr bwMode="auto">
          <a:xfrm>
            <a:off x="2265363" y="1574800"/>
            <a:ext cx="3133725" cy="1508125"/>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33483" name="Group 249">
            <a:extLst>
              <a:ext uri="{FF2B5EF4-FFF2-40B4-BE49-F238E27FC236}">
                <a16:creationId xmlns:a16="http://schemas.microsoft.com/office/drawing/2014/main" id="{40F9F23E-C47B-4114-9900-1B2BB71110D2}"/>
              </a:ext>
            </a:extLst>
          </p:cNvPr>
          <p:cNvGrpSpPr>
            <a:grpSpLocks/>
          </p:cNvGrpSpPr>
          <p:nvPr/>
        </p:nvGrpSpPr>
        <p:grpSpPr bwMode="auto">
          <a:xfrm>
            <a:off x="2511425" y="1939925"/>
            <a:ext cx="365125" cy="636588"/>
            <a:chOff x="4140" y="429"/>
            <a:chExt cx="1425" cy="2396"/>
          </a:xfrm>
        </p:grpSpPr>
        <p:sp>
          <p:nvSpPr>
            <p:cNvPr id="233680" name="Freeform 250">
              <a:extLst>
                <a:ext uri="{FF2B5EF4-FFF2-40B4-BE49-F238E27FC236}">
                  <a16:creationId xmlns:a16="http://schemas.microsoft.com/office/drawing/2014/main" id="{3661D9EE-A28C-45CA-A41F-498D678938D0}"/>
                </a:ext>
              </a:extLst>
            </p:cNvPr>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681" name="Rectangle 251">
              <a:extLst>
                <a:ext uri="{FF2B5EF4-FFF2-40B4-BE49-F238E27FC236}">
                  <a16:creationId xmlns:a16="http://schemas.microsoft.com/office/drawing/2014/main" id="{F664EA2D-65D9-4904-9668-7E9806BF84E2}"/>
                </a:ext>
              </a:extLst>
            </p:cNvPr>
            <p:cNvSpPr>
              <a:spLocks noChangeArrowheads="1"/>
            </p:cNvSpPr>
            <p:nvPr/>
          </p:nvSpPr>
          <p:spPr bwMode="auto">
            <a:xfrm>
              <a:off x="4202" y="435"/>
              <a:ext cx="1053" cy="227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82" name="Freeform 252">
              <a:extLst>
                <a:ext uri="{FF2B5EF4-FFF2-40B4-BE49-F238E27FC236}">
                  <a16:creationId xmlns:a16="http://schemas.microsoft.com/office/drawing/2014/main" id="{D0101113-08D4-4BDF-9ACB-65B69E15BC8C}"/>
                </a:ext>
              </a:extLst>
            </p:cNvPr>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683" name="Freeform 253">
              <a:extLst>
                <a:ext uri="{FF2B5EF4-FFF2-40B4-BE49-F238E27FC236}">
                  <a16:creationId xmlns:a16="http://schemas.microsoft.com/office/drawing/2014/main" id="{8F42949C-CD7F-4426-A6E4-B08BC9D0F5D5}"/>
                </a:ext>
              </a:extLst>
            </p:cNvPr>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684" name="Rectangle 254">
              <a:extLst>
                <a:ext uri="{FF2B5EF4-FFF2-40B4-BE49-F238E27FC236}">
                  <a16:creationId xmlns:a16="http://schemas.microsoft.com/office/drawing/2014/main" id="{DDEE8B07-EE3E-42A9-B989-717D1254AC22}"/>
                </a:ext>
              </a:extLst>
            </p:cNvPr>
            <p:cNvSpPr>
              <a:spLocks noChangeArrowheads="1"/>
            </p:cNvSpPr>
            <p:nvPr/>
          </p:nvSpPr>
          <p:spPr bwMode="auto">
            <a:xfrm>
              <a:off x="4214" y="692"/>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3685" name="Group 255">
              <a:extLst>
                <a:ext uri="{FF2B5EF4-FFF2-40B4-BE49-F238E27FC236}">
                  <a16:creationId xmlns:a16="http://schemas.microsoft.com/office/drawing/2014/main" id="{4DD29ECC-25A8-4677-9732-1549DCF69059}"/>
                </a:ext>
              </a:extLst>
            </p:cNvPr>
            <p:cNvGrpSpPr>
              <a:grpSpLocks/>
            </p:cNvGrpSpPr>
            <p:nvPr/>
          </p:nvGrpSpPr>
          <p:grpSpPr bwMode="auto">
            <a:xfrm>
              <a:off x="4749" y="668"/>
              <a:ext cx="581" cy="145"/>
              <a:chOff x="614" y="2568"/>
              <a:chExt cx="725" cy="139"/>
            </a:xfrm>
          </p:grpSpPr>
          <p:sp>
            <p:nvSpPr>
              <p:cNvPr id="233710" name="AutoShape 256">
                <a:extLst>
                  <a:ext uri="{FF2B5EF4-FFF2-40B4-BE49-F238E27FC236}">
                    <a16:creationId xmlns:a16="http://schemas.microsoft.com/office/drawing/2014/main" id="{3E4DAFF8-C63E-41A7-8EA0-B8AABE798FCC}"/>
                  </a:ext>
                </a:extLst>
              </p:cNvPr>
              <p:cNvSpPr>
                <a:spLocks noChangeArrowheads="1"/>
              </p:cNvSpPr>
              <p:nvPr/>
            </p:nvSpPr>
            <p:spPr bwMode="auto">
              <a:xfrm>
                <a:off x="612" y="2568"/>
                <a:ext cx="72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711" name="AutoShape 257">
                <a:extLst>
                  <a:ext uri="{FF2B5EF4-FFF2-40B4-BE49-F238E27FC236}">
                    <a16:creationId xmlns:a16="http://schemas.microsoft.com/office/drawing/2014/main" id="{AE83A122-5BDB-43A4-A592-B8AF6B6AFEEE}"/>
                  </a:ext>
                </a:extLst>
              </p:cNvPr>
              <p:cNvSpPr>
                <a:spLocks noChangeArrowheads="1"/>
              </p:cNvSpPr>
              <p:nvPr/>
            </p:nvSpPr>
            <p:spPr bwMode="auto">
              <a:xfrm>
                <a:off x="627"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686" name="Rectangle 258">
              <a:extLst>
                <a:ext uri="{FF2B5EF4-FFF2-40B4-BE49-F238E27FC236}">
                  <a16:creationId xmlns:a16="http://schemas.microsoft.com/office/drawing/2014/main" id="{A7E7A164-8675-4230-90F3-B47B500C84D3}"/>
                </a:ext>
              </a:extLst>
            </p:cNvPr>
            <p:cNvSpPr>
              <a:spLocks noChangeArrowheads="1"/>
            </p:cNvSpPr>
            <p:nvPr/>
          </p:nvSpPr>
          <p:spPr bwMode="auto">
            <a:xfrm>
              <a:off x="4227" y="1021"/>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3687" name="Group 259">
              <a:extLst>
                <a:ext uri="{FF2B5EF4-FFF2-40B4-BE49-F238E27FC236}">
                  <a16:creationId xmlns:a16="http://schemas.microsoft.com/office/drawing/2014/main" id="{3BFF9F9F-1659-4B52-8EBE-5BB95400B4B6}"/>
                </a:ext>
              </a:extLst>
            </p:cNvPr>
            <p:cNvGrpSpPr>
              <a:grpSpLocks/>
            </p:cNvGrpSpPr>
            <p:nvPr/>
          </p:nvGrpSpPr>
          <p:grpSpPr bwMode="auto">
            <a:xfrm>
              <a:off x="4747" y="994"/>
              <a:ext cx="581" cy="134"/>
              <a:chOff x="614" y="2568"/>
              <a:chExt cx="725" cy="139"/>
            </a:xfrm>
          </p:grpSpPr>
          <p:sp>
            <p:nvSpPr>
              <p:cNvPr id="233708" name="AutoShape 260">
                <a:extLst>
                  <a:ext uri="{FF2B5EF4-FFF2-40B4-BE49-F238E27FC236}">
                    <a16:creationId xmlns:a16="http://schemas.microsoft.com/office/drawing/2014/main" id="{4D053D88-E880-40A8-97B4-3B138E728F85}"/>
                  </a:ext>
                </a:extLst>
              </p:cNvPr>
              <p:cNvSpPr>
                <a:spLocks noChangeArrowheads="1"/>
              </p:cNvSpPr>
              <p:nvPr/>
            </p:nvSpPr>
            <p:spPr bwMode="auto">
              <a:xfrm>
                <a:off x="614" y="2577"/>
                <a:ext cx="727"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709" name="AutoShape 261">
                <a:extLst>
                  <a:ext uri="{FF2B5EF4-FFF2-40B4-BE49-F238E27FC236}">
                    <a16:creationId xmlns:a16="http://schemas.microsoft.com/office/drawing/2014/main" id="{AE8ADBB3-2D20-47A3-8240-801052E5F496}"/>
                  </a:ext>
                </a:extLst>
              </p:cNvPr>
              <p:cNvSpPr>
                <a:spLocks noChangeArrowheads="1"/>
              </p:cNvSpPr>
              <p:nvPr/>
            </p:nvSpPr>
            <p:spPr bwMode="auto">
              <a:xfrm>
                <a:off x="630" y="2596"/>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688" name="Rectangle 262">
              <a:extLst>
                <a:ext uri="{FF2B5EF4-FFF2-40B4-BE49-F238E27FC236}">
                  <a16:creationId xmlns:a16="http://schemas.microsoft.com/office/drawing/2014/main" id="{FDBE99BB-9836-4D72-817A-D9F12BD6930D}"/>
                </a:ext>
              </a:extLst>
            </p:cNvPr>
            <p:cNvSpPr>
              <a:spLocks noChangeArrowheads="1"/>
            </p:cNvSpPr>
            <p:nvPr/>
          </p:nvSpPr>
          <p:spPr bwMode="auto">
            <a:xfrm>
              <a:off x="4214" y="135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89" name="Rectangle 263">
              <a:extLst>
                <a:ext uri="{FF2B5EF4-FFF2-40B4-BE49-F238E27FC236}">
                  <a16:creationId xmlns:a16="http://schemas.microsoft.com/office/drawing/2014/main" id="{71C0026D-E32B-413F-BC64-14DC5C600BD4}"/>
                </a:ext>
              </a:extLst>
            </p:cNvPr>
            <p:cNvSpPr>
              <a:spLocks noChangeArrowheads="1"/>
            </p:cNvSpPr>
            <p:nvPr/>
          </p:nvSpPr>
          <p:spPr bwMode="auto">
            <a:xfrm>
              <a:off x="4227" y="1654"/>
              <a:ext cx="601"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3690" name="Group 264">
              <a:extLst>
                <a:ext uri="{FF2B5EF4-FFF2-40B4-BE49-F238E27FC236}">
                  <a16:creationId xmlns:a16="http://schemas.microsoft.com/office/drawing/2014/main" id="{A443BB6B-A7CE-4E9F-95B8-CC119196CCD6}"/>
                </a:ext>
              </a:extLst>
            </p:cNvPr>
            <p:cNvGrpSpPr>
              <a:grpSpLocks/>
            </p:cNvGrpSpPr>
            <p:nvPr/>
          </p:nvGrpSpPr>
          <p:grpSpPr bwMode="auto">
            <a:xfrm>
              <a:off x="4735" y="1627"/>
              <a:ext cx="582" cy="151"/>
              <a:chOff x="614" y="2568"/>
              <a:chExt cx="725" cy="139"/>
            </a:xfrm>
          </p:grpSpPr>
          <p:sp>
            <p:nvSpPr>
              <p:cNvPr id="233706" name="AutoShape 265">
                <a:extLst>
                  <a:ext uri="{FF2B5EF4-FFF2-40B4-BE49-F238E27FC236}">
                    <a16:creationId xmlns:a16="http://schemas.microsoft.com/office/drawing/2014/main" id="{5CDF7352-10C1-42E7-BCC2-46624725225C}"/>
                  </a:ext>
                </a:extLst>
              </p:cNvPr>
              <p:cNvSpPr>
                <a:spLocks noChangeArrowheads="1"/>
              </p:cNvSpPr>
              <p:nvPr/>
            </p:nvSpPr>
            <p:spPr bwMode="auto">
              <a:xfrm>
                <a:off x="614" y="2576"/>
                <a:ext cx="718"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707" name="AutoShape 266">
                <a:extLst>
                  <a:ext uri="{FF2B5EF4-FFF2-40B4-BE49-F238E27FC236}">
                    <a16:creationId xmlns:a16="http://schemas.microsoft.com/office/drawing/2014/main" id="{307F48CB-717E-4443-BCD1-465070041BD5}"/>
                  </a:ext>
                </a:extLst>
              </p:cNvPr>
              <p:cNvSpPr>
                <a:spLocks noChangeArrowheads="1"/>
              </p:cNvSpPr>
              <p:nvPr/>
            </p:nvSpPr>
            <p:spPr bwMode="auto">
              <a:xfrm>
                <a:off x="629" y="2593"/>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691" name="Freeform 267">
              <a:extLst>
                <a:ext uri="{FF2B5EF4-FFF2-40B4-BE49-F238E27FC236}">
                  <a16:creationId xmlns:a16="http://schemas.microsoft.com/office/drawing/2014/main" id="{D7F1F9E3-DDE5-410E-81A9-51367EA962E8}"/>
                </a:ext>
              </a:extLst>
            </p:cNvPr>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33692" name="Group 268">
              <a:extLst>
                <a:ext uri="{FF2B5EF4-FFF2-40B4-BE49-F238E27FC236}">
                  <a16:creationId xmlns:a16="http://schemas.microsoft.com/office/drawing/2014/main" id="{1461F9F3-F4F6-4609-A9FF-3A57C47C521E}"/>
                </a:ext>
              </a:extLst>
            </p:cNvPr>
            <p:cNvGrpSpPr>
              <a:grpSpLocks/>
            </p:cNvGrpSpPr>
            <p:nvPr/>
          </p:nvGrpSpPr>
          <p:grpSpPr bwMode="auto">
            <a:xfrm>
              <a:off x="4739" y="1327"/>
              <a:ext cx="582" cy="139"/>
              <a:chOff x="614" y="2568"/>
              <a:chExt cx="725" cy="139"/>
            </a:xfrm>
          </p:grpSpPr>
          <p:sp>
            <p:nvSpPr>
              <p:cNvPr id="233704" name="AutoShape 269">
                <a:extLst>
                  <a:ext uri="{FF2B5EF4-FFF2-40B4-BE49-F238E27FC236}">
                    <a16:creationId xmlns:a16="http://schemas.microsoft.com/office/drawing/2014/main" id="{F26259BF-16D8-4761-BECB-79F90EAC4DFB}"/>
                  </a:ext>
                </a:extLst>
              </p:cNvPr>
              <p:cNvSpPr>
                <a:spLocks noChangeArrowheads="1"/>
              </p:cNvSpPr>
              <p:nvPr/>
            </p:nvSpPr>
            <p:spPr bwMode="auto">
              <a:xfrm>
                <a:off x="616" y="2566"/>
                <a:ext cx="725"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705" name="AutoShape 270">
                <a:extLst>
                  <a:ext uri="{FF2B5EF4-FFF2-40B4-BE49-F238E27FC236}">
                    <a16:creationId xmlns:a16="http://schemas.microsoft.com/office/drawing/2014/main" id="{28A54703-0B5C-48A1-B5F7-E4255181189D}"/>
                  </a:ext>
                </a:extLst>
              </p:cNvPr>
              <p:cNvSpPr>
                <a:spLocks noChangeArrowheads="1"/>
              </p:cNvSpPr>
              <p:nvPr/>
            </p:nvSpPr>
            <p:spPr bwMode="auto">
              <a:xfrm>
                <a:off x="632" y="2584"/>
                <a:ext cx="695" cy="11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693" name="Rectangle 271">
              <a:extLst>
                <a:ext uri="{FF2B5EF4-FFF2-40B4-BE49-F238E27FC236}">
                  <a16:creationId xmlns:a16="http://schemas.microsoft.com/office/drawing/2014/main" id="{6F9D0AD6-9AA6-4FF3-8EB3-45517F0C6E47}"/>
                </a:ext>
              </a:extLst>
            </p:cNvPr>
            <p:cNvSpPr>
              <a:spLocks noChangeArrowheads="1"/>
            </p:cNvSpPr>
            <p:nvPr/>
          </p:nvSpPr>
          <p:spPr bwMode="auto">
            <a:xfrm>
              <a:off x="5249" y="435"/>
              <a:ext cx="68" cy="228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94" name="Freeform 272">
              <a:extLst>
                <a:ext uri="{FF2B5EF4-FFF2-40B4-BE49-F238E27FC236}">
                  <a16:creationId xmlns:a16="http://schemas.microsoft.com/office/drawing/2014/main" id="{BF00D8F5-4E2C-4ACA-9C6D-9CFFCB3CB944}"/>
                </a:ext>
              </a:extLst>
            </p:cNvPr>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695" name="Freeform 273">
              <a:extLst>
                <a:ext uri="{FF2B5EF4-FFF2-40B4-BE49-F238E27FC236}">
                  <a16:creationId xmlns:a16="http://schemas.microsoft.com/office/drawing/2014/main" id="{37ADA88A-6B61-4814-BE27-1501EC2B2E91}"/>
                </a:ext>
              </a:extLst>
            </p:cNvPr>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696" name="Oval 274">
              <a:extLst>
                <a:ext uri="{FF2B5EF4-FFF2-40B4-BE49-F238E27FC236}">
                  <a16:creationId xmlns:a16="http://schemas.microsoft.com/office/drawing/2014/main" id="{B06A8312-906B-4E7B-B2D0-B2E554CFE070}"/>
                </a:ext>
              </a:extLst>
            </p:cNvPr>
            <p:cNvSpPr>
              <a:spLocks noChangeArrowheads="1"/>
            </p:cNvSpPr>
            <p:nvPr/>
          </p:nvSpPr>
          <p:spPr bwMode="auto">
            <a:xfrm>
              <a:off x="5515" y="2610"/>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97" name="Freeform 275">
              <a:extLst>
                <a:ext uri="{FF2B5EF4-FFF2-40B4-BE49-F238E27FC236}">
                  <a16:creationId xmlns:a16="http://schemas.microsoft.com/office/drawing/2014/main" id="{78BF62F0-4817-4C74-A03B-DCD77CF05D6F}"/>
                </a:ext>
              </a:extLst>
            </p:cNvPr>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698" name="AutoShape 276">
              <a:extLst>
                <a:ext uri="{FF2B5EF4-FFF2-40B4-BE49-F238E27FC236}">
                  <a16:creationId xmlns:a16="http://schemas.microsoft.com/office/drawing/2014/main" id="{287FA73F-714C-4E3E-8311-C2AC35FD8B1E}"/>
                </a:ext>
              </a:extLst>
            </p:cNvPr>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99" name="AutoShape 277">
              <a:extLst>
                <a:ext uri="{FF2B5EF4-FFF2-40B4-BE49-F238E27FC236}">
                  <a16:creationId xmlns:a16="http://schemas.microsoft.com/office/drawing/2014/main" id="{A8006335-DD45-4324-AD0A-BDF7BAF46D5A}"/>
                </a:ext>
              </a:extLst>
            </p:cNvPr>
            <p:cNvSpPr>
              <a:spLocks noChangeArrowheads="1"/>
            </p:cNvSpPr>
            <p:nvPr/>
          </p:nvSpPr>
          <p:spPr bwMode="auto">
            <a:xfrm>
              <a:off x="4202" y="2711"/>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700" name="Oval 278">
              <a:extLst>
                <a:ext uri="{FF2B5EF4-FFF2-40B4-BE49-F238E27FC236}">
                  <a16:creationId xmlns:a16="http://schemas.microsoft.com/office/drawing/2014/main" id="{2E19EF02-07ED-4737-9930-F063C0007B22}"/>
                </a:ext>
              </a:extLst>
            </p:cNvPr>
            <p:cNvSpPr>
              <a:spLocks noChangeArrowheads="1"/>
            </p:cNvSpPr>
            <p:nvPr/>
          </p:nvSpPr>
          <p:spPr bwMode="auto">
            <a:xfrm>
              <a:off x="4307"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701" name="Oval 279">
              <a:extLst>
                <a:ext uri="{FF2B5EF4-FFF2-40B4-BE49-F238E27FC236}">
                  <a16:creationId xmlns:a16="http://schemas.microsoft.com/office/drawing/2014/main" id="{2B824986-43B8-4F19-8E8A-DE8C2B8EC4F6}"/>
                </a:ext>
              </a:extLst>
            </p:cNvPr>
            <p:cNvSpPr>
              <a:spLocks noChangeArrowheads="1"/>
            </p:cNvSpPr>
            <p:nvPr/>
          </p:nvSpPr>
          <p:spPr bwMode="auto">
            <a:xfrm>
              <a:off x="4487"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buClr>
                  <a:schemeClr val="accent2"/>
                </a:buClr>
                <a:buSzPct val="85000"/>
                <a:buFont typeface="ZapfDingbats" pitchFamily="82" charset="2"/>
                <a:buNone/>
              </a:pPr>
              <a:endParaRPr lang="en-US" altLang="en-US" sz="2000">
                <a:solidFill>
                  <a:srgbClr val="FF0000"/>
                </a:solidFill>
                <a:latin typeface="Arial" panose="020B0604020202020204" pitchFamily="34" charset="0"/>
              </a:endParaRPr>
            </a:p>
          </p:txBody>
        </p:sp>
        <p:sp>
          <p:nvSpPr>
            <p:cNvPr id="233702" name="Oval 280">
              <a:extLst>
                <a:ext uri="{FF2B5EF4-FFF2-40B4-BE49-F238E27FC236}">
                  <a16:creationId xmlns:a16="http://schemas.microsoft.com/office/drawing/2014/main" id="{5506948D-C2EC-4B6D-BCF2-50182479EE40}"/>
                </a:ext>
              </a:extLst>
            </p:cNvPr>
            <p:cNvSpPr>
              <a:spLocks noChangeArrowheads="1"/>
            </p:cNvSpPr>
            <p:nvPr/>
          </p:nvSpPr>
          <p:spPr bwMode="auto">
            <a:xfrm>
              <a:off x="4660" y="2383"/>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703" name="Rectangle 281">
              <a:extLst>
                <a:ext uri="{FF2B5EF4-FFF2-40B4-BE49-F238E27FC236}">
                  <a16:creationId xmlns:a16="http://schemas.microsoft.com/office/drawing/2014/main" id="{BDF39D7F-A50E-47C2-B73E-BA59AE62C36E}"/>
                </a:ext>
              </a:extLst>
            </p:cNvPr>
            <p:cNvSpPr>
              <a:spLocks noChangeArrowheads="1"/>
            </p:cNvSpPr>
            <p:nvPr/>
          </p:nvSpPr>
          <p:spPr bwMode="auto">
            <a:xfrm>
              <a:off x="5063" y="1833"/>
              <a:ext cx="87" cy="765"/>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233484" name="Group 249">
            <a:extLst>
              <a:ext uri="{FF2B5EF4-FFF2-40B4-BE49-F238E27FC236}">
                <a16:creationId xmlns:a16="http://schemas.microsoft.com/office/drawing/2014/main" id="{A4C55FDC-FB21-428B-90B9-37F6E51733A4}"/>
              </a:ext>
            </a:extLst>
          </p:cNvPr>
          <p:cNvGrpSpPr>
            <a:grpSpLocks/>
          </p:cNvGrpSpPr>
          <p:nvPr/>
        </p:nvGrpSpPr>
        <p:grpSpPr bwMode="auto">
          <a:xfrm>
            <a:off x="3948113" y="2106613"/>
            <a:ext cx="365125" cy="636587"/>
            <a:chOff x="4140" y="429"/>
            <a:chExt cx="1425" cy="2396"/>
          </a:xfrm>
        </p:grpSpPr>
        <p:sp>
          <p:nvSpPr>
            <p:cNvPr id="233648" name="Freeform 250">
              <a:extLst>
                <a:ext uri="{FF2B5EF4-FFF2-40B4-BE49-F238E27FC236}">
                  <a16:creationId xmlns:a16="http://schemas.microsoft.com/office/drawing/2014/main" id="{FE652102-9F0C-4D5F-B14B-C45D5AAA7C13}"/>
                </a:ext>
              </a:extLst>
            </p:cNvPr>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649" name="Rectangle 251">
              <a:extLst>
                <a:ext uri="{FF2B5EF4-FFF2-40B4-BE49-F238E27FC236}">
                  <a16:creationId xmlns:a16="http://schemas.microsoft.com/office/drawing/2014/main" id="{2EC17FC0-CCD9-47DB-A1C0-F13C9C80D009}"/>
                </a:ext>
              </a:extLst>
            </p:cNvPr>
            <p:cNvSpPr>
              <a:spLocks noChangeArrowheads="1"/>
            </p:cNvSpPr>
            <p:nvPr/>
          </p:nvSpPr>
          <p:spPr bwMode="auto">
            <a:xfrm>
              <a:off x="4202" y="435"/>
              <a:ext cx="1053" cy="227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50" name="Freeform 252">
              <a:extLst>
                <a:ext uri="{FF2B5EF4-FFF2-40B4-BE49-F238E27FC236}">
                  <a16:creationId xmlns:a16="http://schemas.microsoft.com/office/drawing/2014/main" id="{CCD6C8B4-2278-4913-B5AD-136952D2C818}"/>
                </a:ext>
              </a:extLst>
            </p:cNvPr>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651" name="Freeform 253">
              <a:extLst>
                <a:ext uri="{FF2B5EF4-FFF2-40B4-BE49-F238E27FC236}">
                  <a16:creationId xmlns:a16="http://schemas.microsoft.com/office/drawing/2014/main" id="{99860512-5262-4609-91F5-D0119C33967F}"/>
                </a:ext>
              </a:extLst>
            </p:cNvPr>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652" name="Rectangle 254">
              <a:extLst>
                <a:ext uri="{FF2B5EF4-FFF2-40B4-BE49-F238E27FC236}">
                  <a16:creationId xmlns:a16="http://schemas.microsoft.com/office/drawing/2014/main" id="{30B0ABCF-B528-48C4-80DB-A1C08EF1E30B}"/>
                </a:ext>
              </a:extLst>
            </p:cNvPr>
            <p:cNvSpPr>
              <a:spLocks noChangeArrowheads="1"/>
            </p:cNvSpPr>
            <p:nvPr/>
          </p:nvSpPr>
          <p:spPr bwMode="auto">
            <a:xfrm>
              <a:off x="4214" y="692"/>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3653" name="Group 255">
              <a:extLst>
                <a:ext uri="{FF2B5EF4-FFF2-40B4-BE49-F238E27FC236}">
                  <a16:creationId xmlns:a16="http://schemas.microsoft.com/office/drawing/2014/main" id="{2145900E-D0B2-4525-A45B-DC53DB2C75E1}"/>
                </a:ext>
              </a:extLst>
            </p:cNvPr>
            <p:cNvGrpSpPr>
              <a:grpSpLocks/>
            </p:cNvGrpSpPr>
            <p:nvPr/>
          </p:nvGrpSpPr>
          <p:grpSpPr bwMode="auto">
            <a:xfrm>
              <a:off x="4749" y="668"/>
              <a:ext cx="581" cy="145"/>
              <a:chOff x="614" y="2568"/>
              <a:chExt cx="725" cy="139"/>
            </a:xfrm>
          </p:grpSpPr>
          <p:sp>
            <p:nvSpPr>
              <p:cNvPr id="233678" name="AutoShape 256">
                <a:extLst>
                  <a:ext uri="{FF2B5EF4-FFF2-40B4-BE49-F238E27FC236}">
                    <a16:creationId xmlns:a16="http://schemas.microsoft.com/office/drawing/2014/main" id="{EB8257A1-ACE6-49E4-AED0-7CDAA15DD077}"/>
                  </a:ext>
                </a:extLst>
              </p:cNvPr>
              <p:cNvSpPr>
                <a:spLocks noChangeArrowheads="1"/>
              </p:cNvSpPr>
              <p:nvPr/>
            </p:nvSpPr>
            <p:spPr bwMode="auto">
              <a:xfrm>
                <a:off x="604" y="2574"/>
                <a:ext cx="734"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79" name="AutoShape 257">
                <a:extLst>
                  <a:ext uri="{FF2B5EF4-FFF2-40B4-BE49-F238E27FC236}">
                    <a16:creationId xmlns:a16="http://schemas.microsoft.com/office/drawing/2014/main" id="{64C5CB32-C8A9-427B-8EAF-16FAEC8CA9BD}"/>
                  </a:ext>
                </a:extLst>
              </p:cNvPr>
              <p:cNvSpPr>
                <a:spLocks noChangeArrowheads="1"/>
              </p:cNvSpPr>
              <p:nvPr/>
            </p:nvSpPr>
            <p:spPr bwMode="auto">
              <a:xfrm>
                <a:off x="627"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654" name="Rectangle 258">
              <a:extLst>
                <a:ext uri="{FF2B5EF4-FFF2-40B4-BE49-F238E27FC236}">
                  <a16:creationId xmlns:a16="http://schemas.microsoft.com/office/drawing/2014/main" id="{574F3C89-6FCD-448D-9058-A1D6BABB3E88}"/>
                </a:ext>
              </a:extLst>
            </p:cNvPr>
            <p:cNvSpPr>
              <a:spLocks noChangeArrowheads="1"/>
            </p:cNvSpPr>
            <p:nvPr/>
          </p:nvSpPr>
          <p:spPr bwMode="auto">
            <a:xfrm>
              <a:off x="4227" y="1021"/>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3655" name="Group 259">
              <a:extLst>
                <a:ext uri="{FF2B5EF4-FFF2-40B4-BE49-F238E27FC236}">
                  <a16:creationId xmlns:a16="http://schemas.microsoft.com/office/drawing/2014/main" id="{24BAF8F7-01C5-412B-B6B7-A91CB0BAFEA7}"/>
                </a:ext>
              </a:extLst>
            </p:cNvPr>
            <p:cNvGrpSpPr>
              <a:grpSpLocks/>
            </p:cNvGrpSpPr>
            <p:nvPr/>
          </p:nvGrpSpPr>
          <p:grpSpPr bwMode="auto">
            <a:xfrm>
              <a:off x="4747" y="994"/>
              <a:ext cx="581" cy="134"/>
              <a:chOff x="614" y="2568"/>
              <a:chExt cx="725" cy="139"/>
            </a:xfrm>
          </p:grpSpPr>
          <p:sp>
            <p:nvSpPr>
              <p:cNvPr id="233676" name="AutoShape 260">
                <a:extLst>
                  <a:ext uri="{FF2B5EF4-FFF2-40B4-BE49-F238E27FC236}">
                    <a16:creationId xmlns:a16="http://schemas.microsoft.com/office/drawing/2014/main" id="{A18DBE84-5D36-4D29-B78A-229CE878E6E9}"/>
                  </a:ext>
                </a:extLst>
              </p:cNvPr>
              <p:cNvSpPr>
                <a:spLocks noChangeArrowheads="1"/>
              </p:cNvSpPr>
              <p:nvPr/>
            </p:nvSpPr>
            <p:spPr bwMode="auto">
              <a:xfrm>
                <a:off x="614" y="2577"/>
                <a:ext cx="727"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77" name="AutoShape 261">
                <a:extLst>
                  <a:ext uri="{FF2B5EF4-FFF2-40B4-BE49-F238E27FC236}">
                    <a16:creationId xmlns:a16="http://schemas.microsoft.com/office/drawing/2014/main" id="{F03B0C62-CD95-4480-9808-3692F8E3603E}"/>
                  </a:ext>
                </a:extLst>
              </p:cNvPr>
              <p:cNvSpPr>
                <a:spLocks noChangeArrowheads="1"/>
              </p:cNvSpPr>
              <p:nvPr/>
            </p:nvSpPr>
            <p:spPr bwMode="auto">
              <a:xfrm>
                <a:off x="630" y="2596"/>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656" name="Rectangle 262">
              <a:extLst>
                <a:ext uri="{FF2B5EF4-FFF2-40B4-BE49-F238E27FC236}">
                  <a16:creationId xmlns:a16="http://schemas.microsoft.com/office/drawing/2014/main" id="{CF7358B5-8476-444E-8F57-CDA77FB1AC62}"/>
                </a:ext>
              </a:extLst>
            </p:cNvPr>
            <p:cNvSpPr>
              <a:spLocks noChangeArrowheads="1"/>
            </p:cNvSpPr>
            <p:nvPr/>
          </p:nvSpPr>
          <p:spPr bwMode="auto">
            <a:xfrm>
              <a:off x="4214" y="135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57" name="Rectangle 263">
              <a:extLst>
                <a:ext uri="{FF2B5EF4-FFF2-40B4-BE49-F238E27FC236}">
                  <a16:creationId xmlns:a16="http://schemas.microsoft.com/office/drawing/2014/main" id="{05AFDCC5-9BB6-420B-841B-F1F424C53409}"/>
                </a:ext>
              </a:extLst>
            </p:cNvPr>
            <p:cNvSpPr>
              <a:spLocks noChangeArrowheads="1"/>
            </p:cNvSpPr>
            <p:nvPr/>
          </p:nvSpPr>
          <p:spPr bwMode="auto">
            <a:xfrm>
              <a:off x="4227" y="1654"/>
              <a:ext cx="601"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3658" name="Group 264">
              <a:extLst>
                <a:ext uri="{FF2B5EF4-FFF2-40B4-BE49-F238E27FC236}">
                  <a16:creationId xmlns:a16="http://schemas.microsoft.com/office/drawing/2014/main" id="{51BEBC27-729B-4BF9-AA63-D2345DD70001}"/>
                </a:ext>
              </a:extLst>
            </p:cNvPr>
            <p:cNvGrpSpPr>
              <a:grpSpLocks/>
            </p:cNvGrpSpPr>
            <p:nvPr/>
          </p:nvGrpSpPr>
          <p:grpSpPr bwMode="auto">
            <a:xfrm>
              <a:off x="4735" y="1627"/>
              <a:ext cx="582" cy="151"/>
              <a:chOff x="614" y="2568"/>
              <a:chExt cx="725" cy="139"/>
            </a:xfrm>
          </p:grpSpPr>
          <p:sp>
            <p:nvSpPr>
              <p:cNvPr id="233674" name="AutoShape 265">
                <a:extLst>
                  <a:ext uri="{FF2B5EF4-FFF2-40B4-BE49-F238E27FC236}">
                    <a16:creationId xmlns:a16="http://schemas.microsoft.com/office/drawing/2014/main" id="{821AB820-4471-47DB-9E76-BD22D84CBE7E}"/>
                  </a:ext>
                </a:extLst>
              </p:cNvPr>
              <p:cNvSpPr>
                <a:spLocks noChangeArrowheads="1"/>
              </p:cNvSpPr>
              <p:nvPr/>
            </p:nvSpPr>
            <p:spPr bwMode="auto">
              <a:xfrm>
                <a:off x="614" y="2576"/>
                <a:ext cx="718"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75" name="AutoShape 266">
                <a:extLst>
                  <a:ext uri="{FF2B5EF4-FFF2-40B4-BE49-F238E27FC236}">
                    <a16:creationId xmlns:a16="http://schemas.microsoft.com/office/drawing/2014/main" id="{E0CEB5AE-4F4B-4E9B-955C-0268BA98986C}"/>
                  </a:ext>
                </a:extLst>
              </p:cNvPr>
              <p:cNvSpPr>
                <a:spLocks noChangeArrowheads="1"/>
              </p:cNvSpPr>
              <p:nvPr/>
            </p:nvSpPr>
            <p:spPr bwMode="auto">
              <a:xfrm>
                <a:off x="629" y="2593"/>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659" name="Freeform 267">
              <a:extLst>
                <a:ext uri="{FF2B5EF4-FFF2-40B4-BE49-F238E27FC236}">
                  <a16:creationId xmlns:a16="http://schemas.microsoft.com/office/drawing/2014/main" id="{8FBDA9CC-E31C-4DB7-A534-615A2452163B}"/>
                </a:ext>
              </a:extLst>
            </p:cNvPr>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33660" name="Group 268">
              <a:extLst>
                <a:ext uri="{FF2B5EF4-FFF2-40B4-BE49-F238E27FC236}">
                  <a16:creationId xmlns:a16="http://schemas.microsoft.com/office/drawing/2014/main" id="{B840E2BA-1995-4BCD-8B79-66B58E8B5102}"/>
                </a:ext>
              </a:extLst>
            </p:cNvPr>
            <p:cNvGrpSpPr>
              <a:grpSpLocks/>
            </p:cNvGrpSpPr>
            <p:nvPr/>
          </p:nvGrpSpPr>
          <p:grpSpPr bwMode="auto">
            <a:xfrm>
              <a:off x="4739" y="1327"/>
              <a:ext cx="582" cy="139"/>
              <a:chOff x="614" y="2568"/>
              <a:chExt cx="725" cy="139"/>
            </a:xfrm>
          </p:grpSpPr>
          <p:sp>
            <p:nvSpPr>
              <p:cNvPr id="233672" name="AutoShape 269">
                <a:extLst>
                  <a:ext uri="{FF2B5EF4-FFF2-40B4-BE49-F238E27FC236}">
                    <a16:creationId xmlns:a16="http://schemas.microsoft.com/office/drawing/2014/main" id="{D3DA783E-B764-4F24-8771-DEF1926FCED0}"/>
                  </a:ext>
                </a:extLst>
              </p:cNvPr>
              <p:cNvSpPr>
                <a:spLocks noChangeArrowheads="1"/>
              </p:cNvSpPr>
              <p:nvPr/>
            </p:nvSpPr>
            <p:spPr bwMode="auto">
              <a:xfrm>
                <a:off x="616" y="2566"/>
                <a:ext cx="725"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73" name="AutoShape 270">
                <a:extLst>
                  <a:ext uri="{FF2B5EF4-FFF2-40B4-BE49-F238E27FC236}">
                    <a16:creationId xmlns:a16="http://schemas.microsoft.com/office/drawing/2014/main" id="{669385CE-73B7-4EB8-8160-387808A1A1DE}"/>
                  </a:ext>
                </a:extLst>
              </p:cNvPr>
              <p:cNvSpPr>
                <a:spLocks noChangeArrowheads="1"/>
              </p:cNvSpPr>
              <p:nvPr/>
            </p:nvSpPr>
            <p:spPr bwMode="auto">
              <a:xfrm>
                <a:off x="632" y="2584"/>
                <a:ext cx="695" cy="11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661" name="Rectangle 271">
              <a:extLst>
                <a:ext uri="{FF2B5EF4-FFF2-40B4-BE49-F238E27FC236}">
                  <a16:creationId xmlns:a16="http://schemas.microsoft.com/office/drawing/2014/main" id="{0A9F3149-866B-49AD-947F-7EC903466702}"/>
                </a:ext>
              </a:extLst>
            </p:cNvPr>
            <p:cNvSpPr>
              <a:spLocks noChangeArrowheads="1"/>
            </p:cNvSpPr>
            <p:nvPr/>
          </p:nvSpPr>
          <p:spPr bwMode="auto">
            <a:xfrm>
              <a:off x="5249" y="435"/>
              <a:ext cx="68" cy="228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62" name="Freeform 272">
              <a:extLst>
                <a:ext uri="{FF2B5EF4-FFF2-40B4-BE49-F238E27FC236}">
                  <a16:creationId xmlns:a16="http://schemas.microsoft.com/office/drawing/2014/main" id="{D6C61F64-A883-4DF4-986A-660F778C21FF}"/>
                </a:ext>
              </a:extLst>
            </p:cNvPr>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663" name="Freeform 273">
              <a:extLst>
                <a:ext uri="{FF2B5EF4-FFF2-40B4-BE49-F238E27FC236}">
                  <a16:creationId xmlns:a16="http://schemas.microsoft.com/office/drawing/2014/main" id="{9339E9BD-8E85-4AF4-90AF-F2AC90BAE77A}"/>
                </a:ext>
              </a:extLst>
            </p:cNvPr>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664" name="Oval 274">
              <a:extLst>
                <a:ext uri="{FF2B5EF4-FFF2-40B4-BE49-F238E27FC236}">
                  <a16:creationId xmlns:a16="http://schemas.microsoft.com/office/drawing/2014/main" id="{18023ED0-8221-4FA2-8E83-DDD464FDDD49}"/>
                </a:ext>
              </a:extLst>
            </p:cNvPr>
            <p:cNvSpPr>
              <a:spLocks noChangeArrowheads="1"/>
            </p:cNvSpPr>
            <p:nvPr/>
          </p:nvSpPr>
          <p:spPr bwMode="auto">
            <a:xfrm>
              <a:off x="5515" y="2610"/>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65" name="Freeform 275">
              <a:extLst>
                <a:ext uri="{FF2B5EF4-FFF2-40B4-BE49-F238E27FC236}">
                  <a16:creationId xmlns:a16="http://schemas.microsoft.com/office/drawing/2014/main" id="{C570599E-0A09-465D-BF3A-64ED3ED3CFB5}"/>
                </a:ext>
              </a:extLst>
            </p:cNvPr>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666" name="AutoShape 276">
              <a:extLst>
                <a:ext uri="{FF2B5EF4-FFF2-40B4-BE49-F238E27FC236}">
                  <a16:creationId xmlns:a16="http://schemas.microsoft.com/office/drawing/2014/main" id="{FE01EEC6-FD05-4B98-863F-0EB7DDB0BFA9}"/>
                </a:ext>
              </a:extLst>
            </p:cNvPr>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67" name="AutoShape 277">
              <a:extLst>
                <a:ext uri="{FF2B5EF4-FFF2-40B4-BE49-F238E27FC236}">
                  <a16:creationId xmlns:a16="http://schemas.microsoft.com/office/drawing/2014/main" id="{8F72B841-0CC1-4B6F-ABC6-1C70913D30B1}"/>
                </a:ext>
              </a:extLst>
            </p:cNvPr>
            <p:cNvSpPr>
              <a:spLocks noChangeArrowheads="1"/>
            </p:cNvSpPr>
            <p:nvPr/>
          </p:nvSpPr>
          <p:spPr bwMode="auto">
            <a:xfrm>
              <a:off x="4202" y="2711"/>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68" name="Oval 278">
              <a:extLst>
                <a:ext uri="{FF2B5EF4-FFF2-40B4-BE49-F238E27FC236}">
                  <a16:creationId xmlns:a16="http://schemas.microsoft.com/office/drawing/2014/main" id="{15193F73-026B-4010-83FD-65BB7179DE60}"/>
                </a:ext>
              </a:extLst>
            </p:cNvPr>
            <p:cNvSpPr>
              <a:spLocks noChangeArrowheads="1"/>
            </p:cNvSpPr>
            <p:nvPr/>
          </p:nvSpPr>
          <p:spPr bwMode="auto">
            <a:xfrm>
              <a:off x="4307"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69" name="Oval 279">
              <a:extLst>
                <a:ext uri="{FF2B5EF4-FFF2-40B4-BE49-F238E27FC236}">
                  <a16:creationId xmlns:a16="http://schemas.microsoft.com/office/drawing/2014/main" id="{5041EB5F-1697-44DD-8391-D9F46260262D}"/>
                </a:ext>
              </a:extLst>
            </p:cNvPr>
            <p:cNvSpPr>
              <a:spLocks noChangeArrowheads="1"/>
            </p:cNvSpPr>
            <p:nvPr/>
          </p:nvSpPr>
          <p:spPr bwMode="auto">
            <a:xfrm>
              <a:off x="4487"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buClr>
                  <a:schemeClr val="accent2"/>
                </a:buClr>
                <a:buSzPct val="85000"/>
                <a:buFont typeface="ZapfDingbats" pitchFamily="82" charset="2"/>
                <a:buNone/>
              </a:pPr>
              <a:endParaRPr lang="en-US" altLang="en-US" sz="2000">
                <a:solidFill>
                  <a:srgbClr val="FF0000"/>
                </a:solidFill>
                <a:latin typeface="Arial" panose="020B0604020202020204" pitchFamily="34" charset="0"/>
              </a:endParaRPr>
            </a:p>
          </p:txBody>
        </p:sp>
        <p:sp>
          <p:nvSpPr>
            <p:cNvPr id="233670" name="Oval 280">
              <a:extLst>
                <a:ext uri="{FF2B5EF4-FFF2-40B4-BE49-F238E27FC236}">
                  <a16:creationId xmlns:a16="http://schemas.microsoft.com/office/drawing/2014/main" id="{B6442854-7A6D-44E6-B3B0-EBEFAB648158}"/>
                </a:ext>
              </a:extLst>
            </p:cNvPr>
            <p:cNvSpPr>
              <a:spLocks noChangeArrowheads="1"/>
            </p:cNvSpPr>
            <p:nvPr/>
          </p:nvSpPr>
          <p:spPr bwMode="auto">
            <a:xfrm>
              <a:off x="4660" y="2383"/>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71" name="Rectangle 281">
              <a:extLst>
                <a:ext uri="{FF2B5EF4-FFF2-40B4-BE49-F238E27FC236}">
                  <a16:creationId xmlns:a16="http://schemas.microsoft.com/office/drawing/2014/main" id="{5A83186C-A365-4D4E-BCA9-A1F80F8B9EE7}"/>
                </a:ext>
              </a:extLst>
            </p:cNvPr>
            <p:cNvSpPr>
              <a:spLocks noChangeArrowheads="1"/>
            </p:cNvSpPr>
            <p:nvPr/>
          </p:nvSpPr>
          <p:spPr bwMode="auto">
            <a:xfrm>
              <a:off x="5063" y="1833"/>
              <a:ext cx="87" cy="765"/>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233485" name="Group 249">
            <a:extLst>
              <a:ext uri="{FF2B5EF4-FFF2-40B4-BE49-F238E27FC236}">
                <a16:creationId xmlns:a16="http://schemas.microsoft.com/office/drawing/2014/main" id="{1DF72315-C045-400C-AFD8-6337959BD305}"/>
              </a:ext>
            </a:extLst>
          </p:cNvPr>
          <p:cNvGrpSpPr>
            <a:grpSpLocks/>
          </p:cNvGrpSpPr>
          <p:nvPr/>
        </p:nvGrpSpPr>
        <p:grpSpPr bwMode="auto">
          <a:xfrm>
            <a:off x="4486275" y="2371725"/>
            <a:ext cx="365125" cy="638175"/>
            <a:chOff x="4140" y="429"/>
            <a:chExt cx="1425" cy="2396"/>
          </a:xfrm>
        </p:grpSpPr>
        <p:sp>
          <p:nvSpPr>
            <p:cNvPr id="233616" name="Freeform 250">
              <a:extLst>
                <a:ext uri="{FF2B5EF4-FFF2-40B4-BE49-F238E27FC236}">
                  <a16:creationId xmlns:a16="http://schemas.microsoft.com/office/drawing/2014/main" id="{A5A187B5-16B7-4300-A272-E39BEED43484}"/>
                </a:ext>
              </a:extLst>
            </p:cNvPr>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617" name="Rectangle 251">
              <a:extLst>
                <a:ext uri="{FF2B5EF4-FFF2-40B4-BE49-F238E27FC236}">
                  <a16:creationId xmlns:a16="http://schemas.microsoft.com/office/drawing/2014/main" id="{9321C117-B995-4D5F-BF99-1099DDD420AC}"/>
                </a:ext>
              </a:extLst>
            </p:cNvPr>
            <p:cNvSpPr>
              <a:spLocks noChangeArrowheads="1"/>
            </p:cNvSpPr>
            <p:nvPr/>
          </p:nvSpPr>
          <p:spPr bwMode="auto">
            <a:xfrm>
              <a:off x="4202" y="429"/>
              <a:ext cx="1053"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18" name="Freeform 252">
              <a:extLst>
                <a:ext uri="{FF2B5EF4-FFF2-40B4-BE49-F238E27FC236}">
                  <a16:creationId xmlns:a16="http://schemas.microsoft.com/office/drawing/2014/main" id="{769CBE8F-734C-4042-8981-E33167CAD2D0}"/>
                </a:ext>
              </a:extLst>
            </p:cNvPr>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619" name="Freeform 253">
              <a:extLst>
                <a:ext uri="{FF2B5EF4-FFF2-40B4-BE49-F238E27FC236}">
                  <a16:creationId xmlns:a16="http://schemas.microsoft.com/office/drawing/2014/main" id="{F5E4420F-4CD5-4DBC-A968-56CF9E2969ED}"/>
                </a:ext>
              </a:extLst>
            </p:cNvPr>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620" name="Rectangle 254">
              <a:extLst>
                <a:ext uri="{FF2B5EF4-FFF2-40B4-BE49-F238E27FC236}">
                  <a16:creationId xmlns:a16="http://schemas.microsoft.com/office/drawing/2014/main" id="{B3B56CEA-A752-4E66-8491-DE8D383C23AA}"/>
                </a:ext>
              </a:extLst>
            </p:cNvPr>
            <p:cNvSpPr>
              <a:spLocks noChangeArrowheads="1"/>
            </p:cNvSpPr>
            <p:nvPr/>
          </p:nvSpPr>
          <p:spPr bwMode="auto">
            <a:xfrm>
              <a:off x="4214" y="691"/>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3621" name="Group 255">
              <a:extLst>
                <a:ext uri="{FF2B5EF4-FFF2-40B4-BE49-F238E27FC236}">
                  <a16:creationId xmlns:a16="http://schemas.microsoft.com/office/drawing/2014/main" id="{D887C344-06FF-44FB-866D-ACB9423CE134}"/>
                </a:ext>
              </a:extLst>
            </p:cNvPr>
            <p:cNvGrpSpPr>
              <a:grpSpLocks/>
            </p:cNvGrpSpPr>
            <p:nvPr/>
          </p:nvGrpSpPr>
          <p:grpSpPr bwMode="auto">
            <a:xfrm>
              <a:off x="4749" y="668"/>
              <a:ext cx="581" cy="145"/>
              <a:chOff x="614" y="2568"/>
              <a:chExt cx="725" cy="139"/>
            </a:xfrm>
          </p:grpSpPr>
          <p:sp>
            <p:nvSpPr>
              <p:cNvPr id="233646" name="AutoShape 256">
                <a:extLst>
                  <a:ext uri="{FF2B5EF4-FFF2-40B4-BE49-F238E27FC236}">
                    <a16:creationId xmlns:a16="http://schemas.microsoft.com/office/drawing/2014/main" id="{ECAA4DA7-995B-4CF6-9FDF-A468B3F13FD5}"/>
                  </a:ext>
                </a:extLst>
              </p:cNvPr>
              <p:cNvSpPr>
                <a:spLocks noChangeArrowheads="1"/>
              </p:cNvSpPr>
              <p:nvPr/>
            </p:nvSpPr>
            <p:spPr bwMode="auto">
              <a:xfrm>
                <a:off x="612" y="2562"/>
                <a:ext cx="72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47" name="AutoShape 257">
                <a:extLst>
                  <a:ext uri="{FF2B5EF4-FFF2-40B4-BE49-F238E27FC236}">
                    <a16:creationId xmlns:a16="http://schemas.microsoft.com/office/drawing/2014/main" id="{2A7C6ECC-CC09-4CE7-B08E-9312971692CD}"/>
                  </a:ext>
                </a:extLst>
              </p:cNvPr>
              <p:cNvSpPr>
                <a:spLocks noChangeArrowheads="1"/>
              </p:cNvSpPr>
              <p:nvPr/>
            </p:nvSpPr>
            <p:spPr bwMode="auto">
              <a:xfrm>
                <a:off x="627" y="2585"/>
                <a:ext cx="696"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622" name="Rectangle 258">
              <a:extLst>
                <a:ext uri="{FF2B5EF4-FFF2-40B4-BE49-F238E27FC236}">
                  <a16:creationId xmlns:a16="http://schemas.microsoft.com/office/drawing/2014/main" id="{4CC84759-A7F7-414A-863A-7FF655E2DCFF}"/>
                </a:ext>
              </a:extLst>
            </p:cNvPr>
            <p:cNvSpPr>
              <a:spLocks noChangeArrowheads="1"/>
            </p:cNvSpPr>
            <p:nvPr/>
          </p:nvSpPr>
          <p:spPr bwMode="auto">
            <a:xfrm>
              <a:off x="4227"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3623" name="Group 259">
              <a:extLst>
                <a:ext uri="{FF2B5EF4-FFF2-40B4-BE49-F238E27FC236}">
                  <a16:creationId xmlns:a16="http://schemas.microsoft.com/office/drawing/2014/main" id="{5CE2A8CF-2B53-4F5F-A01F-70EC8CDA9140}"/>
                </a:ext>
              </a:extLst>
            </p:cNvPr>
            <p:cNvGrpSpPr>
              <a:grpSpLocks/>
            </p:cNvGrpSpPr>
            <p:nvPr/>
          </p:nvGrpSpPr>
          <p:grpSpPr bwMode="auto">
            <a:xfrm>
              <a:off x="4747" y="994"/>
              <a:ext cx="581" cy="134"/>
              <a:chOff x="614" y="2568"/>
              <a:chExt cx="725" cy="139"/>
            </a:xfrm>
          </p:grpSpPr>
          <p:sp>
            <p:nvSpPr>
              <p:cNvPr id="233644" name="AutoShape 260">
                <a:extLst>
                  <a:ext uri="{FF2B5EF4-FFF2-40B4-BE49-F238E27FC236}">
                    <a16:creationId xmlns:a16="http://schemas.microsoft.com/office/drawing/2014/main" id="{17412EDD-FC25-4E3C-B4DD-45D7112E6965}"/>
                  </a:ext>
                </a:extLst>
              </p:cNvPr>
              <p:cNvSpPr>
                <a:spLocks noChangeArrowheads="1"/>
              </p:cNvSpPr>
              <p:nvPr/>
            </p:nvSpPr>
            <p:spPr bwMode="auto">
              <a:xfrm>
                <a:off x="614" y="2569"/>
                <a:ext cx="727"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45" name="AutoShape 261">
                <a:extLst>
                  <a:ext uri="{FF2B5EF4-FFF2-40B4-BE49-F238E27FC236}">
                    <a16:creationId xmlns:a16="http://schemas.microsoft.com/office/drawing/2014/main" id="{96102D8D-C9E4-4714-8887-B87C447F9D58}"/>
                  </a:ext>
                </a:extLst>
              </p:cNvPr>
              <p:cNvSpPr>
                <a:spLocks noChangeArrowheads="1"/>
              </p:cNvSpPr>
              <p:nvPr/>
            </p:nvSpPr>
            <p:spPr bwMode="auto">
              <a:xfrm>
                <a:off x="630" y="2588"/>
                <a:ext cx="696"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624" name="Rectangle 262">
              <a:extLst>
                <a:ext uri="{FF2B5EF4-FFF2-40B4-BE49-F238E27FC236}">
                  <a16:creationId xmlns:a16="http://schemas.microsoft.com/office/drawing/2014/main" id="{C8249F26-E0EB-4C6A-8E11-ECC4064DE4DF}"/>
                </a:ext>
              </a:extLst>
            </p:cNvPr>
            <p:cNvSpPr>
              <a:spLocks noChangeArrowheads="1"/>
            </p:cNvSpPr>
            <p:nvPr/>
          </p:nvSpPr>
          <p:spPr bwMode="auto">
            <a:xfrm>
              <a:off x="4214"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25" name="Rectangle 263">
              <a:extLst>
                <a:ext uri="{FF2B5EF4-FFF2-40B4-BE49-F238E27FC236}">
                  <a16:creationId xmlns:a16="http://schemas.microsoft.com/office/drawing/2014/main" id="{13525D46-3E9A-4BE5-8C3E-B075ACB5A1C6}"/>
                </a:ext>
              </a:extLst>
            </p:cNvPr>
            <p:cNvSpPr>
              <a:spLocks noChangeArrowheads="1"/>
            </p:cNvSpPr>
            <p:nvPr/>
          </p:nvSpPr>
          <p:spPr bwMode="auto">
            <a:xfrm>
              <a:off x="4227" y="1657"/>
              <a:ext cx="601" cy="4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3626" name="Group 264">
              <a:extLst>
                <a:ext uri="{FF2B5EF4-FFF2-40B4-BE49-F238E27FC236}">
                  <a16:creationId xmlns:a16="http://schemas.microsoft.com/office/drawing/2014/main" id="{40DA23BF-CFDF-4E74-A912-7A7DEA952F7F}"/>
                </a:ext>
              </a:extLst>
            </p:cNvPr>
            <p:cNvGrpSpPr>
              <a:grpSpLocks/>
            </p:cNvGrpSpPr>
            <p:nvPr/>
          </p:nvGrpSpPr>
          <p:grpSpPr bwMode="auto">
            <a:xfrm>
              <a:off x="4735" y="1627"/>
              <a:ext cx="582" cy="151"/>
              <a:chOff x="614" y="2568"/>
              <a:chExt cx="725" cy="139"/>
            </a:xfrm>
          </p:grpSpPr>
          <p:sp>
            <p:nvSpPr>
              <p:cNvPr id="233642" name="AutoShape 265">
                <a:extLst>
                  <a:ext uri="{FF2B5EF4-FFF2-40B4-BE49-F238E27FC236}">
                    <a16:creationId xmlns:a16="http://schemas.microsoft.com/office/drawing/2014/main" id="{2C372CB9-CEB0-481E-8296-18697B7B1F0F}"/>
                  </a:ext>
                </a:extLst>
              </p:cNvPr>
              <p:cNvSpPr>
                <a:spLocks noChangeArrowheads="1"/>
              </p:cNvSpPr>
              <p:nvPr/>
            </p:nvSpPr>
            <p:spPr bwMode="auto">
              <a:xfrm>
                <a:off x="614" y="2568"/>
                <a:ext cx="718"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43" name="AutoShape 266">
                <a:extLst>
                  <a:ext uri="{FF2B5EF4-FFF2-40B4-BE49-F238E27FC236}">
                    <a16:creationId xmlns:a16="http://schemas.microsoft.com/office/drawing/2014/main" id="{471DB61D-ADF5-4DAD-A673-99CB745C466B}"/>
                  </a:ext>
                </a:extLst>
              </p:cNvPr>
              <p:cNvSpPr>
                <a:spLocks noChangeArrowheads="1"/>
              </p:cNvSpPr>
              <p:nvPr/>
            </p:nvSpPr>
            <p:spPr bwMode="auto">
              <a:xfrm>
                <a:off x="629" y="2584"/>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627" name="Freeform 267">
              <a:extLst>
                <a:ext uri="{FF2B5EF4-FFF2-40B4-BE49-F238E27FC236}">
                  <a16:creationId xmlns:a16="http://schemas.microsoft.com/office/drawing/2014/main" id="{933AC964-2D60-4C00-9DC5-D168EEF5EFB7}"/>
                </a:ext>
              </a:extLst>
            </p:cNvPr>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33628" name="Group 268">
              <a:extLst>
                <a:ext uri="{FF2B5EF4-FFF2-40B4-BE49-F238E27FC236}">
                  <a16:creationId xmlns:a16="http://schemas.microsoft.com/office/drawing/2014/main" id="{7919F855-071E-43A0-876B-6F13530BCF12}"/>
                </a:ext>
              </a:extLst>
            </p:cNvPr>
            <p:cNvGrpSpPr>
              <a:grpSpLocks/>
            </p:cNvGrpSpPr>
            <p:nvPr/>
          </p:nvGrpSpPr>
          <p:grpSpPr bwMode="auto">
            <a:xfrm>
              <a:off x="4739" y="1327"/>
              <a:ext cx="582" cy="139"/>
              <a:chOff x="614" y="2568"/>
              <a:chExt cx="725" cy="139"/>
            </a:xfrm>
          </p:grpSpPr>
          <p:sp>
            <p:nvSpPr>
              <p:cNvPr id="233640" name="AutoShape 269">
                <a:extLst>
                  <a:ext uri="{FF2B5EF4-FFF2-40B4-BE49-F238E27FC236}">
                    <a16:creationId xmlns:a16="http://schemas.microsoft.com/office/drawing/2014/main" id="{B9766438-3473-40CF-A193-B3769789EDA0}"/>
                  </a:ext>
                </a:extLst>
              </p:cNvPr>
              <p:cNvSpPr>
                <a:spLocks noChangeArrowheads="1"/>
              </p:cNvSpPr>
              <p:nvPr/>
            </p:nvSpPr>
            <p:spPr bwMode="auto">
              <a:xfrm>
                <a:off x="616"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41" name="AutoShape 270">
                <a:extLst>
                  <a:ext uri="{FF2B5EF4-FFF2-40B4-BE49-F238E27FC236}">
                    <a16:creationId xmlns:a16="http://schemas.microsoft.com/office/drawing/2014/main" id="{D60ED1DC-9B5B-464B-BC02-F9AADE9AE130}"/>
                  </a:ext>
                </a:extLst>
              </p:cNvPr>
              <p:cNvSpPr>
                <a:spLocks noChangeArrowheads="1"/>
              </p:cNvSpPr>
              <p:nvPr/>
            </p:nvSpPr>
            <p:spPr bwMode="auto">
              <a:xfrm>
                <a:off x="632" y="2588"/>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629" name="Rectangle 271">
              <a:extLst>
                <a:ext uri="{FF2B5EF4-FFF2-40B4-BE49-F238E27FC236}">
                  <a16:creationId xmlns:a16="http://schemas.microsoft.com/office/drawing/2014/main" id="{9A47BCDC-7BD0-4122-BA3E-E08C458960E8}"/>
                </a:ext>
              </a:extLst>
            </p:cNvPr>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30" name="Freeform 272">
              <a:extLst>
                <a:ext uri="{FF2B5EF4-FFF2-40B4-BE49-F238E27FC236}">
                  <a16:creationId xmlns:a16="http://schemas.microsoft.com/office/drawing/2014/main" id="{10A7CFC4-0EE8-4B9A-BCC6-8847C0CA2F1A}"/>
                </a:ext>
              </a:extLst>
            </p:cNvPr>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631" name="Freeform 273">
              <a:extLst>
                <a:ext uri="{FF2B5EF4-FFF2-40B4-BE49-F238E27FC236}">
                  <a16:creationId xmlns:a16="http://schemas.microsoft.com/office/drawing/2014/main" id="{35F187A7-7DBC-4382-98BE-5AC41921E6ED}"/>
                </a:ext>
              </a:extLst>
            </p:cNvPr>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632" name="Oval 274">
              <a:extLst>
                <a:ext uri="{FF2B5EF4-FFF2-40B4-BE49-F238E27FC236}">
                  <a16:creationId xmlns:a16="http://schemas.microsoft.com/office/drawing/2014/main" id="{290194D7-6F2F-4212-ABFF-7D77940DE982}"/>
                </a:ext>
              </a:extLst>
            </p:cNvPr>
            <p:cNvSpPr>
              <a:spLocks noChangeArrowheads="1"/>
            </p:cNvSpPr>
            <p:nvPr/>
          </p:nvSpPr>
          <p:spPr bwMode="auto">
            <a:xfrm>
              <a:off x="5515" y="2610"/>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33" name="Freeform 275">
              <a:extLst>
                <a:ext uri="{FF2B5EF4-FFF2-40B4-BE49-F238E27FC236}">
                  <a16:creationId xmlns:a16="http://schemas.microsoft.com/office/drawing/2014/main" id="{8BB01CBA-20AD-42D1-A64D-EDE714249D1B}"/>
                </a:ext>
              </a:extLst>
            </p:cNvPr>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634" name="AutoShape 276">
              <a:extLst>
                <a:ext uri="{FF2B5EF4-FFF2-40B4-BE49-F238E27FC236}">
                  <a16:creationId xmlns:a16="http://schemas.microsoft.com/office/drawing/2014/main" id="{BC93210F-8109-463C-9569-3255560D6707}"/>
                </a:ext>
              </a:extLst>
            </p:cNvPr>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35" name="AutoShape 277">
              <a:extLst>
                <a:ext uri="{FF2B5EF4-FFF2-40B4-BE49-F238E27FC236}">
                  <a16:creationId xmlns:a16="http://schemas.microsoft.com/office/drawing/2014/main" id="{BBF04DED-85D3-49DF-ADCE-25D84BE346D5}"/>
                </a:ext>
              </a:extLst>
            </p:cNvPr>
            <p:cNvSpPr>
              <a:spLocks noChangeArrowheads="1"/>
            </p:cNvSpPr>
            <p:nvPr/>
          </p:nvSpPr>
          <p:spPr bwMode="auto">
            <a:xfrm>
              <a:off x="4202" y="2712"/>
              <a:ext cx="1078"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36" name="Oval 278">
              <a:extLst>
                <a:ext uri="{FF2B5EF4-FFF2-40B4-BE49-F238E27FC236}">
                  <a16:creationId xmlns:a16="http://schemas.microsoft.com/office/drawing/2014/main" id="{6982510C-FD8B-440E-AF6F-D7EBFE44E040}"/>
                </a:ext>
              </a:extLst>
            </p:cNvPr>
            <p:cNvSpPr>
              <a:spLocks noChangeArrowheads="1"/>
            </p:cNvSpPr>
            <p:nvPr/>
          </p:nvSpPr>
          <p:spPr bwMode="auto">
            <a:xfrm>
              <a:off x="4307"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37" name="Oval 279">
              <a:extLst>
                <a:ext uri="{FF2B5EF4-FFF2-40B4-BE49-F238E27FC236}">
                  <a16:creationId xmlns:a16="http://schemas.microsoft.com/office/drawing/2014/main" id="{0DE114FD-2128-4238-92DE-33B091956603}"/>
                </a:ext>
              </a:extLst>
            </p:cNvPr>
            <p:cNvSpPr>
              <a:spLocks noChangeArrowheads="1"/>
            </p:cNvSpPr>
            <p:nvPr/>
          </p:nvSpPr>
          <p:spPr bwMode="auto">
            <a:xfrm>
              <a:off x="4487"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buClr>
                  <a:schemeClr val="accent2"/>
                </a:buClr>
                <a:buSzPct val="85000"/>
                <a:buFont typeface="ZapfDingbats" pitchFamily="82" charset="2"/>
                <a:buNone/>
              </a:pPr>
              <a:endParaRPr lang="en-US" altLang="en-US" sz="2000">
                <a:solidFill>
                  <a:srgbClr val="FF0000"/>
                </a:solidFill>
                <a:latin typeface="Arial" panose="020B0604020202020204" pitchFamily="34" charset="0"/>
              </a:endParaRPr>
            </a:p>
          </p:txBody>
        </p:sp>
        <p:sp>
          <p:nvSpPr>
            <p:cNvPr id="233638" name="Oval 280">
              <a:extLst>
                <a:ext uri="{FF2B5EF4-FFF2-40B4-BE49-F238E27FC236}">
                  <a16:creationId xmlns:a16="http://schemas.microsoft.com/office/drawing/2014/main" id="{056CB3B3-7D9E-48DA-8655-A83A666CD1CD}"/>
                </a:ext>
              </a:extLst>
            </p:cNvPr>
            <p:cNvSpPr>
              <a:spLocks noChangeArrowheads="1"/>
            </p:cNvSpPr>
            <p:nvPr/>
          </p:nvSpPr>
          <p:spPr bwMode="auto">
            <a:xfrm>
              <a:off x="4660" y="2378"/>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39" name="Rectangle 281">
              <a:extLst>
                <a:ext uri="{FF2B5EF4-FFF2-40B4-BE49-F238E27FC236}">
                  <a16:creationId xmlns:a16="http://schemas.microsoft.com/office/drawing/2014/main" id="{C22654D8-6406-4196-B6D2-5CF214CA44CA}"/>
                </a:ext>
              </a:extLst>
            </p:cNvPr>
            <p:cNvSpPr>
              <a:spLocks noChangeArrowheads="1"/>
            </p:cNvSpPr>
            <p:nvPr/>
          </p:nvSpPr>
          <p:spPr bwMode="auto">
            <a:xfrm>
              <a:off x="5063" y="1836"/>
              <a:ext cx="87" cy="763"/>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486" name="TextBox 491">
            <a:extLst>
              <a:ext uri="{FF2B5EF4-FFF2-40B4-BE49-F238E27FC236}">
                <a16:creationId xmlns:a16="http://schemas.microsoft.com/office/drawing/2014/main" id="{DDB57335-44CE-4C0E-931D-A507851753D3}"/>
              </a:ext>
            </a:extLst>
          </p:cNvPr>
          <p:cNvSpPr txBox="1">
            <a:spLocks noChangeArrowheads="1"/>
          </p:cNvSpPr>
          <p:nvPr/>
        </p:nvSpPr>
        <p:spPr bwMode="auto">
          <a:xfrm>
            <a:off x="3094038" y="1711325"/>
            <a:ext cx="1501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800">
                <a:latin typeface="Arial Narrow" panose="020B0606020202030204" pitchFamily="34" charset="0"/>
              </a:rPr>
              <a:t>Amazon cloud</a:t>
            </a:r>
          </a:p>
        </p:txBody>
      </p:sp>
      <p:grpSp>
        <p:nvGrpSpPr>
          <p:cNvPr id="233487" name="Group 1">
            <a:extLst>
              <a:ext uri="{FF2B5EF4-FFF2-40B4-BE49-F238E27FC236}">
                <a16:creationId xmlns:a16="http://schemas.microsoft.com/office/drawing/2014/main" id="{0F59F126-1F78-4705-8F80-ED9797BFA210}"/>
              </a:ext>
            </a:extLst>
          </p:cNvPr>
          <p:cNvGrpSpPr>
            <a:grpSpLocks/>
          </p:cNvGrpSpPr>
          <p:nvPr/>
        </p:nvGrpSpPr>
        <p:grpSpPr bwMode="auto">
          <a:xfrm>
            <a:off x="6924675" y="1803400"/>
            <a:ext cx="1376363" cy="1355725"/>
            <a:chOff x="7030938" y="1184076"/>
            <a:chExt cx="1375947" cy="1355492"/>
          </a:xfrm>
        </p:grpSpPr>
        <p:sp>
          <p:nvSpPr>
            <p:cNvPr id="233581" name="Freeform 1287">
              <a:extLst>
                <a:ext uri="{FF2B5EF4-FFF2-40B4-BE49-F238E27FC236}">
                  <a16:creationId xmlns:a16="http://schemas.microsoft.com/office/drawing/2014/main" id="{5BE55BD7-CD4F-433B-BC8E-F846B120C969}"/>
                </a:ext>
              </a:extLst>
            </p:cNvPr>
            <p:cNvSpPr>
              <a:spLocks/>
            </p:cNvSpPr>
            <p:nvPr/>
          </p:nvSpPr>
          <p:spPr bwMode="auto">
            <a:xfrm rot="10800000">
              <a:off x="7030938" y="1184076"/>
              <a:ext cx="1300345" cy="1355492"/>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33582" name="Group 249">
              <a:extLst>
                <a:ext uri="{FF2B5EF4-FFF2-40B4-BE49-F238E27FC236}">
                  <a16:creationId xmlns:a16="http://schemas.microsoft.com/office/drawing/2014/main" id="{C91741C5-E9F5-4F2D-8342-4030CD0D2391}"/>
                </a:ext>
              </a:extLst>
            </p:cNvPr>
            <p:cNvGrpSpPr>
              <a:grpSpLocks/>
            </p:cNvGrpSpPr>
            <p:nvPr/>
          </p:nvGrpSpPr>
          <p:grpSpPr bwMode="auto">
            <a:xfrm>
              <a:off x="7191141" y="1665569"/>
              <a:ext cx="365533" cy="637551"/>
              <a:chOff x="4140" y="429"/>
              <a:chExt cx="1425" cy="2396"/>
            </a:xfrm>
          </p:grpSpPr>
          <p:sp>
            <p:nvSpPr>
              <p:cNvPr id="233584" name="Freeform 250">
                <a:extLst>
                  <a:ext uri="{FF2B5EF4-FFF2-40B4-BE49-F238E27FC236}">
                    <a16:creationId xmlns:a16="http://schemas.microsoft.com/office/drawing/2014/main" id="{00DDB8C3-D2DD-44C8-AAAA-BAA5EAE6A2BA}"/>
                  </a:ext>
                </a:extLst>
              </p:cNvPr>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585" name="Rectangle 251">
                <a:extLst>
                  <a:ext uri="{FF2B5EF4-FFF2-40B4-BE49-F238E27FC236}">
                    <a16:creationId xmlns:a16="http://schemas.microsoft.com/office/drawing/2014/main" id="{948A267C-FDDA-4B68-8FF6-DA2FE267557E}"/>
                  </a:ext>
                </a:extLst>
              </p:cNvPr>
              <p:cNvSpPr>
                <a:spLocks noChangeArrowheads="1"/>
              </p:cNvSpPr>
              <p:nvPr/>
            </p:nvSpPr>
            <p:spPr bwMode="auto">
              <a:xfrm>
                <a:off x="4202" y="433"/>
                <a:ext cx="1052" cy="2279"/>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86" name="Freeform 252">
                <a:extLst>
                  <a:ext uri="{FF2B5EF4-FFF2-40B4-BE49-F238E27FC236}">
                    <a16:creationId xmlns:a16="http://schemas.microsoft.com/office/drawing/2014/main" id="{82DEA11F-39A6-4AC9-967C-8FE4664B94AB}"/>
                  </a:ext>
                </a:extLst>
              </p:cNvPr>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587" name="Freeform 253">
                <a:extLst>
                  <a:ext uri="{FF2B5EF4-FFF2-40B4-BE49-F238E27FC236}">
                    <a16:creationId xmlns:a16="http://schemas.microsoft.com/office/drawing/2014/main" id="{10C23471-8B00-4B61-9E43-209F5C94878D}"/>
                  </a:ext>
                </a:extLst>
              </p:cNvPr>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588" name="Rectangle 254">
                <a:extLst>
                  <a:ext uri="{FF2B5EF4-FFF2-40B4-BE49-F238E27FC236}">
                    <a16:creationId xmlns:a16="http://schemas.microsoft.com/office/drawing/2014/main" id="{828539E2-92F3-4BD9-8DBA-206B3AFD8F6A}"/>
                  </a:ext>
                </a:extLst>
              </p:cNvPr>
              <p:cNvSpPr>
                <a:spLocks noChangeArrowheads="1"/>
              </p:cNvSpPr>
              <p:nvPr/>
            </p:nvSpPr>
            <p:spPr bwMode="auto">
              <a:xfrm>
                <a:off x="4215" y="695"/>
                <a:ext cx="594"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3589" name="Group 255">
                <a:extLst>
                  <a:ext uri="{FF2B5EF4-FFF2-40B4-BE49-F238E27FC236}">
                    <a16:creationId xmlns:a16="http://schemas.microsoft.com/office/drawing/2014/main" id="{D4A17228-C670-431C-B606-7A5F7EBC1222}"/>
                  </a:ext>
                </a:extLst>
              </p:cNvPr>
              <p:cNvGrpSpPr>
                <a:grpSpLocks/>
              </p:cNvGrpSpPr>
              <p:nvPr/>
            </p:nvGrpSpPr>
            <p:grpSpPr bwMode="auto">
              <a:xfrm>
                <a:off x="4749" y="668"/>
                <a:ext cx="581" cy="145"/>
                <a:chOff x="614" y="2568"/>
                <a:chExt cx="725" cy="139"/>
              </a:xfrm>
            </p:grpSpPr>
            <p:sp>
              <p:nvSpPr>
                <p:cNvPr id="233614" name="AutoShape 256">
                  <a:extLst>
                    <a:ext uri="{FF2B5EF4-FFF2-40B4-BE49-F238E27FC236}">
                      <a16:creationId xmlns:a16="http://schemas.microsoft.com/office/drawing/2014/main" id="{CDBC755F-5516-4C39-BD2E-1EF69C76855A}"/>
                    </a:ext>
                  </a:extLst>
                </p:cNvPr>
                <p:cNvSpPr>
                  <a:spLocks noChangeArrowheads="1"/>
                </p:cNvSpPr>
                <p:nvPr/>
              </p:nvSpPr>
              <p:spPr bwMode="auto">
                <a:xfrm>
                  <a:off x="611" y="2571"/>
                  <a:ext cx="726" cy="9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15" name="AutoShape 257">
                  <a:extLst>
                    <a:ext uri="{FF2B5EF4-FFF2-40B4-BE49-F238E27FC236}">
                      <a16:creationId xmlns:a16="http://schemas.microsoft.com/office/drawing/2014/main" id="{25AF7918-56F2-4349-A350-AEA8F35E7647}"/>
                    </a:ext>
                  </a:extLst>
                </p:cNvPr>
                <p:cNvSpPr>
                  <a:spLocks noChangeArrowheads="1"/>
                </p:cNvSpPr>
                <p:nvPr/>
              </p:nvSpPr>
              <p:spPr bwMode="auto">
                <a:xfrm>
                  <a:off x="627" y="2583"/>
                  <a:ext cx="695" cy="6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590" name="Rectangle 258">
                <a:extLst>
                  <a:ext uri="{FF2B5EF4-FFF2-40B4-BE49-F238E27FC236}">
                    <a16:creationId xmlns:a16="http://schemas.microsoft.com/office/drawing/2014/main" id="{F0D9CF66-7396-4FC7-A8FD-06092F9D1256}"/>
                  </a:ext>
                </a:extLst>
              </p:cNvPr>
              <p:cNvSpPr>
                <a:spLocks noChangeArrowheads="1"/>
              </p:cNvSpPr>
              <p:nvPr/>
            </p:nvSpPr>
            <p:spPr bwMode="auto">
              <a:xfrm>
                <a:off x="4227" y="1023"/>
                <a:ext cx="594"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3591" name="Group 259">
                <a:extLst>
                  <a:ext uri="{FF2B5EF4-FFF2-40B4-BE49-F238E27FC236}">
                    <a16:creationId xmlns:a16="http://schemas.microsoft.com/office/drawing/2014/main" id="{76C4C0D7-C75A-4914-861A-5046B9337121}"/>
                  </a:ext>
                </a:extLst>
              </p:cNvPr>
              <p:cNvGrpSpPr>
                <a:grpSpLocks/>
              </p:cNvGrpSpPr>
              <p:nvPr/>
            </p:nvGrpSpPr>
            <p:grpSpPr bwMode="auto">
              <a:xfrm>
                <a:off x="4747" y="994"/>
                <a:ext cx="581" cy="134"/>
                <a:chOff x="614" y="2568"/>
                <a:chExt cx="725" cy="139"/>
              </a:xfrm>
            </p:grpSpPr>
            <p:sp>
              <p:nvSpPr>
                <p:cNvPr id="233612" name="AutoShape 260">
                  <a:extLst>
                    <a:ext uri="{FF2B5EF4-FFF2-40B4-BE49-F238E27FC236}">
                      <a16:creationId xmlns:a16="http://schemas.microsoft.com/office/drawing/2014/main" id="{F4F90AA3-CAC8-414D-B36E-B64BB16A0486}"/>
                    </a:ext>
                  </a:extLst>
                </p:cNvPr>
                <p:cNvSpPr>
                  <a:spLocks noChangeArrowheads="1"/>
                </p:cNvSpPr>
                <p:nvPr/>
              </p:nvSpPr>
              <p:spPr bwMode="auto">
                <a:xfrm>
                  <a:off x="614" y="2574"/>
                  <a:ext cx="726"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13" name="AutoShape 261">
                  <a:extLst>
                    <a:ext uri="{FF2B5EF4-FFF2-40B4-BE49-F238E27FC236}">
                      <a16:creationId xmlns:a16="http://schemas.microsoft.com/office/drawing/2014/main" id="{CFF78ABA-73B5-4B91-A21D-AEE2D630D08F}"/>
                    </a:ext>
                  </a:extLst>
                </p:cNvPr>
                <p:cNvSpPr>
                  <a:spLocks noChangeArrowheads="1"/>
                </p:cNvSpPr>
                <p:nvPr/>
              </p:nvSpPr>
              <p:spPr bwMode="auto">
                <a:xfrm>
                  <a:off x="629" y="2592"/>
                  <a:ext cx="695" cy="9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592" name="Rectangle 262">
                <a:extLst>
                  <a:ext uri="{FF2B5EF4-FFF2-40B4-BE49-F238E27FC236}">
                    <a16:creationId xmlns:a16="http://schemas.microsoft.com/office/drawing/2014/main" id="{C0AA7511-6FD5-4776-9072-1552AB2165DE}"/>
                  </a:ext>
                </a:extLst>
              </p:cNvPr>
              <p:cNvSpPr>
                <a:spLocks noChangeArrowheads="1"/>
              </p:cNvSpPr>
              <p:nvPr/>
            </p:nvSpPr>
            <p:spPr bwMode="auto">
              <a:xfrm>
                <a:off x="4215" y="1357"/>
                <a:ext cx="594"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93" name="Rectangle 263">
                <a:extLst>
                  <a:ext uri="{FF2B5EF4-FFF2-40B4-BE49-F238E27FC236}">
                    <a16:creationId xmlns:a16="http://schemas.microsoft.com/office/drawing/2014/main" id="{CC4B9582-2245-4C75-82B3-8DFB3CDEBD0D}"/>
                  </a:ext>
                </a:extLst>
              </p:cNvPr>
              <p:cNvSpPr>
                <a:spLocks noChangeArrowheads="1"/>
              </p:cNvSpPr>
              <p:nvPr/>
            </p:nvSpPr>
            <p:spPr bwMode="auto">
              <a:xfrm>
                <a:off x="4227" y="1656"/>
                <a:ext cx="600"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3594" name="Group 264">
                <a:extLst>
                  <a:ext uri="{FF2B5EF4-FFF2-40B4-BE49-F238E27FC236}">
                    <a16:creationId xmlns:a16="http://schemas.microsoft.com/office/drawing/2014/main" id="{D0223B33-FACE-432E-8595-80D9C305879D}"/>
                  </a:ext>
                </a:extLst>
              </p:cNvPr>
              <p:cNvGrpSpPr>
                <a:grpSpLocks/>
              </p:cNvGrpSpPr>
              <p:nvPr/>
            </p:nvGrpSpPr>
            <p:grpSpPr bwMode="auto">
              <a:xfrm>
                <a:off x="4735" y="1627"/>
                <a:ext cx="582" cy="151"/>
                <a:chOff x="614" y="2568"/>
                <a:chExt cx="725" cy="139"/>
              </a:xfrm>
            </p:grpSpPr>
            <p:sp>
              <p:nvSpPr>
                <p:cNvPr id="233610" name="AutoShape 265">
                  <a:extLst>
                    <a:ext uri="{FF2B5EF4-FFF2-40B4-BE49-F238E27FC236}">
                      <a16:creationId xmlns:a16="http://schemas.microsoft.com/office/drawing/2014/main" id="{920FF63A-7432-43DE-897F-3AAF372F60C2}"/>
                    </a:ext>
                  </a:extLst>
                </p:cNvPr>
                <p:cNvSpPr>
                  <a:spLocks noChangeArrowheads="1"/>
                </p:cNvSpPr>
                <p:nvPr/>
              </p:nvSpPr>
              <p:spPr bwMode="auto">
                <a:xfrm>
                  <a:off x="613" y="2572"/>
                  <a:ext cx="717" cy="11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11" name="AutoShape 266">
                  <a:extLst>
                    <a:ext uri="{FF2B5EF4-FFF2-40B4-BE49-F238E27FC236}">
                      <a16:creationId xmlns:a16="http://schemas.microsoft.com/office/drawing/2014/main" id="{12855E40-CB6A-47EE-99DA-88F71D914137}"/>
                    </a:ext>
                  </a:extLst>
                </p:cNvPr>
                <p:cNvSpPr>
                  <a:spLocks noChangeArrowheads="1"/>
                </p:cNvSpPr>
                <p:nvPr/>
              </p:nvSpPr>
              <p:spPr bwMode="auto">
                <a:xfrm>
                  <a:off x="629" y="2589"/>
                  <a:ext cx="686"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595" name="Freeform 267">
                <a:extLst>
                  <a:ext uri="{FF2B5EF4-FFF2-40B4-BE49-F238E27FC236}">
                    <a16:creationId xmlns:a16="http://schemas.microsoft.com/office/drawing/2014/main" id="{02AF8DF1-0BE1-49A1-AC6C-73DB0CE0EB9C}"/>
                  </a:ext>
                </a:extLst>
              </p:cNvPr>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33596" name="Group 268">
                <a:extLst>
                  <a:ext uri="{FF2B5EF4-FFF2-40B4-BE49-F238E27FC236}">
                    <a16:creationId xmlns:a16="http://schemas.microsoft.com/office/drawing/2014/main" id="{314748FB-28FA-465B-8213-95F25A81F395}"/>
                  </a:ext>
                </a:extLst>
              </p:cNvPr>
              <p:cNvGrpSpPr>
                <a:grpSpLocks/>
              </p:cNvGrpSpPr>
              <p:nvPr/>
            </p:nvGrpSpPr>
            <p:grpSpPr bwMode="auto">
              <a:xfrm>
                <a:off x="4739" y="1327"/>
                <a:ext cx="582" cy="139"/>
                <a:chOff x="614" y="2568"/>
                <a:chExt cx="725" cy="139"/>
              </a:xfrm>
            </p:grpSpPr>
            <p:sp>
              <p:nvSpPr>
                <p:cNvPr id="233608" name="AutoShape 269">
                  <a:extLst>
                    <a:ext uri="{FF2B5EF4-FFF2-40B4-BE49-F238E27FC236}">
                      <a16:creationId xmlns:a16="http://schemas.microsoft.com/office/drawing/2014/main" id="{1764F96B-057E-491F-A54E-4983366EF033}"/>
                    </a:ext>
                  </a:extLst>
                </p:cNvPr>
                <p:cNvSpPr>
                  <a:spLocks noChangeArrowheads="1"/>
                </p:cNvSpPr>
                <p:nvPr/>
              </p:nvSpPr>
              <p:spPr bwMode="auto">
                <a:xfrm>
                  <a:off x="616" y="2569"/>
                  <a:ext cx="724"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09" name="AutoShape 270">
                  <a:extLst>
                    <a:ext uri="{FF2B5EF4-FFF2-40B4-BE49-F238E27FC236}">
                      <a16:creationId xmlns:a16="http://schemas.microsoft.com/office/drawing/2014/main" id="{29E1E7B5-6885-4AF1-8FE3-65B8C0924FDA}"/>
                    </a:ext>
                  </a:extLst>
                </p:cNvPr>
                <p:cNvSpPr>
                  <a:spLocks noChangeArrowheads="1"/>
                </p:cNvSpPr>
                <p:nvPr/>
              </p:nvSpPr>
              <p:spPr bwMode="auto">
                <a:xfrm>
                  <a:off x="631" y="2586"/>
                  <a:ext cx="694" cy="11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597" name="Rectangle 271">
                <a:extLst>
                  <a:ext uri="{FF2B5EF4-FFF2-40B4-BE49-F238E27FC236}">
                    <a16:creationId xmlns:a16="http://schemas.microsoft.com/office/drawing/2014/main" id="{4DE62DA8-6D7C-4921-BE24-4E421E115974}"/>
                  </a:ext>
                </a:extLst>
              </p:cNvPr>
              <p:cNvSpPr>
                <a:spLocks noChangeArrowheads="1"/>
              </p:cNvSpPr>
              <p:nvPr/>
            </p:nvSpPr>
            <p:spPr bwMode="auto">
              <a:xfrm>
                <a:off x="5248" y="433"/>
                <a:ext cx="68"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98" name="Freeform 272">
                <a:extLst>
                  <a:ext uri="{FF2B5EF4-FFF2-40B4-BE49-F238E27FC236}">
                    <a16:creationId xmlns:a16="http://schemas.microsoft.com/office/drawing/2014/main" id="{1985FA2C-E96D-4737-BB0A-1A22ACB4C92F}"/>
                  </a:ext>
                </a:extLst>
              </p:cNvPr>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599" name="Freeform 273">
                <a:extLst>
                  <a:ext uri="{FF2B5EF4-FFF2-40B4-BE49-F238E27FC236}">
                    <a16:creationId xmlns:a16="http://schemas.microsoft.com/office/drawing/2014/main" id="{4DC66074-D7E5-43AA-ADF5-3B8E51BB8B96}"/>
                  </a:ext>
                </a:extLst>
              </p:cNvPr>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600" name="Oval 274">
                <a:extLst>
                  <a:ext uri="{FF2B5EF4-FFF2-40B4-BE49-F238E27FC236}">
                    <a16:creationId xmlns:a16="http://schemas.microsoft.com/office/drawing/2014/main" id="{DD47636E-19A5-4AC6-8780-CD6A0274C545}"/>
                  </a:ext>
                </a:extLst>
              </p:cNvPr>
              <p:cNvSpPr>
                <a:spLocks noChangeArrowheads="1"/>
              </p:cNvSpPr>
              <p:nvPr/>
            </p:nvSpPr>
            <p:spPr bwMode="auto">
              <a:xfrm>
                <a:off x="5514"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01" name="Freeform 275">
                <a:extLst>
                  <a:ext uri="{FF2B5EF4-FFF2-40B4-BE49-F238E27FC236}">
                    <a16:creationId xmlns:a16="http://schemas.microsoft.com/office/drawing/2014/main" id="{BAD3E219-29DF-48C0-B9C0-0EA03AD10E3F}"/>
                  </a:ext>
                </a:extLst>
              </p:cNvPr>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602" name="AutoShape 276">
                <a:extLst>
                  <a:ext uri="{FF2B5EF4-FFF2-40B4-BE49-F238E27FC236}">
                    <a16:creationId xmlns:a16="http://schemas.microsoft.com/office/drawing/2014/main" id="{2CF03483-09B7-48CF-BE3F-A13AF5A926CF}"/>
                  </a:ext>
                </a:extLst>
              </p:cNvPr>
              <p:cNvSpPr>
                <a:spLocks noChangeArrowheads="1"/>
              </p:cNvSpPr>
              <p:nvPr/>
            </p:nvSpPr>
            <p:spPr bwMode="auto">
              <a:xfrm>
                <a:off x="4140" y="2682"/>
                <a:ext cx="1200" cy="143"/>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03" name="AutoShape 277">
                <a:extLst>
                  <a:ext uri="{FF2B5EF4-FFF2-40B4-BE49-F238E27FC236}">
                    <a16:creationId xmlns:a16="http://schemas.microsoft.com/office/drawing/2014/main" id="{1124F1F7-A909-4D48-A6E0-FBABE7BAF2DE}"/>
                  </a:ext>
                </a:extLst>
              </p:cNvPr>
              <p:cNvSpPr>
                <a:spLocks noChangeArrowheads="1"/>
              </p:cNvSpPr>
              <p:nvPr/>
            </p:nvSpPr>
            <p:spPr bwMode="auto">
              <a:xfrm>
                <a:off x="4202" y="2711"/>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04" name="Oval 278">
                <a:extLst>
                  <a:ext uri="{FF2B5EF4-FFF2-40B4-BE49-F238E27FC236}">
                    <a16:creationId xmlns:a16="http://schemas.microsoft.com/office/drawing/2014/main" id="{00EE1AFF-2200-49CF-AF99-10EF9748C892}"/>
                  </a:ext>
                </a:extLst>
              </p:cNvPr>
              <p:cNvSpPr>
                <a:spLocks noChangeArrowheads="1"/>
              </p:cNvSpPr>
              <p:nvPr/>
            </p:nvSpPr>
            <p:spPr bwMode="auto">
              <a:xfrm>
                <a:off x="4307"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05" name="Oval 279">
                <a:extLst>
                  <a:ext uri="{FF2B5EF4-FFF2-40B4-BE49-F238E27FC236}">
                    <a16:creationId xmlns:a16="http://schemas.microsoft.com/office/drawing/2014/main" id="{BBEFCCA0-BE00-4033-AEFC-345E4451A044}"/>
                  </a:ext>
                </a:extLst>
              </p:cNvPr>
              <p:cNvSpPr>
                <a:spLocks noChangeArrowheads="1"/>
              </p:cNvSpPr>
              <p:nvPr/>
            </p:nvSpPr>
            <p:spPr bwMode="auto">
              <a:xfrm>
                <a:off x="4487"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buClr>
                    <a:schemeClr val="accent2"/>
                  </a:buClr>
                  <a:buSzPct val="85000"/>
                  <a:buFont typeface="ZapfDingbats" pitchFamily="82" charset="2"/>
                  <a:buNone/>
                </a:pPr>
                <a:endParaRPr lang="en-US" altLang="en-US" sz="2000">
                  <a:solidFill>
                    <a:srgbClr val="FF0000"/>
                  </a:solidFill>
                  <a:latin typeface="Arial" panose="020B0604020202020204" pitchFamily="34" charset="0"/>
                </a:endParaRPr>
              </a:p>
            </p:txBody>
          </p:sp>
          <p:sp>
            <p:nvSpPr>
              <p:cNvPr id="233606" name="Oval 280">
                <a:extLst>
                  <a:ext uri="{FF2B5EF4-FFF2-40B4-BE49-F238E27FC236}">
                    <a16:creationId xmlns:a16="http://schemas.microsoft.com/office/drawing/2014/main" id="{D4B8C1B4-9335-4C3D-B5F3-1C6945B76FDB}"/>
                  </a:ext>
                </a:extLst>
              </p:cNvPr>
              <p:cNvSpPr>
                <a:spLocks noChangeArrowheads="1"/>
              </p:cNvSpPr>
              <p:nvPr/>
            </p:nvSpPr>
            <p:spPr bwMode="auto">
              <a:xfrm>
                <a:off x="4660" y="2383"/>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607" name="Rectangle 281">
                <a:extLst>
                  <a:ext uri="{FF2B5EF4-FFF2-40B4-BE49-F238E27FC236}">
                    <a16:creationId xmlns:a16="http://schemas.microsoft.com/office/drawing/2014/main" id="{491BFE09-021F-43C7-83FB-F167220DD8A6}"/>
                  </a:ext>
                </a:extLst>
              </p:cNvPr>
              <p:cNvSpPr>
                <a:spLocks noChangeArrowheads="1"/>
              </p:cNvSpPr>
              <p:nvPr/>
            </p:nvSpPr>
            <p:spPr bwMode="auto">
              <a:xfrm>
                <a:off x="5062" y="1835"/>
                <a:ext cx="87" cy="764"/>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583" name="TextBox 492">
              <a:extLst>
                <a:ext uri="{FF2B5EF4-FFF2-40B4-BE49-F238E27FC236}">
                  <a16:creationId xmlns:a16="http://schemas.microsoft.com/office/drawing/2014/main" id="{8A733F3B-7072-4615-95CE-40EDCBC402B6}"/>
                </a:ext>
              </a:extLst>
            </p:cNvPr>
            <p:cNvSpPr txBox="1">
              <a:spLocks noChangeArrowheads="1"/>
            </p:cNvSpPr>
            <p:nvPr/>
          </p:nvSpPr>
          <p:spPr bwMode="auto">
            <a:xfrm>
              <a:off x="7600043" y="1655943"/>
              <a:ext cx="806842" cy="61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ts val="1800"/>
                </a:lnSpc>
                <a:buClr>
                  <a:schemeClr val="accent2"/>
                </a:buClr>
                <a:buSzPct val="85000"/>
                <a:buFont typeface="ZapfDingbats" pitchFamily="82" charset="2"/>
                <a:buNone/>
              </a:pPr>
              <a:r>
                <a:rPr lang="en-US" altLang="en-US" sz="1800">
                  <a:latin typeface="Arial Narrow" panose="020B0606020202030204" pitchFamily="34" charset="0"/>
                </a:rPr>
                <a:t>CDN</a:t>
              </a:r>
            </a:p>
            <a:p>
              <a:pPr>
                <a:lnSpc>
                  <a:spcPts val="1800"/>
                </a:lnSpc>
                <a:buClr>
                  <a:schemeClr val="accent2"/>
                </a:buClr>
                <a:buSzPct val="85000"/>
                <a:buFont typeface="ZapfDingbats" pitchFamily="82" charset="2"/>
                <a:buNone/>
              </a:pPr>
              <a:r>
                <a:rPr lang="en-US" altLang="en-US" sz="1800">
                  <a:latin typeface="Arial Narrow" panose="020B0606020202030204" pitchFamily="34" charset="0"/>
                </a:rPr>
                <a:t>server </a:t>
              </a:r>
            </a:p>
          </p:txBody>
        </p:sp>
      </p:grpSp>
      <p:cxnSp>
        <p:nvCxnSpPr>
          <p:cNvPr id="233488" name="Straight Arrow Connector 495">
            <a:extLst>
              <a:ext uri="{FF2B5EF4-FFF2-40B4-BE49-F238E27FC236}">
                <a16:creationId xmlns:a16="http://schemas.microsoft.com/office/drawing/2014/main" id="{107608D7-09FD-4EDF-869A-3A8E6165A98A}"/>
              </a:ext>
            </a:extLst>
          </p:cNvPr>
          <p:cNvCxnSpPr>
            <a:cxnSpLocks noChangeShapeType="1"/>
          </p:cNvCxnSpPr>
          <p:nvPr/>
        </p:nvCxnSpPr>
        <p:spPr bwMode="auto">
          <a:xfrm flipH="1">
            <a:off x="3238500" y="2732088"/>
            <a:ext cx="7938" cy="2376487"/>
          </a:xfrm>
          <a:prstGeom prst="straightConnector1">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33489" name="Group 500">
            <a:extLst>
              <a:ext uri="{FF2B5EF4-FFF2-40B4-BE49-F238E27FC236}">
                <a16:creationId xmlns:a16="http://schemas.microsoft.com/office/drawing/2014/main" id="{FB20FB18-8CA7-42AF-B32C-8E8DD9046835}"/>
              </a:ext>
            </a:extLst>
          </p:cNvPr>
          <p:cNvGrpSpPr>
            <a:grpSpLocks/>
          </p:cNvGrpSpPr>
          <p:nvPr/>
        </p:nvGrpSpPr>
        <p:grpSpPr bwMode="auto">
          <a:xfrm>
            <a:off x="3079750" y="3705225"/>
            <a:ext cx="317500" cy="369888"/>
            <a:chOff x="1614533" y="4280420"/>
            <a:chExt cx="317511" cy="369332"/>
          </a:xfrm>
        </p:grpSpPr>
        <p:sp>
          <p:nvSpPr>
            <p:cNvPr id="233579" name="Oval 501">
              <a:extLst>
                <a:ext uri="{FF2B5EF4-FFF2-40B4-BE49-F238E27FC236}">
                  <a16:creationId xmlns:a16="http://schemas.microsoft.com/office/drawing/2014/main" id="{0B83578A-A964-49A0-A95F-E29A785534AA}"/>
                </a:ext>
              </a:extLst>
            </p:cNvPr>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80" name="TextBox 502">
              <a:extLst>
                <a:ext uri="{FF2B5EF4-FFF2-40B4-BE49-F238E27FC236}">
                  <a16:creationId xmlns:a16="http://schemas.microsoft.com/office/drawing/2014/main" id="{B5CF0B3E-41CA-4222-A58A-FA19AEC1B28E}"/>
                </a:ext>
              </a:extLst>
            </p:cNvPr>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800">
                  <a:latin typeface="Arial" panose="020B0604020202020204" pitchFamily="34" charset="0"/>
                </a:rPr>
                <a:t>2</a:t>
              </a:r>
            </a:p>
          </p:txBody>
        </p:sp>
      </p:grpSp>
      <p:sp>
        <p:nvSpPr>
          <p:cNvPr id="233490" name="TextBox 503">
            <a:extLst>
              <a:ext uri="{FF2B5EF4-FFF2-40B4-BE49-F238E27FC236}">
                <a16:creationId xmlns:a16="http://schemas.microsoft.com/office/drawing/2014/main" id="{ABABFE28-1F0B-4D9E-A9BC-C204B8E90041}"/>
              </a:ext>
            </a:extLst>
          </p:cNvPr>
          <p:cNvSpPr txBox="1">
            <a:spLocks noChangeArrowheads="1"/>
          </p:cNvSpPr>
          <p:nvPr/>
        </p:nvSpPr>
        <p:spPr bwMode="auto">
          <a:xfrm>
            <a:off x="1814513" y="3398838"/>
            <a:ext cx="20335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800">
                <a:latin typeface="Arial Narrow" panose="020B0606020202030204" pitchFamily="34" charset="0"/>
              </a:rPr>
              <a:t>2. Bob browses</a:t>
            </a:r>
          </a:p>
          <a:p>
            <a:pPr>
              <a:lnSpc>
                <a:spcPct val="100000"/>
              </a:lnSpc>
              <a:buClr>
                <a:schemeClr val="accent2"/>
              </a:buClr>
              <a:buSzPct val="85000"/>
              <a:buFont typeface="ZapfDingbats" pitchFamily="82" charset="2"/>
              <a:buNone/>
            </a:pPr>
            <a:r>
              <a:rPr lang="en-US" altLang="en-US" sz="1800">
                <a:latin typeface="Arial Narrow" panose="020B0606020202030204" pitchFamily="34" charset="0"/>
              </a:rPr>
              <a:t>Netflix video</a:t>
            </a:r>
          </a:p>
        </p:txBody>
      </p:sp>
      <p:cxnSp>
        <p:nvCxnSpPr>
          <p:cNvPr id="233491" name="Straight Arrow Connector 504">
            <a:extLst>
              <a:ext uri="{FF2B5EF4-FFF2-40B4-BE49-F238E27FC236}">
                <a16:creationId xmlns:a16="http://schemas.microsoft.com/office/drawing/2014/main" id="{27BA80D8-3BA4-43C2-842F-FF57C03E42A7}"/>
              </a:ext>
            </a:extLst>
          </p:cNvPr>
          <p:cNvCxnSpPr>
            <a:cxnSpLocks noChangeShapeType="1"/>
          </p:cNvCxnSpPr>
          <p:nvPr/>
        </p:nvCxnSpPr>
        <p:spPr bwMode="auto">
          <a:xfrm flipH="1">
            <a:off x="3552825" y="2827338"/>
            <a:ext cx="3175" cy="235267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33492" name="Group 506">
            <a:extLst>
              <a:ext uri="{FF2B5EF4-FFF2-40B4-BE49-F238E27FC236}">
                <a16:creationId xmlns:a16="http://schemas.microsoft.com/office/drawing/2014/main" id="{0A5BB7F7-81F8-4269-81DE-3222411E005A}"/>
              </a:ext>
            </a:extLst>
          </p:cNvPr>
          <p:cNvGrpSpPr>
            <a:grpSpLocks/>
          </p:cNvGrpSpPr>
          <p:nvPr/>
        </p:nvGrpSpPr>
        <p:grpSpPr bwMode="auto">
          <a:xfrm>
            <a:off x="3379788" y="3862388"/>
            <a:ext cx="317500" cy="369887"/>
            <a:chOff x="1614533" y="4280420"/>
            <a:chExt cx="317511" cy="369332"/>
          </a:xfrm>
        </p:grpSpPr>
        <p:sp>
          <p:nvSpPr>
            <p:cNvPr id="233577" name="Oval 507">
              <a:extLst>
                <a:ext uri="{FF2B5EF4-FFF2-40B4-BE49-F238E27FC236}">
                  <a16:creationId xmlns:a16="http://schemas.microsoft.com/office/drawing/2014/main" id="{D7A9E4A9-018E-4B57-B886-1A874573AB0A}"/>
                </a:ext>
              </a:extLst>
            </p:cNvPr>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78" name="TextBox 508">
              <a:extLst>
                <a:ext uri="{FF2B5EF4-FFF2-40B4-BE49-F238E27FC236}">
                  <a16:creationId xmlns:a16="http://schemas.microsoft.com/office/drawing/2014/main" id="{24298684-03B6-4701-8F07-33D5AE7EEDDA}"/>
                </a:ext>
              </a:extLst>
            </p:cNvPr>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800">
                  <a:latin typeface="Arial" panose="020B0604020202020204" pitchFamily="34" charset="0"/>
                </a:rPr>
                <a:t>3</a:t>
              </a:r>
            </a:p>
          </p:txBody>
        </p:sp>
      </p:grpSp>
      <p:sp>
        <p:nvSpPr>
          <p:cNvPr id="233493" name="TextBox 509">
            <a:extLst>
              <a:ext uri="{FF2B5EF4-FFF2-40B4-BE49-F238E27FC236}">
                <a16:creationId xmlns:a16="http://schemas.microsoft.com/office/drawing/2014/main" id="{42297BFB-B866-40C8-A290-B514D072DF8F}"/>
              </a:ext>
            </a:extLst>
          </p:cNvPr>
          <p:cNvSpPr txBox="1">
            <a:spLocks noChangeArrowheads="1"/>
          </p:cNvSpPr>
          <p:nvPr/>
        </p:nvSpPr>
        <p:spPr bwMode="auto">
          <a:xfrm>
            <a:off x="3565525" y="3038475"/>
            <a:ext cx="178593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800">
                <a:latin typeface="Arial Narrow" panose="020B0606020202030204" pitchFamily="34" charset="0"/>
              </a:rPr>
              <a:t>3. Manifest file</a:t>
            </a:r>
          </a:p>
          <a:p>
            <a:pPr>
              <a:lnSpc>
                <a:spcPct val="100000"/>
              </a:lnSpc>
              <a:buClr>
                <a:schemeClr val="accent2"/>
              </a:buClr>
              <a:buSzPct val="85000"/>
              <a:buFont typeface="ZapfDingbats" pitchFamily="82" charset="2"/>
              <a:buNone/>
            </a:pPr>
            <a:r>
              <a:rPr lang="en-US" altLang="en-US" sz="1800">
                <a:latin typeface="Arial Narrow" panose="020B0606020202030204" pitchFamily="34" charset="0"/>
              </a:rPr>
              <a:t>returned for </a:t>
            </a:r>
          </a:p>
          <a:p>
            <a:pPr>
              <a:lnSpc>
                <a:spcPct val="100000"/>
              </a:lnSpc>
              <a:buClr>
                <a:schemeClr val="accent2"/>
              </a:buClr>
              <a:buSzPct val="85000"/>
              <a:buFont typeface="ZapfDingbats" pitchFamily="82" charset="2"/>
              <a:buNone/>
            </a:pPr>
            <a:r>
              <a:rPr lang="en-US" altLang="en-US" sz="1800">
                <a:latin typeface="Arial Narrow" panose="020B0606020202030204" pitchFamily="34" charset="0"/>
              </a:rPr>
              <a:t>requested video</a:t>
            </a:r>
          </a:p>
        </p:txBody>
      </p:sp>
      <p:sp>
        <p:nvSpPr>
          <p:cNvPr id="61446" name="Right Arrow 61445">
            <a:extLst>
              <a:ext uri="{FF2B5EF4-FFF2-40B4-BE49-F238E27FC236}">
                <a16:creationId xmlns:a16="http://schemas.microsoft.com/office/drawing/2014/main" id="{2AF45A2D-113D-4389-AE43-FCFA1A5F867E}"/>
              </a:ext>
            </a:extLst>
          </p:cNvPr>
          <p:cNvSpPr/>
          <p:nvPr/>
        </p:nvSpPr>
        <p:spPr bwMode="auto">
          <a:xfrm rot="10543217">
            <a:off x="3715372" y="5249205"/>
            <a:ext cx="2215511" cy="391437"/>
          </a:xfrm>
          <a:prstGeom prst="rightArrow">
            <a:avLst/>
          </a:prstGeom>
          <a:gradFill flip="none" rotWithShape="1">
            <a:gsLst>
              <a:gs pos="0">
                <a:srgbClr val="000090"/>
              </a:gs>
              <a:gs pos="100000">
                <a:srgbClr val="FFFFFF"/>
              </a:gs>
            </a:gsLst>
            <a:lin ang="10260000" scaled="0"/>
            <a:tileRect/>
          </a:gradFill>
          <a:ln w="15875">
            <a:gradFill flip="none" rotWithShape="1">
              <a:gsLst>
                <a:gs pos="0">
                  <a:srgbClr val="000090"/>
                </a:gs>
                <a:gs pos="100000">
                  <a:srgbClr val="FFFFFF"/>
                </a:gs>
              </a:gsLst>
              <a:lin ang="0" scaled="1"/>
              <a:tileRect/>
            </a:gradFill>
          </a:ln>
        </p:spPr>
        <p:txBody>
          <a:bodyPr wrap="none"/>
          <a:lstStyle/>
          <a:p>
            <a:pPr>
              <a:spcBef>
                <a:spcPct val="20000"/>
              </a:spcBef>
              <a:buClr>
                <a:schemeClr val="accent2"/>
              </a:buClr>
              <a:buSzPct val="85000"/>
              <a:buFont typeface="ZapfDingbats" charset="0"/>
              <a:buNone/>
              <a:defRPr/>
            </a:pPr>
            <a:endParaRPr lang="en-US" dirty="0">
              <a:latin typeface="Comic Sans MS" pitchFamily="66" charset="0"/>
              <a:ea typeface="ＭＳ Ｐゴシック" charset="0"/>
              <a:cs typeface="ＭＳ Ｐゴシック" charset="0"/>
            </a:endParaRPr>
          </a:p>
        </p:txBody>
      </p:sp>
      <p:cxnSp>
        <p:nvCxnSpPr>
          <p:cNvPr id="233497" name="Straight Arrow Connector 513">
            <a:extLst>
              <a:ext uri="{FF2B5EF4-FFF2-40B4-BE49-F238E27FC236}">
                <a16:creationId xmlns:a16="http://schemas.microsoft.com/office/drawing/2014/main" id="{FC7BC7D8-1ACF-40F0-BF21-04FC7F93870B}"/>
              </a:ext>
            </a:extLst>
          </p:cNvPr>
          <p:cNvCxnSpPr>
            <a:cxnSpLocks noChangeShapeType="1"/>
          </p:cNvCxnSpPr>
          <p:nvPr/>
        </p:nvCxnSpPr>
        <p:spPr bwMode="auto">
          <a:xfrm flipV="1">
            <a:off x="3898900" y="5110163"/>
            <a:ext cx="1892300" cy="147637"/>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3498" name="TextBox 516">
            <a:extLst>
              <a:ext uri="{FF2B5EF4-FFF2-40B4-BE49-F238E27FC236}">
                <a16:creationId xmlns:a16="http://schemas.microsoft.com/office/drawing/2014/main" id="{971D2FB6-3F4B-4C9F-80A5-2C3118B97B8A}"/>
              </a:ext>
            </a:extLst>
          </p:cNvPr>
          <p:cNvSpPr txBox="1">
            <a:spLocks noChangeArrowheads="1"/>
          </p:cNvSpPr>
          <p:nvPr/>
        </p:nvSpPr>
        <p:spPr bwMode="auto">
          <a:xfrm>
            <a:off x="4162425" y="5622925"/>
            <a:ext cx="1785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800">
                <a:latin typeface="Arial Narrow" panose="020B0606020202030204" pitchFamily="34" charset="0"/>
              </a:rPr>
              <a:t>4. DASH streaming</a:t>
            </a:r>
          </a:p>
        </p:txBody>
      </p:sp>
      <p:cxnSp>
        <p:nvCxnSpPr>
          <p:cNvPr id="233499" name="Straight Arrow Connector 517">
            <a:extLst>
              <a:ext uri="{FF2B5EF4-FFF2-40B4-BE49-F238E27FC236}">
                <a16:creationId xmlns:a16="http://schemas.microsoft.com/office/drawing/2014/main" id="{A4484151-A5AE-42EF-9340-9D7DF46F4F62}"/>
              </a:ext>
            </a:extLst>
          </p:cNvPr>
          <p:cNvCxnSpPr>
            <a:cxnSpLocks noChangeShapeType="1"/>
          </p:cNvCxnSpPr>
          <p:nvPr/>
        </p:nvCxnSpPr>
        <p:spPr bwMode="auto">
          <a:xfrm>
            <a:off x="4965700" y="2497138"/>
            <a:ext cx="2049463" cy="26987"/>
          </a:xfrm>
          <a:prstGeom prst="straightConnector1">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00" name="Straight Arrow Connector 521">
            <a:extLst>
              <a:ext uri="{FF2B5EF4-FFF2-40B4-BE49-F238E27FC236}">
                <a16:creationId xmlns:a16="http://schemas.microsoft.com/office/drawing/2014/main" id="{C26DF0E6-2E5B-4854-9163-AD5F5FC4DD2C}"/>
              </a:ext>
            </a:extLst>
          </p:cNvPr>
          <p:cNvCxnSpPr>
            <a:cxnSpLocks noChangeShapeType="1"/>
          </p:cNvCxnSpPr>
          <p:nvPr/>
        </p:nvCxnSpPr>
        <p:spPr bwMode="auto">
          <a:xfrm>
            <a:off x="4975225" y="2540000"/>
            <a:ext cx="1541463" cy="1133475"/>
          </a:xfrm>
          <a:prstGeom prst="straightConnector1">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501" name="Straight Arrow Connector 523">
            <a:extLst>
              <a:ext uri="{FF2B5EF4-FFF2-40B4-BE49-F238E27FC236}">
                <a16:creationId xmlns:a16="http://schemas.microsoft.com/office/drawing/2014/main" id="{17D2586B-E3CF-4183-9213-697CB00D8A8E}"/>
              </a:ext>
            </a:extLst>
          </p:cNvPr>
          <p:cNvCxnSpPr>
            <a:cxnSpLocks noChangeShapeType="1"/>
          </p:cNvCxnSpPr>
          <p:nvPr/>
        </p:nvCxnSpPr>
        <p:spPr bwMode="auto">
          <a:xfrm>
            <a:off x="4965700" y="2554288"/>
            <a:ext cx="2019300" cy="2706687"/>
          </a:xfrm>
          <a:prstGeom prst="straightConnector1">
            <a:avLst/>
          </a:prstGeom>
          <a:noFill/>
          <a:ln w="254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3502" name="TextBox 527">
            <a:extLst>
              <a:ext uri="{FF2B5EF4-FFF2-40B4-BE49-F238E27FC236}">
                <a16:creationId xmlns:a16="http://schemas.microsoft.com/office/drawing/2014/main" id="{F681216D-29E4-418C-8B79-3BCFE182E6AE}"/>
              </a:ext>
            </a:extLst>
          </p:cNvPr>
          <p:cNvSpPr txBox="1">
            <a:spLocks noChangeArrowheads="1"/>
          </p:cNvSpPr>
          <p:nvPr/>
        </p:nvSpPr>
        <p:spPr bwMode="auto">
          <a:xfrm>
            <a:off x="4713288" y="1644650"/>
            <a:ext cx="203358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ts val="1800"/>
              </a:lnSpc>
              <a:buClr>
                <a:schemeClr val="accent2"/>
              </a:buClr>
              <a:buSzPct val="85000"/>
              <a:buFont typeface="ZapfDingbats" pitchFamily="82" charset="2"/>
              <a:buNone/>
            </a:pPr>
            <a:r>
              <a:rPr lang="en-US" altLang="en-US" sz="1800">
                <a:latin typeface="Arial Narrow" panose="020B0606020202030204" pitchFamily="34" charset="0"/>
              </a:rPr>
              <a:t>upload copies of multiple versions of video to CDN servers</a:t>
            </a:r>
          </a:p>
        </p:txBody>
      </p:sp>
      <p:grpSp>
        <p:nvGrpSpPr>
          <p:cNvPr id="233503" name="Group 383">
            <a:extLst>
              <a:ext uri="{FF2B5EF4-FFF2-40B4-BE49-F238E27FC236}">
                <a16:creationId xmlns:a16="http://schemas.microsoft.com/office/drawing/2014/main" id="{3312BB0B-BCF1-4DFC-BC02-B325553F882F}"/>
              </a:ext>
            </a:extLst>
          </p:cNvPr>
          <p:cNvGrpSpPr>
            <a:grpSpLocks/>
          </p:cNvGrpSpPr>
          <p:nvPr/>
        </p:nvGrpSpPr>
        <p:grpSpPr bwMode="auto">
          <a:xfrm>
            <a:off x="6397625" y="3060700"/>
            <a:ext cx="1374775" cy="1354138"/>
            <a:chOff x="7030938" y="1184076"/>
            <a:chExt cx="1375947" cy="1355492"/>
          </a:xfrm>
        </p:grpSpPr>
        <p:sp>
          <p:nvSpPr>
            <p:cNvPr id="233542" name="Freeform 1287">
              <a:extLst>
                <a:ext uri="{FF2B5EF4-FFF2-40B4-BE49-F238E27FC236}">
                  <a16:creationId xmlns:a16="http://schemas.microsoft.com/office/drawing/2014/main" id="{AFCDCC38-170B-405A-A500-71BCB0A5F5E9}"/>
                </a:ext>
              </a:extLst>
            </p:cNvPr>
            <p:cNvSpPr>
              <a:spLocks/>
            </p:cNvSpPr>
            <p:nvPr/>
          </p:nvSpPr>
          <p:spPr bwMode="auto">
            <a:xfrm rot="10800000">
              <a:off x="7030938" y="1184076"/>
              <a:ext cx="1300345" cy="1355492"/>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33543" name="Group 249">
              <a:extLst>
                <a:ext uri="{FF2B5EF4-FFF2-40B4-BE49-F238E27FC236}">
                  <a16:creationId xmlns:a16="http://schemas.microsoft.com/office/drawing/2014/main" id="{D7F24F9A-C3B1-41C0-8768-EC4AAD788E9F}"/>
                </a:ext>
              </a:extLst>
            </p:cNvPr>
            <p:cNvGrpSpPr>
              <a:grpSpLocks/>
            </p:cNvGrpSpPr>
            <p:nvPr/>
          </p:nvGrpSpPr>
          <p:grpSpPr bwMode="auto">
            <a:xfrm>
              <a:off x="7191141" y="1665569"/>
              <a:ext cx="365533" cy="637551"/>
              <a:chOff x="4140" y="429"/>
              <a:chExt cx="1425" cy="2396"/>
            </a:xfrm>
          </p:grpSpPr>
          <p:sp>
            <p:nvSpPr>
              <p:cNvPr id="233545" name="Freeform 250">
                <a:extLst>
                  <a:ext uri="{FF2B5EF4-FFF2-40B4-BE49-F238E27FC236}">
                    <a16:creationId xmlns:a16="http://schemas.microsoft.com/office/drawing/2014/main" id="{6444F2F4-395C-46A5-9F97-8717C9910D20}"/>
                  </a:ext>
                </a:extLst>
              </p:cNvPr>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546" name="Rectangle 251">
                <a:extLst>
                  <a:ext uri="{FF2B5EF4-FFF2-40B4-BE49-F238E27FC236}">
                    <a16:creationId xmlns:a16="http://schemas.microsoft.com/office/drawing/2014/main" id="{CAFC3904-7B88-4A24-99EC-06C928A866FC}"/>
                  </a:ext>
                </a:extLst>
              </p:cNvPr>
              <p:cNvSpPr>
                <a:spLocks noChangeArrowheads="1"/>
              </p:cNvSpPr>
              <p:nvPr/>
            </p:nvSpPr>
            <p:spPr bwMode="auto">
              <a:xfrm>
                <a:off x="4203" y="435"/>
                <a:ext cx="1053" cy="227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47" name="Freeform 252">
                <a:extLst>
                  <a:ext uri="{FF2B5EF4-FFF2-40B4-BE49-F238E27FC236}">
                    <a16:creationId xmlns:a16="http://schemas.microsoft.com/office/drawing/2014/main" id="{0D5166EE-8862-4A16-A008-F742730A9B46}"/>
                  </a:ext>
                </a:extLst>
              </p:cNvPr>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548" name="Freeform 253">
                <a:extLst>
                  <a:ext uri="{FF2B5EF4-FFF2-40B4-BE49-F238E27FC236}">
                    <a16:creationId xmlns:a16="http://schemas.microsoft.com/office/drawing/2014/main" id="{830D186E-EB18-44B6-AC3D-CF2F1EAAFB63}"/>
                  </a:ext>
                </a:extLst>
              </p:cNvPr>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549" name="Rectangle 254">
                <a:extLst>
                  <a:ext uri="{FF2B5EF4-FFF2-40B4-BE49-F238E27FC236}">
                    <a16:creationId xmlns:a16="http://schemas.microsoft.com/office/drawing/2014/main" id="{53A5C7FE-9705-4078-808C-356BB2CFF27E}"/>
                  </a:ext>
                </a:extLst>
              </p:cNvPr>
              <p:cNvSpPr>
                <a:spLocks noChangeArrowheads="1"/>
              </p:cNvSpPr>
              <p:nvPr/>
            </p:nvSpPr>
            <p:spPr bwMode="auto">
              <a:xfrm>
                <a:off x="4215" y="698"/>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3550" name="Group 255">
                <a:extLst>
                  <a:ext uri="{FF2B5EF4-FFF2-40B4-BE49-F238E27FC236}">
                    <a16:creationId xmlns:a16="http://schemas.microsoft.com/office/drawing/2014/main" id="{3E0735E6-BA11-4012-A89D-E76986EC6BA9}"/>
                  </a:ext>
                </a:extLst>
              </p:cNvPr>
              <p:cNvGrpSpPr>
                <a:grpSpLocks/>
              </p:cNvGrpSpPr>
              <p:nvPr/>
            </p:nvGrpSpPr>
            <p:grpSpPr bwMode="auto">
              <a:xfrm>
                <a:off x="4749" y="668"/>
                <a:ext cx="581" cy="145"/>
                <a:chOff x="614" y="2568"/>
                <a:chExt cx="725" cy="139"/>
              </a:xfrm>
            </p:grpSpPr>
            <p:sp>
              <p:nvSpPr>
                <p:cNvPr id="233575" name="AutoShape 256">
                  <a:extLst>
                    <a:ext uri="{FF2B5EF4-FFF2-40B4-BE49-F238E27FC236}">
                      <a16:creationId xmlns:a16="http://schemas.microsoft.com/office/drawing/2014/main" id="{C8A449EB-15CA-49AF-9BBD-B548B7F67562}"/>
                    </a:ext>
                  </a:extLst>
                </p:cNvPr>
                <p:cNvSpPr>
                  <a:spLocks noChangeArrowheads="1"/>
                </p:cNvSpPr>
                <p:nvPr/>
              </p:nvSpPr>
              <p:spPr bwMode="auto">
                <a:xfrm>
                  <a:off x="613" y="2574"/>
                  <a:ext cx="727"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76" name="AutoShape 257">
                  <a:extLst>
                    <a:ext uri="{FF2B5EF4-FFF2-40B4-BE49-F238E27FC236}">
                      <a16:creationId xmlns:a16="http://schemas.microsoft.com/office/drawing/2014/main" id="{19CB0C81-ED2B-49CE-862D-020515053DAD}"/>
                    </a:ext>
                  </a:extLst>
                </p:cNvPr>
                <p:cNvSpPr>
                  <a:spLocks noChangeArrowheads="1"/>
                </p:cNvSpPr>
                <p:nvPr/>
              </p:nvSpPr>
              <p:spPr bwMode="auto">
                <a:xfrm>
                  <a:off x="628"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551" name="Rectangle 258">
                <a:extLst>
                  <a:ext uri="{FF2B5EF4-FFF2-40B4-BE49-F238E27FC236}">
                    <a16:creationId xmlns:a16="http://schemas.microsoft.com/office/drawing/2014/main" id="{43892A7C-E847-4994-9843-D565C267FBEE}"/>
                  </a:ext>
                </a:extLst>
              </p:cNvPr>
              <p:cNvSpPr>
                <a:spLocks noChangeArrowheads="1"/>
              </p:cNvSpPr>
              <p:nvPr/>
            </p:nvSpPr>
            <p:spPr bwMode="auto">
              <a:xfrm>
                <a:off x="4228" y="1020"/>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3552" name="Group 259">
                <a:extLst>
                  <a:ext uri="{FF2B5EF4-FFF2-40B4-BE49-F238E27FC236}">
                    <a16:creationId xmlns:a16="http://schemas.microsoft.com/office/drawing/2014/main" id="{05F4C9EF-6ED0-4931-9D24-1B1A60291C14}"/>
                  </a:ext>
                </a:extLst>
              </p:cNvPr>
              <p:cNvGrpSpPr>
                <a:grpSpLocks/>
              </p:cNvGrpSpPr>
              <p:nvPr/>
            </p:nvGrpSpPr>
            <p:grpSpPr bwMode="auto">
              <a:xfrm>
                <a:off x="4747" y="994"/>
                <a:ext cx="581" cy="134"/>
                <a:chOff x="614" y="2568"/>
                <a:chExt cx="725" cy="139"/>
              </a:xfrm>
            </p:grpSpPr>
            <p:sp>
              <p:nvSpPr>
                <p:cNvPr id="233573" name="AutoShape 260">
                  <a:extLst>
                    <a:ext uri="{FF2B5EF4-FFF2-40B4-BE49-F238E27FC236}">
                      <a16:creationId xmlns:a16="http://schemas.microsoft.com/office/drawing/2014/main" id="{654B4A7F-5B19-4D09-BA2B-E9D724D9D649}"/>
                    </a:ext>
                  </a:extLst>
                </p:cNvPr>
                <p:cNvSpPr>
                  <a:spLocks noChangeArrowheads="1"/>
                </p:cNvSpPr>
                <p:nvPr/>
              </p:nvSpPr>
              <p:spPr bwMode="auto">
                <a:xfrm>
                  <a:off x="615" y="2577"/>
                  <a:ext cx="727"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74" name="AutoShape 261">
                  <a:extLst>
                    <a:ext uri="{FF2B5EF4-FFF2-40B4-BE49-F238E27FC236}">
                      <a16:creationId xmlns:a16="http://schemas.microsoft.com/office/drawing/2014/main" id="{FC1842F6-952C-45D3-8E07-1E56AB03196E}"/>
                    </a:ext>
                  </a:extLst>
                </p:cNvPr>
                <p:cNvSpPr>
                  <a:spLocks noChangeArrowheads="1"/>
                </p:cNvSpPr>
                <p:nvPr/>
              </p:nvSpPr>
              <p:spPr bwMode="auto">
                <a:xfrm>
                  <a:off x="631" y="2595"/>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553" name="Rectangle 262">
                <a:extLst>
                  <a:ext uri="{FF2B5EF4-FFF2-40B4-BE49-F238E27FC236}">
                    <a16:creationId xmlns:a16="http://schemas.microsoft.com/office/drawing/2014/main" id="{3439BE5C-DF7B-4723-AE7B-6BD840732309}"/>
                  </a:ext>
                </a:extLst>
              </p:cNvPr>
              <p:cNvSpPr>
                <a:spLocks noChangeArrowheads="1"/>
              </p:cNvSpPr>
              <p:nvPr/>
            </p:nvSpPr>
            <p:spPr bwMode="auto">
              <a:xfrm>
                <a:off x="4215" y="135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54" name="Rectangle 263">
                <a:extLst>
                  <a:ext uri="{FF2B5EF4-FFF2-40B4-BE49-F238E27FC236}">
                    <a16:creationId xmlns:a16="http://schemas.microsoft.com/office/drawing/2014/main" id="{D91494DD-8C3B-478F-B069-D76F4B99FA26}"/>
                  </a:ext>
                </a:extLst>
              </p:cNvPr>
              <p:cNvSpPr>
                <a:spLocks noChangeArrowheads="1"/>
              </p:cNvSpPr>
              <p:nvPr/>
            </p:nvSpPr>
            <p:spPr bwMode="auto">
              <a:xfrm>
                <a:off x="4228" y="1653"/>
                <a:ext cx="601"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3555" name="Group 264">
                <a:extLst>
                  <a:ext uri="{FF2B5EF4-FFF2-40B4-BE49-F238E27FC236}">
                    <a16:creationId xmlns:a16="http://schemas.microsoft.com/office/drawing/2014/main" id="{5923DB9C-FA32-4595-AED0-5F3488A068A0}"/>
                  </a:ext>
                </a:extLst>
              </p:cNvPr>
              <p:cNvGrpSpPr>
                <a:grpSpLocks/>
              </p:cNvGrpSpPr>
              <p:nvPr/>
            </p:nvGrpSpPr>
            <p:grpSpPr bwMode="auto">
              <a:xfrm>
                <a:off x="4735" y="1627"/>
                <a:ext cx="582" cy="151"/>
                <a:chOff x="614" y="2568"/>
                <a:chExt cx="725" cy="139"/>
              </a:xfrm>
            </p:grpSpPr>
            <p:sp>
              <p:nvSpPr>
                <p:cNvPr id="233571" name="AutoShape 265">
                  <a:extLst>
                    <a:ext uri="{FF2B5EF4-FFF2-40B4-BE49-F238E27FC236}">
                      <a16:creationId xmlns:a16="http://schemas.microsoft.com/office/drawing/2014/main" id="{6F2FEF2B-BA4A-4361-8F6D-FEDF7B583420}"/>
                    </a:ext>
                  </a:extLst>
                </p:cNvPr>
                <p:cNvSpPr>
                  <a:spLocks noChangeArrowheads="1"/>
                </p:cNvSpPr>
                <p:nvPr/>
              </p:nvSpPr>
              <p:spPr bwMode="auto">
                <a:xfrm>
                  <a:off x="615" y="2576"/>
                  <a:ext cx="718"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72" name="AutoShape 266">
                  <a:extLst>
                    <a:ext uri="{FF2B5EF4-FFF2-40B4-BE49-F238E27FC236}">
                      <a16:creationId xmlns:a16="http://schemas.microsoft.com/office/drawing/2014/main" id="{5F012A56-4F51-4BE0-9154-456981AE38D2}"/>
                    </a:ext>
                  </a:extLst>
                </p:cNvPr>
                <p:cNvSpPr>
                  <a:spLocks noChangeArrowheads="1"/>
                </p:cNvSpPr>
                <p:nvPr/>
              </p:nvSpPr>
              <p:spPr bwMode="auto">
                <a:xfrm>
                  <a:off x="630" y="2592"/>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556" name="Freeform 267">
                <a:extLst>
                  <a:ext uri="{FF2B5EF4-FFF2-40B4-BE49-F238E27FC236}">
                    <a16:creationId xmlns:a16="http://schemas.microsoft.com/office/drawing/2014/main" id="{998B4248-EFB2-4936-8AEF-BBD51777AF52}"/>
                  </a:ext>
                </a:extLst>
              </p:cNvPr>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33557" name="Group 268">
                <a:extLst>
                  <a:ext uri="{FF2B5EF4-FFF2-40B4-BE49-F238E27FC236}">
                    <a16:creationId xmlns:a16="http://schemas.microsoft.com/office/drawing/2014/main" id="{F41B19A2-4F4D-4FB7-984B-4AADB22E0283}"/>
                  </a:ext>
                </a:extLst>
              </p:cNvPr>
              <p:cNvGrpSpPr>
                <a:grpSpLocks/>
              </p:cNvGrpSpPr>
              <p:nvPr/>
            </p:nvGrpSpPr>
            <p:grpSpPr bwMode="auto">
              <a:xfrm>
                <a:off x="4739" y="1327"/>
                <a:ext cx="582" cy="139"/>
                <a:chOff x="614" y="2568"/>
                <a:chExt cx="725" cy="139"/>
              </a:xfrm>
            </p:grpSpPr>
            <p:sp>
              <p:nvSpPr>
                <p:cNvPr id="233569" name="AutoShape 269">
                  <a:extLst>
                    <a:ext uri="{FF2B5EF4-FFF2-40B4-BE49-F238E27FC236}">
                      <a16:creationId xmlns:a16="http://schemas.microsoft.com/office/drawing/2014/main" id="{94A99F06-BCDE-4031-BC76-20B5D85BDA9E}"/>
                    </a:ext>
                  </a:extLst>
                </p:cNvPr>
                <p:cNvSpPr>
                  <a:spLocks noChangeArrowheads="1"/>
                </p:cNvSpPr>
                <p:nvPr/>
              </p:nvSpPr>
              <p:spPr bwMode="auto">
                <a:xfrm>
                  <a:off x="625" y="2566"/>
                  <a:ext cx="725"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70" name="AutoShape 270">
                  <a:extLst>
                    <a:ext uri="{FF2B5EF4-FFF2-40B4-BE49-F238E27FC236}">
                      <a16:creationId xmlns:a16="http://schemas.microsoft.com/office/drawing/2014/main" id="{587C6CE8-87E4-4C61-BA31-3A287CC33D0E}"/>
                    </a:ext>
                  </a:extLst>
                </p:cNvPr>
                <p:cNvSpPr>
                  <a:spLocks noChangeArrowheads="1"/>
                </p:cNvSpPr>
                <p:nvPr/>
              </p:nvSpPr>
              <p:spPr bwMode="auto">
                <a:xfrm>
                  <a:off x="633" y="2584"/>
                  <a:ext cx="694" cy="11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558" name="Rectangle 271">
                <a:extLst>
                  <a:ext uri="{FF2B5EF4-FFF2-40B4-BE49-F238E27FC236}">
                    <a16:creationId xmlns:a16="http://schemas.microsoft.com/office/drawing/2014/main" id="{93F8245E-009D-4480-B795-17DDBA045F83}"/>
                  </a:ext>
                </a:extLst>
              </p:cNvPr>
              <p:cNvSpPr>
                <a:spLocks noChangeArrowheads="1"/>
              </p:cNvSpPr>
              <p:nvPr/>
            </p:nvSpPr>
            <p:spPr bwMode="auto">
              <a:xfrm>
                <a:off x="5250" y="435"/>
                <a:ext cx="68" cy="228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59" name="Freeform 272">
                <a:extLst>
                  <a:ext uri="{FF2B5EF4-FFF2-40B4-BE49-F238E27FC236}">
                    <a16:creationId xmlns:a16="http://schemas.microsoft.com/office/drawing/2014/main" id="{22F853ED-0DC0-45F7-A4C6-D04B3317C74A}"/>
                  </a:ext>
                </a:extLst>
              </p:cNvPr>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560" name="Freeform 273">
                <a:extLst>
                  <a:ext uri="{FF2B5EF4-FFF2-40B4-BE49-F238E27FC236}">
                    <a16:creationId xmlns:a16="http://schemas.microsoft.com/office/drawing/2014/main" id="{1C93E24A-ABBC-4533-95B0-34A0F4623CBA}"/>
                  </a:ext>
                </a:extLst>
              </p:cNvPr>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561" name="Oval 274">
                <a:extLst>
                  <a:ext uri="{FF2B5EF4-FFF2-40B4-BE49-F238E27FC236}">
                    <a16:creationId xmlns:a16="http://schemas.microsoft.com/office/drawing/2014/main" id="{722C5D8F-0C20-4C6C-A386-14886EAA31ED}"/>
                  </a:ext>
                </a:extLst>
              </p:cNvPr>
              <p:cNvSpPr>
                <a:spLocks noChangeArrowheads="1"/>
              </p:cNvSpPr>
              <p:nvPr/>
            </p:nvSpPr>
            <p:spPr bwMode="auto">
              <a:xfrm>
                <a:off x="5516" y="2609"/>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62" name="Freeform 275">
                <a:extLst>
                  <a:ext uri="{FF2B5EF4-FFF2-40B4-BE49-F238E27FC236}">
                    <a16:creationId xmlns:a16="http://schemas.microsoft.com/office/drawing/2014/main" id="{4BFBE602-9AAB-423D-880D-EE4EB3E35892}"/>
                  </a:ext>
                </a:extLst>
              </p:cNvPr>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563" name="AutoShape 276">
                <a:extLst>
                  <a:ext uri="{FF2B5EF4-FFF2-40B4-BE49-F238E27FC236}">
                    <a16:creationId xmlns:a16="http://schemas.microsoft.com/office/drawing/2014/main" id="{76C40740-7D77-443C-95EF-BD681C3F37BF}"/>
                  </a:ext>
                </a:extLst>
              </p:cNvPr>
              <p:cNvSpPr>
                <a:spLocks noChangeArrowheads="1"/>
              </p:cNvSpPr>
              <p:nvPr/>
            </p:nvSpPr>
            <p:spPr bwMode="auto">
              <a:xfrm>
                <a:off x="4141" y="2680"/>
                <a:ext cx="1202" cy="143"/>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64" name="AutoShape 277">
                <a:extLst>
                  <a:ext uri="{FF2B5EF4-FFF2-40B4-BE49-F238E27FC236}">
                    <a16:creationId xmlns:a16="http://schemas.microsoft.com/office/drawing/2014/main" id="{5EB1519F-BC99-4233-B42A-9DD1822BA019}"/>
                  </a:ext>
                </a:extLst>
              </p:cNvPr>
              <p:cNvSpPr>
                <a:spLocks noChangeArrowheads="1"/>
              </p:cNvSpPr>
              <p:nvPr/>
            </p:nvSpPr>
            <p:spPr bwMode="auto">
              <a:xfrm>
                <a:off x="4203" y="2710"/>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65" name="Oval 278">
                <a:extLst>
                  <a:ext uri="{FF2B5EF4-FFF2-40B4-BE49-F238E27FC236}">
                    <a16:creationId xmlns:a16="http://schemas.microsoft.com/office/drawing/2014/main" id="{35B9478D-AAC6-4ED8-AE95-00247EDCF09A}"/>
                  </a:ext>
                </a:extLst>
              </p:cNvPr>
              <p:cNvSpPr>
                <a:spLocks noChangeArrowheads="1"/>
              </p:cNvSpPr>
              <p:nvPr/>
            </p:nvSpPr>
            <p:spPr bwMode="auto">
              <a:xfrm>
                <a:off x="4308" y="2382"/>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66" name="Oval 279">
                <a:extLst>
                  <a:ext uri="{FF2B5EF4-FFF2-40B4-BE49-F238E27FC236}">
                    <a16:creationId xmlns:a16="http://schemas.microsoft.com/office/drawing/2014/main" id="{211C6C24-EC1F-4C69-9AE2-CCD3F476CBD1}"/>
                  </a:ext>
                </a:extLst>
              </p:cNvPr>
              <p:cNvSpPr>
                <a:spLocks noChangeArrowheads="1"/>
              </p:cNvSpPr>
              <p:nvPr/>
            </p:nvSpPr>
            <p:spPr bwMode="auto">
              <a:xfrm>
                <a:off x="4488" y="2382"/>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buClr>
                    <a:schemeClr val="accent2"/>
                  </a:buClr>
                  <a:buSzPct val="85000"/>
                  <a:buFont typeface="ZapfDingbats" pitchFamily="82" charset="2"/>
                  <a:buNone/>
                </a:pPr>
                <a:endParaRPr lang="en-US" altLang="en-US" sz="2000">
                  <a:solidFill>
                    <a:srgbClr val="FF0000"/>
                  </a:solidFill>
                  <a:latin typeface="Arial" panose="020B0604020202020204" pitchFamily="34" charset="0"/>
                </a:endParaRPr>
              </a:p>
            </p:txBody>
          </p:sp>
          <p:sp>
            <p:nvSpPr>
              <p:cNvPr id="233567" name="Oval 280">
                <a:extLst>
                  <a:ext uri="{FF2B5EF4-FFF2-40B4-BE49-F238E27FC236}">
                    <a16:creationId xmlns:a16="http://schemas.microsoft.com/office/drawing/2014/main" id="{F396D1AA-F8D0-46B9-BF95-04BDF0E0D241}"/>
                  </a:ext>
                </a:extLst>
              </p:cNvPr>
              <p:cNvSpPr>
                <a:spLocks noChangeArrowheads="1"/>
              </p:cNvSpPr>
              <p:nvPr/>
            </p:nvSpPr>
            <p:spPr bwMode="auto">
              <a:xfrm>
                <a:off x="4661" y="2382"/>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68" name="Rectangle 281">
                <a:extLst>
                  <a:ext uri="{FF2B5EF4-FFF2-40B4-BE49-F238E27FC236}">
                    <a16:creationId xmlns:a16="http://schemas.microsoft.com/office/drawing/2014/main" id="{1E7E3683-565A-44DE-8626-04CF68439A17}"/>
                  </a:ext>
                </a:extLst>
              </p:cNvPr>
              <p:cNvSpPr>
                <a:spLocks noChangeArrowheads="1"/>
              </p:cNvSpPr>
              <p:nvPr/>
            </p:nvSpPr>
            <p:spPr bwMode="auto">
              <a:xfrm>
                <a:off x="5064" y="1832"/>
                <a:ext cx="87" cy="764"/>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544" name="TextBox 492">
              <a:extLst>
                <a:ext uri="{FF2B5EF4-FFF2-40B4-BE49-F238E27FC236}">
                  <a16:creationId xmlns:a16="http://schemas.microsoft.com/office/drawing/2014/main" id="{DAA93689-99F3-4200-91B2-A88B96344230}"/>
                </a:ext>
              </a:extLst>
            </p:cNvPr>
            <p:cNvSpPr txBox="1">
              <a:spLocks noChangeArrowheads="1"/>
            </p:cNvSpPr>
            <p:nvPr/>
          </p:nvSpPr>
          <p:spPr bwMode="auto">
            <a:xfrm>
              <a:off x="7600043" y="1655943"/>
              <a:ext cx="806842" cy="61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ts val="1800"/>
                </a:lnSpc>
                <a:buClr>
                  <a:schemeClr val="accent2"/>
                </a:buClr>
                <a:buSzPct val="85000"/>
                <a:buFont typeface="ZapfDingbats" pitchFamily="82" charset="2"/>
                <a:buNone/>
              </a:pPr>
              <a:r>
                <a:rPr lang="en-US" altLang="en-US" sz="1800">
                  <a:latin typeface="Arial Narrow" panose="020B0606020202030204" pitchFamily="34" charset="0"/>
                </a:rPr>
                <a:t>CDN</a:t>
              </a:r>
            </a:p>
            <a:p>
              <a:pPr>
                <a:lnSpc>
                  <a:spcPts val="1800"/>
                </a:lnSpc>
                <a:buClr>
                  <a:schemeClr val="accent2"/>
                </a:buClr>
                <a:buSzPct val="85000"/>
                <a:buFont typeface="ZapfDingbats" pitchFamily="82" charset="2"/>
                <a:buNone/>
              </a:pPr>
              <a:r>
                <a:rPr lang="en-US" altLang="en-US" sz="1800">
                  <a:latin typeface="Arial Narrow" panose="020B0606020202030204" pitchFamily="34" charset="0"/>
                </a:rPr>
                <a:t>server </a:t>
              </a:r>
            </a:p>
          </p:txBody>
        </p:sp>
      </p:grpSp>
      <p:grpSp>
        <p:nvGrpSpPr>
          <p:cNvPr id="233504" name="Group 468">
            <a:extLst>
              <a:ext uri="{FF2B5EF4-FFF2-40B4-BE49-F238E27FC236}">
                <a16:creationId xmlns:a16="http://schemas.microsoft.com/office/drawing/2014/main" id="{5859A8D8-833A-47CF-B484-2AAFF2C39DEE}"/>
              </a:ext>
            </a:extLst>
          </p:cNvPr>
          <p:cNvGrpSpPr>
            <a:grpSpLocks/>
          </p:cNvGrpSpPr>
          <p:nvPr/>
        </p:nvGrpSpPr>
        <p:grpSpPr bwMode="auto">
          <a:xfrm>
            <a:off x="6034088" y="4451350"/>
            <a:ext cx="1376362" cy="1355725"/>
            <a:chOff x="7030938" y="1184076"/>
            <a:chExt cx="1375947" cy="1355492"/>
          </a:xfrm>
        </p:grpSpPr>
        <p:sp>
          <p:nvSpPr>
            <p:cNvPr id="233507" name="Freeform 1287">
              <a:extLst>
                <a:ext uri="{FF2B5EF4-FFF2-40B4-BE49-F238E27FC236}">
                  <a16:creationId xmlns:a16="http://schemas.microsoft.com/office/drawing/2014/main" id="{AEB0C073-2CD5-4EDC-95BA-080B042E02D5}"/>
                </a:ext>
              </a:extLst>
            </p:cNvPr>
            <p:cNvSpPr>
              <a:spLocks/>
            </p:cNvSpPr>
            <p:nvPr/>
          </p:nvSpPr>
          <p:spPr bwMode="auto">
            <a:xfrm rot="10800000">
              <a:off x="7030938" y="1184076"/>
              <a:ext cx="1300345" cy="1355492"/>
            </a:xfrm>
            <a:custGeom>
              <a:avLst/>
              <a:gdLst>
                <a:gd name="T0" fmla="*/ 2147483646 w 10000"/>
                <a:gd name="T1" fmla="*/ 2147483646 h 10000"/>
                <a:gd name="T2" fmla="*/ 2147483646 w 10000"/>
                <a:gd name="T3" fmla="*/ 2147483646 h 10000"/>
                <a:gd name="T4" fmla="*/ 2147483646 w 10000"/>
                <a:gd name="T5" fmla="*/ 2147483646 h 10000"/>
                <a:gd name="T6" fmla="*/ 2147483646 w 10000"/>
                <a:gd name="T7" fmla="*/ 2147483646 h 10000"/>
                <a:gd name="T8" fmla="*/ 2147483646 w 10000"/>
                <a:gd name="T9" fmla="*/ 2147483646 h 10000"/>
                <a:gd name="T10" fmla="*/ 2147483646 w 10000"/>
                <a:gd name="T11" fmla="*/ 2147483646 h 10000"/>
                <a:gd name="T12" fmla="*/ 2147483646 w 10000"/>
                <a:gd name="T13" fmla="*/ 2147483646 h 10000"/>
                <a:gd name="T14" fmla="*/ 2147483646 w 10000"/>
                <a:gd name="T15" fmla="*/ 2147483646 h 10000"/>
                <a:gd name="T16" fmla="*/ 2147483646 w 10000"/>
                <a:gd name="T17" fmla="*/ 2147483646 h 10000"/>
                <a:gd name="T18" fmla="*/ 2147483646 w 10000"/>
                <a:gd name="T19" fmla="*/ 2147483646 h 10000"/>
                <a:gd name="T20" fmla="*/ 2147483646 w 10000"/>
                <a:gd name="T21" fmla="*/ 2147483646 h 10000"/>
                <a:gd name="T22" fmla="*/ 2147483646 w 10000"/>
                <a:gd name="T23" fmla="*/ 2147483646 h 10000"/>
                <a:gd name="T24" fmla="*/ 2147483646 w 10000"/>
                <a:gd name="T25" fmla="*/ 2147483646 h 10000"/>
                <a:gd name="T26" fmla="*/ 2147483646 w 10000"/>
                <a:gd name="T27" fmla="*/ 2147483646 h 10000"/>
                <a:gd name="T28" fmla="*/ 2147483646 w 10000"/>
                <a:gd name="T29" fmla="*/ 2147483646 h 10000"/>
                <a:gd name="T30" fmla="*/ 2147483646 w 10000"/>
                <a:gd name="T31" fmla="*/ 2147483646 h 10000"/>
                <a:gd name="T32" fmla="*/ 2147483646 w 10000"/>
                <a:gd name="T33" fmla="*/ 2147483646 h 10000"/>
                <a:gd name="T34" fmla="*/ 2147483646 w 10000"/>
                <a:gd name="T35" fmla="*/ 2147483646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33508" name="Group 249">
              <a:extLst>
                <a:ext uri="{FF2B5EF4-FFF2-40B4-BE49-F238E27FC236}">
                  <a16:creationId xmlns:a16="http://schemas.microsoft.com/office/drawing/2014/main" id="{0D265034-AB79-4FFE-8821-DF59E175B4B8}"/>
                </a:ext>
              </a:extLst>
            </p:cNvPr>
            <p:cNvGrpSpPr>
              <a:grpSpLocks/>
            </p:cNvGrpSpPr>
            <p:nvPr/>
          </p:nvGrpSpPr>
          <p:grpSpPr bwMode="auto">
            <a:xfrm>
              <a:off x="7191141" y="1665569"/>
              <a:ext cx="365533" cy="637551"/>
              <a:chOff x="4140" y="429"/>
              <a:chExt cx="1425" cy="2396"/>
            </a:xfrm>
          </p:grpSpPr>
          <p:sp>
            <p:nvSpPr>
              <p:cNvPr id="233510" name="Freeform 250">
                <a:extLst>
                  <a:ext uri="{FF2B5EF4-FFF2-40B4-BE49-F238E27FC236}">
                    <a16:creationId xmlns:a16="http://schemas.microsoft.com/office/drawing/2014/main" id="{B79F3025-9C55-4B39-89B8-807C80264FE0}"/>
                  </a:ext>
                </a:extLst>
              </p:cNvPr>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511" name="Rectangle 251">
                <a:extLst>
                  <a:ext uri="{FF2B5EF4-FFF2-40B4-BE49-F238E27FC236}">
                    <a16:creationId xmlns:a16="http://schemas.microsoft.com/office/drawing/2014/main" id="{F873A5EC-7202-4992-AD17-FF1BF89FC11D}"/>
                  </a:ext>
                </a:extLst>
              </p:cNvPr>
              <p:cNvSpPr>
                <a:spLocks noChangeArrowheads="1"/>
              </p:cNvSpPr>
              <p:nvPr/>
            </p:nvSpPr>
            <p:spPr bwMode="auto">
              <a:xfrm>
                <a:off x="4202" y="433"/>
                <a:ext cx="1052" cy="2279"/>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12" name="Freeform 252">
                <a:extLst>
                  <a:ext uri="{FF2B5EF4-FFF2-40B4-BE49-F238E27FC236}">
                    <a16:creationId xmlns:a16="http://schemas.microsoft.com/office/drawing/2014/main" id="{88F624FD-B8AA-4771-AB91-37FF897DA44D}"/>
                  </a:ext>
                </a:extLst>
              </p:cNvPr>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513" name="Freeform 253">
                <a:extLst>
                  <a:ext uri="{FF2B5EF4-FFF2-40B4-BE49-F238E27FC236}">
                    <a16:creationId xmlns:a16="http://schemas.microsoft.com/office/drawing/2014/main" id="{94E9A7CC-AC4E-4086-B634-B142541A5AF3}"/>
                  </a:ext>
                </a:extLst>
              </p:cNvPr>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514" name="Rectangle 254">
                <a:extLst>
                  <a:ext uri="{FF2B5EF4-FFF2-40B4-BE49-F238E27FC236}">
                    <a16:creationId xmlns:a16="http://schemas.microsoft.com/office/drawing/2014/main" id="{988F2A2E-4A11-4366-9DEF-8069B5D9CB2C}"/>
                  </a:ext>
                </a:extLst>
              </p:cNvPr>
              <p:cNvSpPr>
                <a:spLocks noChangeArrowheads="1"/>
              </p:cNvSpPr>
              <p:nvPr/>
            </p:nvSpPr>
            <p:spPr bwMode="auto">
              <a:xfrm>
                <a:off x="4215" y="695"/>
                <a:ext cx="594"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3515" name="Group 255">
                <a:extLst>
                  <a:ext uri="{FF2B5EF4-FFF2-40B4-BE49-F238E27FC236}">
                    <a16:creationId xmlns:a16="http://schemas.microsoft.com/office/drawing/2014/main" id="{A429CB5F-0CDD-487D-A52F-663AF0769338}"/>
                  </a:ext>
                </a:extLst>
              </p:cNvPr>
              <p:cNvGrpSpPr>
                <a:grpSpLocks/>
              </p:cNvGrpSpPr>
              <p:nvPr/>
            </p:nvGrpSpPr>
            <p:grpSpPr bwMode="auto">
              <a:xfrm>
                <a:off x="4749" y="668"/>
                <a:ext cx="581" cy="145"/>
                <a:chOff x="614" y="2568"/>
                <a:chExt cx="725" cy="139"/>
              </a:xfrm>
            </p:grpSpPr>
            <p:sp>
              <p:nvSpPr>
                <p:cNvPr id="233540" name="AutoShape 256">
                  <a:extLst>
                    <a:ext uri="{FF2B5EF4-FFF2-40B4-BE49-F238E27FC236}">
                      <a16:creationId xmlns:a16="http://schemas.microsoft.com/office/drawing/2014/main" id="{222868D4-90F5-4705-9A75-781360EDA562}"/>
                    </a:ext>
                  </a:extLst>
                </p:cNvPr>
                <p:cNvSpPr>
                  <a:spLocks noChangeArrowheads="1"/>
                </p:cNvSpPr>
                <p:nvPr/>
              </p:nvSpPr>
              <p:spPr bwMode="auto">
                <a:xfrm>
                  <a:off x="611" y="2571"/>
                  <a:ext cx="726" cy="9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41" name="AutoShape 257">
                  <a:extLst>
                    <a:ext uri="{FF2B5EF4-FFF2-40B4-BE49-F238E27FC236}">
                      <a16:creationId xmlns:a16="http://schemas.microsoft.com/office/drawing/2014/main" id="{19301767-ACBE-4F37-9F46-6B7ECC744F6E}"/>
                    </a:ext>
                  </a:extLst>
                </p:cNvPr>
                <p:cNvSpPr>
                  <a:spLocks noChangeArrowheads="1"/>
                </p:cNvSpPr>
                <p:nvPr/>
              </p:nvSpPr>
              <p:spPr bwMode="auto">
                <a:xfrm>
                  <a:off x="627" y="2583"/>
                  <a:ext cx="695" cy="6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516" name="Rectangle 258">
                <a:extLst>
                  <a:ext uri="{FF2B5EF4-FFF2-40B4-BE49-F238E27FC236}">
                    <a16:creationId xmlns:a16="http://schemas.microsoft.com/office/drawing/2014/main" id="{5F3875EB-E8FC-446C-93E9-B823B43692F1}"/>
                  </a:ext>
                </a:extLst>
              </p:cNvPr>
              <p:cNvSpPr>
                <a:spLocks noChangeArrowheads="1"/>
              </p:cNvSpPr>
              <p:nvPr/>
            </p:nvSpPr>
            <p:spPr bwMode="auto">
              <a:xfrm>
                <a:off x="4227" y="1023"/>
                <a:ext cx="594"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3517" name="Group 259">
                <a:extLst>
                  <a:ext uri="{FF2B5EF4-FFF2-40B4-BE49-F238E27FC236}">
                    <a16:creationId xmlns:a16="http://schemas.microsoft.com/office/drawing/2014/main" id="{A3AED9CA-FDDB-40BB-94AE-11F68008C94E}"/>
                  </a:ext>
                </a:extLst>
              </p:cNvPr>
              <p:cNvGrpSpPr>
                <a:grpSpLocks/>
              </p:cNvGrpSpPr>
              <p:nvPr/>
            </p:nvGrpSpPr>
            <p:grpSpPr bwMode="auto">
              <a:xfrm>
                <a:off x="4747" y="994"/>
                <a:ext cx="581" cy="134"/>
                <a:chOff x="614" y="2568"/>
                <a:chExt cx="725" cy="139"/>
              </a:xfrm>
            </p:grpSpPr>
            <p:sp>
              <p:nvSpPr>
                <p:cNvPr id="233538" name="AutoShape 260">
                  <a:extLst>
                    <a:ext uri="{FF2B5EF4-FFF2-40B4-BE49-F238E27FC236}">
                      <a16:creationId xmlns:a16="http://schemas.microsoft.com/office/drawing/2014/main" id="{959C8A05-7D80-4B8E-9E88-C51AD7F80DDC}"/>
                    </a:ext>
                  </a:extLst>
                </p:cNvPr>
                <p:cNvSpPr>
                  <a:spLocks noChangeArrowheads="1"/>
                </p:cNvSpPr>
                <p:nvPr/>
              </p:nvSpPr>
              <p:spPr bwMode="auto">
                <a:xfrm>
                  <a:off x="614" y="2574"/>
                  <a:ext cx="726"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39" name="AutoShape 261">
                  <a:extLst>
                    <a:ext uri="{FF2B5EF4-FFF2-40B4-BE49-F238E27FC236}">
                      <a16:creationId xmlns:a16="http://schemas.microsoft.com/office/drawing/2014/main" id="{D771C6B9-CD7A-4451-9815-C1FA3CD3D531}"/>
                    </a:ext>
                  </a:extLst>
                </p:cNvPr>
                <p:cNvSpPr>
                  <a:spLocks noChangeArrowheads="1"/>
                </p:cNvSpPr>
                <p:nvPr/>
              </p:nvSpPr>
              <p:spPr bwMode="auto">
                <a:xfrm>
                  <a:off x="629" y="2592"/>
                  <a:ext cx="695" cy="9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518" name="Rectangle 262">
                <a:extLst>
                  <a:ext uri="{FF2B5EF4-FFF2-40B4-BE49-F238E27FC236}">
                    <a16:creationId xmlns:a16="http://schemas.microsoft.com/office/drawing/2014/main" id="{D904E0F8-2AEF-47EA-B828-68F02D206707}"/>
                  </a:ext>
                </a:extLst>
              </p:cNvPr>
              <p:cNvSpPr>
                <a:spLocks noChangeArrowheads="1"/>
              </p:cNvSpPr>
              <p:nvPr/>
            </p:nvSpPr>
            <p:spPr bwMode="auto">
              <a:xfrm>
                <a:off x="4215" y="1357"/>
                <a:ext cx="594"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19" name="Rectangle 263">
                <a:extLst>
                  <a:ext uri="{FF2B5EF4-FFF2-40B4-BE49-F238E27FC236}">
                    <a16:creationId xmlns:a16="http://schemas.microsoft.com/office/drawing/2014/main" id="{7FC68E6C-B2D3-40B3-B788-316DDB4318BE}"/>
                  </a:ext>
                </a:extLst>
              </p:cNvPr>
              <p:cNvSpPr>
                <a:spLocks noChangeArrowheads="1"/>
              </p:cNvSpPr>
              <p:nvPr/>
            </p:nvSpPr>
            <p:spPr bwMode="auto">
              <a:xfrm>
                <a:off x="4227" y="1656"/>
                <a:ext cx="600"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33520" name="Group 264">
                <a:extLst>
                  <a:ext uri="{FF2B5EF4-FFF2-40B4-BE49-F238E27FC236}">
                    <a16:creationId xmlns:a16="http://schemas.microsoft.com/office/drawing/2014/main" id="{C8FFBFC1-C5DC-434E-B6AC-6C2AEAC420E8}"/>
                  </a:ext>
                </a:extLst>
              </p:cNvPr>
              <p:cNvGrpSpPr>
                <a:grpSpLocks/>
              </p:cNvGrpSpPr>
              <p:nvPr/>
            </p:nvGrpSpPr>
            <p:grpSpPr bwMode="auto">
              <a:xfrm>
                <a:off x="4735" y="1627"/>
                <a:ext cx="582" cy="151"/>
                <a:chOff x="614" y="2568"/>
                <a:chExt cx="725" cy="139"/>
              </a:xfrm>
            </p:grpSpPr>
            <p:sp>
              <p:nvSpPr>
                <p:cNvPr id="233536" name="AutoShape 265">
                  <a:extLst>
                    <a:ext uri="{FF2B5EF4-FFF2-40B4-BE49-F238E27FC236}">
                      <a16:creationId xmlns:a16="http://schemas.microsoft.com/office/drawing/2014/main" id="{3EF8581F-0A25-4088-BF71-5EBCFDB8291E}"/>
                    </a:ext>
                  </a:extLst>
                </p:cNvPr>
                <p:cNvSpPr>
                  <a:spLocks noChangeArrowheads="1"/>
                </p:cNvSpPr>
                <p:nvPr/>
              </p:nvSpPr>
              <p:spPr bwMode="auto">
                <a:xfrm>
                  <a:off x="613" y="2572"/>
                  <a:ext cx="717" cy="11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37" name="AutoShape 266">
                  <a:extLst>
                    <a:ext uri="{FF2B5EF4-FFF2-40B4-BE49-F238E27FC236}">
                      <a16:creationId xmlns:a16="http://schemas.microsoft.com/office/drawing/2014/main" id="{0D688A62-BB31-4B4A-A428-A7B4431F2CB4}"/>
                    </a:ext>
                  </a:extLst>
                </p:cNvPr>
                <p:cNvSpPr>
                  <a:spLocks noChangeArrowheads="1"/>
                </p:cNvSpPr>
                <p:nvPr/>
              </p:nvSpPr>
              <p:spPr bwMode="auto">
                <a:xfrm>
                  <a:off x="629" y="2589"/>
                  <a:ext cx="686"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521" name="Freeform 267">
                <a:extLst>
                  <a:ext uri="{FF2B5EF4-FFF2-40B4-BE49-F238E27FC236}">
                    <a16:creationId xmlns:a16="http://schemas.microsoft.com/office/drawing/2014/main" id="{DF9B5ABC-429A-4DEC-B1AF-AA4E3B45DB8F}"/>
                  </a:ext>
                </a:extLst>
              </p:cNvPr>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33522" name="Group 268">
                <a:extLst>
                  <a:ext uri="{FF2B5EF4-FFF2-40B4-BE49-F238E27FC236}">
                    <a16:creationId xmlns:a16="http://schemas.microsoft.com/office/drawing/2014/main" id="{8FB3CDC8-EEA1-4A0E-8F4A-E29F6EC30C3F}"/>
                  </a:ext>
                </a:extLst>
              </p:cNvPr>
              <p:cNvGrpSpPr>
                <a:grpSpLocks/>
              </p:cNvGrpSpPr>
              <p:nvPr/>
            </p:nvGrpSpPr>
            <p:grpSpPr bwMode="auto">
              <a:xfrm>
                <a:off x="4739" y="1327"/>
                <a:ext cx="582" cy="139"/>
                <a:chOff x="614" y="2568"/>
                <a:chExt cx="725" cy="139"/>
              </a:xfrm>
            </p:grpSpPr>
            <p:sp>
              <p:nvSpPr>
                <p:cNvPr id="233534" name="AutoShape 269">
                  <a:extLst>
                    <a:ext uri="{FF2B5EF4-FFF2-40B4-BE49-F238E27FC236}">
                      <a16:creationId xmlns:a16="http://schemas.microsoft.com/office/drawing/2014/main" id="{5CFF6920-3CA6-496F-A9A0-780516977EFD}"/>
                    </a:ext>
                  </a:extLst>
                </p:cNvPr>
                <p:cNvSpPr>
                  <a:spLocks noChangeArrowheads="1"/>
                </p:cNvSpPr>
                <p:nvPr/>
              </p:nvSpPr>
              <p:spPr bwMode="auto">
                <a:xfrm>
                  <a:off x="616" y="2569"/>
                  <a:ext cx="724"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35" name="AutoShape 270">
                  <a:extLst>
                    <a:ext uri="{FF2B5EF4-FFF2-40B4-BE49-F238E27FC236}">
                      <a16:creationId xmlns:a16="http://schemas.microsoft.com/office/drawing/2014/main" id="{9C60A91F-EC4A-4827-AB53-78A0E3F766B8}"/>
                    </a:ext>
                  </a:extLst>
                </p:cNvPr>
                <p:cNvSpPr>
                  <a:spLocks noChangeArrowheads="1"/>
                </p:cNvSpPr>
                <p:nvPr/>
              </p:nvSpPr>
              <p:spPr bwMode="auto">
                <a:xfrm>
                  <a:off x="631" y="2586"/>
                  <a:ext cx="694" cy="11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523" name="Rectangle 271">
                <a:extLst>
                  <a:ext uri="{FF2B5EF4-FFF2-40B4-BE49-F238E27FC236}">
                    <a16:creationId xmlns:a16="http://schemas.microsoft.com/office/drawing/2014/main" id="{BB51EFC2-2F36-459C-8069-4EA87575E2B5}"/>
                  </a:ext>
                </a:extLst>
              </p:cNvPr>
              <p:cNvSpPr>
                <a:spLocks noChangeArrowheads="1"/>
              </p:cNvSpPr>
              <p:nvPr/>
            </p:nvSpPr>
            <p:spPr bwMode="auto">
              <a:xfrm>
                <a:off x="5248" y="433"/>
                <a:ext cx="68"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24" name="Freeform 272">
                <a:extLst>
                  <a:ext uri="{FF2B5EF4-FFF2-40B4-BE49-F238E27FC236}">
                    <a16:creationId xmlns:a16="http://schemas.microsoft.com/office/drawing/2014/main" id="{F753822D-001D-45ED-9D4C-6F066AD317A9}"/>
                  </a:ext>
                </a:extLst>
              </p:cNvPr>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525" name="Freeform 273">
                <a:extLst>
                  <a:ext uri="{FF2B5EF4-FFF2-40B4-BE49-F238E27FC236}">
                    <a16:creationId xmlns:a16="http://schemas.microsoft.com/office/drawing/2014/main" id="{EE46601D-1036-48DF-8C94-C4436F92EFDD}"/>
                  </a:ext>
                </a:extLst>
              </p:cNvPr>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526" name="Oval 274">
                <a:extLst>
                  <a:ext uri="{FF2B5EF4-FFF2-40B4-BE49-F238E27FC236}">
                    <a16:creationId xmlns:a16="http://schemas.microsoft.com/office/drawing/2014/main" id="{C926838B-90D7-4C15-8702-03BEBF655066}"/>
                  </a:ext>
                </a:extLst>
              </p:cNvPr>
              <p:cNvSpPr>
                <a:spLocks noChangeArrowheads="1"/>
              </p:cNvSpPr>
              <p:nvPr/>
            </p:nvSpPr>
            <p:spPr bwMode="auto">
              <a:xfrm>
                <a:off x="5514"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27" name="Freeform 275">
                <a:extLst>
                  <a:ext uri="{FF2B5EF4-FFF2-40B4-BE49-F238E27FC236}">
                    <a16:creationId xmlns:a16="http://schemas.microsoft.com/office/drawing/2014/main" id="{8A42A909-D660-4D7E-A549-56C03CD05876}"/>
                  </a:ext>
                </a:extLst>
              </p:cNvPr>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3528" name="AutoShape 276">
                <a:extLst>
                  <a:ext uri="{FF2B5EF4-FFF2-40B4-BE49-F238E27FC236}">
                    <a16:creationId xmlns:a16="http://schemas.microsoft.com/office/drawing/2014/main" id="{EEC68EF1-7797-4E5E-B030-A2742F57B0C7}"/>
                  </a:ext>
                </a:extLst>
              </p:cNvPr>
              <p:cNvSpPr>
                <a:spLocks noChangeArrowheads="1"/>
              </p:cNvSpPr>
              <p:nvPr/>
            </p:nvSpPr>
            <p:spPr bwMode="auto">
              <a:xfrm>
                <a:off x="4140" y="2682"/>
                <a:ext cx="1200" cy="143"/>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29" name="AutoShape 277">
                <a:extLst>
                  <a:ext uri="{FF2B5EF4-FFF2-40B4-BE49-F238E27FC236}">
                    <a16:creationId xmlns:a16="http://schemas.microsoft.com/office/drawing/2014/main" id="{E7D2CBB4-4D37-409B-AF7B-43C707859D6C}"/>
                  </a:ext>
                </a:extLst>
              </p:cNvPr>
              <p:cNvSpPr>
                <a:spLocks noChangeArrowheads="1"/>
              </p:cNvSpPr>
              <p:nvPr/>
            </p:nvSpPr>
            <p:spPr bwMode="auto">
              <a:xfrm>
                <a:off x="4202" y="2711"/>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30" name="Oval 278">
                <a:extLst>
                  <a:ext uri="{FF2B5EF4-FFF2-40B4-BE49-F238E27FC236}">
                    <a16:creationId xmlns:a16="http://schemas.microsoft.com/office/drawing/2014/main" id="{C1DF323B-4D37-4197-AE20-842A2D0679C6}"/>
                  </a:ext>
                </a:extLst>
              </p:cNvPr>
              <p:cNvSpPr>
                <a:spLocks noChangeArrowheads="1"/>
              </p:cNvSpPr>
              <p:nvPr/>
            </p:nvSpPr>
            <p:spPr bwMode="auto">
              <a:xfrm>
                <a:off x="4307"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31" name="Oval 279">
                <a:extLst>
                  <a:ext uri="{FF2B5EF4-FFF2-40B4-BE49-F238E27FC236}">
                    <a16:creationId xmlns:a16="http://schemas.microsoft.com/office/drawing/2014/main" id="{16761CBB-ECCA-43CB-81C2-F63DC78A8D0F}"/>
                  </a:ext>
                </a:extLst>
              </p:cNvPr>
              <p:cNvSpPr>
                <a:spLocks noChangeArrowheads="1"/>
              </p:cNvSpPr>
              <p:nvPr/>
            </p:nvSpPr>
            <p:spPr bwMode="auto">
              <a:xfrm>
                <a:off x="4487"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buClr>
                    <a:schemeClr val="accent2"/>
                  </a:buClr>
                  <a:buSzPct val="85000"/>
                  <a:buFont typeface="ZapfDingbats" pitchFamily="82" charset="2"/>
                  <a:buNone/>
                </a:pPr>
                <a:endParaRPr lang="en-US" altLang="en-US" sz="2000">
                  <a:solidFill>
                    <a:srgbClr val="FF0000"/>
                  </a:solidFill>
                  <a:latin typeface="Arial" panose="020B0604020202020204" pitchFamily="34" charset="0"/>
                </a:endParaRPr>
              </a:p>
            </p:txBody>
          </p:sp>
          <p:sp>
            <p:nvSpPr>
              <p:cNvPr id="233532" name="Oval 280">
                <a:extLst>
                  <a:ext uri="{FF2B5EF4-FFF2-40B4-BE49-F238E27FC236}">
                    <a16:creationId xmlns:a16="http://schemas.microsoft.com/office/drawing/2014/main" id="{0B415238-A892-435B-A70E-CAE0F176CC80}"/>
                  </a:ext>
                </a:extLst>
              </p:cNvPr>
              <p:cNvSpPr>
                <a:spLocks noChangeArrowheads="1"/>
              </p:cNvSpPr>
              <p:nvPr/>
            </p:nvSpPr>
            <p:spPr bwMode="auto">
              <a:xfrm>
                <a:off x="4660" y="2383"/>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33533" name="Rectangle 281">
                <a:extLst>
                  <a:ext uri="{FF2B5EF4-FFF2-40B4-BE49-F238E27FC236}">
                    <a16:creationId xmlns:a16="http://schemas.microsoft.com/office/drawing/2014/main" id="{C99C2E4C-8AEA-4714-B7B7-7D205C6CA288}"/>
                  </a:ext>
                </a:extLst>
              </p:cNvPr>
              <p:cNvSpPr>
                <a:spLocks noChangeArrowheads="1"/>
              </p:cNvSpPr>
              <p:nvPr/>
            </p:nvSpPr>
            <p:spPr bwMode="auto">
              <a:xfrm>
                <a:off x="5062" y="1835"/>
                <a:ext cx="87" cy="764"/>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33509" name="TextBox 492">
              <a:extLst>
                <a:ext uri="{FF2B5EF4-FFF2-40B4-BE49-F238E27FC236}">
                  <a16:creationId xmlns:a16="http://schemas.microsoft.com/office/drawing/2014/main" id="{D8016866-68DD-417B-84AC-AF4E90F1053D}"/>
                </a:ext>
              </a:extLst>
            </p:cNvPr>
            <p:cNvSpPr txBox="1">
              <a:spLocks noChangeArrowheads="1"/>
            </p:cNvSpPr>
            <p:nvPr/>
          </p:nvSpPr>
          <p:spPr bwMode="auto">
            <a:xfrm>
              <a:off x="7600043" y="1655943"/>
              <a:ext cx="806842" cy="61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ts val="1800"/>
                </a:lnSpc>
                <a:buClr>
                  <a:schemeClr val="accent2"/>
                </a:buClr>
                <a:buSzPct val="85000"/>
                <a:buFont typeface="ZapfDingbats" pitchFamily="82" charset="2"/>
                <a:buNone/>
              </a:pPr>
              <a:r>
                <a:rPr lang="en-US" altLang="en-US" sz="1800">
                  <a:latin typeface="Arial Narrow" panose="020B0606020202030204" pitchFamily="34" charset="0"/>
                </a:rPr>
                <a:t>CDN</a:t>
              </a:r>
            </a:p>
            <a:p>
              <a:pPr>
                <a:lnSpc>
                  <a:spcPts val="1800"/>
                </a:lnSpc>
                <a:buClr>
                  <a:schemeClr val="accent2"/>
                </a:buClr>
                <a:buSzPct val="85000"/>
                <a:buFont typeface="ZapfDingbats" pitchFamily="82" charset="2"/>
                <a:buNone/>
              </a:pPr>
              <a:r>
                <a:rPr lang="en-US" altLang="en-US" sz="1800">
                  <a:latin typeface="Arial Narrow" panose="020B0606020202030204" pitchFamily="34" charset="0"/>
                </a:rPr>
                <a:t>server </a:t>
              </a:r>
            </a:p>
          </p:txBody>
        </p:sp>
      </p:grpSp>
      <p:sp>
        <p:nvSpPr>
          <p:cNvPr id="233505" name="Rectangle 7">
            <a:extLst>
              <a:ext uri="{FF2B5EF4-FFF2-40B4-BE49-F238E27FC236}">
                <a16:creationId xmlns:a16="http://schemas.microsoft.com/office/drawing/2014/main" id="{A4192FFE-4A45-4A2F-A9CD-E439E16EB0C7}"/>
              </a:ext>
            </a:extLst>
          </p:cNvPr>
          <p:cNvSpPr>
            <a:spLocks noGrp="1" noChangeArrowheads="1"/>
          </p:cNvSpPr>
          <p:nvPr>
            <p:ph type="ftr" sz="quarter" idx="11"/>
          </p:nvPr>
        </p:nvSpPr>
        <p:spPr>
          <a:xfrm>
            <a:off x="6924675" y="6454775"/>
            <a:ext cx="1547813" cy="300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233506" name="Rectangle 8">
            <a:extLst>
              <a:ext uri="{FF2B5EF4-FFF2-40B4-BE49-F238E27FC236}">
                <a16:creationId xmlns:a16="http://schemas.microsoft.com/office/drawing/2014/main" id="{27D4CD2F-F405-4C5C-8D70-66D13D7E551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C3EAA2A9-F2E4-4684-8131-1C3BFD1E6C78}" type="slidenum">
              <a:rPr lang="en-US" altLang="en-US" sz="1200" smtClean="0">
                <a:latin typeface="Tahoma" panose="020B0604030504040204" pitchFamily="34" charset="0"/>
              </a:rPr>
              <a:pPr>
                <a:lnSpc>
                  <a:spcPct val="100000"/>
                </a:lnSpc>
                <a:spcBef>
                  <a:spcPct val="0"/>
                </a:spcBef>
                <a:buClrTx/>
                <a:buSzTx/>
                <a:buFontTx/>
                <a:buNone/>
              </a:pPr>
              <a:t>104</a:t>
            </a:fld>
            <a:endParaRPr lang="en-US" altLang="en-US" sz="1200">
              <a:latin typeface="Tahoma" panose="020B0604030504040204" pitchFamily="3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2">
            <a:extLst>
              <a:ext uri="{FF2B5EF4-FFF2-40B4-BE49-F238E27FC236}">
                <a16:creationId xmlns:a16="http://schemas.microsoft.com/office/drawing/2014/main" id="{696F9FD6-4DD1-449F-9E25-DD4F09BB0E75}"/>
              </a:ext>
            </a:extLst>
          </p:cNvPr>
          <p:cNvSpPr>
            <a:spLocks noGrp="1" noChangeArrowheads="1"/>
          </p:cNvSpPr>
          <p:nvPr>
            <p:ph type="title"/>
          </p:nvPr>
        </p:nvSpPr>
        <p:spPr>
          <a:xfrm>
            <a:off x="361950" y="228600"/>
            <a:ext cx="8172450" cy="871538"/>
          </a:xfrm>
        </p:spPr>
        <p:txBody>
          <a:bodyPr/>
          <a:lstStyle/>
          <a:p>
            <a:r>
              <a:rPr lang="en-US" altLang="en-US">
                <a:ea typeface="ＭＳ Ｐゴシック" panose="020B0600070205080204" pitchFamily="34" charset="-128"/>
              </a:rPr>
              <a:t>Youtube</a:t>
            </a:r>
          </a:p>
        </p:txBody>
      </p:sp>
      <p:sp>
        <p:nvSpPr>
          <p:cNvPr id="235522" name="Rectangle 3">
            <a:extLst>
              <a:ext uri="{FF2B5EF4-FFF2-40B4-BE49-F238E27FC236}">
                <a16:creationId xmlns:a16="http://schemas.microsoft.com/office/drawing/2014/main" id="{27DAD707-07F2-4BDE-81F3-43153BC6B976}"/>
              </a:ext>
            </a:extLst>
          </p:cNvPr>
          <p:cNvSpPr>
            <a:spLocks noGrp="1" noChangeArrowheads="1"/>
          </p:cNvSpPr>
          <p:nvPr>
            <p:ph type="body" idx="1"/>
          </p:nvPr>
        </p:nvSpPr>
        <p:spPr>
          <a:xfrm>
            <a:off x="600075" y="1381125"/>
            <a:ext cx="7772400" cy="5053013"/>
          </a:xfrm>
        </p:spPr>
        <p:txBody>
          <a:bodyPr/>
          <a:lstStyle/>
          <a:p>
            <a:r>
              <a:rPr lang="en-US" altLang="en-US">
                <a:solidFill>
                  <a:srgbClr val="000000"/>
                </a:solidFill>
                <a:ea typeface="ＭＳ Ｐゴシック" panose="020B0600070205080204" pitchFamily="34" charset="-128"/>
              </a:rPr>
              <a:t>Youtube</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pulling</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cache</a:t>
            </a:r>
          </a:p>
          <a:p>
            <a:r>
              <a:rPr lang="en-US" altLang="en-US">
                <a:solidFill>
                  <a:srgbClr val="000000"/>
                </a:solidFill>
                <a:ea typeface="ＭＳ Ｐゴシック" panose="020B0600070205080204" pitchFamily="34" charset="-128"/>
              </a:rPr>
              <a:t>Use</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DNS</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redirect:</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direct</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the</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client</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to</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the</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cluster</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which</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the</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RTT</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is</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the</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lowest</a:t>
            </a:r>
          </a:p>
          <a:p>
            <a:r>
              <a:rPr lang="en-US" altLang="zh-CN">
                <a:solidFill>
                  <a:srgbClr val="000000"/>
                </a:solidFill>
                <a:ea typeface="ＭＳ Ｐゴシック" panose="020B0600070205080204" pitchFamily="34" charset="-128"/>
              </a:rPr>
              <a:t>Youtube</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does</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NOT</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employ</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adaptive</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streaming,</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such</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as</a:t>
            </a:r>
            <a:r>
              <a:rPr lang="zh-CN" altLang="en-US">
                <a:solidFill>
                  <a:srgbClr val="000000"/>
                </a:solidFill>
                <a:ea typeface="ＭＳ Ｐゴシック" panose="020B0600070205080204" pitchFamily="34" charset="-128"/>
              </a:rPr>
              <a:t> </a:t>
            </a:r>
            <a:r>
              <a:rPr lang="en-US" altLang="zh-CN">
                <a:solidFill>
                  <a:srgbClr val="000000"/>
                </a:solidFill>
                <a:ea typeface="ＭＳ Ｐゴシック" panose="020B0600070205080204" pitchFamily="34" charset="-128"/>
              </a:rPr>
              <a:t>DASH</a:t>
            </a:r>
          </a:p>
          <a:p>
            <a:endParaRPr lang="en-US" altLang="en-US">
              <a:solidFill>
                <a:srgbClr val="000000"/>
              </a:solidFill>
              <a:ea typeface="ＭＳ Ｐゴシック" panose="020B0600070205080204" pitchFamily="34" charset="-128"/>
            </a:endParaRPr>
          </a:p>
          <a:p>
            <a:pPr marL="457200" lvl="1" indent="0">
              <a:buFont typeface="Wingdings" panose="05000000000000000000" pitchFamily="2" charset="2"/>
              <a:buNone/>
            </a:pPr>
            <a:endParaRPr lang="en-US" altLang="en-US">
              <a:solidFill>
                <a:srgbClr val="000000"/>
              </a:solidFill>
              <a:ea typeface="ＭＳ Ｐゴシック" panose="020B0600070205080204" pitchFamily="34" charset="-128"/>
            </a:endParaRPr>
          </a:p>
          <a:p>
            <a:endParaRPr lang="en-US" altLang="en-US">
              <a:solidFill>
                <a:srgbClr val="000000"/>
              </a:solidFill>
              <a:ea typeface="ＭＳ Ｐゴシック" panose="020B0600070205080204" pitchFamily="34" charset="-128"/>
            </a:endParaRPr>
          </a:p>
          <a:p>
            <a:endParaRPr lang="en-US" altLang="en-US">
              <a:solidFill>
                <a:srgbClr val="000000"/>
              </a:solidFill>
              <a:ea typeface="ＭＳ Ｐゴシック" panose="020B0600070205080204" pitchFamily="34" charset="-128"/>
            </a:endParaRPr>
          </a:p>
        </p:txBody>
      </p:sp>
      <p:pic>
        <p:nvPicPr>
          <p:cNvPr id="235523" name="Picture 17" descr="underline_base">
            <a:extLst>
              <a:ext uri="{FF2B5EF4-FFF2-40B4-BE49-F238E27FC236}">
                <a16:creationId xmlns:a16="http://schemas.microsoft.com/office/drawing/2014/main" id="{A5C5C431-7842-4DBF-80D8-4F6F199BCCF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957263"/>
            <a:ext cx="6856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24" name="Rectangle 7">
            <a:extLst>
              <a:ext uri="{FF2B5EF4-FFF2-40B4-BE49-F238E27FC236}">
                <a16:creationId xmlns:a16="http://schemas.microsoft.com/office/drawing/2014/main" id="{C2F2C958-2007-454D-AC3D-E059ADA07E18}"/>
              </a:ext>
            </a:extLst>
          </p:cNvPr>
          <p:cNvSpPr>
            <a:spLocks noGrp="1" noChangeArrowheads="1"/>
          </p:cNvSpPr>
          <p:nvPr>
            <p:ph type="ftr" sz="quarter" idx="11"/>
          </p:nvPr>
        </p:nvSpPr>
        <p:spPr>
          <a:xfrm>
            <a:off x="6924675" y="6454775"/>
            <a:ext cx="1547813" cy="300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235525" name="Rectangle 8">
            <a:extLst>
              <a:ext uri="{FF2B5EF4-FFF2-40B4-BE49-F238E27FC236}">
                <a16:creationId xmlns:a16="http://schemas.microsoft.com/office/drawing/2014/main" id="{A9FA3F5C-48E9-477B-A3D5-A324556996D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C3E0D61B-5DA3-4E1C-9C6C-8F8AC11E1A54}" type="slidenum">
              <a:rPr lang="en-US" altLang="en-US" sz="1200" smtClean="0">
                <a:latin typeface="Tahoma" panose="020B0604030504040204" pitchFamily="34" charset="0"/>
              </a:rPr>
              <a:pPr>
                <a:lnSpc>
                  <a:spcPct val="100000"/>
                </a:lnSpc>
                <a:spcBef>
                  <a:spcPct val="0"/>
                </a:spcBef>
                <a:buClrTx/>
                <a:buSzTx/>
                <a:buFontTx/>
                <a:buNone/>
              </a:pPr>
              <a:t>105</a:t>
            </a:fld>
            <a:endParaRPr lang="en-US" altLang="en-US" sz="1200">
              <a:latin typeface="Tahoma" panose="020B0604030504040204" pitchFamily="3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Rectangle 2">
            <a:extLst>
              <a:ext uri="{FF2B5EF4-FFF2-40B4-BE49-F238E27FC236}">
                <a16:creationId xmlns:a16="http://schemas.microsoft.com/office/drawing/2014/main" id="{0D20F0C1-ECBF-4D42-BCD2-6076905B1496}"/>
              </a:ext>
            </a:extLst>
          </p:cNvPr>
          <p:cNvSpPr>
            <a:spLocks noGrp="1" noChangeArrowheads="1"/>
          </p:cNvSpPr>
          <p:nvPr>
            <p:ph type="title"/>
          </p:nvPr>
        </p:nvSpPr>
        <p:spPr>
          <a:xfrm>
            <a:off x="361950" y="228600"/>
            <a:ext cx="8172450" cy="871538"/>
          </a:xfrm>
        </p:spPr>
        <p:txBody>
          <a:bodyPr/>
          <a:lstStyle/>
          <a:p>
            <a:r>
              <a:rPr lang="en-US" altLang="en-US">
                <a:ea typeface="ＭＳ Ｐゴシック" panose="020B0600070205080204" pitchFamily="34" charset="-128"/>
              </a:rPr>
              <a:t>Kankan</a:t>
            </a:r>
          </a:p>
        </p:txBody>
      </p:sp>
      <p:sp>
        <p:nvSpPr>
          <p:cNvPr id="226306" name="Rectangle 3">
            <a:extLst>
              <a:ext uri="{FF2B5EF4-FFF2-40B4-BE49-F238E27FC236}">
                <a16:creationId xmlns:a16="http://schemas.microsoft.com/office/drawing/2014/main" id="{6CF28DF2-E5D9-434C-8D94-B7E417969112}"/>
              </a:ext>
            </a:extLst>
          </p:cNvPr>
          <p:cNvSpPr>
            <a:spLocks noGrp="1" noChangeArrowheads="1"/>
          </p:cNvSpPr>
          <p:nvPr>
            <p:ph type="body" idx="1"/>
          </p:nvPr>
        </p:nvSpPr>
        <p:spPr>
          <a:xfrm>
            <a:off x="600075" y="1381125"/>
            <a:ext cx="7772400" cy="5053013"/>
          </a:xfrm>
        </p:spPr>
        <p:txBody>
          <a:bodyPr/>
          <a:lstStyle/>
          <a:p>
            <a:pPr>
              <a:buFont typeface="Wingdings" charset="0"/>
              <a:buChar char="v"/>
              <a:defRPr/>
            </a:pPr>
            <a:r>
              <a:rPr lang="en-US" dirty="0">
                <a:solidFill>
                  <a:srgbClr val="000000"/>
                </a:solidFill>
                <a:latin typeface="Gill Sans MT" charset="0"/>
                <a:ea typeface="ＭＳ Ｐゴシック" charset="0"/>
              </a:rPr>
              <a:t>Client</a:t>
            </a:r>
            <a:r>
              <a:rPr lang="en-US" altLang="zh-CN" dirty="0">
                <a:solidFill>
                  <a:srgbClr val="000000"/>
                </a:solidFill>
                <a:latin typeface="Gill Sans MT" charset="0"/>
                <a:ea typeface="ＭＳ Ｐゴシック" charset="0"/>
              </a:rPr>
              <a:t>-Server:</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pay</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for</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server</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hardware</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and</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the</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bandwidth</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the</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servers</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use</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to</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distribute</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the</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videos.</a:t>
            </a:r>
            <a:r>
              <a:rPr lang="zh-CN" altLang="en-US" dirty="0">
                <a:solidFill>
                  <a:srgbClr val="000000"/>
                </a:solidFill>
                <a:latin typeface="Gill Sans MT" charset="0"/>
                <a:ea typeface="ＭＳ Ｐゴシック" charset="0"/>
              </a:rPr>
              <a:t> </a:t>
            </a:r>
            <a:endParaRPr lang="en-US" altLang="zh-CN" dirty="0">
              <a:solidFill>
                <a:srgbClr val="000000"/>
              </a:solidFill>
              <a:latin typeface="Gill Sans MT" charset="0"/>
              <a:ea typeface="ＭＳ Ｐゴシック" charset="0"/>
            </a:endParaRPr>
          </a:p>
          <a:p>
            <a:pPr>
              <a:buFont typeface="Wingdings" charset="0"/>
              <a:buChar char="v"/>
              <a:defRPr/>
            </a:pPr>
            <a:r>
              <a:rPr lang="en-US" dirty="0">
                <a:solidFill>
                  <a:srgbClr val="000000"/>
                </a:solidFill>
                <a:latin typeface="Gill Sans MT" charset="0"/>
                <a:ea typeface="ＭＳ Ｐゴシック" charset="0"/>
              </a:rPr>
              <a:t>Kankan</a:t>
            </a:r>
            <a:r>
              <a:rPr lang="en-US" altLang="zh-CN" dirty="0">
                <a:solidFill>
                  <a:srgbClr val="000000"/>
                </a:solidFill>
                <a:latin typeface="Gill Sans MT" charset="0"/>
                <a:ea typeface="ＭＳ Ｐゴシック" charset="0"/>
              </a:rPr>
              <a:t>:</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P2P</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model</a:t>
            </a:r>
          </a:p>
          <a:p>
            <a:pPr>
              <a:buFont typeface="Wingdings" charset="0"/>
              <a:buChar char="v"/>
              <a:defRPr/>
            </a:pPr>
            <a:r>
              <a:rPr lang="en-US" dirty="0">
                <a:solidFill>
                  <a:srgbClr val="000000"/>
                </a:solidFill>
                <a:latin typeface="Gill Sans MT" charset="0"/>
                <a:ea typeface="ＭＳ Ｐゴシック" charset="0"/>
              </a:rPr>
              <a:t>Hybrid</a:t>
            </a:r>
            <a:r>
              <a:rPr lang="zh-CN" altLang="en-US" dirty="0">
                <a:solidFill>
                  <a:srgbClr val="000000"/>
                </a:solidFill>
                <a:latin typeface="Gill Sans MT" charset="0"/>
                <a:ea typeface="ＭＳ Ｐゴシック" charset="0"/>
              </a:rPr>
              <a:t> </a:t>
            </a:r>
            <a:r>
              <a:rPr lang="en-US" dirty="0">
                <a:solidFill>
                  <a:srgbClr val="000000"/>
                </a:solidFill>
                <a:latin typeface="Gill Sans MT" charset="0"/>
                <a:ea typeface="ＭＳ Ｐゴシック" charset="0"/>
              </a:rPr>
              <a:t>CDN</a:t>
            </a:r>
            <a:r>
              <a:rPr lang="en-US" altLang="zh-CN" dirty="0">
                <a:solidFill>
                  <a:srgbClr val="000000"/>
                </a:solidFill>
                <a:latin typeface="Gill Sans MT" charset="0"/>
                <a:ea typeface="ＭＳ Ｐゴシック" charset="0"/>
              </a:rPr>
              <a:t>-P2P</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streaming</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system</a:t>
            </a:r>
          </a:p>
          <a:p>
            <a:pPr lvl="1">
              <a:buFont typeface="Wingdings" charset="0"/>
              <a:buChar char="§"/>
              <a:defRPr/>
            </a:pPr>
            <a:r>
              <a:rPr lang="en-US" dirty="0">
                <a:solidFill>
                  <a:srgbClr val="000000"/>
                </a:solidFill>
                <a:latin typeface="Gill Sans MT" charset="0"/>
                <a:ea typeface="ＭＳ Ｐゴシック" charset="0"/>
              </a:rPr>
              <a:t>Client</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requests</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the</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beginning</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of</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the</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content</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from</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CDN</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servers</a:t>
            </a:r>
          </a:p>
          <a:p>
            <a:pPr lvl="1">
              <a:buFont typeface="Wingdings" charset="0"/>
              <a:buChar char="§"/>
              <a:defRPr/>
            </a:pPr>
            <a:r>
              <a:rPr lang="en-US" dirty="0">
                <a:solidFill>
                  <a:srgbClr val="000000"/>
                </a:solidFill>
                <a:latin typeface="Gill Sans MT" charset="0"/>
                <a:ea typeface="ＭＳ Ｐゴシック" charset="0"/>
              </a:rPr>
              <a:t>In</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parallel</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request</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the</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content</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from</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peers</a:t>
            </a:r>
          </a:p>
          <a:p>
            <a:pPr lvl="1">
              <a:buFont typeface="Wingdings" charset="0"/>
              <a:buChar char="§"/>
              <a:defRPr/>
            </a:pPr>
            <a:r>
              <a:rPr lang="en-US" dirty="0">
                <a:solidFill>
                  <a:srgbClr val="000000"/>
                </a:solidFill>
                <a:latin typeface="Gill Sans MT" charset="0"/>
                <a:ea typeface="ＭＳ Ｐゴシック" charset="0"/>
              </a:rPr>
              <a:t>When</a:t>
            </a:r>
            <a:r>
              <a:rPr lang="zh-CN" altLang="en-US" dirty="0">
                <a:solidFill>
                  <a:srgbClr val="000000"/>
                </a:solidFill>
                <a:latin typeface="Gill Sans MT" charset="0"/>
                <a:ea typeface="ＭＳ Ｐゴシック" charset="0"/>
              </a:rPr>
              <a:t> </a:t>
            </a:r>
            <a:r>
              <a:rPr lang="en-US" dirty="0">
                <a:solidFill>
                  <a:srgbClr val="000000"/>
                </a:solidFill>
                <a:latin typeface="Gill Sans MT" charset="0"/>
                <a:ea typeface="ＭＳ Ｐゴシック" charset="0"/>
              </a:rPr>
              <a:t>P</a:t>
            </a:r>
            <a:r>
              <a:rPr lang="en-US" altLang="zh-CN" dirty="0">
                <a:solidFill>
                  <a:srgbClr val="000000"/>
                </a:solidFill>
                <a:latin typeface="Gill Sans MT" charset="0"/>
                <a:ea typeface="ＭＳ Ｐゴシック" charset="0"/>
              </a:rPr>
              <a:t>2P</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traffic</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is</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sufficient,</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client</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will</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cease</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streaming</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from</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CDN</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and</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only</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stream</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from</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peers</a:t>
            </a:r>
          </a:p>
          <a:p>
            <a:pPr lvl="1">
              <a:buFont typeface="Wingdings" charset="0"/>
              <a:buChar char="§"/>
              <a:defRPr/>
            </a:pPr>
            <a:r>
              <a:rPr lang="en-US" dirty="0">
                <a:solidFill>
                  <a:srgbClr val="000000"/>
                </a:solidFill>
                <a:latin typeface="Gill Sans MT" charset="0"/>
                <a:ea typeface="ＭＳ Ｐゴシック" charset="0"/>
              </a:rPr>
              <a:t>When</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P2P</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traffic</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becomes</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insufficient,</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client</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will</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restart</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CDN</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connections</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and</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return</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to</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the</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mode</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of</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hybrid</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CDN-P2P</a:t>
            </a:r>
            <a:r>
              <a:rPr lang="zh-CN" altLang="en-US" dirty="0">
                <a:solidFill>
                  <a:srgbClr val="000000"/>
                </a:solidFill>
                <a:latin typeface="Gill Sans MT" charset="0"/>
                <a:ea typeface="ＭＳ Ｐゴシック" charset="0"/>
              </a:rPr>
              <a:t> </a:t>
            </a:r>
            <a:r>
              <a:rPr lang="en-US" altLang="zh-CN" dirty="0">
                <a:solidFill>
                  <a:srgbClr val="000000"/>
                </a:solidFill>
                <a:latin typeface="Gill Sans MT" charset="0"/>
                <a:ea typeface="ＭＳ Ｐゴシック" charset="0"/>
              </a:rPr>
              <a:t>streaming</a:t>
            </a:r>
            <a:endParaRPr lang="en-US" dirty="0">
              <a:solidFill>
                <a:srgbClr val="000000"/>
              </a:solidFill>
              <a:latin typeface="Gill Sans MT" charset="0"/>
              <a:ea typeface="ＭＳ Ｐゴシック" charset="0"/>
            </a:endParaRPr>
          </a:p>
          <a:p>
            <a:pPr marL="457200" lvl="1" indent="0">
              <a:buFont typeface="Wingdings" charset="0"/>
              <a:buNone/>
              <a:defRPr/>
            </a:pPr>
            <a:endParaRPr lang="en-US" dirty="0">
              <a:solidFill>
                <a:srgbClr val="000000"/>
              </a:solidFill>
              <a:latin typeface="Gill Sans MT" charset="0"/>
              <a:ea typeface="ＭＳ Ｐゴシック" charset="0"/>
            </a:endParaRPr>
          </a:p>
          <a:p>
            <a:pPr>
              <a:buFont typeface="Wingdings" charset="0"/>
              <a:buChar char="v"/>
              <a:defRPr/>
            </a:pPr>
            <a:endParaRPr lang="en-US" dirty="0">
              <a:solidFill>
                <a:srgbClr val="000000"/>
              </a:solidFill>
              <a:latin typeface="Gill Sans MT" charset="0"/>
              <a:ea typeface="ＭＳ Ｐゴシック" charset="0"/>
            </a:endParaRPr>
          </a:p>
          <a:p>
            <a:pPr>
              <a:buFont typeface="Wingdings" charset="0"/>
              <a:buChar char="v"/>
              <a:defRPr/>
            </a:pPr>
            <a:endParaRPr lang="en-US" dirty="0">
              <a:solidFill>
                <a:srgbClr val="000000"/>
              </a:solidFill>
              <a:latin typeface="Gill Sans MT" charset="0"/>
              <a:ea typeface="ＭＳ Ｐゴシック" charset="0"/>
            </a:endParaRPr>
          </a:p>
        </p:txBody>
      </p:sp>
      <p:pic>
        <p:nvPicPr>
          <p:cNvPr id="237571" name="Picture 17" descr="underline_base">
            <a:extLst>
              <a:ext uri="{FF2B5EF4-FFF2-40B4-BE49-F238E27FC236}">
                <a16:creationId xmlns:a16="http://schemas.microsoft.com/office/drawing/2014/main" id="{A009151C-D1C9-416F-B524-D8AAE7D1DAA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957263"/>
            <a:ext cx="6856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572" name="Rectangle 7">
            <a:extLst>
              <a:ext uri="{FF2B5EF4-FFF2-40B4-BE49-F238E27FC236}">
                <a16:creationId xmlns:a16="http://schemas.microsoft.com/office/drawing/2014/main" id="{43EECD1A-711F-4391-AB30-98345A3EF3AB}"/>
              </a:ext>
            </a:extLst>
          </p:cNvPr>
          <p:cNvSpPr>
            <a:spLocks noGrp="1" noChangeArrowheads="1"/>
          </p:cNvSpPr>
          <p:nvPr>
            <p:ph type="ftr" sz="quarter" idx="11"/>
          </p:nvPr>
        </p:nvSpPr>
        <p:spPr>
          <a:xfrm>
            <a:off x="6924675" y="6454775"/>
            <a:ext cx="1547813" cy="300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237573" name="Rectangle 8">
            <a:extLst>
              <a:ext uri="{FF2B5EF4-FFF2-40B4-BE49-F238E27FC236}">
                <a16:creationId xmlns:a16="http://schemas.microsoft.com/office/drawing/2014/main" id="{9A986CB6-6EAB-41F0-8BD2-DAFCA3CA8E8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54487656-8CEA-4A45-AD2C-FBB58AEF4FD7}" type="slidenum">
              <a:rPr lang="en-US" altLang="en-US" sz="1200" smtClean="0">
                <a:latin typeface="Tahoma" panose="020B0604030504040204" pitchFamily="34" charset="0"/>
              </a:rPr>
              <a:pPr>
                <a:lnSpc>
                  <a:spcPct val="100000"/>
                </a:lnSpc>
                <a:spcBef>
                  <a:spcPct val="0"/>
                </a:spcBef>
                <a:buClrTx/>
                <a:buSzTx/>
                <a:buFontTx/>
                <a:buNone/>
              </a:pPr>
              <a:t>106</a:t>
            </a:fld>
            <a:endParaRPr lang="en-US" altLang="en-US" sz="1200">
              <a:latin typeface="Tahoma" panose="020B0604030504040204"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617" name="Picture 11" descr="underline_base">
            <a:extLst>
              <a:ext uri="{FF2B5EF4-FFF2-40B4-BE49-F238E27FC236}">
                <a16:creationId xmlns:a16="http://schemas.microsoft.com/office/drawing/2014/main" id="{7345C515-D719-45E0-867F-6FB537AA638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63" y="1068388"/>
            <a:ext cx="41132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18" name="Rectangle 7">
            <a:extLst>
              <a:ext uri="{FF2B5EF4-FFF2-40B4-BE49-F238E27FC236}">
                <a16:creationId xmlns:a16="http://schemas.microsoft.com/office/drawing/2014/main" id="{959C231C-A488-4E07-BE79-1CD938E1BD3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239619" name="Rectangle 8">
            <a:extLst>
              <a:ext uri="{FF2B5EF4-FFF2-40B4-BE49-F238E27FC236}">
                <a16:creationId xmlns:a16="http://schemas.microsoft.com/office/drawing/2014/main" id="{5B7B5354-3157-4C52-8BCF-8DD3D08001F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12F8C4E6-5091-4D80-BC1F-E6F118EA0DE1}" type="slidenum">
              <a:rPr lang="en-US" altLang="en-US" sz="1200" smtClean="0">
                <a:latin typeface="Tahoma" panose="020B0604030504040204" pitchFamily="34" charset="0"/>
              </a:rPr>
              <a:pPr>
                <a:lnSpc>
                  <a:spcPct val="100000"/>
                </a:lnSpc>
                <a:spcBef>
                  <a:spcPct val="0"/>
                </a:spcBef>
                <a:buClrTx/>
                <a:buSzTx/>
                <a:buFontTx/>
                <a:buNone/>
              </a:pPr>
              <a:t>107</a:t>
            </a:fld>
            <a:endParaRPr lang="en-US" altLang="en-US" sz="1200">
              <a:latin typeface="Tahoma" panose="020B0604030504040204" pitchFamily="34" charset="0"/>
            </a:endParaRPr>
          </a:p>
        </p:txBody>
      </p:sp>
      <p:sp>
        <p:nvSpPr>
          <p:cNvPr id="239620" name="Rectangle 2">
            <a:extLst>
              <a:ext uri="{FF2B5EF4-FFF2-40B4-BE49-F238E27FC236}">
                <a16:creationId xmlns:a16="http://schemas.microsoft.com/office/drawing/2014/main" id="{944C603A-C390-46E7-BA35-BFB1DA8122D8}"/>
              </a:ext>
            </a:extLst>
          </p:cNvPr>
          <p:cNvSpPr>
            <a:spLocks noGrp="1" noChangeArrowheads="1"/>
          </p:cNvSpPr>
          <p:nvPr>
            <p:ph type="title"/>
          </p:nvPr>
        </p:nvSpPr>
        <p:spPr/>
        <p:txBody>
          <a:bodyPr/>
          <a:lstStyle/>
          <a:p>
            <a:r>
              <a:rPr lang="en-US" altLang="en-US">
                <a:ea typeface="ＭＳ Ｐゴシック" panose="020B0600070205080204" pitchFamily="34" charset="-128"/>
              </a:rPr>
              <a:t>Chapter 2: outline</a:t>
            </a:r>
          </a:p>
        </p:txBody>
      </p:sp>
      <p:sp>
        <p:nvSpPr>
          <p:cNvPr id="50180" name="Rectangle 3">
            <a:extLst>
              <a:ext uri="{FF2B5EF4-FFF2-40B4-BE49-F238E27FC236}">
                <a16:creationId xmlns:a16="http://schemas.microsoft.com/office/drawing/2014/main" id="{E91E3C34-BE55-41B6-A40C-A1473CBB0ECE}"/>
              </a:ext>
            </a:extLst>
          </p:cNvPr>
          <p:cNvSpPr>
            <a:spLocks noGrp="1" noChangeArrowheads="1"/>
          </p:cNvSpPr>
          <p:nvPr>
            <p:ph type="body" sz="half" idx="1"/>
          </p:nvPr>
        </p:nvSpPr>
        <p:spPr>
          <a:xfrm>
            <a:off x="533400" y="1611313"/>
            <a:ext cx="3810000" cy="4648200"/>
          </a:xfrm>
        </p:spPr>
        <p:txBody>
          <a:bodyPr/>
          <a:lstStyle/>
          <a:p>
            <a:pPr marL="512763" indent="-512763">
              <a:lnSpc>
                <a:spcPct val="100000"/>
              </a:lnSpc>
              <a:buFont typeface="Wingdings" charset="0"/>
              <a:buNone/>
              <a:defRPr/>
            </a:pPr>
            <a:r>
              <a:rPr lang="en-US" dirty="0">
                <a:latin typeface="Gill Sans MT" charset="0"/>
              </a:rPr>
              <a:t>2.1 principles of network applications</a:t>
            </a:r>
          </a:p>
          <a:p>
            <a:pPr marL="512763" indent="-512763">
              <a:lnSpc>
                <a:spcPct val="100000"/>
              </a:lnSpc>
              <a:buFont typeface="Wingdings" charset="0"/>
              <a:buNone/>
              <a:defRPr/>
            </a:pPr>
            <a:r>
              <a:rPr lang="en-US" dirty="0">
                <a:latin typeface="Gill Sans MT" charset="0"/>
              </a:rPr>
              <a:t>2.2 Web and HTTP</a:t>
            </a:r>
          </a:p>
          <a:p>
            <a:pPr marL="512763" indent="-512763">
              <a:lnSpc>
                <a:spcPct val="100000"/>
              </a:lnSpc>
              <a:buFont typeface="Wingdings" charset="0"/>
              <a:buNone/>
              <a:defRPr/>
            </a:pPr>
            <a:r>
              <a:rPr lang="en-US" dirty="0">
                <a:latin typeface="Gill Sans MT" charset="0"/>
              </a:rPr>
              <a:t>2.3 electronic mail</a:t>
            </a:r>
          </a:p>
          <a:p>
            <a:pPr marL="738188" lvl="1" indent="-287338">
              <a:lnSpc>
                <a:spcPct val="100000"/>
              </a:lnSpc>
              <a:buFont typeface="Arial"/>
              <a:buChar char="•"/>
              <a:defRPr/>
            </a:pPr>
            <a:r>
              <a:rPr lang="en-US" dirty="0">
                <a:latin typeface="Gill Sans MT" charset="0"/>
              </a:rPr>
              <a:t>SMTP, POP3, IMAP</a:t>
            </a:r>
          </a:p>
          <a:p>
            <a:pPr marL="512763" indent="-512763">
              <a:lnSpc>
                <a:spcPct val="100000"/>
              </a:lnSpc>
              <a:buFont typeface="Wingdings" charset="0"/>
              <a:buNone/>
              <a:defRPr/>
            </a:pPr>
            <a:r>
              <a:rPr lang="en-US" dirty="0">
                <a:latin typeface="Gill Sans MT" charset="0"/>
              </a:rPr>
              <a:t>2.4 DNS</a:t>
            </a:r>
          </a:p>
          <a:p>
            <a:pPr marL="457200" indent="-457200">
              <a:buFont typeface="Wingdings" charset="2"/>
              <a:buChar char="§"/>
              <a:defRPr/>
            </a:pPr>
            <a:endParaRPr lang="en-US" sz="2400" dirty="0">
              <a:latin typeface="Gill Sans MT" charset="0"/>
            </a:endParaRPr>
          </a:p>
        </p:txBody>
      </p:sp>
      <p:sp>
        <p:nvSpPr>
          <p:cNvPr id="239622" name="Rectangle 4">
            <a:extLst>
              <a:ext uri="{FF2B5EF4-FFF2-40B4-BE49-F238E27FC236}">
                <a16:creationId xmlns:a16="http://schemas.microsoft.com/office/drawing/2014/main" id="{A02EDF6A-60BC-4CF5-B4FA-94BCF0DE6D20}"/>
              </a:ext>
            </a:extLst>
          </p:cNvPr>
          <p:cNvSpPr>
            <a:spLocks noGrp="1" noChangeArrowheads="1"/>
          </p:cNvSpPr>
          <p:nvPr>
            <p:ph type="body" sz="half" idx="2"/>
          </p:nvPr>
        </p:nvSpPr>
        <p:spPr>
          <a:xfrm>
            <a:off x="4673600" y="1600200"/>
            <a:ext cx="3876675" cy="4648200"/>
          </a:xfrm>
        </p:spPr>
        <p:txBody>
          <a:bodyPr/>
          <a:lstStyle/>
          <a:p>
            <a:pPr marL="512763" indent="-512763">
              <a:lnSpc>
                <a:spcPct val="100000"/>
              </a:lnSpc>
              <a:buFont typeface="Wingdings" panose="05000000000000000000" pitchFamily="2" charset="2"/>
              <a:buNone/>
            </a:pPr>
            <a:r>
              <a:rPr lang="en-US" altLang="en-US">
                <a:ea typeface="ＭＳ Ｐゴシック" panose="020B0600070205080204" pitchFamily="34" charset="-128"/>
              </a:rPr>
              <a:t>2.5 P2P applications</a:t>
            </a:r>
          </a:p>
          <a:p>
            <a:pPr marL="512763" indent="-512763">
              <a:lnSpc>
                <a:spcPct val="100000"/>
              </a:lnSpc>
              <a:buFont typeface="Wingdings" panose="05000000000000000000" pitchFamily="2" charset="2"/>
              <a:buNone/>
            </a:pPr>
            <a:r>
              <a:rPr lang="en-US" altLang="en-US">
                <a:ea typeface="ＭＳ Ｐゴシック" panose="020B0600070205080204" pitchFamily="34" charset="-128"/>
              </a:rPr>
              <a:t>2.6 video streaming and content distribution networks</a:t>
            </a:r>
          </a:p>
          <a:p>
            <a:pPr marL="512763" indent="-512763">
              <a:lnSpc>
                <a:spcPct val="100000"/>
              </a:lnSpc>
              <a:buFont typeface="Wingdings" panose="05000000000000000000" pitchFamily="2" charset="2"/>
              <a:buNone/>
            </a:pPr>
            <a:r>
              <a:rPr lang="en-US" altLang="en-US">
                <a:solidFill>
                  <a:srgbClr val="CC0000"/>
                </a:solidFill>
                <a:ea typeface="ＭＳ Ｐゴシック" panose="020B0600070205080204" pitchFamily="34" charset="-128"/>
              </a:rPr>
              <a:t>2.7 socket programming with UDP and TCP</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2">
            <a:extLst>
              <a:ext uri="{FF2B5EF4-FFF2-40B4-BE49-F238E27FC236}">
                <a16:creationId xmlns:a16="http://schemas.microsoft.com/office/drawing/2014/main" id="{57F9281E-18C8-4EBB-B06D-1F1D037319EB}"/>
              </a:ext>
            </a:extLst>
          </p:cNvPr>
          <p:cNvSpPr>
            <a:spLocks noGrp="1" noChangeArrowheads="1"/>
          </p:cNvSpPr>
          <p:nvPr>
            <p:ph type="title"/>
          </p:nvPr>
        </p:nvSpPr>
        <p:spPr>
          <a:xfrm>
            <a:off x="612775" y="0"/>
            <a:ext cx="7772400" cy="1143000"/>
          </a:xfrm>
        </p:spPr>
        <p:txBody>
          <a:bodyPr/>
          <a:lstStyle/>
          <a:p>
            <a:r>
              <a:rPr lang="en-US" altLang="en-US" sz="4000">
                <a:ea typeface="ＭＳ Ｐゴシック" panose="020B0600070205080204" pitchFamily="34" charset="-128"/>
              </a:rPr>
              <a:t>Socket programming </a:t>
            </a:r>
            <a:endParaRPr lang="en-US" altLang="en-US">
              <a:ea typeface="ＭＳ Ｐゴシック" panose="020B0600070205080204" pitchFamily="34" charset="-128"/>
            </a:endParaRPr>
          </a:p>
        </p:txBody>
      </p:sp>
      <p:sp>
        <p:nvSpPr>
          <p:cNvPr id="241666" name="Rectangle 3">
            <a:extLst>
              <a:ext uri="{FF2B5EF4-FFF2-40B4-BE49-F238E27FC236}">
                <a16:creationId xmlns:a16="http://schemas.microsoft.com/office/drawing/2014/main" id="{131D55B3-16FD-4BCB-884E-DED907071F19}"/>
              </a:ext>
            </a:extLst>
          </p:cNvPr>
          <p:cNvSpPr>
            <a:spLocks noGrp="1" noChangeArrowheads="1"/>
          </p:cNvSpPr>
          <p:nvPr>
            <p:ph idx="1"/>
          </p:nvPr>
        </p:nvSpPr>
        <p:spPr>
          <a:xfrm>
            <a:off x="492125" y="1395413"/>
            <a:ext cx="8021638" cy="1533525"/>
          </a:xfrm>
        </p:spPr>
        <p:txBody>
          <a:bodyPr/>
          <a:lstStyle/>
          <a:p>
            <a:pPr>
              <a:buFont typeface="Wingdings" panose="05000000000000000000" pitchFamily="2" charset="2"/>
              <a:buNone/>
            </a:pPr>
            <a:r>
              <a:rPr lang="en-US" altLang="en-US" i="1">
                <a:solidFill>
                  <a:srgbClr val="CC0000"/>
                </a:solidFill>
                <a:ea typeface="ＭＳ Ｐゴシック" panose="020B0600070205080204" pitchFamily="34" charset="-128"/>
              </a:rPr>
              <a:t>goal:</a:t>
            </a:r>
            <a:r>
              <a:rPr lang="en-US" altLang="en-US">
                <a:solidFill>
                  <a:srgbClr val="000000"/>
                </a:solidFill>
                <a:ea typeface="ＭＳ Ｐゴシック" panose="020B0600070205080204" pitchFamily="34" charset="-128"/>
              </a:rPr>
              <a:t> learn how to build client/server applications that communicate using sockets</a:t>
            </a:r>
            <a:endParaRPr lang="en-US" altLang="en-US" i="1">
              <a:solidFill>
                <a:srgbClr val="CC0000"/>
              </a:solidFill>
              <a:ea typeface="ＭＳ Ｐゴシック" panose="020B0600070205080204" pitchFamily="34" charset="-128"/>
            </a:endParaRPr>
          </a:p>
          <a:p>
            <a:pPr>
              <a:buFont typeface="Wingdings" panose="05000000000000000000" pitchFamily="2" charset="2"/>
              <a:buNone/>
            </a:pPr>
            <a:r>
              <a:rPr lang="en-US" altLang="en-US" i="1">
                <a:solidFill>
                  <a:srgbClr val="CC0000"/>
                </a:solidFill>
                <a:ea typeface="ＭＳ Ｐゴシック" panose="020B0600070205080204" pitchFamily="34" charset="-128"/>
              </a:rPr>
              <a:t>socket:</a:t>
            </a:r>
            <a:r>
              <a:rPr lang="en-US" altLang="en-US">
                <a:ea typeface="ＭＳ Ｐゴシック" panose="020B0600070205080204" pitchFamily="34" charset="-128"/>
              </a:rPr>
              <a:t> door between application process and end-end-transport protocol </a:t>
            </a:r>
          </a:p>
        </p:txBody>
      </p:sp>
      <p:sp>
        <p:nvSpPr>
          <p:cNvPr id="241667" name="Rectangle 7">
            <a:extLst>
              <a:ext uri="{FF2B5EF4-FFF2-40B4-BE49-F238E27FC236}">
                <a16:creationId xmlns:a16="http://schemas.microsoft.com/office/drawing/2014/main" id="{E93C91EC-1AD4-4B57-A967-F4BA8F80D2A5}"/>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Application Layer</a:t>
            </a:r>
          </a:p>
        </p:txBody>
      </p:sp>
      <p:sp>
        <p:nvSpPr>
          <p:cNvPr id="241668" name="Rectangle 8">
            <a:extLst>
              <a:ext uri="{FF2B5EF4-FFF2-40B4-BE49-F238E27FC236}">
                <a16:creationId xmlns:a16="http://schemas.microsoft.com/office/drawing/2014/main" id="{FEE4DB77-9B36-440E-A5AD-2027F65B8D6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2-</a:t>
            </a:r>
            <a:fld id="{F9957C95-E73B-4B3C-BCCE-34945B4B6E7D}" type="slidenum">
              <a:rPr lang="en-US" altLang="en-US" sz="1200" smtClean="0">
                <a:solidFill>
                  <a:srgbClr val="000000"/>
                </a:solidFill>
                <a:latin typeface="Tahoma" panose="020B0604030504040204" pitchFamily="34" charset="0"/>
              </a:rPr>
              <a:pPr>
                <a:lnSpc>
                  <a:spcPct val="100000"/>
                </a:lnSpc>
                <a:spcBef>
                  <a:spcPct val="0"/>
                </a:spcBef>
                <a:buClrTx/>
                <a:buSzTx/>
                <a:buFontTx/>
                <a:buNone/>
              </a:pPr>
              <a:t>108</a:t>
            </a:fld>
            <a:endParaRPr lang="en-US" altLang="en-US" sz="1200">
              <a:solidFill>
                <a:srgbClr val="000000"/>
              </a:solidFill>
              <a:latin typeface="Tahoma" panose="020B0604030504040204" pitchFamily="34" charset="0"/>
            </a:endParaRPr>
          </a:p>
        </p:txBody>
      </p:sp>
      <p:grpSp>
        <p:nvGrpSpPr>
          <p:cNvPr id="241669" name="Group 60">
            <a:extLst>
              <a:ext uri="{FF2B5EF4-FFF2-40B4-BE49-F238E27FC236}">
                <a16:creationId xmlns:a16="http://schemas.microsoft.com/office/drawing/2014/main" id="{9A2C24EA-5F09-43DA-8E03-CB0DA1E06E1E}"/>
              </a:ext>
            </a:extLst>
          </p:cNvPr>
          <p:cNvGrpSpPr>
            <a:grpSpLocks/>
          </p:cNvGrpSpPr>
          <p:nvPr/>
        </p:nvGrpSpPr>
        <p:grpSpPr bwMode="auto">
          <a:xfrm>
            <a:off x="296863" y="3335338"/>
            <a:ext cx="8208962" cy="2536825"/>
            <a:chOff x="358775" y="3459163"/>
            <a:chExt cx="8208963" cy="2536825"/>
          </a:xfrm>
        </p:grpSpPr>
        <p:sp>
          <p:nvSpPr>
            <p:cNvPr id="241671" name="Freeform 44">
              <a:extLst>
                <a:ext uri="{FF2B5EF4-FFF2-40B4-BE49-F238E27FC236}">
                  <a16:creationId xmlns:a16="http://schemas.microsoft.com/office/drawing/2014/main" id="{5C451D2D-1E4F-461C-95E4-D028FA6B4AE0}"/>
                </a:ext>
              </a:extLst>
            </p:cNvPr>
            <p:cNvSpPr>
              <a:spLocks/>
            </p:cNvSpPr>
            <p:nvPr/>
          </p:nvSpPr>
          <p:spPr bwMode="auto">
            <a:xfrm>
              <a:off x="6654800" y="3468688"/>
              <a:ext cx="736600" cy="1998662"/>
            </a:xfrm>
            <a:custGeom>
              <a:avLst/>
              <a:gdLst>
                <a:gd name="T0" fmla="*/ 2147483646 w 464"/>
                <a:gd name="T1" fmla="*/ 2147483646 h 1259"/>
                <a:gd name="T2" fmla="*/ 0 w 464"/>
                <a:gd name="T3" fmla="*/ 0 h 1259"/>
                <a:gd name="T4" fmla="*/ 2147483646 w 464"/>
                <a:gd name="T5" fmla="*/ 2147483646 h 1259"/>
                <a:gd name="T6" fmla="*/ 2147483646 w 464"/>
                <a:gd name="T7" fmla="*/ 2147483646 h 1259"/>
                <a:gd name="T8" fmla="*/ 2147483646 w 464"/>
                <a:gd name="T9" fmla="*/ 2147483646 h 1259"/>
                <a:gd name="T10" fmla="*/ 0 60000 65536"/>
                <a:gd name="T11" fmla="*/ 0 60000 65536"/>
                <a:gd name="T12" fmla="*/ 0 60000 65536"/>
                <a:gd name="T13" fmla="*/ 0 60000 65536"/>
                <a:gd name="T14" fmla="*/ 0 60000 65536"/>
                <a:gd name="T15" fmla="*/ 0 w 464"/>
                <a:gd name="T16" fmla="*/ 0 h 1259"/>
                <a:gd name="T17" fmla="*/ 464 w 464"/>
                <a:gd name="T18" fmla="*/ 1259 h 1259"/>
              </a:gdLst>
              <a:ahLst/>
              <a:cxnLst>
                <a:cxn ang="T10">
                  <a:pos x="T0" y="T1"/>
                </a:cxn>
                <a:cxn ang="T11">
                  <a:pos x="T2" y="T3"/>
                </a:cxn>
                <a:cxn ang="T12">
                  <a:pos x="T4" y="T5"/>
                </a:cxn>
                <a:cxn ang="T13">
                  <a:pos x="T6" y="T7"/>
                </a:cxn>
                <a:cxn ang="T14">
                  <a:pos x="T8" y="T9"/>
                </a:cxn>
              </a:cxnLst>
              <a:rect l="T15" t="T16" r="T17" b="T18"/>
              <a:pathLst>
                <a:path w="464" h="1259">
                  <a:moveTo>
                    <a:pt x="464" y="1060"/>
                  </a:moveTo>
                  <a:lnTo>
                    <a:pt x="0" y="0"/>
                  </a:lnTo>
                  <a:lnTo>
                    <a:pt x="6" y="1258"/>
                  </a:lnTo>
                  <a:lnTo>
                    <a:pt x="382" y="1259"/>
                  </a:lnTo>
                  <a:lnTo>
                    <a:pt x="464" y="1060"/>
                  </a:lnTo>
                  <a:close/>
                </a:path>
              </a:pathLst>
            </a:custGeom>
            <a:gradFill rotWithShape="1">
              <a:gsLst>
                <a:gs pos="0">
                  <a:schemeClr val="bg1"/>
                </a:gs>
                <a:gs pos="100000">
                  <a:schemeClr val="folHlink"/>
                </a:gs>
              </a:gsLst>
              <a:lin ang="0" scaled="1"/>
            </a:gradFill>
            <a:ln w="9525">
              <a:solidFill>
                <a:srgbClr val="DDDDDD"/>
              </a:solidFill>
              <a:round/>
              <a:headEnd/>
              <a:tailEnd/>
            </a:ln>
          </p:spPr>
          <p:txBody>
            <a:bodyPr/>
            <a:lstStyle/>
            <a:p>
              <a:endParaRPr lang="en-US"/>
            </a:p>
          </p:txBody>
        </p:sp>
        <p:sp>
          <p:nvSpPr>
            <p:cNvPr id="241672" name="Freeform 7">
              <a:extLst>
                <a:ext uri="{FF2B5EF4-FFF2-40B4-BE49-F238E27FC236}">
                  <a16:creationId xmlns:a16="http://schemas.microsoft.com/office/drawing/2014/main" id="{81E296B4-6168-45E5-BA2C-1D80C5283D26}"/>
                </a:ext>
              </a:extLst>
            </p:cNvPr>
            <p:cNvSpPr>
              <a:spLocks/>
            </p:cNvSpPr>
            <p:nvPr/>
          </p:nvSpPr>
          <p:spPr bwMode="auto">
            <a:xfrm>
              <a:off x="3340100" y="4765675"/>
              <a:ext cx="1808163" cy="1031875"/>
            </a:xfrm>
            <a:custGeom>
              <a:avLst/>
              <a:gdLst>
                <a:gd name="T0" fmla="*/ 2147483646 w 2135"/>
                <a:gd name="T1" fmla="*/ 2147483646 h 1662"/>
                <a:gd name="T2" fmla="*/ 2147483646 w 2135"/>
                <a:gd name="T3" fmla="*/ 2147483646 h 1662"/>
                <a:gd name="T4" fmla="*/ 2147483646 w 2135"/>
                <a:gd name="T5" fmla="*/ 2147483646 h 1662"/>
                <a:gd name="T6" fmla="*/ 2147483646 w 2135"/>
                <a:gd name="T7" fmla="*/ 2147483646 h 1662"/>
                <a:gd name="T8" fmla="*/ 2147483646 w 2135"/>
                <a:gd name="T9" fmla="*/ 2147483646 h 1662"/>
                <a:gd name="T10" fmla="*/ 2147483646 w 2135"/>
                <a:gd name="T11" fmla="*/ 2147483646 h 1662"/>
                <a:gd name="T12" fmla="*/ 2147483646 w 2135"/>
                <a:gd name="T13" fmla="*/ 2147483646 h 1662"/>
                <a:gd name="T14" fmla="*/ 2147483646 w 2135"/>
                <a:gd name="T15" fmla="*/ 2147483646 h 1662"/>
                <a:gd name="T16" fmla="*/ 2147483646 w 2135"/>
                <a:gd name="T17" fmla="*/ 2147483646 h 1662"/>
                <a:gd name="T18" fmla="*/ 2147483646 w 2135"/>
                <a:gd name="T19" fmla="*/ 2147483646 h 1662"/>
                <a:gd name="T20" fmla="*/ 2147483646 w 2135"/>
                <a:gd name="T21" fmla="*/ 2147483646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41673" name="Text Box 51">
              <a:extLst>
                <a:ext uri="{FF2B5EF4-FFF2-40B4-BE49-F238E27FC236}">
                  <a16:creationId xmlns:a16="http://schemas.microsoft.com/office/drawing/2014/main" id="{E3540689-7780-4112-96B5-A34AC5FA861B}"/>
                </a:ext>
              </a:extLst>
            </p:cNvPr>
            <p:cNvSpPr txBox="1">
              <a:spLocks noChangeArrowheads="1"/>
            </p:cNvSpPr>
            <p:nvPr/>
          </p:nvSpPr>
          <p:spPr bwMode="auto">
            <a:xfrm>
              <a:off x="3778250" y="4897438"/>
              <a:ext cx="8747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00"/>
                  </a:solidFill>
                  <a:latin typeface="Arial" panose="020B0604020202020204" pitchFamily="34" charset="0"/>
                </a:rPr>
                <a:t>Internet</a:t>
              </a:r>
            </a:p>
          </p:txBody>
        </p:sp>
        <p:sp>
          <p:nvSpPr>
            <p:cNvPr id="241674" name="Line 52">
              <a:extLst>
                <a:ext uri="{FF2B5EF4-FFF2-40B4-BE49-F238E27FC236}">
                  <a16:creationId xmlns:a16="http://schemas.microsoft.com/office/drawing/2014/main" id="{FF9B4A44-D7B5-4EB3-B924-55CDB123CC8E}"/>
                </a:ext>
              </a:extLst>
            </p:cNvPr>
            <p:cNvSpPr>
              <a:spLocks noChangeShapeType="1"/>
            </p:cNvSpPr>
            <p:nvPr/>
          </p:nvSpPr>
          <p:spPr bwMode="auto">
            <a:xfrm>
              <a:off x="3098800" y="5308600"/>
              <a:ext cx="22113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1675" name="Text Box 53">
              <a:extLst>
                <a:ext uri="{FF2B5EF4-FFF2-40B4-BE49-F238E27FC236}">
                  <a16:creationId xmlns:a16="http://schemas.microsoft.com/office/drawing/2014/main" id="{BFBFAF62-8178-4407-9345-641BA6C7B69B}"/>
                </a:ext>
              </a:extLst>
            </p:cNvPr>
            <p:cNvSpPr txBox="1">
              <a:spLocks noChangeArrowheads="1"/>
            </p:cNvSpPr>
            <p:nvPr/>
          </p:nvSpPr>
          <p:spPr bwMode="auto">
            <a:xfrm>
              <a:off x="7119938" y="4533900"/>
              <a:ext cx="10636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solidFill>
                    <a:srgbClr val="CC0000"/>
                  </a:solidFill>
                  <a:latin typeface="Arial" panose="020B0604020202020204" pitchFamily="34" charset="0"/>
                </a:rPr>
                <a:t>controlled</a:t>
              </a:r>
            </a:p>
            <a:p>
              <a:pPr>
                <a:lnSpc>
                  <a:spcPct val="100000"/>
                </a:lnSpc>
                <a:spcBef>
                  <a:spcPct val="0"/>
                </a:spcBef>
                <a:buClrTx/>
                <a:buSzTx/>
                <a:buFontTx/>
                <a:buNone/>
              </a:pPr>
              <a:r>
                <a:rPr lang="en-US" altLang="en-US" sz="1600">
                  <a:solidFill>
                    <a:srgbClr val="CC0000"/>
                  </a:solidFill>
                  <a:latin typeface="Arial" panose="020B0604020202020204" pitchFamily="34" charset="0"/>
                </a:rPr>
                <a:t>by OS</a:t>
              </a:r>
            </a:p>
            <a:p>
              <a:pPr>
                <a:lnSpc>
                  <a:spcPct val="100000"/>
                </a:lnSpc>
                <a:spcBef>
                  <a:spcPct val="0"/>
                </a:spcBef>
                <a:buClrTx/>
                <a:buSzTx/>
                <a:buFontTx/>
                <a:buNone/>
              </a:pPr>
              <a:endParaRPr lang="en-US" altLang="en-US" sz="1600">
                <a:solidFill>
                  <a:srgbClr val="CC0000"/>
                </a:solidFill>
                <a:latin typeface="Times New Roman" panose="02020603050405020304" pitchFamily="18" charset="0"/>
              </a:endParaRPr>
            </a:p>
          </p:txBody>
        </p:sp>
        <p:sp>
          <p:nvSpPr>
            <p:cNvPr id="241676" name="Text Box 56">
              <a:extLst>
                <a:ext uri="{FF2B5EF4-FFF2-40B4-BE49-F238E27FC236}">
                  <a16:creationId xmlns:a16="http://schemas.microsoft.com/office/drawing/2014/main" id="{5E9D0BC8-6DC7-4D5A-B450-8C506C6A06CC}"/>
                </a:ext>
              </a:extLst>
            </p:cNvPr>
            <p:cNvSpPr txBox="1">
              <a:spLocks noChangeArrowheads="1"/>
            </p:cNvSpPr>
            <p:nvPr/>
          </p:nvSpPr>
          <p:spPr bwMode="auto">
            <a:xfrm>
              <a:off x="7097713" y="3633788"/>
              <a:ext cx="1470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90000"/>
                </a:lnSpc>
                <a:spcBef>
                  <a:spcPct val="0"/>
                </a:spcBef>
                <a:buClrTx/>
                <a:buSzTx/>
                <a:buFontTx/>
                <a:buNone/>
              </a:pPr>
              <a:r>
                <a:rPr lang="en-US" altLang="en-US" sz="1600">
                  <a:solidFill>
                    <a:srgbClr val="CC0000"/>
                  </a:solidFill>
                  <a:latin typeface="Arial" panose="020B0604020202020204" pitchFamily="34" charset="0"/>
                </a:rPr>
                <a:t>controlled by</a:t>
              </a:r>
            </a:p>
            <a:p>
              <a:pPr>
                <a:lnSpc>
                  <a:spcPct val="90000"/>
                </a:lnSpc>
                <a:spcBef>
                  <a:spcPct val="0"/>
                </a:spcBef>
                <a:buClrTx/>
                <a:buSzTx/>
                <a:buFontTx/>
                <a:buNone/>
              </a:pPr>
              <a:r>
                <a:rPr lang="en-US" altLang="en-US" sz="1600">
                  <a:solidFill>
                    <a:srgbClr val="CC0000"/>
                  </a:solidFill>
                  <a:latin typeface="Arial" panose="020B0604020202020204" pitchFamily="34" charset="0"/>
                </a:rPr>
                <a:t>app developer</a:t>
              </a:r>
            </a:p>
          </p:txBody>
        </p:sp>
        <p:sp>
          <p:nvSpPr>
            <p:cNvPr id="241677" name="Freeform 50">
              <a:extLst>
                <a:ext uri="{FF2B5EF4-FFF2-40B4-BE49-F238E27FC236}">
                  <a16:creationId xmlns:a16="http://schemas.microsoft.com/office/drawing/2014/main" id="{41E4F1F3-C3A8-43DA-9D6E-FD6969FD5B87}"/>
                </a:ext>
              </a:extLst>
            </p:cNvPr>
            <p:cNvSpPr>
              <a:spLocks/>
            </p:cNvSpPr>
            <p:nvPr/>
          </p:nvSpPr>
          <p:spPr bwMode="auto">
            <a:xfrm>
              <a:off x="914400" y="3532188"/>
              <a:ext cx="758825" cy="1997075"/>
            </a:xfrm>
            <a:custGeom>
              <a:avLst/>
              <a:gdLst>
                <a:gd name="T0" fmla="*/ 0 w 478"/>
                <a:gd name="T1" fmla="*/ 2147483646 h 1258"/>
                <a:gd name="T2" fmla="*/ 2147483646 w 478"/>
                <a:gd name="T3" fmla="*/ 0 h 1258"/>
                <a:gd name="T4" fmla="*/ 2147483646 w 478"/>
                <a:gd name="T5" fmla="*/ 2147483646 h 1258"/>
                <a:gd name="T6" fmla="*/ 2147483646 w 478"/>
                <a:gd name="T7" fmla="*/ 2147483646 h 1258"/>
                <a:gd name="T8" fmla="*/ 0 w 478"/>
                <a:gd name="T9" fmla="*/ 2147483646 h 1258"/>
                <a:gd name="T10" fmla="*/ 0 60000 65536"/>
                <a:gd name="T11" fmla="*/ 0 60000 65536"/>
                <a:gd name="T12" fmla="*/ 0 60000 65536"/>
                <a:gd name="T13" fmla="*/ 0 60000 65536"/>
                <a:gd name="T14" fmla="*/ 0 60000 65536"/>
                <a:gd name="T15" fmla="*/ 0 w 478"/>
                <a:gd name="T16" fmla="*/ 0 h 1258"/>
                <a:gd name="T17" fmla="*/ 478 w 478"/>
                <a:gd name="T18" fmla="*/ 1258 h 1258"/>
              </a:gdLst>
              <a:ahLst/>
              <a:cxnLst>
                <a:cxn ang="T10">
                  <a:pos x="T0" y="T1"/>
                </a:cxn>
                <a:cxn ang="T11">
                  <a:pos x="T2" y="T3"/>
                </a:cxn>
                <a:cxn ang="T12">
                  <a:pos x="T4" y="T5"/>
                </a:cxn>
                <a:cxn ang="T13">
                  <a:pos x="T6" y="T7"/>
                </a:cxn>
                <a:cxn ang="T14">
                  <a:pos x="T8" y="T9"/>
                </a:cxn>
              </a:cxnLst>
              <a:rect l="T15" t="T16" r="T17" b="T18"/>
              <a:pathLst>
                <a:path w="478" h="1258">
                  <a:moveTo>
                    <a:pt x="0" y="1040"/>
                  </a:moveTo>
                  <a:lnTo>
                    <a:pt x="478" y="0"/>
                  </a:lnTo>
                  <a:lnTo>
                    <a:pt x="472" y="1258"/>
                  </a:lnTo>
                  <a:lnTo>
                    <a:pt x="41" y="1246"/>
                  </a:lnTo>
                  <a:lnTo>
                    <a:pt x="0" y="1040"/>
                  </a:lnTo>
                  <a:close/>
                </a:path>
              </a:pathLst>
            </a:custGeom>
            <a:gradFill rotWithShape="1">
              <a:gsLst>
                <a:gs pos="0">
                  <a:schemeClr val="bg1"/>
                </a:gs>
                <a:gs pos="100000">
                  <a:schemeClr val="folHlink"/>
                </a:gs>
              </a:gsLst>
              <a:lin ang="0" scaled="1"/>
            </a:gradFill>
            <a:ln w="9525">
              <a:solidFill>
                <a:srgbClr val="DDDDDD"/>
              </a:solidFill>
              <a:round/>
              <a:headEnd/>
              <a:tailEnd/>
            </a:ln>
          </p:spPr>
          <p:txBody>
            <a:bodyPr/>
            <a:lstStyle/>
            <a:p>
              <a:endParaRPr lang="en-US"/>
            </a:p>
          </p:txBody>
        </p:sp>
        <p:sp>
          <p:nvSpPr>
            <p:cNvPr id="241678" name="Rectangle 23">
              <a:extLst>
                <a:ext uri="{FF2B5EF4-FFF2-40B4-BE49-F238E27FC236}">
                  <a16:creationId xmlns:a16="http://schemas.microsoft.com/office/drawing/2014/main" id="{8ED53088-6191-479A-B4F6-0C1447A03B85}"/>
                </a:ext>
              </a:extLst>
            </p:cNvPr>
            <p:cNvSpPr>
              <a:spLocks noChangeArrowheads="1"/>
            </p:cNvSpPr>
            <p:nvPr/>
          </p:nvSpPr>
          <p:spPr bwMode="auto">
            <a:xfrm>
              <a:off x="1717675" y="3487738"/>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41679" name="Rectangle 24">
              <a:extLst>
                <a:ext uri="{FF2B5EF4-FFF2-40B4-BE49-F238E27FC236}">
                  <a16:creationId xmlns:a16="http://schemas.microsoft.com/office/drawing/2014/main" id="{7099F0FC-FD02-4E17-9CC6-1E56476A1B98}"/>
                </a:ext>
              </a:extLst>
            </p:cNvPr>
            <p:cNvSpPr>
              <a:spLocks noChangeArrowheads="1"/>
            </p:cNvSpPr>
            <p:nvPr/>
          </p:nvSpPr>
          <p:spPr bwMode="auto">
            <a:xfrm>
              <a:off x="1679575" y="3541713"/>
              <a:ext cx="1273175" cy="1979612"/>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41680" name="Line 25">
              <a:extLst>
                <a:ext uri="{FF2B5EF4-FFF2-40B4-BE49-F238E27FC236}">
                  <a16:creationId xmlns:a16="http://schemas.microsoft.com/office/drawing/2014/main" id="{389F4ED6-A32E-484E-89AA-0CE254BA9509}"/>
                </a:ext>
              </a:extLst>
            </p:cNvPr>
            <p:cNvSpPr>
              <a:spLocks noChangeShapeType="1"/>
            </p:cNvSpPr>
            <p:nvPr/>
          </p:nvSpPr>
          <p:spPr bwMode="auto">
            <a:xfrm>
              <a:off x="1689100" y="43021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1681" name="Text Box 26">
              <a:extLst>
                <a:ext uri="{FF2B5EF4-FFF2-40B4-BE49-F238E27FC236}">
                  <a16:creationId xmlns:a16="http://schemas.microsoft.com/office/drawing/2014/main" id="{E03F386E-49CA-45AB-BD4F-80ED68513B7F}"/>
                </a:ext>
              </a:extLst>
            </p:cNvPr>
            <p:cNvSpPr txBox="1">
              <a:spLocks noChangeArrowheads="1"/>
            </p:cNvSpPr>
            <p:nvPr/>
          </p:nvSpPr>
          <p:spPr bwMode="auto">
            <a:xfrm>
              <a:off x="1646238" y="428466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transport</a:t>
              </a:r>
            </a:p>
          </p:txBody>
        </p:sp>
        <p:sp>
          <p:nvSpPr>
            <p:cNvPr id="241682" name="Line 27">
              <a:extLst>
                <a:ext uri="{FF2B5EF4-FFF2-40B4-BE49-F238E27FC236}">
                  <a16:creationId xmlns:a16="http://schemas.microsoft.com/office/drawing/2014/main" id="{259E1E4B-AFB0-45E5-91A7-4B09CB7078BB}"/>
                </a:ext>
              </a:extLst>
            </p:cNvPr>
            <p:cNvSpPr>
              <a:spLocks noChangeShapeType="1"/>
            </p:cNvSpPr>
            <p:nvPr/>
          </p:nvSpPr>
          <p:spPr bwMode="auto">
            <a:xfrm>
              <a:off x="1697038" y="46228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1683" name="Line 28">
              <a:extLst>
                <a:ext uri="{FF2B5EF4-FFF2-40B4-BE49-F238E27FC236}">
                  <a16:creationId xmlns:a16="http://schemas.microsoft.com/office/drawing/2014/main" id="{A4A9BA2A-3672-41C7-8D3E-0ACD56C6F17B}"/>
                </a:ext>
              </a:extLst>
            </p:cNvPr>
            <p:cNvSpPr>
              <a:spLocks noChangeShapeType="1"/>
            </p:cNvSpPr>
            <p:nvPr/>
          </p:nvSpPr>
          <p:spPr bwMode="auto">
            <a:xfrm>
              <a:off x="1682750" y="493236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1684" name="Line 29">
              <a:extLst>
                <a:ext uri="{FF2B5EF4-FFF2-40B4-BE49-F238E27FC236}">
                  <a16:creationId xmlns:a16="http://schemas.microsoft.com/office/drawing/2014/main" id="{9103B96A-4F2B-41CC-A46B-B849D4F65852}"/>
                </a:ext>
              </a:extLst>
            </p:cNvPr>
            <p:cNvSpPr>
              <a:spLocks noChangeShapeType="1"/>
            </p:cNvSpPr>
            <p:nvPr/>
          </p:nvSpPr>
          <p:spPr bwMode="auto">
            <a:xfrm>
              <a:off x="1682750" y="52181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1685" name="Text Box 26">
              <a:extLst>
                <a:ext uri="{FF2B5EF4-FFF2-40B4-BE49-F238E27FC236}">
                  <a16:creationId xmlns:a16="http://schemas.microsoft.com/office/drawing/2014/main" id="{0598F488-8B5E-488A-9399-71F9C36D21D7}"/>
                </a:ext>
              </a:extLst>
            </p:cNvPr>
            <p:cNvSpPr txBox="1">
              <a:spLocks noChangeArrowheads="1"/>
            </p:cNvSpPr>
            <p:nvPr/>
          </p:nvSpPr>
          <p:spPr bwMode="auto">
            <a:xfrm>
              <a:off x="1681163" y="353218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000000"/>
                  </a:solidFill>
                  <a:latin typeface="Tahoma" panose="020B0604030504040204" pitchFamily="34" charset="0"/>
                </a:rPr>
                <a:t>application</a:t>
              </a:r>
            </a:p>
          </p:txBody>
        </p:sp>
        <p:sp>
          <p:nvSpPr>
            <p:cNvPr id="241686" name="Text Box 26">
              <a:extLst>
                <a:ext uri="{FF2B5EF4-FFF2-40B4-BE49-F238E27FC236}">
                  <a16:creationId xmlns:a16="http://schemas.microsoft.com/office/drawing/2014/main" id="{0DFB7DCA-C38B-4AC2-AB81-8FB57CC34372}"/>
                </a:ext>
              </a:extLst>
            </p:cNvPr>
            <p:cNvSpPr txBox="1">
              <a:spLocks noChangeArrowheads="1"/>
            </p:cNvSpPr>
            <p:nvPr/>
          </p:nvSpPr>
          <p:spPr bwMode="auto">
            <a:xfrm>
              <a:off x="1636713" y="518953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physical</a:t>
              </a:r>
            </a:p>
          </p:txBody>
        </p:sp>
        <p:sp>
          <p:nvSpPr>
            <p:cNvPr id="241687" name="Text Box 26">
              <a:extLst>
                <a:ext uri="{FF2B5EF4-FFF2-40B4-BE49-F238E27FC236}">
                  <a16:creationId xmlns:a16="http://schemas.microsoft.com/office/drawing/2014/main" id="{E4845AA1-2F75-4969-AA38-32633B784583}"/>
                </a:ext>
              </a:extLst>
            </p:cNvPr>
            <p:cNvSpPr txBox="1">
              <a:spLocks noChangeArrowheads="1"/>
            </p:cNvSpPr>
            <p:nvPr/>
          </p:nvSpPr>
          <p:spPr bwMode="auto">
            <a:xfrm>
              <a:off x="1655763" y="490378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link</a:t>
              </a:r>
            </a:p>
          </p:txBody>
        </p:sp>
        <p:sp>
          <p:nvSpPr>
            <p:cNvPr id="241688" name="Text Box 26">
              <a:extLst>
                <a:ext uri="{FF2B5EF4-FFF2-40B4-BE49-F238E27FC236}">
                  <a16:creationId xmlns:a16="http://schemas.microsoft.com/office/drawing/2014/main" id="{860C3B83-EA76-46C2-84FC-245D8AE5F0B8}"/>
                </a:ext>
              </a:extLst>
            </p:cNvPr>
            <p:cNvSpPr txBox="1">
              <a:spLocks noChangeArrowheads="1"/>
            </p:cNvSpPr>
            <p:nvPr/>
          </p:nvSpPr>
          <p:spPr bwMode="auto">
            <a:xfrm>
              <a:off x="1646238" y="460851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network</a:t>
              </a:r>
            </a:p>
          </p:txBody>
        </p:sp>
        <p:sp>
          <p:nvSpPr>
            <p:cNvPr id="241689" name="Oval 62">
              <a:extLst>
                <a:ext uri="{FF2B5EF4-FFF2-40B4-BE49-F238E27FC236}">
                  <a16:creationId xmlns:a16="http://schemas.microsoft.com/office/drawing/2014/main" id="{F000EF5B-11A7-48F4-A03E-DBDA9531DB04}"/>
                </a:ext>
              </a:extLst>
            </p:cNvPr>
            <p:cNvSpPr>
              <a:spLocks noChangeArrowheads="1"/>
            </p:cNvSpPr>
            <p:nvPr/>
          </p:nvSpPr>
          <p:spPr bwMode="auto">
            <a:xfrm>
              <a:off x="1814513" y="3806825"/>
              <a:ext cx="990600" cy="304800"/>
            </a:xfrm>
            <a:prstGeom prst="ellipse">
              <a:avLst/>
            </a:prstGeom>
            <a:solidFill>
              <a:srgbClr val="CCFF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00"/>
                  </a:solidFill>
                  <a:latin typeface="Arial" panose="020B0604020202020204" pitchFamily="34" charset="0"/>
                </a:rPr>
                <a:t>process</a:t>
              </a:r>
            </a:p>
          </p:txBody>
        </p:sp>
        <p:grpSp>
          <p:nvGrpSpPr>
            <p:cNvPr id="241690" name="Group 63">
              <a:extLst>
                <a:ext uri="{FF2B5EF4-FFF2-40B4-BE49-F238E27FC236}">
                  <a16:creationId xmlns:a16="http://schemas.microsoft.com/office/drawing/2014/main" id="{8B9BCE25-9F10-44B2-B276-61283DB3BBB7}"/>
                </a:ext>
              </a:extLst>
            </p:cNvPr>
            <p:cNvGrpSpPr>
              <a:grpSpLocks/>
            </p:cNvGrpSpPr>
            <p:nvPr/>
          </p:nvGrpSpPr>
          <p:grpSpPr bwMode="auto">
            <a:xfrm>
              <a:off x="2062163" y="4167188"/>
              <a:ext cx="546100" cy="225425"/>
              <a:chOff x="1287" y="2524"/>
              <a:chExt cx="260" cy="100"/>
            </a:xfrm>
          </p:grpSpPr>
          <p:sp>
            <p:nvSpPr>
              <p:cNvPr id="241720" name="Rectangle 64">
                <a:extLst>
                  <a:ext uri="{FF2B5EF4-FFF2-40B4-BE49-F238E27FC236}">
                    <a16:creationId xmlns:a16="http://schemas.microsoft.com/office/drawing/2014/main" id="{9831CAB6-B9C1-4347-B5A4-EF4836C71040}"/>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3333CC"/>
                  </a:buClr>
                  <a:buSzPct val="85000"/>
                  <a:buFont typeface="ZapfDingbats" pitchFamily="82" charset="2"/>
                  <a:buNone/>
                </a:pPr>
                <a:endParaRPr lang="en-US" altLang="en-US" sz="2000">
                  <a:solidFill>
                    <a:srgbClr val="000000"/>
                  </a:solidFill>
                  <a:latin typeface="Arial" panose="020B0604020202020204" pitchFamily="34" charset="0"/>
                </a:endParaRPr>
              </a:p>
            </p:txBody>
          </p:sp>
          <p:sp>
            <p:nvSpPr>
              <p:cNvPr id="241721" name="Rectangle 65">
                <a:extLst>
                  <a:ext uri="{FF2B5EF4-FFF2-40B4-BE49-F238E27FC236}">
                    <a16:creationId xmlns:a16="http://schemas.microsoft.com/office/drawing/2014/main" id="{D9E39E87-7850-4154-B06B-3670B76EBD11}"/>
                  </a:ext>
                </a:extLst>
              </p:cNvPr>
              <p:cNvSpPr>
                <a:spLocks noChangeArrowheads="1"/>
              </p:cNvSpPr>
              <p:nvPr/>
            </p:nvSpPr>
            <p:spPr bwMode="auto">
              <a:xfrm>
                <a:off x="1338" y="2537"/>
                <a:ext cx="156" cy="76"/>
              </a:xfrm>
              <a:prstGeom prst="rect">
                <a:avLst/>
              </a:prstGeom>
              <a:solidFill>
                <a:schemeClr val="bg1"/>
              </a:solidFill>
              <a:ln w="9525">
                <a:solidFill>
                  <a:srgbClr val="CC99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3333CC"/>
                  </a:buClr>
                  <a:buSzPct val="85000"/>
                  <a:buFont typeface="ZapfDingbats" pitchFamily="82" charset="2"/>
                  <a:buNone/>
                </a:pPr>
                <a:endParaRPr lang="en-US" altLang="en-US" sz="2000">
                  <a:solidFill>
                    <a:srgbClr val="000000"/>
                  </a:solidFill>
                  <a:latin typeface="Arial" panose="020B0604020202020204" pitchFamily="34" charset="0"/>
                </a:endParaRPr>
              </a:p>
            </p:txBody>
          </p:sp>
          <p:sp>
            <p:nvSpPr>
              <p:cNvPr id="241722" name="Rectangle 66">
                <a:extLst>
                  <a:ext uri="{FF2B5EF4-FFF2-40B4-BE49-F238E27FC236}">
                    <a16:creationId xmlns:a16="http://schemas.microsoft.com/office/drawing/2014/main" id="{014E5495-B866-44C0-9F34-C13861CC190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3333CC"/>
                  </a:buClr>
                  <a:buSzPct val="85000"/>
                  <a:buFont typeface="ZapfDingbats" pitchFamily="82" charset="2"/>
                  <a:buNone/>
                </a:pPr>
                <a:endParaRPr lang="en-US" altLang="en-US" sz="2000">
                  <a:solidFill>
                    <a:srgbClr val="000000"/>
                  </a:solidFill>
                  <a:latin typeface="Arial" panose="020B0604020202020204" pitchFamily="34" charset="0"/>
                </a:endParaRPr>
              </a:p>
            </p:txBody>
          </p:sp>
          <p:sp>
            <p:nvSpPr>
              <p:cNvPr id="241723" name="Rectangle 67">
                <a:extLst>
                  <a:ext uri="{FF2B5EF4-FFF2-40B4-BE49-F238E27FC236}">
                    <a16:creationId xmlns:a16="http://schemas.microsoft.com/office/drawing/2014/main" id="{57A1A828-C6A9-4725-B3BF-C5B2E5A1853E}"/>
                  </a:ext>
                </a:extLst>
              </p:cNvPr>
              <p:cNvSpPr>
                <a:spLocks noChangeArrowheads="1"/>
              </p:cNvSpPr>
              <p:nvPr/>
            </p:nvSpPr>
            <p:spPr bwMode="auto">
              <a:xfrm>
                <a:off x="1298" y="2583"/>
                <a:ext cx="26" cy="27"/>
              </a:xfrm>
              <a:prstGeom prst="rect">
                <a:avLst/>
              </a:prstGeom>
              <a:solidFill>
                <a:srgbClr val="CC9900"/>
              </a:solidFill>
              <a:ln w="9525">
                <a:solidFill>
                  <a:srgbClr val="CC99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3333CC"/>
                  </a:buClr>
                  <a:buSzPct val="85000"/>
                  <a:buFont typeface="ZapfDingbats" pitchFamily="82" charset="2"/>
                  <a:buNone/>
                </a:pPr>
                <a:endParaRPr lang="en-US" altLang="en-US" sz="2000">
                  <a:solidFill>
                    <a:srgbClr val="000000"/>
                  </a:solidFill>
                  <a:latin typeface="Arial" panose="020B0604020202020204" pitchFamily="34" charset="0"/>
                </a:endParaRPr>
              </a:p>
            </p:txBody>
          </p:sp>
        </p:grpSp>
        <p:sp>
          <p:nvSpPr>
            <p:cNvPr id="241691" name="Rectangle 23">
              <a:extLst>
                <a:ext uri="{FF2B5EF4-FFF2-40B4-BE49-F238E27FC236}">
                  <a16:creationId xmlns:a16="http://schemas.microsoft.com/office/drawing/2014/main" id="{505DD6D3-26B6-45D3-916D-0632FFF29215}"/>
                </a:ext>
              </a:extLst>
            </p:cNvPr>
            <p:cNvSpPr>
              <a:spLocks noChangeArrowheads="1"/>
            </p:cNvSpPr>
            <p:nvPr/>
          </p:nvSpPr>
          <p:spPr bwMode="auto">
            <a:xfrm>
              <a:off x="5380038" y="3459163"/>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41692" name="Rectangle 24">
              <a:extLst>
                <a:ext uri="{FF2B5EF4-FFF2-40B4-BE49-F238E27FC236}">
                  <a16:creationId xmlns:a16="http://schemas.microsoft.com/office/drawing/2014/main" id="{C2ED15A8-C93B-4503-9428-9DEDDBDA3510}"/>
                </a:ext>
              </a:extLst>
            </p:cNvPr>
            <p:cNvSpPr>
              <a:spLocks noChangeArrowheads="1"/>
            </p:cNvSpPr>
            <p:nvPr/>
          </p:nvSpPr>
          <p:spPr bwMode="auto">
            <a:xfrm>
              <a:off x="5341938" y="3513138"/>
              <a:ext cx="1273175" cy="1979612"/>
            </a:xfrm>
            <a:prstGeom prst="rect">
              <a:avLst/>
            </a:prstGeom>
            <a:solidFill>
              <a:schemeClr val="bg1"/>
            </a:solidFill>
            <a:ln w="2857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41693" name="Line 25">
              <a:extLst>
                <a:ext uri="{FF2B5EF4-FFF2-40B4-BE49-F238E27FC236}">
                  <a16:creationId xmlns:a16="http://schemas.microsoft.com/office/drawing/2014/main" id="{90C95BE7-366C-4689-8D7B-41B80EEB65EE}"/>
                </a:ext>
              </a:extLst>
            </p:cNvPr>
            <p:cNvSpPr>
              <a:spLocks noChangeShapeType="1"/>
            </p:cNvSpPr>
            <p:nvPr/>
          </p:nvSpPr>
          <p:spPr bwMode="auto">
            <a:xfrm>
              <a:off x="5351463" y="427355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1694" name="Text Box 26">
              <a:extLst>
                <a:ext uri="{FF2B5EF4-FFF2-40B4-BE49-F238E27FC236}">
                  <a16:creationId xmlns:a16="http://schemas.microsoft.com/office/drawing/2014/main" id="{A97019A4-F00A-44E9-BB98-0BF530C71BA2}"/>
                </a:ext>
              </a:extLst>
            </p:cNvPr>
            <p:cNvSpPr txBox="1">
              <a:spLocks noChangeArrowheads="1"/>
            </p:cNvSpPr>
            <p:nvPr/>
          </p:nvSpPr>
          <p:spPr bwMode="auto">
            <a:xfrm>
              <a:off x="5308600" y="425608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transport</a:t>
              </a:r>
            </a:p>
          </p:txBody>
        </p:sp>
        <p:sp>
          <p:nvSpPr>
            <p:cNvPr id="241695" name="Line 27">
              <a:extLst>
                <a:ext uri="{FF2B5EF4-FFF2-40B4-BE49-F238E27FC236}">
                  <a16:creationId xmlns:a16="http://schemas.microsoft.com/office/drawing/2014/main" id="{5643DDEE-9055-4663-B77F-BCD9787FE4AD}"/>
                </a:ext>
              </a:extLst>
            </p:cNvPr>
            <p:cNvSpPr>
              <a:spLocks noChangeShapeType="1"/>
            </p:cNvSpPr>
            <p:nvPr/>
          </p:nvSpPr>
          <p:spPr bwMode="auto">
            <a:xfrm>
              <a:off x="5359400" y="45942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1696" name="Line 28">
              <a:extLst>
                <a:ext uri="{FF2B5EF4-FFF2-40B4-BE49-F238E27FC236}">
                  <a16:creationId xmlns:a16="http://schemas.microsoft.com/office/drawing/2014/main" id="{FDD22F79-CA2A-4EBE-8122-7D76A25DF17C}"/>
                </a:ext>
              </a:extLst>
            </p:cNvPr>
            <p:cNvSpPr>
              <a:spLocks noChangeShapeType="1"/>
            </p:cNvSpPr>
            <p:nvPr/>
          </p:nvSpPr>
          <p:spPr bwMode="auto">
            <a:xfrm>
              <a:off x="5345113" y="490378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1697" name="Line 29">
              <a:extLst>
                <a:ext uri="{FF2B5EF4-FFF2-40B4-BE49-F238E27FC236}">
                  <a16:creationId xmlns:a16="http://schemas.microsoft.com/office/drawing/2014/main" id="{FBCEE2C1-1CC6-400A-BA34-996F3A0EDC87}"/>
                </a:ext>
              </a:extLst>
            </p:cNvPr>
            <p:cNvSpPr>
              <a:spLocks noChangeShapeType="1"/>
            </p:cNvSpPr>
            <p:nvPr/>
          </p:nvSpPr>
          <p:spPr bwMode="auto">
            <a:xfrm>
              <a:off x="5345113" y="51895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1698" name="Text Box 26">
              <a:extLst>
                <a:ext uri="{FF2B5EF4-FFF2-40B4-BE49-F238E27FC236}">
                  <a16:creationId xmlns:a16="http://schemas.microsoft.com/office/drawing/2014/main" id="{F823AF97-B43A-4156-BC61-3168F1650AEF}"/>
                </a:ext>
              </a:extLst>
            </p:cNvPr>
            <p:cNvSpPr txBox="1">
              <a:spLocks noChangeArrowheads="1"/>
            </p:cNvSpPr>
            <p:nvPr/>
          </p:nvSpPr>
          <p:spPr bwMode="auto">
            <a:xfrm>
              <a:off x="5343525" y="350361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000000"/>
                  </a:solidFill>
                  <a:latin typeface="Tahoma" panose="020B0604030504040204" pitchFamily="34" charset="0"/>
                </a:rPr>
                <a:t>application</a:t>
              </a:r>
            </a:p>
          </p:txBody>
        </p:sp>
        <p:sp>
          <p:nvSpPr>
            <p:cNvPr id="241699" name="Text Box 26">
              <a:extLst>
                <a:ext uri="{FF2B5EF4-FFF2-40B4-BE49-F238E27FC236}">
                  <a16:creationId xmlns:a16="http://schemas.microsoft.com/office/drawing/2014/main" id="{5D9D209A-D0FB-4C0A-BB91-00772F3B9B58}"/>
                </a:ext>
              </a:extLst>
            </p:cNvPr>
            <p:cNvSpPr txBox="1">
              <a:spLocks noChangeArrowheads="1"/>
            </p:cNvSpPr>
            <p:nvPr/>
          </p:nvSpPr>
          <p:spPr bwMode="auto">
            <a:xfrm>
              <a:off x="5299075" y="516096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physical</a:t>
              </a:r>
            </a:p>
          </p:txBody>
        </p:sp>
        <p:sp>
          <p:nvSpPr>
            <p:cNvPr id="241700" name="Text Box 26">
              <a:extLst>
                <a:ext uri="{FF2B5EF4-FFF2-40B4-BE49-F238E27FC236}">
                  <a16:creationId xmlns:a16="http://schemas.microsoft.com/office/drawing/2014/main" id="{E67F6761-C793-4CFA-9C20-0C0FA19915F2}"/>
                </a:ext>
              </a:extLst>
            </p:cNvPr>
            <p:cNvSpPr txBox="1">
              <a:spLocks noChangeArrowheads="1"/>
            </p:cNvSpPr>
            <p:nvPr/>
          </p:nvSpPr>
          <p:spPr bwMode="auto">
            <a:xfrm>
              <a:off x="5318125" y="487521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link</a:t>
              </a:r>
            </a:p>
          </p:txBody>
        </p:sp>
        <p:sp>
          <p:nvSpPr>
            <p:cNvPr id="241701" name="Text Box 26">
              <a:extLst>
                <a:ext uri="{FF2B5EF4-FFF2-40B4-BE49-F238E27FC236}">
                  <a16:creationId xmlns:a16="http://schemas.microsoft.com/office/drawing/2014/main" id="{027F47A4-44AA-4FA4-AA06-A1CF7DA3A0D0}"/>
                </a:ext>
              </a:extLst>
            </p:cNvPr>
            <p:cNvSpPr txBox="1">
              <a:spLocks noChangeArrowheads="1"/>
            </p:cNvSpPr>
            <p:nvPr/>
          </p:nvSpPr>
          <p:spPr bwMode="auto">
            <a:xfrm>
              <a:off x="5308600" y="457993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network</a:t>
              </a:r>
            </a:p>
          </p:txBody>
        </p:sp>
        <p:sp>
          <p:nvSpPr>
            <p:cNvPr id="241702" name="Oval 80">
              <a:extLst>
                <a:ext uri="{FF2B5EF4-FFF2-40B4-BE49-F238E27FC236}">
                  <a16:creationId xmlns:a16="http://schemas.microsoft.com/office/drawing/2014/main" id="{33A8A2D3-ECB0-476C-9A0E-C1B7733885F0}"/>
                </a:ext>
              </a:extLst>
            </p:cNvPr>
            <p:cNvSpPr>
              <a:spLocks noChangeArrowheads="1"/>
            </p:cNvSpPr>
            <p:nvPr/>
          </p:nvSpPr>
          <p:spPr bwMode="auto">
            <a:xfrm>
              <a:off x="5476875" y="3778250"/>
              <a:ext cx="990600" cy="304800"/>
            </a:xfrm>
            <a:prstGeom prst="ellipse">
              <a:avLst/>
            </a:prstGeom>
            <a:solidFill>
              <a:srgbClr val="CCFFFF"/>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000000"/>
                  </a:solidFill>
                  <a:latin typeface="Arial" panose="020B0604020202020204" pitchFamily="34" charset="0"/>
                </a:rPr>
                <a:t>process</a:t>
              </a:r>
            </a:p>
          </p:txBody>
        </p:sp>
        <p:grpSp>
          <p:nvGrpSpPr>
            <p:cNvPr id="241703" name="Group 81">
              <a:extLst>
                <a:ext uri="{FF2B5EF4-FFF2-40B4-BE49-F238E27FC236}">
                  <a16:creationId xmlns:a16="http://schemas.microsoft.com/office/drawing/2014/main" id="{0DB9CE5F-0AFC-4F1C-822B-8FD24DB942A1}"/>
                </a:ext>
              </a:extLst>
            </p:cNvPr>
            <p:cNvGrpSpPr>
              <a:grpSpLocks/>
            </p:cNvGrpSpPr>
            <p:nvPr/>
          </p:nvGrpSpPr>
          <p:grpSpPr bwMode="auto">
            <a:xfrm>
              <a:off x="5724525" y="4138613"/>
              <a:ext cx="546100" cy="225425"/>
              <a:chOff x="1287" y="2524"/>
              <a:chExt cx="260" cy="100"/>
            </a:xfrm>
          </p:grpSpPr>
          <p:sp>
            <p:nvSpPr>
              <p:cNvPr id="241716" name="Rectangle 82">
                <a:extLst>
                  <a:ext uri="{FF2B5EF4-FFF2-40B4-BE49-F238E27FC236}">
                    <a16:creationId xmlns:a16="http://schemas.microsoft.com/office/drawing/2014/main" id="{0CC43CB0-65B1-45ED-B8F5-16E44CC45F02}"/>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3333CC"/>
                  </a:buClr>
                  <a:buSzPct val="85000"/>
                  <a:buFont typeface="ZapfDingbats" pitchFamily="82" charset="2"/>
                  <a:buNone/>
                </a:pPr>
                <a:endParaRPr lang="en-US" altLang="en-US" sz="2000">
                  <a:solidFill>
                    <a:srgbClr val="000000"/>
                  </a:solidFill>
                  <a:latin typeface="Arial" panose="020B0604020202020204" pitchFamily="34" charset="0"/>
                </a:endParaRPr>
              </a:p>
            </p:txBody>
          </p:sp>
          <p:sp>
            <p:nvSpPr>
              <p:cNvPr id="241717" name="Rectangle 83">
                <a:extLst>
                  <a:ext uri="{FF2B5EF4-FFF2-40B4-BE49-F238E27FC236}">
                    <a16:creationId xmlns:a16="http://schemas.microsoft.com/office/drawing/2014/main" id="{11E2CA1E-F474-41C9-A9CE-4E6DE9CE9EA4}"/>
                  </a:ext>
                </a:extLst>
              </p:cNvPr>
              <p:cNvSpPr>
                <a:spLocks noChangeArrowheads="1"/>
              </p:cNvSpPr>
              <p:nvPr/>
            </p:nvSpPr>
            <p:spPr bwMode="auto">
              <a:xfrm>
                <a:off x="1338" y="2537"/>
                <a:ext cx="156" cy="76"/>
              </a:xfrm>
              <a:prstGeom prst="rect">
                <a:avLst/>
              </a:prstGeom>
              <a:solidFill>
                <a:schemeClr val="bg1"/>
              </a:solidFill>
              <a:ln w="9525">
                <a:solidFill>
                  <a:srgbClr val="CC99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3333CC"/>
                  </a:buClr>
                  <a:buSzPct val="85000"/>
                  <a:buFont typeface="ZapfDingbats" pitchFamily="82" charset="2"/>
                  <a:buNone/>
                </a:pPr>
                <a:endParaRPr lang="en-US" altLang="en-US" sz="2000">
                  <a:solidFill>
                    <a:srgbClr val="000000"/>
                  </a:solidFill>
                  <a:latin typeface="Arial" panose="020B0604020202020204" pitchFamily="34" charset="0"/>
                </a:endParaRPr>
              </a:p>
            </p:txBody>
          </p:sp>
          <p:sp>
            <p:nvSpPr>
              <p:cNvPr id="241718" name="Rectangle 84">
                <a:extLst>
                  <a:ext uri="{FF2B5EF4-FFF2-40B4-BE49-F238E27FC236}">
                    <a16:creationId xmlns:a16="http://schemas.microsoft.com/office/drawing/2014/main" id="{4706C236-7CD2-4891-B009-208EA637BBBA}"/>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3333CC"/>
                  </a:buClr>
                  <a:buSzPct val="85000"/>
                  <a:buFont typeface="ZapfDingbats" pitchFamily="82" charset="2"/>
                  <a:buNone/>
                </a:pPr>
                <a:endParaRPr lang="en-US" altLang="en-US" sz="2000">
                  <a:solidFill>
                    <a:srgbClr val="000000"/>
                  </a:solidFill>
                  <a:latin typeface="Arial" panose="020B0604020202020204" pitchFamily="34" charset="0"/>
                </a:endParaRPr>
              </a:p>
            </p:txBody>
          </p:sp>
          <p:sp>
            <p:nvSpPr>
              <p:cNvPr id="241719" name="Rectangle 85">
                <a:extLst>
                  <a:ext uri="{FF2B5EF4-FFF2-40B4-BE49-F238E27FC236}">
                    <a16:creationId xmlns:a16="http://schemas.microsoft.com/office/drawing/2014/main" id="{6469669B-D8EF-4EF1-AD39-6007F8E0ABA4}"/>
                  </a:ext>
                </a:extLst>
              </p:cNvPr>
              <p:cNvSpPr>
                <a:spLocks noChangeArrowheads="1"/>
              </p:cNvSpPr>
              <p:nvPr/>
            </p:nvSpPr>
            <p:spPr bwMode="auto">
              <a:xfrm>
                <a:off x="1298" y="2583"/>
                <a:ext cx="26" cy="27"/>
              </a:xfrm>
              <a:prstGeom prst="rect">
                <a:avLst/>
              </a:prstGeom>
              <a:solidFill>
                <a:srgbClr val="CC9900"/>
              </a:solidFill>
              <a:ln w="9525">
                <a:solidFill>
                  <a:srgbClr val="CC99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3333CC"/>
                  </a:buClr>
                  <a:buSzPct val="85000"/>
                  <a:buFont typeface="ZapfDingbats" pitchFamily="82" charset="2"/>
                  <a:buNone/>
                </a:pPr>
                <a:endParaRPr lang="en-US" altLang="en-US" sz="2000">
                  <a:solidFill>
                    <a:srgbClr val="000000"/>
                  </a:solidFill>
                  <a:latin typeface="Arial" panose="020B0604020202020204" pitchFamily="34" charset="0"/>
                </a:endParaRPr>
              </a:p>
            </p:txBody>
          </p:sp>
        </p:grpSp>
        <p:sp>
          <p:nvSpPr>
            <p:cNvPr id="241704" name="Line 87">
              <a:extLst>
                <a:ext uri="{FF2B5EF4-FFF2-40B4-BE49-F238E27FC236}">
                  <a16:creationId xmlns:a16="http://schemas.microsoft.com/office/drawing/2014/main" id="{B06BAE62-B9B6-4E81-A18C-A0F95E24091E}"/>
                </a:ext>
              </a:extLst>
            </p:cNvPr>
            <p:cNvSpPr>
              <a:spLocks noChangeShapeType="1"/>
            </p:cNvSpPr>
            <p:nvPr/>
          </p:nvSpPr>
          <p:spPr bwMode="auto">
            <a:xfrm flipH="1">
              <a:off x="6534150" y="3910013"/>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705" name="Line 88">
              <a:extLst>
                <a:ext uri="{FF2B5EF4-FFF2-40B4-BE49-F238E27FC236}">
                  <a16:creationId xmlns:a16="http://schemas.microsoft.com/office/drawing/2014/main" id="{DCB996EB-F69F-440B-A650-4B647FC6D40A}"/>
                </a:ext>
              </a:extLst>
            </p:cNvPr>
            <p:cNvSpPr>
              <a:spLocks noChangeShapeType="1"/>
            </p:cNvSpPr>
            <p:nvPr/>
          </p:nvSpPr>
          <p:spPr bwMode="auto">
            <a:xfrm>
              <a:off x="6759575" y="4335463"/>
              <a:ext cx="0" cy="102235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706" name="Line 89">
              <a:extLst>
                <a:ext uri="{FF2B5EF4-FFF2-40B4-BE49-F238E27FC236}">
                  <a16:creationId xmlns:a16="http://schemas.microsoft.com/office/drawing/2014/main" id="{829A157B-C1FD-4BE8-BB4E-9909DFF80363}"/>
                </a:ext>
              </a:extLst>
            </p:cNvPr>
            <p:cNvSpPr>
              <a:spLocks noChangeShapeType="1"/>
            </p:cNvSpPr>
            <p:nvPr/>
          </p:nvSpPr>
          <p:spPr bwMode="auto">
            <a:xfrm flipH="1">
              <a:off x="6783388" y="4835525"/>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707" name="Text Box 56">
              <a:extLst>
                <a:ext uri="{FF2B5EF4-FFF2-40B4-BE49-F238E27FC236}">
                  <a16:creationId xmlns:a16="http://schemas.microsoft.com/office/drawing/2014/main" id="{4142C679-7192-4D24-9DB4-68BED34DA380}"/>
                </a:ext>
              </a:extLst>
            </p:cNvPr>
            <p:cNvSpPr txBox="1">
              <a:spLocks noChangeArrowheads="1"/>
            </p:cNvSpPr>
            <p:nvPr/>
          </p:nvSpPr>
          <p:spPr bwMode="auto">
            <a:xfrm>
              <a:off x="3697288" y="3590925"/>
              <a:ext cx="917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90000"/>
                </a:lnSpc>
                <a:spcBef>
                  <a:spcPct val="0"/>
                </a:spcBef>
                <a:buClrTx/>
                <a:buSzTx/>
                <a:buFontTx/>
                <a:buNone/>
              </a:pPr>
              <a:r>
                <a:rPr lang="en-US" altLang="en-US" sz="2000" i="1">
                  <a:solidFill>
                    <a:srgbClr val="CC0000"/>
                  </a:solidFill>
                  <a:latin typeface="Arial" panose="020B0604020202020204" pitchFamily="34" charset="0"/>
                </a:rPr>
                <a:t>socket</a:t>
              </a:r>
            </a:p>
          </p:txBody>
        </p:sp>
        <p:sp>
          <p:nvSpPr>
            <p:cNvPr id="241708" name="Line 91">
              <a:extLst>
                <a:ext uri="{FF2B5EF4-FFF2-40B4-BE49-F238E27FC236}">
                  <a16:creationId xmlns:a16="http://schemas.microsoft.com/office/drawing/2014/main" id="{1A350405-BCEF-48E4-BF09-E4E0FEA4E831}"/>
                </a:ext>
              </a:extLst>
            </p:cNvPr>
            <p:cNvSpPr>
              <a:spLocks noChangeShapeType="1"/>
            </p:cNvSpPr>
            <p:nvPr/>
          </p:nvSpPr>
          <p:spPr bwMode="auto">
            <a:xfrm flipV="1">
              <a:off x="2700338" y="3790950"/>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709" name="Line 92">
              <a:extLst>
                <a:ext uri="{FF2B5EF4-FFF2-40B4-BE49-F238E27FC236}">
                  <a16:creationId xmlns:a16="http://schemas.microsoft.com/office/drawing/2014/main" id="{1BAA51B6-A959-4700-8736-ED432C20FDFF}"/>
                </a:ext>
              </a:extLst>
            </p:cNvPr>
            <p:cNvSpPr>
              <a:spLocks noChangeShapeType="1"/>
            </p:cNvSpPr>
            <p:nvPr/>
          </p:nvSpPr>
          <p:spPr bwMode="auto">
            <a:xfrm flipH="1" flipV="1">
              <a:off x="4635500" y="3779838"/>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1710" name="Group 93">
              <a:extLst>
                <a:ext uri="{FF2B5EF4-FFF2-40B4-BE49-F238E27FC236}">
                  <a16:creationId xmlns:a16="http://schemas.microsoft.com/office/drawing/2014/main" id="{60146173-6D0E-4ADB-A126-9B13D81923F4}"/>
                </a:ext>
              </a:extLst>
            </p:cNvPr>
            <p:cNvGrpSpPr>
              <a:grpSpLocks/>
            </p:cNvGrpSpPr>
            <p:nvPr/>
          </p:nvGrpSpPr>
          <p:grpSpPr bwMode="auto">
            <a:xfrm>
              <a:off x="358775" y="4808538"/>
              <a:ext cx="1035050" cy="904875"/>
              <a:chOff x="-44" y="1473"/>
              <a:chExt cx="981" cy="1105"/>
            </a:xfrm>
          </p:grpSpPr>
          <p:pic>
            <p:nvPicPr>
              <p:cNvPr id="241714" name="Picture 94" descr="desktop_computer_stylized_medium">
                <a:extLst>
                  <a:ext uri="{FF2B5EF4-FFF2-40B4-BE49-F238E27FC236}">
                    <a16:creationId xmlns:a16="http://schemas.microsoft.com/office/drawing/2014/main" id="{D1EE1641-48A9-4DC2-965A-FED45239C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715" name="Freeform 95">
                <a:extLst>
                  <a:ext uri="{FF2B5EF4-FFF2-40B4-BE49-F238E27FC236}">
                    <a16:creationId xmlns:a16="http://schemas.microsoft.com/office/drawing/2014/main" id="{F04FD691-B622-490A-92AD-D690FE074927}"/>
                  </a:ext>
                </a:extLst>
              </p:cNvPr>
              <p:cNvSpPr>
                <a:spLocks/>
              </p:cNvSpPr>
              <p:nvPr/>
            </p:nvSpPr>
            <p:spPr bwMode="auto">
              <a:xfrm flipH="1">
                <a:off x="374" y="1579"/>
                <a:ext cx="477" cy="506"/>
              </a:xfrm>
              <a:custGeom>
                <a:avLst/>
                <a:gdLst>
                  <a:gd name="T0" fmla="*/ 0 w 356"/>
                  <a:gd name="T1" fmla="*/ 0 h 368"/>
                  <a:gd name="T2" fmla="*/ 450670 w 356"/>
                  <a:gd name="T3" fmla="*/ 40535 h 368"/>
                  <a:gd name="T4" fmla="*/ 534623 w 356"/>
                  <a:gd name="T5" fmla="*/ 844480 h 368"/>
                  <a:gd name="T6" fmla="*/ 117823 w 356"/>
                  <a:gd name="T7" fmla="*/ 105613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41711" name="Group 96">
              <a:extLst>
                <a:ext uri="{FF2B5EF4-FFF2-40B4-BE49-F238E27FC236}">
                  <a16:creationId xmlns:a16="http://schemas.microsoft.com/office/drawing/2014/main" id="{E5E75E18-5487-456F-A983-38694EA6D49F}"/>
                </a:ext>
              </a:extLst>
            </p:cNvPr>
            <p:cNvGrpSpPr>
              <a:grpSpLocks/>
            </p:cNvGrpSpPr>
            <p:nvPr/>
          </p:nvGrpSpPr>
          <p:grpSpPr bwMode="auto">
            <a:xfrm flipH="1">
              <a:off x="7075488" y="5091113"/>
              <a:ext cx="1035050" cy="904875"/>
              <a:chOff x="-44" y="1473"/>
              <a:chExt cx="981" cy="1105"/>
            </a:xfrm>
          </p:grpSpPr>
          <p:pic>
            <p:nvPicPr>
              <p:cNvPr id="241712" name="Picture 97" descr="desktop_computer_stylized_medium">
                <a:extLst>
                  <a:ext uri="{FF2B5EF4-FFF2-40B4-BE49-F238E27FC236}">
                    <a16:creationId xmlns:a16="http://schemas.microsoft.com/office/drawing/2014/main" id="{C6DEA67A-DF5E-4030-B41E-013479D18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713" name="Freeform 98">
                <a:extLst>
                  <a:ext uri="{FF2B5EF4-FFF2-40B4-BE49-F238E27FC236}">
                    <a16:creationId xmlns:a16="http://schemas.microsoft.com/office/drawing/2014/main" id="{BE8917B8-A536-4713-ABC8-ADBF4BDC9DAB}"/>
                  </a:ext>
                </a:extLst>
              </p:cNvPr>
              <p:cNvSpPr>
                <a:spLocks/>
              </p:cNvSpPr>
              <p:nvPr/>
            </p:nvSpPr>
            <p:spPr bwMode="auto">
              <a:xfrm flipH="1">
                <a:off x="374" y="1579"/>
                <a:ext cx="477" cy="506"/>
              </a:xfrm>
              <a:custGeom>
                <a:avLst/>
                <a:gdLst>
                  <a:gd name="T0" fmla="*/ 0 w 356"/>
                  <a:gd name="T1" fmla="*/ 0 h 368"/>
                  <a:gd name="T2" fmla="*/ 450670 w 356"/>
                  <a:gd name="T3" fmla="*/ 40535 h 368"/>
                  <a:gd name="T4" fmla="*/ 534623 w 356"/>
                  <a:gd name="T5" fmla="*/ 844480 h 368"/>
                  <a:gd name="T6" fmla="*/ 117823 w 356"/>
                  <a:gd name="T7" fmla="*/ 105613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pic>
        <p:nvPicPr>
          <p:cNvPr id="241670" name="Picture 17" descr="underline_base">
            <a:extLst>
              <a:ext uri="{FF2B5EF4-FFF2-40B4-BE49-F238E27FC236}">
                <a16:creationId xmlns:a16="http://schemas.microsoft.com/office/drawing/2014/main" id="{531A0B8E-3D84-4079-BCBF-32AEC52A9E4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3" y="857250"/>
            <a:ext cx="45704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2">
            <a:extLst>
              <a:ext uri="{FF2B5EF4-FFF2-40B4-BE49-F238E27FC236}">
                <a16:creationId xmlns:a16="http://schemas.microsoft.com/office/drawing/2014/main" id="{B37007C8-E4A5-48B5-8387-C9B18A0AAEAB}"/>
              </a:ext>
            </a:extLst>
          </p:cNvPr>
          <p:cNvSpPr>
            <a:spLocks noGrp="1" noChangeArrowheads="1"/>
          </p:cNvSpPr>
          <p:nvPr>
            <p:ph type="title"/>
          </p:nvPr>
        </p:nvSpPr>
        <p:spPr>
          <a:xfrm>
            <a:off x="612775" y="0"/>
            <a:ext cx="7772400" cy="1143000"/>
          </a:xfrm>
        </p:spPr>
        <p:txBody>
          <a:bodyPr/>
          <a:lstStyle/>
          <a:p>
            <a:r>
              <a:rPr lang="en-US" altLang="en-US" sz="4000">
                <a:ea typeface="ＭＳ Ｐゴシック" panose="020B0600070205080204" pitchFamily="34" charset="-128"/>
              </a:rPr>
              <a:t>Socket programming </a:t>
            </a:r>
            <a:endParaRPr lang="en-US" altLang="en-US">
              <a:ea typeface="ＭＳ Ｐゴシック" panose="020B0600070205080204" pitchFamily="34" charset="-128"/>
            </a:endParaRPr>
          </a:p>
        </p:txBody>
      </p:sp>
      <p:sp>
        <p:nvSpPr>
          <p:cNvPr id="242690" name="Rectangle 3">
            <a:extLst>
              <a:ext uri="{FF2B5EF4-FFF2-40B4-BE49-F238E27FC236}">
                <a16:creationId xmlns:a16="http://schemas.microsoft.com/office/drawing/2014/main" id="{00F36870-D023-4F23-AA77-9D115491FD43}"/>
              </a:ext>
            </a:extLst>
          </p:cNvPr>
          <p:cNvSpPr>
            <a:spLocks noGrp="1" noChangeArrowheads="1"/>
          </p:cNvSpPr>
          <p:nvPr>
            <p:ph idx="1"/>
          </p:nvPr>
        </p:nvSpPr>
        <p:spPr>
          <a:xfrm>
            <a:off x="492125" y="1395413"/>
            <a:ext cx="8021638" cy="1533525"/>
          </a:xfrm>
        </p:spPr>
        <p:txBody>
          <a:bodyPr/>
          <a:lstStyle/>
          <a:p>
            <a:pPr marL="342900" lvl="1" indent="-342900">
              <a:buSzPct val="65000"/>
              <a:buFont typeface="Wingdings" panose="05000000000000000000" pitchFamily="2" charset="2"/>
              <a:buNone/>
            </a:pPr>
            <a:r>
              <a:rPr lang="en-US" altLang="en-US" sz="2800" i="1">
                <a:solidFill>
                  <a:srgbClr val="22228B"/>
                </a:solidFill>
                <a:ea typeface="ＭＳ Ｐゴシック" panose="020B0600070205080204" pitchFamily="34" charset="-128"/>
              </a:rPr>
              <a:t>Two socket types for two transport services:</a:t>
            </a:r>
          </a:p>
          <a:p>
            <a:pPr marL="342900" lvl="1" indent="-342900">
              <a:buSzPct val="65000"/>
            </a:pPr>
            <a:r>
              <a:rPr lang="en-US" altLang="en-US" sz="2800" i="1">
                <a:solidFill>
                  <a:srgbClr val="CC0000"/>
                </a:solidFill>
                <a:ea typeface="ＭＳ Ｐゴシック" panose="020B0600070205080204" pitchFamily="34" charset="-128"/>
              </a:rPr>
              <a:t>UDP:</a:t>
            </a:r>
            <a:r>
              <a:rPr lang="en-US" altLang="en-US" sz="2800">
                <a:solidFill>
                  <a:srgbClr val="000000"/>
                </a:solidFill>
                <a:ea typeface="ＭＳ Ｐゴシック" panose="020B0600070205080204" pitchFamily="34" charset="-128"/>
              </a:rPr>
              <a:t> </a:t>
            </a:r>
            <a:r>
              <a:rPr lang="en-US" altLang="en-US" sz="2800">
                <a:ea typeface="ＭＳ Ｐゴシック" panose="020B0600070205080204" pitchFamily="34" charset="-128"/>
              </a:rPr>
              <a:t>unreliable datagram</a:t>
            </a:r>
            <a:endParaRPr lang="en-US" altLang="en-US" i="1">
              <a:solidFill>
                <a:srgbClr val="CC0000"/>
              </a:solidFill>
              <a:ea typeface="ＭＳ Ｐゴシック" panose="020B0600070205080204" pitchFamily="34" charset="-128"/>
            </a:endParaRPr>
          </a:p>
          <a:p>
            <a:pPr marL="342900" lvl="1" indent="-342900">
              <a:buSzPct val="65000"/>
            </a:pPr>
            <a:r>
              <a:rPr lang="en-US" altLang="en-US" sz="2800" i="1">
                <a:solidFill>
                  <a:srgbClr val="CC0000"/>
                </a:solidFill>
                <a:ea typeface="ＭＳ Ｐゴシック" panose="020B0600070205080204" pitchFamily="34" charset="-128"/>
              </a:rPr>
              <a:t>TCP:</a:t>
            </a:r>
            <a:r>
              <a:rPr lang="en-US" altLang="en-US" sz="2800">
                <a:ea typeface="ＭＳ Ｐゴシック" panose="020B0600070205080204" pitchFamily="34" charset="-128"/>
              </a:rPr>
              <a:t> reliable, byte stream-oriented </a:t>
            </a:r>
          </a:p>
          <a:p>
            <a:pPr>
              <a:buFont typeface="Wingdings" panose="05000000000000000000" pitchFamily="2" charset="2"/>
              <a:buNone/>
            </a:pPr>
            <a:endParaRPr lang="en-US" altLang="en-US">
              <a:ea typeface="ＭＳ Ｐゴシック" panose="020B0600070205080204" pitchFamily="34" charset="-128"/>
            </a:endParaRPr>
          </a:p>
        </p:txBody>
      </p:sp>
      <p:sp>
        <p:nvSpPr>
          <p:cNvPr id="242691" name="Rectangle 7">
            <a:extLst>
              <a:ext uri="{FF2B5EF4-FFF2-40B4-BE49-F238E27FC236}">
                <a16:creationId xmlns:a16="http://schemas.microsoft.com/office/drawing/2014/main" id="{7C5A72CD-204B-4195-B335-5F7739E8B5A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Application Layer</a:t>
            </a:r>
          </a:p>
        </p:txBody>
      </p:sp>
      <p:sp>
        <p:nvSpPr>
          <p:cNvPr id="242692" name="Rectangle 8">
            <a:extLst>
              <a:ext uri="{FF2B5EF4-FFF2-40B4-BE49-F238E27FC236}">
                <a16:creationId xmlns:a16="http://schemas.microsoft.com/office/drawing/2014/main" id="{03A57B2F-DAA0-4654-AE0B-8A17F6A2F21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2-</a:t>
            </a:r>
            <a:fld id="{6E303EDC-189B-46CD-9EDC-A065F36A9EF0}" type="slidenum">
              <a:rPr lang="en-US" altLang="en-US" sz="1200" smtClean="0">
                <a:solidFill>
                  <a:srgbClr val="000000"/>
                </a:solidFill>
                <a:latin typeface="Tahoma" panose="020B0604030504040204" pitchFamily="34" charset="0"/>
              </a:rPr>
              <a:pPr>
                <a:lnSpc>
                  <a:spcPct val="100000"/>
                </a:lnSpc>
                <a:spcBef>
                  <a:spcPct val="0"/>
                </a:spcBef>
                <a:buClrTx/>
                <a:buSzTx/>
                <a:buFontTx/>
                <a:buNone/>
              </a:pPr>
              <a:t>109</a:t>
            </a:fld>
            <a:endParaRPr lang="en-US" altLang="en-US" sz="1200">
              <a:solidFill>
                <a:srgbClr val="000000"/>
              </a:solidFill>
              <a:latin typeface="Tahoma" panose="020B0604030504040204" pitchFamily="34" charset="0"/>
            </a:endParaRPr>
          </a:p>
        </p:txBody>
      </p:sp>
      <p:pic>
        <p:nvPicPr>
          <p:cNvPr id="242693" name="Picture 17" descr="underline_base">
            <a:extLst>
              <a:ext uri="{FF2B5EF4-FFF2-40B4-BE49-F238E27FC236}">
                <a16:creationId xmlns:a16="http://schemas.microsoft.com/office/drawing/2014/main" id="{41D80ADE-50EC-4C52-B015-459C40C4400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3" y="857250"/>
            <a:ext cx="45704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3">
            <a:extLst>
              <a:ext uri="{FF2B5EF4-FFF2-40B4-BE49-F238E27FC236}">
                <a16:creationId xmlns:a16="http://schemas.microsoft.com/office/drawing/2014/main" id="{48131454-EBC9-4560-AC90-5FCA79178B12}"/>
              </a:ext>
            </a:extLst>
          </p:cNvPr>
          <p:cNvSpPr txBox="1">
            <a:spLocks noChangeArrowheads="1"/>
          </p:cNvSpPr>
          <p:nvPr/>
        </p:nvSpPr>
        <p:spPr bwMode="auto">
          <a:xfrm>
            <a:off x="285750" y="2981325"/>
            <a:ext cx="8021638" cy="1533525"/>
          </a:xfrm>
          <a:prstGeom prst="rect">
            <a:avLst/>
          </a:prstGeom>
          <a:noFill/>
          <a:ln w="9525">
            <a:noFill/>
            <a:miter lim="800000"/>
            <a:headEnd/>
            <a:tailEnd/>
          </a:ln>
        </p:spPr>
        <p:txBody>
          <a:bodyPr/>
          <a:lstStyle/>
          <a:p>
            <a:pPr marL="342900" lvl="1" indent="-342900">
              <a:lnSpc>
                <a:spcPct val="85000"/>
              </a:lnSpc>
              <a:spcBef>
                <a:spcPct val="20000"/>
              </a:spcBef>
              <a:buClr>
                <a:srgbClr val="000099"/>
              </a:buClr>
              <a:buSzPct val="65000"/>
              <a:buFont typeface="Wingdings" pitchFamily="2" charset="2"/>
              <a:buNone/>
              <a:defRPr/>
            </a:pPr>
            <a:r>
              <a:rPr lang="en-US" sz="2800" i="1" kern="0" dirty="0">
                <a:solidFill>
                  <a:schemeClr val="accent6">
                    <a:lumMod val="75000"/>
                  </a:schemeClr>
                </a:solidFill>
                <a:latin typeface="Gill Sans MT" pitchFamily="34" charset="0"/>
                <a:ea typeface="ＭＳ Ｐゴシック" charset="0"/>
              </a:rPr>
              <a:t>Application Example:</a:t>
            </a:r>
          </a:p>
          <a:p>
            <a:pPr marL="514350" indent="-287338">
              <a:lnSpc>
                <a:spcPct val="85000"/>
              </a:lnSpc>
              <a:spcBef>
                <a:spcPct val="20000"/>
              </a:spcBef>
              <a:buClr>
                <a:srgbClr val="000099"/>
              </a:buClr>
              <a:buSzPct val="65000"/>
              <a:buFont typeface="+mj-lt"/>
              <a:buAutoNum type="arabicPeriod"/>
              <a:defRPr/>
            </a:pPr>
            <a:r>
              <a:rPr lang="en-US" sz="2800" kern="0" dirty="0">
                <a:latin typeface="Gill Sans MT" pitchFamily="34" charset="0"/>
                <a:cs typeface="ＭＳ Ｐゴシック" charset="0"/>
              </a:rPr>
              <a:t>client reads a line of characters (data) from its keyboard and sends data to server</a:t>
            </a:r>
          </a:p>
          <a:p>
            <a:pPr marL="514350" indent="-287338">
              <a:lnSpc>
                <a:spcPct val="85000"/>
              </a:lnSpc>
              <a:spcBef>
                <a:spcPct val="20000"/>
              </a:spcBef>
              <a:buClr>
                <a:srgbClr val="000099"/>
              </a:buClr>
              <a:buSzPct val="65000"/>
              <a:buFont typeface="+mj-lt"/>
              <a:buAutoNum type="arabicPeriod"/>
              <a:defRPr/>
            </a:pPr>
            <a:r>
              <a:rPr lang="en-US" sz="2800" kern="0" dirty="0">
                <a:latin typeface="Gill Sans MT" pitchFamily="34" charset="0"/>
                <a:cs typeface="ＭＳ Ｐゴシック" charset="0"/>
              </a:rPr>
              <a:t>server receives the data and converts characters to uppercase</a:t>
            </a:r>
          </a:p>
          <a:p>
            <a:pPr marL="514350" indent="-287338">
              <a:lnSpc>
                <a:spcPct val="85000"/>
              </a:lnSpc>
              <a:spcBef>
                <a:spcPct val="20000"/>
              </a:spcBef>
              <a:buClr>
                <a:srgbClr val="000099"/>
              </a:buClr>
              <a:buSzPct val="65000"/>
              <a:buFont typeface="+mj-lt"/>
              <a:buAutoNum type="arabicPeriod"/>
              <a:defRPr/>
            </a:pPr>
            <a:r>
              <a:rPr lang="en-US" sz="2800" kern="0" dirty="0">
                <a:latin typeface="Gill Sans MT" pitchFamily="34" charset="0"/>
                <a:cs typeface="ＭＳ Ｐゴシック" charset="0"/>
              </a:rPr>
              <a:t>server sends modified data to client</a:t>
            </a:r>
          </a:p>
          <a:p>
            <a:pPr marL="514350" indent="-287338">
              <a:lnSpc>
                <a:spcPct val="85000"/>
              </a:lnSpc>
              <a:spcBef>
                <a:spcPct val="20000"/>
              </a:spcBef>
              <a:buClr>
                <a:srgbClr val="000099"/>
              </a:buClr>
              <a:buSzPct val="65000"/>
              <a:buFont typeface="+mj-lt"/>
              <a:buAutoNum type="arabicPeriod"/>
              <a:defRPr/>
            </a:pPr>
            <a:r>
              <a:rPr lang="en-US" sz="2800" kern="0" dirty="0">
                <a:latin typeface="Gill Sans MT" pitchFamily="34" charset="0"/>
                <a:cs typeface="ＭＳ Ｐゴシック" charset="0"/>
              </a:rPr>
              <a:t>client receives modified data and displays line on its screen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504A1D60-114F-4A07-A3A0-BEE67C9BBDA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52226" name="Rectangle 8">
            <a:extLst>
              <a:ext uri="{FF2B5EF4-FFF2-40B4-BE49-F238E27FC236}">
                <a16:creationId xmlns:a16="http://schemas.microsoft.com/office/drawing/2014/main" id="{AC6C8435-104C-4CED-AF25-E6C0598CC3C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BB88ADB6-194E-4D71-B4F9-EC2506558DEB}" type="slidenum">
              <a:rPr lang="en-US" altLang="en-US" sz="1200" smtClean="0">
                <a:latin typeface="Tahoma" panose="020B0604030504040204" pitchFamily="34" charset="0"/>
              </a:rPr>
              <a:pPr>
                <a:lnSpc>
                  <a:spcPct val="100000"/>
                </a:lnSpc>
                <a:spcBef>
                  <a:spcPct val="0"/>
                </a:spcBef>
                <a:buClrTx/>
                <a:buSzTx/>
                <a:buFontTx/>
                <a:buNone/>
              </a:pPr>
              <a:t>11</a:t>
            </a:fld>
            <a:endParaRPr lang="en-US" altLang="en-US" sz="1200">
              <a:latin typeface="Tahoma" panose="020B0604030504040204" pitchFamily="34" charset="0"/>
            </a:endParaRPr>
          </a:p>
        </p:txBody>
      </p:sp>
      <p:pic>
        <p:nvPicPr>
          <p:cNvPr id="52227" name="Picture 10" descr="underline_base">
            <a:extLst>
              <a:ext uri="{FF2B5EF4-FFF2-40B4-BE49-F238E27FC236}">
                <a16:creationId xmlns:a16="http://schemas.microsoft.com/office/drawing/2014/main" id="{4F1560C1-3FBA-4F59-89E7-E99E50E1BB1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8" y="871538"/>
            <a:ext cx="4570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2">
            <a:extLst>
              <a:ext uri="{FF2B5EF4-FFF2-40B4-BE49-F238E27FC236}">
                <a16:creationId xmlns:a16="http://schemas.microsoft.com/office/drawing/2014/main" id="{1FC2EB6C-7C4A-4F69-9282-83146A29BB02}"/>
              </a:ext>
            </a:extLst>
          </p:cNvPr>
          <p:cNvSpPr>
            <a:spLocks noGrp="1" noChangeArrowheads="1"/>
          </p:cNvSpPr>
          <p:nvPr>
            <p:ph type="title"/>
          </p:nvPr>
        </p:nvSpPr>
        <p:spPr>
          <a:xfrm>
            <a:off x="273050" y="238125"/>
            <a:ext cx="7772400" cy="871538"/>
          </a:xfrm>
        </p:spPr>
        <p:txBody>
          <a:bodyPr/>
          <a:lstStyle/>
          <a:p>
            <a:r>
              <a:rPr lang="en-US" altLang="en-US" sz="3600">
                <a:ea typeface="ＭＳ Ｐゴシック" panose="020B0600070205080204" pitchFamily="34" charset="-128"/>
              </a:rPr>
              <a:t>Addressing processes</a:t>
            </a:r>
            <a:endParaRPr lang="en-US" altLang="en-US">
              <a:ea typeface="ＭＳ Ｐゴシック" panose="020B0600070205080204" pitchFamily="34" charset="-128"/>
            </a:endParaRPr>
          </a:p>
        </p:txBody>
      </p:sp>
      <p:sp>
        <p:nvSpPr>
          <p:cNvPr id="52229" name="Rectangle 3">
            <a:extLst>
              <a:ext uri="{FF2B5EF4-FFF2-40B4-BE49-F238E27FC236}">
                <a16:creationId xmlns:a16="http://schemas.microsoft.com/office/drawing/2014/main" id="{4922FC24-D432-4920-9A7B-87EF910D0F09}"/>
              </a:ext>
            </a:extLst>
          </p:cNvPr>
          <p:cNvSpPr>
            <a:spLocks noGrp="1" noChangeArrowheads="1"/>
          </p:cNvSpPr>
          <p:nvPr>
            <p:ph type="body" sz="half" idx="2"/>
          </p:nvPr>
        </p:nvSpPr>
        <p:spPr>
          <a:xfrm>
            <a:off x="498475" y="1365250"/>
            <a:ext cx="4021138" cy="4648200"/>
          </a:xfrm>
        </p:spPr>
        <p:txBody>
          <a:bodyPr/>
          <a:lstStyle/>
          <a:p>
            <a:r>
              <a:rPr lang="en-US" altLang="en-US" sz="2400">
                <a:ea typeface="ＭＳ Ｐゴシック" panose="020B0600070205080204" pitchFamily="34" charset="-128"/>
              </a:rPr>
              <a:t>to receive messages, process must have </a:t>
            </a:r>
            <a:r>
              <a:rPr lang="en-US" altLang="en-US" sz="2400" i="1">
                <a:solidFill>
                  <a:srgbClr val="CC0000"/>
                </a:solidFill>
                <a:ea typeface="ＭＳ Ｐゴシック" panose="020B0600070205080204" pitchFamily="34" charset="-128"/>
              </a:rPr>
              <a:t>identifier</a:t>
            </a:r>
          </a:p>
          <a:p>
            <a:r>
              <a:rPr lang="en-US" altLang="en-US" sz="2400">
                <a:ea typeface="ＭＳ Ｐゴシック" panose="020B0600070205080204" pitchFamily="34" charset="-128"/>
              </a:rPr>
              <a:t>host device has unique 32-bit IP address</a:t>
            </a:r>
          </a:p>
          <a:p>
            <a:r>
              <a:rPr lang="en-US" altLang="en-US" sz="2400" i="1" u="sng">
                <a:solidFill>
                  <a:srgbClr val="CC0000"/>
                </a:solidFill>
                <a:ea typeface="ＭＳ Ｐゴシック" panose="020B0600070205080204" pitchFamily="34" charset="-128"/>
              </a:rPr>
              <a:t>Q:</a:t>
            </a:r>
            <a:r>
              <a:rPr lang="en-US" altLang="en-US" sz="2400">
                <a:ea typeface="ＭＳ Ｐゴシック" panose="020B0600070205080204" pitchFamily="34" charset="-128"/>
              </a:rPr>
              <a:t> does  IP address of host on which process runs suffice for identifying the process?</a:t>
            </a:r>
          </a:p>
        </p:txBody>
      </p:sp>
      <p:sp>
        <p:nvSpPr>
          <p:cNvPr id="237572" name="Rectangle 4">
            <a:extLst>
              <a:ext uri="{FF2B5EF4-FFF2-40B4-BE49-F238E27FC236}">
                <a16:creationId xmlns:a16="http://schemas.microsoft.com/office/drawing/2014/main" id="{ED57596E-EA20-4031-8474-68D8107E5F93}"/>
              </a:ext>
            </a:extLst>
          </p:cNvPr>
          <p:cNvSpPr>
            <a:spLocks noGrp="1" noChangeArrowheads="1"/>
          </p:cNvSpPr>
          <p:nvPr>
            <p:ph type="body" sz="half" idx="1"/>
          </p:nvPr>
        </p:nvSpPr>
        <p:spPr>
          <a:xfrm>
            <a:off x="4719638" y="1357313"/>
            <a:ext cx="4125912" cy="5218112"/>
          </a:xfrm>
          <a:noFill/>
        </p:spPr>
        <p:txBody>
          <a:bodyPr/>
          <a:lstStyle/>
          <a:p>
            <a:r>
              <a:rPr lang="en-US" altLang="en-US" sz="2400" i="1">
                <a:solidFill>
                  <a:srgbClr val="CC0000"/>
                </a:solidFill>
                <a:ea typeface="ＭＳ Ｐゴシック" panose="020B0600070205080204" pitchFamily="34" charset="-128"/>
              </a:rPr>
              <a:t>identifier</a:t>
            </a:r>
            <a:r>
              <a:rPr lang="en-US" altLang="en-US" sz="2400">
                <a:solidFill>
                  <a:srgbClr val="FF0000"/>
                </a:solidFill>
                <a:ea typeface="ＭＳ Ｐゴシック" panose="020B0600070205080204" pitchFamily="34" charset="-128"/>
              </a:rPr>
              <a:t> </a:t>
            </a:r>
            <a:r>
              <a:rPr lang="en-US" altLang="en-US" sz="2400">
                <a:ea typeface="ＭＳ Ｐゴシック" panose="020B0600070205080204" pitchFamily="34" charset="-128"/>
              </a:rPr>
              <a:t>includes both </a:t>
            </a:r>
            <a:r>
              <a:rPr lang="en-US" altLang="en-US" sz="2400">
                <a:solidFill>
                  <a:srgbClr val="CC0000"/>
                </a:solidFill>
                <a:ea typeface="ＭＳ Ｐゴシック" panose="020B0600070205080204" pitchFamily="34" charset="-128"/>
              </a:rPr>
              <a:t>IP address</a:t>
            </a:r>
            <a:r>
              <a:rPr lang="en-US" altLang="en-US" sz="2400">
                <a:ea typeface="ＭＳ Ｐゴシック" panose="020B0600070205080204" pitchFamily="34" charset="-128"/>
              </a:rPr>
              <a:t> and </a:t>
            </a:r>
            <a:r>
              <a:rPr lang="en-US" altLang="en-US" sz="2400">
                <a:solidFill>
                  <a:srgbClr val="CC0000"/>
                </a:solidFill>
                <a:ea typeface="ＭＳ Ｐゴシック" panose="020B0600070205080204" pitchFamily="34" charset="-128"/>
              </a:rPr>
              <a:t>port numbers</a:t>
            </a:r>
            <a:r>
              <a:rPr lang="en-US" altLang="en-US" sz="2400">
                <a:ea typeface="ＭＳ Ｐゴシック" panose="020B0600070205080204" pitchFamily="34" charset="-128"/>
              </a:rPr>
              <a:t> associated with process on host.</a:t>
            </a:r>
          </a:p>
          <a:p>
            <a:r>
              <a:rPr lang="en-US" altLang="en-US" sz="2400">
                <a:ea typeface="ＭＳ Ｐゴシック" panose="020B0600070205080204" pitchFamily="34" charset="-128"/>
              </a:rPr>
              <a:t>example port numbers:</a:t>
            </a:r>
          </a:p>
          <a:p>
            <a:pPr lvl="1"/>
            <a:r>
              <a:rPr lang="en-US" altLang="en-US" sz="2000">
                <a:ea typeface="ＭＳ Ｐゴシック" panose="020B0600070205080204" pitchFamily="34" charset="-128"/>
              </a:rPr>
              <a:t>HTTP server: 80</a:t>
            </a:r>
          </a:p>
          <a:p>
            <a:pPr lvl="1"/>
            <a:r>
              <a:rPr lang="en-US" altLang="en-US" sz="2000">
                <a:ea typeface="ＭＳ Ｐゴシック" panose="020B0600070205080204" pitchFamily="34" charset="-128"/>
              </a:rPr>
              <a:t>mail server: 25</a:t>
            </a:r>
          </a:p>
          <a:p>
            <a:r>
              <a:rPr lang="en-US" altLang="en-US" sz="2400">
                <a:ea typeface="ＭＳ Ｐゴシック" panose="020B0600070205080204" pitchFamily="34" charset="-128"/>
              </a:rPr>
              <a:t>to send HTTP message to gaia.cs.umass.edu web server:</a:t>
            </a:r>
          </a:p>
          <a:p>
            <a:pPr lvl="1"/>
            <a:r>
              <a:rPr lang="en-US" altLang="en-US" sz="2000">
                <a:solidFill>
                  <a:srgbClr val="CC0000"/>
                </a:solidFill>
                <a:ea typeface="ＭＳ Ｐゴシック" panose="020B0600070205080204" pitchFamily="34" charset="-128"/>
              </a:rPr>
              <a:t>IP address:</a:t>
            </a:r>
            <a:r>
              <a:rPr lang="en-US" altLang="en-US" sz="2000">
                <a:solidFill>
                  <a:schemeClr val="accent2"/>
                </a:solidFill>
                <a:ea typeface="ＭＳ Ｐゴシック" panose="020B0600070205080204" pitchFamily="34" charset="-128"/>
              </a:rPr>
              <a:t> </a:t>
            </a:r>
            <a:r>
              <a:rPr lang="en-US" altLang="en-US" sz="2000">
                <a:ea typeface="ＭＳ Ｐゴシック" panose="020B0600070205080204" pitchFamily="34" charset="-128"/>
              </a:rPr>
              <a:t>128.119.245.12</a:t>
            </a:r>
          </a:p>
          <a:p>
            <a:pPr lvl="1"/>
            <a:r>
              <a:rPr lang="en-US" altLang="en-US" sz="2000">
                <a:solidFill>
                  <a:srgbClr val="CC0000"/>
                </a:solidFill>
                <a:ea typeface="ＭＳ Ｐゴシック" panose="020B0600070205080204" pitchFamily="34" charset="-128"/>
              </a:rPr>
              <a:t>port number:</a:t>
            </a:r>
            <a:r>
              <a:rPr lang="en-US" altLang="en-US" sz="2000">
                <a:solidFill>
                  <a:schemeClr val="accent2"/>
                </a:solidFill>
                <a:ea typeface="ＭＳ Ｐゴシック" panose="020B0600070205080204" pitchFamily="34" charset="-128"/>
              </a:rPr>
              <a:t> </a:t>
            </a:r>
            <a:r>
              <a:rPr lang="en-US" altLang="en-US" sz="2000">
                <a:ea typeface="ＭＳ Ｐゴシック" panose="020B0600070205080204" pitchFamily="34" charset="-128"/>
              </a:rPr>
              <a:t>80</a:t>
            </a:r>
          </a:p>
          <a:p>
            <a:r>
              <a:rPr lang="en-US" altLang="en-US" sz="2400">
                <a:ea typeface="ＭＳ Ｐゴシック" panose="020B0600070205080204" pitchFamily="34" charset="-128"/>
              </a:rPr>
              <a:t>more shortly…</a:t>
            </a:r>
          </a:p>
        </p:txBody>
      </p:sp>
      <p:sp>
        <p:nvSpPr>
          <p:cNvPr id="43020" name="Rectangle 3">
            <a:extLst>
              <a:ext uri="{FF2B5EF4-FFF2-40B4-BE49-F238E27FC236}">
                <a16:creationId xmlns:a16="http://schemas.microsoft.com/office/drawing/2014/main" id="{A1E6153A-DF3A-4B2B-9DAA-516F8E7BB031}"/>
              </a:ext>
            </a:extLst>
          </p:cNvPr>
          <p:cNvSpPr>
            <a:spLocks noChangeArrowheads="1"/>
          </p:cNvSpPr>
          <p:nvPr/>
        </p:nvSpPr>
        <p:spPr bwMode="auto">
          <a:xfrm>
            <a:off x="549275" y="4021138"/>
            <a:ext cx="40211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lvl="1"/>
            <a:r>
              <a:rPr lang="en-US" altLang="en-US" i="1" u="sng">
                <a:solidFill>
                  <a:srgbClr val="CC0000"/>
                </a:solidFill>
              </a:rPr>
              <a:t>A:</a:t>
            </a:r>
            <a:r>
              <a:rPr lang="en-US" altLang="en-US"/>
              <a:t> no, </a:t>
            </a:r>
            <a:r>
              <a:rPr lang="en-US" altLang="en-US" i="1"/>
              <a:t>many</a:t>
            </a:r>
            <a:r>
              <a:rPr lang="en-US" altLang="en-US"/>
              <a:t> processes can be running on same host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3020">
                                            <p:txEl>
                                              <p:pRg st="0" end="0"/>
                                            </p:txEl>
                                          </p:spTgt>
                                        </p:tgtEl>
                                        <p:attrNameLst>
                                          <p:attrName>style.visibility</p:attrName>
                                        </p:attrNameLst>
                                      </p:cBhvr>
                                      <p:to>
                                        <p:strVal val="visible"/>
                                      </p:to>
                                    </p:set>
                                    <p:animEffect transition="in" filter="dissolve">
                                      <p:cBhvr>
                                        <p:cTn id="7" dur="500"/>
                                        <p:tgtEl>
                                          <p:spTgt spid="4302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7572"/>
                                        </p:tgtEl>
                                        <p:attrNameLst>
                                          <p:attrName>style.visibility</p:attrName>
                                        </p:attrNameLst>
                                      </p:cBhvr>
                                      <p:to>
                                        <p:strVal val="visible"/>
                                      </p:to>
                                    </p:set>
                                    <p:animEffect transition="in" filter="dissolve">
                                      <p:cBhvr>
                                        <p:cTn id="12" dur="500"/>
                                        <p:tgtEl>
                                          <p:spTgt spid="237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2">
            <a:extLst>
              <a:ext uri="{FF2B5EF4-FFF2-40B4-BE49-F238E27FC236}">
                <a16:creationId xmlns:a16="http://schemas.microsoft.com/office/drawing/2014/main" id="{07419AF5-FFAA-4D96-BACE-E6501E91A035}"/>
              </a:ext>
            </a:extLst>
          </p:cNvPr>
          <p:cNvSpPr>
            <a:spLocks noGrp="1" noChangeArrowheads="1"/>
          </p:cNvSpPr>
          <p:nvPr>
            <p:ph type="title"/>
          </p:nvPr>
        </p:nvSpPr>
        <p:spPr>
          <a:xfrm>
            <a:off x="511175" y="0"/>
            <a:ext cx="7772400" cy="1143000"/>
          </a:xfrm>
        </p:spPr>
        <p:txBody>
          <a:bodyPr/>
          <a:lstStyle/>
          <a:p>
            <a:r>
              <a:rPr lang="en-US" altLang="en-US" sz="4000">
                <a:ea typeface="ＭＳ Ｐゴシック" panose="020B0600070205080204" pitchFamily="34" charset="-128"/>
              </a:rPr>
              <a:t>Socket programming </a:t>
            </a:r>
            <a:r>
              <a:rPr lang="en-US" altLang="en-US" sz="4000" i="1">
                <a:solidFill>
                  <a:srgbClr val="CC0000"/>
                </a:solidFill>
                <a:ea typeface="ＭＳ Ｐゴシック" panose="020B0600070205080204" pitchFamily="34" charset="-128"/>
              </a:rPr>
              <a:t>with UDP</a:t>
            </a:r>
            <a:endParaRPr lang="en-US" altLang="en-US">
              <a:solidFill>
                <a:srgbClr val="CC0000"/>
              </a:solidFill>
              <a:ea typeface="ＭＳ Ｐゴシック" panose="020B0600070205080204" pitchFamily="34" charset="-128"/>
            </a:endParaRPr>
          </a:p>
        </p:txBody>
      </p:sp>
      <p:sp>
        <p:nvSpPr>
          <p:cNvPr id="243714" name="Rectangle 3">
            <a:extLst>
              <a:ext uri="{FF2B5EF4-FFF2-40B4-BE49-F238E27FC236}">
                <a16:creationId xmlns:a16="http://schemas.microsoft.com/office/drawing/2014/main" id="{5079E368-49F7-4FDB-9EAA-A6538F44E9C3}"/>
              </a:ext>
            </a:extLst>
          </p:cNvPr>
          <p:cNvSpPr>
            <a:spLocks noGrp="1" noChangeArrowheads="1"/>
          </p:cNvSpPr>
          <p:nvPr>
            <p:ph sz="half" idx="1"/>
          </p:nvPr>
        </p:nvSpPr>
        <p:spPr>
          <a:xfrm>
            <a:off x="455613" y="1354138"/>
            <a:ext cx="7265987" cy="4648200"/>
          </a:xfrm>
        </p:spPr>
        <p:txBody>
          <a:bodyPr/>
          <a:lstStyle/>
          <a:p>
            <a:pPr>
              <a:buFont typeface="Wingdings" panose="05000000000000000000" pitchFamily="2" charset="2"/>
              <a:buNone/>
            </a:pPr>
            <a:r>
              <a:rPr lang="en-US" altLang="en-US">
                <a:solidFill>
                  <a:srgbClr val="CC0000"/>
                </a:solidFill>
                <a:ea typeface="ＭＳ Ｐゴシック" panose="020B0600070205080204" pitchFamily="34" charset="-128"/>
              </a:rPr>
              <a:t>UDP: no </a:t>
            </a:r>
            <a:r>
              <a:rPr lang="ja-JP" altLang="en-US">
                <a:solidFill>
                  <a:srgbClr val="CC0000"/>
                </a:solidFill>
                <a:ea typeface="ＭＳ Ｐゴシック" panose="020B0600070205080204" pitchFamily="34" charset="-128"/>
              </a:rPr>
              <a:t>“</a:t>
            </a:r>
            <a:r>
              <a:rPr lang="en-US" altLang="ja-JP">
                <a:solidFill>
                  <a:srgbClr val="CC0000"/>
                </a:solidFill>
                <a:ea typeface="ＭＳ Ｐゴシック" panose="020B0600070205080204" pitchFamily="34" charset="-128"/>
              </a:rPr>
              <a:t>connection</a:t>
            </a:r>
            <a:r>
              <a:rPr lang="ja-JP" altLang="en-US">
                <a:solidFill>
                  <a:srgbClr val="CC0000"/>
                </a:solidFill>
                <a:ea typeface="ＭＳ Ｐゴシック" panose="020B0600070205080204" pitchFamily="34" charset="-128"/>
              </a:rPr>
              <a:t>”</a:t>
            </a:r>
            <a:r>
              <a:rPr lang="en-US" altLang="ja-JP">
                <a:solidFill>
                  <a:srgbClr val="CC0000"/>
                </a:solidFill>
                <a:ea typeface="ＭＳ Ｐゴシック" panose="020B0600070205080204" pitchFamily="34" charset="-128"/>
              </a:rPr>
              <a:t> between client &amp; server</a:t>
            </a:r>
          </a:p>
          <a:p>
            <a:r>
              <a:rPr lang="en-US" altLang="en-US" sz="2400">
                <a:ea typeface="ＭＳ Ｐゴシック" panose="020B0600070205080204" pitchFamily="34" charset="-128"/>
              </a:rPr>
              <a:t>no handshaking before sending data</a:t>
            </a:r>
          </a:p>
          <a:p>
            <a:r>
              <a:rPr lang="en-US" altLang="en-US" sz="2400">
                <a:ea typeface="ＭＳ Ｐゴシック" panose="020B0600070205080204" pitchFamily="34" charset="-128"/>
              </a:rPr>
              <a:t>sender explicitly attaches IP destination address and port # to each packet</a:t>
            </a:r>
          </a:p>
          <a:p>
            <a:r>
              <a:rPr lang="en-US" altLang="en-US" sz="2400">
                <a:ea typeface="ＭＳ Ｐゴシック" panose="020B0600070205080204" pitchFamily="34" charset="-128"/>
              </a:rPr>
              <a:t>receiver extracts sender IP address and port# from received packet</a:t>
            </a:r>
          </a:p>
          <a:p>
            <a:pPr>
              <a:spcBef>
                <a:spcPct val="50000"/>
              </a:spcBef>
              <a:buFont typeface="Wingdings" panose="05000000000000000000" pitchFamily="2" charset="2"/>
              <a:buNone/>
            </a:pPr>
            <a:r>
              <a:rPr lang="en-US" altLang="en-US">
                <a:solidFill>
                  <a:srgbClr val="CC0000"/>
                </a:solidFill>
                <a:ea typeface="ＭＳ Ｐゴシック" panose="020B0600070205080204" pitchFamily="34" charset="-128"/>
              </a:rPr>
              <a:t>UDP: transmitted data may be lost or received out-of-order</a:t>
            </a:r>
          </a:p>
          <a:p>
            <a:pPr>
              <a:spcBef>
                <a:spcPct val="50000"/>
              </a:spcBef>
              <a:buFont typeface="Wingdings" panose="05000000000000000000" pitchFamily="2" charset="2"/>
              <a:buNone/>
            </a:pPr>
            <a:r>
              <a:rPr lang="en-US" altLang="en-US">
                <a:solidFill>
                  <a:srgbClr val="CC0000"/>
                </a:solidFill>
                <a:ea typeface="ＭＳ Ｐゴシック" panose="020B0600070205080204" pitchFamily="34" charset="-128"/>
              </a:rPr>
              <a:t>Application viewpoint:</a:t>
            </a:r>
          </a:p>
          <a:p>
            <a:pPr>
              <a:lnSpc>
                <a:spcPts val="2800"/>
              </a:lnSpc>
              <a:spcBef>
                <a:spcPct val="0"/>
              </a:spcBef>
              <a:buClrTx/>
              <a:buSzTx/>
            </a:pPr>
            <a:r>
              <a:rPr lang="en-US" altLang="en-US" sz="2400">
                <a:ea typeface="ＭＳ Ｐゴシック" panose="020B0600070205080204" pitchFamily="34" charset="-128"/>
              </a:rPr>
              <a:t>UDP provides </a:t>
            </a:r>
            <a:r>
              <a:rPr lang="en-US" altLang="en-US" sz="2400" i="1">
                <a:ea typeface="ＭＳ Ｐゴシック" panose="020B0600070205080204" pitchFamily="34" charset="-128"/>
              </a:rPr>
              <a:t>unreliable</a:t>
            </a:r>
            <a:r>
              <a:rPr lang="en-US" altLang="en-US" sz="2400">
                <a:ea typeface="ＭＳ Ｐゴシック" panose="020B0600070205080204" pitchFamily="34" charset="-128"/>
              </a:rPr>
              <a:t> transfer  of groups of bytes (</a:t>
            </a:r>
            <a:r>
              <a:rPr lang="ja-JP" altLang="en-US" sz="2400">
                <a:ea typeface="ＭＳ Ｐゴシック" panose="020B0600070205080204" pitchFamily="34" charset="-128"/>
              </a:rPr>
              <a:t>“</a:t>
            </a:r>
            <a:r>
              <a:rPr lang="en-US" altLang="ja-JP" sz="2400">
                <a:ea typeface="ＭＳ Ｐゴシック" panose="020B0600070205080204" pitchFamily="34" charset="-128"/>
              </a:rPr>
              <a:t>datagrams</a:t>
            </a:r>
            <a:r>
              <a:rPr lang="ja-JP" altLang="en-US" sz="2400">
                <a:ea typeface="ＭＳ Ｐゴシック" panose="020B0600070205080204" pitchFamily="34" charset="-128"/>
              </a:rPr>
              <a:t>”</a:t>
            </a:r>
            <a:r>
              <a:rPr lang="en-US" altLang="ja-JP" sz="2400">
                <a:ea typeface="ＭＳ Ｐゴシック" panose="020B0600070205080204" pitchFamily="34" charset="-128"/>
              </a:rPr>
              <a:t>)  between client and server</a:t>
            </a:r>
          </a:p>
          <a:p>
            <a:pPr>
              <a:spcBef>
                <a:spcPct val="50000"/>
              </a:spcBef>
              <a:buFont typeface="Wingdings" panose="05000000000000000000"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anose="05000000000000000000"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anose="05000000000000000000"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anose="05000000000000000000"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anose="05000000000000000000"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anose="05000000000000000000"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anose="05000000000000000000"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anose="05000000000000000000"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anose="05000000000000000000"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anose="05000000000000000000"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anose="05000000000000000000"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anose="05000000000000000000"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anose="05000000000000000000"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anose="05000000000000000000"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anose="05000000000000000000"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anose="05000000000000000000"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anose="05000000000000000000"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anose="05000000000000000000"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anose="05000000000000000000"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anose="05000000000000000000"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anose="05000000000000000000"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anose="05000000000000000000" pitchFamily="2" charset="2"/>
              <a:buNone/>
            </a:pPr>
            <a:endParaRPr lang="en-US" altLang="en-US">
              <a:solidFill>
                <a:srgbClr val="CC0000"/>
              </a:solidFill>
              <a:ea typeface="ＭＳ Ｐゴシック" panose="020B0600070205080204" pitchFamily="34" charset="-128"/>
            </a:endParaRPr>
          </a:p>
        </p:txBody>
      </p:sp>
      <p:sp>
        <p:nvSpPr>
          <p:cNvPr id="243715" name="Rectangle 7">
            <a:extLst>
              <a:ext uri="{FF2B5EF4-FFF2-40B4-BE49-F238E27FC236}">
                <a16:creationId xmlns:a16="http://schemas.microsoft.com/office/drawing/2014/main" id="{927314CE-39A2-469B-8F08-36719F4DE3DB}"/>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Application Layer</a:t>
            </a:r>
          </a:p>
        </p:txBody>
      </p:sp>
      <p:sp>
        <p:nvSpPr>
          <p:cNvPr id="243716" name="Rectangle 8">
            <a:extLst>
              <a:ext uri="{FF2B5EF4-FFF2-40B4-BE49-F238E27FC236}">
                <a16:creationId xmlns:a16="http://schemas.microsoft.com/office/drawing/2014/main" id="{482AB96F-5D81-4D75-83EE-E48F17AE5F4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2-</a:t>
            </a:r>
            <a:fld id="{7E405709-62BC-447D-AE5A-73E54F4FBBFA}" type="slidenum">
              <a:rPr lang="en-US" altLang="en-US" sz="1200" smtClean="0">
                <a:solidFill>
                  <a:srgbClr val="000000"/>
                </a:solidFill>
                <a:latin typeface="Tahoma" panose="020B0604030504040204" pitchFamily="34" charset="0"/>
              </a:rPr>
              <a:pPr>
                <a:lnSpc>
                  <a:spcPct val="100000"/>
                </a:lnSpc>
                <a:spcBef>
                  <a:spcPct val="0"/>
                </a:spcBef>
                <a:buClrTx/>
                <a:buSzTx/>
                <a:buFontTx/>
                <a:buNone/>
              </a:pPr>
              <a:t>110</a:t>
            </a:fld>
            <a:endParaRPr lang="en-US" altLang="en-US" sz="1200">
              <a:solidFill>
                <a:srgbClr val="000000"/>
              </a:solidFill>
              <a:latin typeface="Tahoma" panose="020B0604030504040204" pitchFamily="34" charset="0"/>
            </a:endParaRPr>
          </a:p>
        </p:txBody>
      </p:sp>
      <p:pic>
        <p:nvPicPr>
          <p:cNvPr id="243717" name="Picture 15" descr="underline_base">
            <a:extLst>
              <a:ext uri="{FF2B5EF4-FFF2-40B4-BE49-F238E27FC236}">
                <a16:creationId xmlns:a16="http://schemas.microsoft.com/office/drawing/2014/main" id="{F4D39720-911E-47ED-BB9D-2C3F51D5B10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75" y="790575"/>
            <a:ext cx="6399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718" name="Rectangle 7">
            <a:extLst>
              <a:ext uri="{FF2B5EF4-FFF2-40B4-BE49-F238E27FC236}">
                <a16:creationId xmlns:a16="http://schemas.microsoft.com/office/drawing/2014/main" id="{26DC812A-0A8E-49AF-B98F-D1C2CB7B49B5}"/>
              </a:ext>
            </a:extLst>
          </p:cNvPr>
          <p:cNvSpPr>
            <a:spLocks noChangeArrowheads="1"/>
          </p:cNvSpPr>
          <p:nvPr/>
        </p:nvSpPr>
        <p:spPr bwMode="auto">
          <a:xfrm>
            <a:off x="4995863" y="3198813"/>
            <a:ext cx="18415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3333CC"/>
              </a:buClr>
              <a:buSzPct val="85000"/>
              <a:buFont typeface="ZapfDingbats" pitchFamily="82" charset="2"/>
              <a:buNone/>
            </a:pPr>
            <a:endParaRPr lang="en-US" altLang="en-US" sz="2400">
              <a:solidFill>
                <a:srgbClr val="000000"/>
              </a:solidFill>
              <a:latin typeface="Comic Sans MS" panose="030F0702030302020204" pitchFamily="66"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2">
            <a:extLst>
              <a:ext uri="{FF2B5EF4-FFF2-40B4-BE49-F238E27FC236}">
                <a16:creationId xmlns:a16="http://schemas.microsoft.com/office/drawing/2014/main" id="{4FAFA91E-F559-4D38-B344-9C330D065492}"/>
              </a:ext>
            </a:extLst>
          </p:cNvPr>
          <p:cNvSpPr>
            <a:spLocks noGrp="1" noChangeArrowheads="1"/>
          </p:cNvSpPr>
          <p:nvPr>
            <p:ph type="title"/>
          </p:nvPr>
        </p:nvSpPr>
        <p:spPr>
          <a:xfrm>
            <a:off x="488950" y="0"/>
            <a:ext cx="7772400" cy="1143000"/>
          </a:xfrm>
        </p:spPr>
        <p:txBody>
          <a:bodyPr/>
          <a:lstStyle/>
          <a:p>
            <a:r>
              <a:rPr lang="en-US" altLang="en-US" sz="3600">
                <a:ea typeface="ＭＳ Ｐゴシック" panose="020B0600070205080204" pitchFamily="34" charset="-128"/>
              </a:rPr>
              <a:t>Client/server socket interaction: UDP</a:t>
            </a:r>
            <a:endParaRPr lang="en-US" altLang="en-US">
              <a:ea typeface="ＭＳ Ｐゴシック" panose="020B0600070205080204" pitchFamily="34" charset="-128"/>
            </a:endParaRPr>
          </a:p>
        </p:txBody>
      </p:sp>
      <p:grpSp>
        <p:nvGrpSpPr>
          <p:cNvPr id="2" name="Group 4">
            <a:extLst>
              <a:ext uri="{FF2B5EF4-FFF2-40B4-BE49-F238E27FC236}">
                <a16:creationId xmlns:a16="http://schemas.microsoft.com/office/drawing/2014/main" id="{07CC38CC-EF6C-4E06-92CE-7A0D35064180}"/>
              </a:ext>
            </a:extLst>
          </p:cNvPr>
          <p:cNvGrpSpPr>
            <a:grpSpLocks/>
          </p:cNvGrpSpPr>
          <p:nvPr/>
        </p:nvGrpSpPr>
        <p:grpSpPr bwMode="auto">
          <a:xfrm>
            <a:off x="5510213" y="4081463"/>
            <a:ext cx="2211387" cy="2111375"/>
            <a:chOff x="3485" y="2550"/>
            <a:chExt cx="1393" cy="1330"/>
          </a:xfrm>
        </p:grpSpPr>
        <p:grpSp>
          <p:nvGrpSpPr>
            <p:cNvPr id="244762" name="Group 5">
              <a:extLst>
                <a:ext uri="{FF2B5EF4-FFF2-40B4-BE49-F238E27FC236}">
                  <a16:creationId xmlns:a16="http://schemas.microsoft.com/office/drawing/2014/main" id="{62713208-C992-488F-BF42-032D43D66382}"/>
                </a:ext>
              </a:extLst>
            </p:cNvPr>
            <p:cNvGrpSpPr>
              <a:grpSpLocks/>
            </p:cNvGrpSpPr>
            <p:nvPr/>
          </p:nvGrpSpPr>
          <p:grpSpPr bwMode="auto">
            <a:xfrm>
              <a:off x="3485" y="2964"/>
              <a:ext cx="1393" cy="916"/>
              <a:chOff x="3485" y="2964"/>
              <a:chExt cx="1393" cy="916"/>
            </a:xfrm>
          </p:grpSpPr>
          <p:sp>
            <p:nvSpPr>
              <p:cNvPr id="244764" name="Text Box 6">
                <a:extLst>
                  <a:ext uri="{FF2B5EF4-FFF2-40B4-BE49-F238E27FC236}">
                    <a16:creationId xmlns:a16="http://schemas.microsoft.com/office/drawing/2014/main" id="{712D20CA-4189-4C2B-AAD0-A95021277286}"/>
                  </a:ext>
                </a:extLst>
              </p:cNvPr>
              <p:cNvSpPr txBox="1">
                <a:spLocks noChangeArrowheads="1"/>
              </p:cNvSpPr>
              <p:nvPr/>
            </p:nvSpPr>
            <p:spPr bwMode="auto">
              <a:xfrm>
                <a:off x="3509" y="3473"/>
                <a:ext cx="90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a:solidFill>
                      <a:srgbClr val="000000"/>
                    </a:solidFill>
                    <a:latin typeface="Arial" panose="020B0604020202020204" pitchFamily="34" charset="0"/>
                  </a:rPr>
                  <a:t>close</a:t>
                </a:r>
              </a:p>
              <a:p>
                <a:pPr>
                  <a:lnSpc>
                    <a:spcPct val="100000"/>
                  </a:lnSpc>
                  <a:spcBef>
                    <a:spcPct val="0"/>
                  </a:spcBef>
                  <a:buClrTx/>
                  <a:buSzTx/>
                  <a:buFontTx/>
                  <a:buNone/>
                </a:pPr>
                <a:r>
                  <a:rPr lang="en-US" altLang="en-US" sz="1800">
                    <a:solidFill>
                      <a:srgbClr val="CC0000"/>
                    </a:solidFill>
                    <a:latin typeface="Arial" panose="020B0604020202020204" pitchFamily="34" charset="0"/>
                  </a:rPr>
                  <a:t>clientSocke</a:t>
                </a:r>
                <a:r>
                  <a:rPr lang="en-US" altLang="en-US" sz="1800">
                    <a:solidFill>
                      <a:srgbClr val="FF0000"/>
                    </a:solidFill>
                    <a:latin typeface="Arial" panose="020B0604020202020204" pitchFamily="34" charset="0"/>
                  </a:rPr>
                  <a:t>t</a:t>
                </a:r>
                <a:endParaRPr lang="en-US" altLang="en-US" sz="1800">
                  <a:solidFill>
                    <a:srgbClr val="000000"/>
                  </a:solidFill>
                  <a:latin typeface="Times New Roman" panose="02020603050405020304" pitchFamily="18" charset="0"/>
                </a:endParaRPr>
              </a:p>
            </p:txBody>
          </p:sp>
          <p:sp>
            <p:nvSpPr>
              <p:cNvPr id="244765" name="Line 7">
                <a:extLst>
                  <a:ext uri="{FF2B5EF4-FFF2-40B4-BE49-F238E27FC236}">
                    <a16:creationId xmlns:a16="http://schemas.microsoft.com/office/drawing/2014/main" id="{002DEE53-3305-4827-9EF4-9E81042EFABE}"/>
                  </a:ext>
                </a:extLst>
              </p:cNvPr>
              <p:cNvSpPr>
                <a:spLocks noChangeShapeType="1"/>
              </p:cNvSpPr>
              <p:nvPr/>
            </p:nvSpPr>
            <p:spPr bwMode="auto">
              <a:xfrm>
                <a:off x="3936" y="3318"/>
                <a:ext cx="0" cy="20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44766" name="Text Box 8">
                <a:extLst>
                  <a:ext uri="{FF2B5EF4-FFF2-40B4-BE49-F238E27FC236}">
                    <a16:creationId xmlns:a16="http://schemas.microsoft.com/office/drawing/2014/main" id="{A2611B00-6A09-41EE-9C13-FA1995BC9418}"/>
                  </a:ext>
                </a:extLst>
              </p:cNvPr>
              <p:cNvSpPr txBox="1">
                <a:spLocks noChangeArrowheads="1"/>
              </p:cNvSpPr>
              <p:nvPr/>
            </p:nvSpPr>
            <p:spPr bwMode="auto">
              <a:xfrm>
                <a:off x="3485" y="2964"/>
                <a:ext cx="139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a:solidFill>
                      <a:srgbClr val="000000"/>
                    </a:solidFill>
                    <a:latin typeface="Arial" panose="020B0604020202020204" pitchFamily="34" charset="0"/>
                  </a:rPr>
                  <a:t>read datagram from</a:t>
                </a:r>
              </a:p>
              <a:p>
                <a:pPr>
                  <a:lnSpc>
                    <a:spcPct val="100000"/>
                  </a:lnSpc>
                  <a:spcBef>
                    <a:spcPct val="0"/>
                  </a:spcBef>
                  <a:buClrTx/>
                  <a:buSzTx/>
                  <a:buFontTx/>
                  <a:buNone/>
                </a:pPr>
                <a:r>
                  <a:rPr lang="en-US" altLang="en-US" sz="1800">
                    <a:solidFill>
                      <a:srgbClr val="CC0000"/>
                    </a:solidFill>
                    <a:latin typeface="Arial" panose="020B0604020202020204" pitchFamily="34" charset="0"/>
                  </a:rPr>
                  <a:t>clientSocket</a:t>
                </a:r>
                <a:endParaRPr lang="en-US" altLang="en-US" sz="1800">
                  <a:solidFill>
                    <a:srgbClr val="CC0000"/>
                  </a:solidFill>
                  <a:latin typeface="Times New Roman" panose="02020603050405020304" pitchFamily="18" charset="0"/>
                </a:endParaRPr>
              </a:p>
            </p:txBody>
          </p:sp>
        </p:grpSp>
        <p:sp>
          <p:nvSpPr>
            <p:cNvPr id="244763" name="Line 9">
              <a:extLst>
                <a:ext uri="{FF2B5EF4-FFF2-40B4-BE49-F238E27FC236}">
                  <a16:creationId xmlns:a16="http://schemas.microsoft.com/office/drawing/2014/main" id="{5F865D46-CACF-4BD7-A3E6-39DCB4B654A8}"/>
                </a:ext>
              </a:extLst>
            </p:cNvPr>
            <p:cNvSpPr>
              <a:spLocks noChangeShapeType="1"/>
            </p:cNvSpPr>
            <p:nvPr/>
          </p:nvSpPr>
          <p:spPr bwMode="auto">
            <a:xfrm>
              <a:off x="3864" y="2550"/>
              <a:ext cx="0" cy="52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4" name="Group 10">
            <a:extLst>
              <a:ext uri="{FF2B5EF4-FFF2-40B4-BE49-F238E27FC236}">
                <a16:creationId xmlns:a16="http://schemas.microsoft.com/office/drawing/2014/main" id="{EC624F86-B77A-41C2-B580-EDB12AD995B1}"/>
              </a:ext>
            </a:extLst>
          </p:cNvPr>
          <p:cNvGrpSpPr>
            <a:grpSpLocks/>
          </p:cNvGrpSpPr>
          <p:nvPr/>
        </p:nvGrpSpPr>
        <p:grpSpPr bwMode="auto">
          <a:xfrm>
            <a:off x="3000375" y="1333500"/>
            <a:ext cx="6203950" cy="2690813"/>
            <a:chOff x="1890" y="840"/>
            <a:chExt cx="3908" cy="1695"/>
          </a:xfrm>
        </p:grpSpPr>
        <p:grpSp>
          <p:nvGrpSpPr>
            <p:cNvPr id="244755" name="Group 11">
              <a:extLst>
                <a:ext uri="{FF2B5EF4-FFF2-40B4-BE49-F238E27FC236}">
                  <a16:creationId xmlns:a16="http://schemas.microsoft.com/office/drawing/2014/main" id="{4EB90288-D807-4592-8910-4CF2D1B2B663}"/>
                </a:ext>
              </a:extLst>
            </p:cNvPr>
            <p:cNvGrpSpPr>
              <a:grpSpLocks/>
            </p:cNvGrpSpPr>
            <p:nvPr/>
          </p:nvGrpSpPr>
          <p:grpSpPr bwMode="auto">
            <a:xfrm>
              <a:off x="3397" y="1240"/>
              <a:ext cx="2290" cy="612"/>
              <a:chOff x="3241" y="1750"/>
              <a:chExt cx="2290" cy="612"/>
            </a:xfrm>
          </p:grpSpPr>
          <p:sp>
            <p:nvSpPr>
              <p:cNvPr id="244760" name="Text Box 12">
                <a:extLst>
                  <a:ext uri="{FF2B5EF4-FFF2-40B4-BE49-F238E27FC236}">
                    <a16:creationId xmlns:a16="http://schemas.microsoft.com/office/drawing/2014/main" id="{B28DE699-3E83-4364-998E-E0939EA96D5A}"/>
                  </a:ext>
                </a:extLst>
              </p:cNvPr>
              <p:cNvSpPr txBox="1">
                <a:spLocks noChangeArrowheads="1"/>
              </p:cNvSpPr>
              <p:nvPr/>
            </p:nvSpPr>
            <p:spPr bwMode="auto">
              <a:xfrm>
                <a:off x="3241" y="1750"/>
                <a:ext cx="1021"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a:solidFill>
                      <a:srgbClr val="000000"/>
                    </a:solidFill>
                    <a:latin typeface="Arial" panose="020B0604020202020204" pitchFamily="34" charset="0"/>
                  </a:rPr>
                  <a:t>create socket:</a:t>
                </a:r>
              </a:p>
              <a:p>
                <a:pPr>
                  <a:lnSpc>
                    <a:spcPct val="100000"/>
                  </a:lnSpc>
                  <a:spcBef>
                    <a:spcPct val="0"/>
                  </a:spcBef>
                  <a:buClrTx/>
                  <a:buSzTx/>
                  <a:buFontTx/>
                  <a:buNone/>
                </a:pPr>
                <a:endParaRPr lang="en-US" altLang="en-US" sz="2400">
                  <a:solidFill>
                    <a:srgbClr val="000000"/>
                  </a:solidFill>
                  <a:latin typeface="Times New Roman" panose="02020603050405020304" pitchFamily="18" charset="0"/>
                </a:endParaRPr>
              </a:p>
            </p:txBody>
          </p:sp>
          <p:sp>
            <p:nvSpPr>
              <p:cNvPr id="244761" name="Text Box 13">
                <a:extLst>
                  <a:ext uri="{FF2B5EF4-FFF2-40B4-BE49-F238E27FC236}">
                    <a16:creationId xmlns:a16="http://schemas.microsoft.com/office/drawing/2014/main" id="{092DA8DB-F5AD-4808-A113-3A388E8F13A2}"/>
                  </a:ext>
                </a:extLst>
              </p:cNvPr>
              <p:cNvSpPr txBox="1">
                <a:spLocks noChangeArrowheads="1"/>
              </p:cNvSpPr>
              <p:nvPr/>
            </p:nvSpPr>
            <p:spPr bwMode="auto">
              <a:xfrm>
                <a:off x="3241" y="1944"/>
                <a:ext cx="2290"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ts val="2000"/>
                  </a:lnSpc>
                  <a:buClr>
                    <a:schemeClr val="accent2"/>
                  </a:buClr>
                  <a:buSzPct val="85000"/>
                  <a:buFont typeface="ZapfDingbats" pitchFamily="82" charset="2"/>
                  <a:buNone/>
                </a:pPr>
                <a:r>
                  <a:rPr lang="en-US" altLang="en-US" sz="1800">
                    <a:solidFill>
                      <a:srgbClr val="CC0000"/>
                    </a:solidFill>
                    <a:latin typeface="Arial" panose="020B0604020202020204" pitchFamily="34" charset="0"/>
                  </a:rPr>
                  <a:t>clientSocket =</a:t>
                </a:r>
              </a:p>
              <a:p>
                <a:pPr>
                  <a:lnSpc>
                    <a:spcPts val="2000"/>
                  </a:lnSpc>
                  <a:buClr>
                    <a:schemeClr val="accent2"/>
                  </a:buClr>
                  <a:buSzPct val="85000"/>
                  <a:buFont typeface="ZapfDingbats" pitchFamily="82" charset="2"/>
                  <a:buNone/>
                </a:pPr>
                <a:r>
                  <a:rPr lang="en-US" altLang="en-US" sz="1800">
                    <a:solidFill>
                      <a:srgbClr val="CC0000"/>
                    </a:solidFill>
                    <a:latin typeface="Arial" panose="020B0604020202020204" pitchFamily="34" charset="0"/>
                  </a:rPr>
                  <a:t>socket(AF_INET,SOCK_DGRAM)</a:t>
                </a:r>
                <a:endParaRPr lang="en-US" altLang="en-US" sz="1800">
                  <a:solidFill>
                    <a:srgbClr val="CC0000"/>
                  </a:solidFill>
                  <a:latin typeface="Times New Roman" panose="02020603050405020304" pitchFamily="18" charset="0"/>
                </a:endParaRPr>
              </a:p>
            </p:txBody>
          </p:sp>
        </p:grpSp>
        <p:sp>
          <p:nvSpPr>
            <p:cNvPr id="244756" name="Text Box 14">
              <a:extLst>
                <a:ext uri="{FF2B5EF4-FFF2-40B4-BE49-F238E27FC236}">
                  <a16:creationId xmlns:a16="http://schemas.microsoft.com/office/drawing/2014/main" id="{6AA122D2-7B98-4BB7-A494-E51C24212418}"/>
                </a:ext>
              </a:extLst>
            </p:cNvPr>
            <p:cNvSpPr txBox="1">
              <a:spLocks noChangeArrowheads="1"/>
            </p:cNvSpPr>
            <p:nvPr/>
          </p:nvSpPr>
          <p:spPr bwMode="auto">
            <a:xfrm>
              <a:off x="3570" y="84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50000"/>
                </a:spcBef>
                <a:buClrTx/>
                <a:buSzTx/>
                <a:buFontTx/>
                <a:buNone/>
              </a:pPr>
              <a:endParaRPr lang="en-US" altLang="en-US" sz="2400">
                <a:solidFill>
                  <a:srgbClr val="000000"/>
                </a:solidFill>
                <a:latin typeface="Times New Roman" panose="02020603050405020304" pitchFamily="18" charset="0"/>
              </a:endParaRPr>
            </a:p>
          </p:txBody>
        </p:sp>
        <p:sp>
          <p:nvSpPr>
            <p:cNvPr id="244757" name="Text Box 15">
              <a:extLst>
                <a:ext uri="{FF2B5EF4-FFF2-40B4-BE49-F238E27FC236}">
                  <a16:creationId xmlns:a16="http://schemas.microsoft.com/office/drawing/2014/main" id="{CC72D62D-62C5-41A2-A69D-1009663320A1}"/>
                </a:ext>
              </a:extLst>
            </p:cNvPr>
            <p:cNvSpPr txBox="1">
              <a:spLocks noChangeArrowheads="1"/>
            </p:cNvSpPr>
            <p:nvPr/>
          </p:nvSpPr>
          <p:spPr bwMode="auto">
            <a:xfrm>
              <a:off x="3389" y="1953"/>
              <a:ext cx="2409"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a:solidFill>
                    <a:srgbClr val="000000"/>
                  </a:solidFill>
                  <a:latin typeface="Arial" panose="020B0604020202020204" pitchFamily="34" charset="0"/>
                </a:rPr>
                <a:t>Create datagram with server IP and</a:t>
              </a:r>
            </a:p>
            <a:p>
              <a:pPr>
                <a:lnSpc>
                  <a:spcPct val="100000"/>
                </a:lnSpc>
                <a:spcBef>
                  <a:spcPct val="0"/>
                </a:spcBef>
                <a:buClrTx/>
                <a:buSzTx/>
                <a:buFontTx/>
                <a:buNone/>
              </a:pPr>
              <a:r>
                <a:rPr lang="en-US" altLang="en-US" sz="1800">
                  <a:solidFill>
                    <a:srgbClr val="000000"/>
                  </a:solidFill>
                  <a:latin typeface="Arial" panose="020B0604020202020204" pitchFamily="34" charset="0"/>
                </a:rPr>
                <a:t>port=x; send datagram via</a:t>
              </a:r>
              <a:br>
                <a:rPr lang="en-US" altLang="en-US" sz="1800">
                  <a:solidFill>
                    <a:srgbClr val="CC0000"/>
                  </a:solidFill>
                  <a:latin typeface="Arial" panose="020B0604020202020204" pitchFamily="34" charset="0"/>
                </a:rPr>
              </a:br>
              <a:r>
                <a:rPr lang="en-US" altLang="en-US" sz="1800">
                  <a:solidFill>
                    <a:srgbClr val="CC0000"/>
                  </a:solidFill>
                  <a:latin typeface="Arial" panose="020B0604020202020204" pitchFamily="34" charset="0"/>
                </a:rPr>
                <a:t>clientSocket</a:t>
              </a:r>
              <a:endParaRPr lang="en-US" altLang="en-US" sz="1800">
                <a:solidFill>
                  <a:srgbClr val="CC0000"/>
                </a:solidFill>
                <a:latin typeface="Times New Roman" panose="02020603050405020304" pitchFamily="18" charset="0"/>
              </a:endParaRPr>
            </a:p>
          </p:txBody>
        </p:sp>
        <p:sp>
          <p:nvSpPr>
            <p:cNvPr id="244758" name="Line 16">
              <a:extLst>
                <a:ext uri="{FF2B5EF4-FFF2-40B4-BE49-F238E27FC236}">
                  <a16:creationId xmlns:a16="http://schemas.microsoft.com/office/drawing/2014/main" id="{8646F19C-BC82-451A-A665-3039818E8FA1}"/>
                </a:ext>
              </a:extLst>
            </p:cNvPr>
            <p:cNvSpPr>
              <a:spLocks noChangeShapeType="1"/>
            </p:cNvSpPr>
            <p:nvPr/>
          </p:nvSpPr>
          <p:spPr bwMode="auto">
            <a:xfrm>
              <a:off x="3828" y="1830"/>
              <a:ext cx="0" cy="20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44759" name="Line 17">
              <a:extLst>
                <a:ext uri="{FF2B5EF4-FFF2-40B4-BE49-F238E27FC236}">
                  <a16:creationId xmlns:a16="http://schemas.microsoft.com/office/drawing/2014/main" id="{441ED0B9-F1EF-4DDF-A583-35CE98A5D9AA}"/>
                </a:ext>
              </a:extLst>
            </p:cNvPr>
            <p:cNvSpPr>
              <a:spLocks noChangeShapeType="1"/>
            </p:cNvSpPr>
            <p:nvPr/>
          </p:nvSpPr>
          <p:spPr bwMode="auto">
            <a:xfrm flipH="1">
              <a:off x="1890" y="2208"/>
              <a:ext cx="1518" cy="25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grpSp>
      <p:sp>
        <p:nvSpPr>
          <p:cNvPr id="244740" name="Text Box 18">
            <a:extLst>
              <a:ext uri="{FF2B5EF4-FFF2-40B4-BE49-F238E27FC236}">
                <a16:creationId xmlns:a16="http://schemas.microsoft.com/office/drawing/2014/main" id="{577D2DC7-BF28-4CFA-BAA3-10A54598014A}"/>
              </a:ext>
            </a:extLst>
          </p:cNvPr>
          <p:cNvSpPr txBox="1">
            <a:spLocks noChangeArrowheads="1"/>
          </p:cNvSpPr>
          <p:nvPr/>
        </p:nvSpPr>
        <p:spPr bwMode="auto">
          <a:xfrm>
            <a:off x="820738" y="2187575"/>
            <a:ext cx="24622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a:solidFill>
                  <a:srgbClr val="000000"/>
                </a:solidFill>
                <a:latin typeface="Arial" panose="020B0604020202020204" pitchFamily="34" charset="0"/>
              </a:rPr>
              <a:t>create socket, port= x:</a:t>
            </a:r>
            <a:endParaRPr lang="en-US" altLang="en-US" sz="1800">
              <a:solidFill>
                <a:srgbClr val="000000"/>
              </a:solidFill>
              <a:latin typeface="Times New Roman" panose="02020603050405020304" pitchFamily="18" charset="0"/>
            </a:endParaRPr>
          </a:p>
        </p:txBody>
      </p:sp>
      <p:sp>
        <p:nvSpPr>
          <p:cNvPr id="244741" name="Text Box 19">
            <a:extLst>
              <a:ext uri="{FF2B5EF4-FFF2-40B4-BE49-F238E27FC236}">
                <a16:creationId xmlns:a16="http://schemas.microsoft.com/office/drawing/2014/main" id="{A3871093-F14D-4BA3-90C5-264160E69A90}"/>
              </a:ext>
            </a:extLst>
          </p:cNvPr>
          <p:cNvSpPr txBox="1">
            <a:spLocks noChangeArrowheads="1"/>
          </p:cNvSpPr>
          <p:nvPr/>
        </p:nvSpPr>
        <p:spPr bwMode="auto">
          <a:xfrm>
            <a:off x="833438" y="2482850"/>
            <a:ext cx="3635375"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ts val="2000"/>
              </a:lnSpc>
              <a:buClr>
                <a:schemeClr val="accent2"/>
              </a:buClr>
              <a:buSzPct val="85000"/>
              <a:buFont typeface="ZapfDingbats" pitchFamily="82" charset="2"/>
              <a:buNone/>
            </a:pPr>
            <a:r>
              <a:rPr lang="en-US" altLang="en-US" sz="1800">
                <a:solidFill>
                  <a:srgbClr val="CC0000"/>
                </a:solidFill>
                <a:latin typeface="Arial" panose="020B0604020202020204" pitchFamily="34" charset="0"/>
              </a:rPr>
              <a:t>serverSocket =</a:t>
            </a:r>
          </a:p>
          <a:p>
            <a:pPr>
              <a:lnSpc>
                <a:spcPts val="2000"/>
              </a:lnSpc>
              <a:buClr>
                <a:schemeClr val="accent2"/>
              </a:buClr>
              <a:buSzPct val="85000"/>
              <a:buFont typeface="ZapfDingbats" pitchFamily="82" charset="2"/>
              <a:buNone/>
            </a:pPr>
            <a:r>
              <a:rPr lang="en-US" altLang="en-US" sz="1800">
                <a:solidFill>
                  <a:srgbClr val="CC0000"/>
                </a:solidFill>
                <a:latin typeface="Arial" panose="020B0604020202020204" pitchFamily="34" charset="0"/>
              </a:rPr>
              <a:t>socket(AF_INET,SOCK_DGRAM)</a:t>
            </a:r>
            <a:endParaRPr lang="en-US" altLang="en-US" sz="1800">
              <a:solidFill>
                <a:srgbClr val="CC0000"/>
              </a:solidFill>
              <a:latin typeface="Times New Roman" panose="02020603050405020304" pitchFamily="18" charset="0"/>
            </a:endParaRPr>
          </a:p>
        </p:txBody>
      </p:sp>
      <p:grpSp>
        <p:nvGrpSpPr>
          <p:cNvPr id="6" name="Group 20">
            <a:extLst>
              <a:ext uri="{FF2B5EF4-FFF2-40B4-BE49-F238E27FC236}">
                <a16:creationId xmlns:a16="http://schemas.microsoft.com/office/drawing/2014/main" id="{3A8A70B5-BBC9-43A4-AE28-90CB9808FD47}"/>
              </a:ext>
            </a:extLst>
          </p:cNvPr>
          <p:cNvGrpSpPr>
            <a:grpSpLocks/>
          </p:cNvGrpSpPr>
          <p:nvPr/>
        </p:nvGrpSpPr>
        <p:grpSpPr bwMode="auto">
          <a:xfrm>
            <a:off x="1316038" y="3146425"/>
            <a:ext cx="2211387" cy="1122363"/>
            <a:chOff x="885" y="1982"/>
            <a:chExt cx="1393" cy="707"/>
          </a:xfrm>
        </p:grpSpPr>
        <p:sp>
          <p:nvSpPr>
            <p:cNvPr id="244753" name="Line 21">
              <a:extLst>
                <a:ext uri="{FF2B5EF4-FFF2-40B4-BE49-F238E27FC236}">
                  <a16:creationId xmlns:a16="http://schemas.microsoft.com/office/drawing/2014/main" id="{BC9ACCD0-FAAE-4E41-9348-B057194EA7C9}"/>
                </a:ext>
              </a:extLst>
            </p:cNvPr>
            <p:cNvSpPr>
              <a:spLocks noChangeShapeType="1"/>
            </p:cNvSpPr>
            <p:nvPr/>
          </p:nvSpPr>
          <p:spPr bwMode="auto">
            <a:xfrm>
              <a:off x="1276" y="1982"/>
              <a:ext cx="0" cy="366"/>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44754" name="Text Box 22">
              <a:extLst>
                <a:ext uri="{FF2B5EF4-FFF2-40B4-BE49-F238E27FC236}">
                  <a16:creationId xmlns:a16="http://schemas.microsoft.com/office/drawing/2014/main" id="{4339E4BD-7BC3-47D9-AF77-43E8F32EE59D}"/>
                </a:ext>
              </a:extLst>
            </p:cNvPr>
            <p:cNvSpPr txBox="1">
              <a:spLocks noChangeArrowheads="1"/>
            </p:cNvSpPr>
            <p:nvPr/>
          </p:nvSpPr>
          <p:spPr bwMode="auto">
            <a:xfrm>
              <a:off x="885" y="2282"/>
              <a:ext cx="139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a:solidFill>
                    <a:srgbClr val="000000"/>
                  </a:solidFill>
                  <a:latin typeface="Arial" panose="020B0604020202020204" pitchFamily="34" charset="0"/>
                </a:rPr>
                <a:t>read datagram from</a:t>
              </a:r>
            </a:p>
            <a:p>
              <a:pPr>
                <a:lnSpc>
                  <a:spcPct val="100000"/>
                </a:lnSpc>
                <a:spcBef>
                  <a:spcPct val="0"/>
                </a:spcBef>
                <a:buClrTx/>
                <a:buSzTx/>
                <a:buFontTx/>
                <a:buNone/>
              </a:pPr>
              <a:r>
                <a:rPr lang="en-US" altLang="en-US" sz="1800">
                  <a:solidFill>
                    <a:srgbClr val="CC0000"/>
                  </a:solidFill>
                  <a:latin typeface="Arial" panose="020B0604020202020204" pitchFamily="34" charset="0"/>
                </a:rPr>
                <a:t>serverSocke</a:t>
              </a:r>
              <a:r>
                <a:rPr lang="en-US" altLang="en-US" sz="1800">
                  <a:solidFill>
                    <a:srgbClr val="FF0000"/>
                  </a:solidFill>
                  <a:latin typeface="Arial" panose="020B0604020202020204" pitchFamily="34" charset="0"/>
                </a:rPr>
                <a:t>t</a:t>
              </a:r>
              <a:endParaRPr lang="en-US" altLang="en-US" sz="1800">
                <a:solidFill>
                  <a:srgbClr val="000000"/>
                </a:solidFill>
                <a:latin typeface="Times New Roman" panose="02020603050405020304" pitchFamily="18" charset="0"/>
              </a:endParaRPr>
            </a:p>
          </p:txBody>
        </p:sp>
      </p:grpSp>
      <p:grpSp>
        <p:nvGrpSpPr>
          <p:cNvPr id="7" name="Group 23">
            <a:extLst>
              <a:ext uri="{FF2B5EF4-FFF2-40B4-BE49-F238E27FC236}">
                <a16:creationId xmlns:a16="http://schemas.microsoft.com/office/drawing/2014/main" id="{CE207919-8543-4129-9DE1-BEC7D0B9386F}"/>
              </a:ext>
            </a:extLst>
          </p:cNvPr>
          <p:cNvGrpSpPr>
            <a:grpSpLocks/>
          </p:cNvGrpSpPr>
          <p:nvPr/>
        </p:nvGrpSpPr>
        <p:grpSpPr bwMode="auto">
          <a:xfrm>
            <a:off x="1338263" y="4295775"/>
            <a:ext cx="3973512" cy="1660525"/>
            <a:chOff x="899" y="2720"/>
            <a:chExt cx="2503" cy="1046"/>
          </a:xfrm>
        </p:grpSpPr>
        <p:sp>
          <p:nvSpPr>
            <p:cNvPr id="244750" name="Text Box 24">
              <a:extLst>
                <a:ext uri="{FF2B5EF4-FFF2-40B4-BE49-F238E27FC236}">
                  <a16:creationId xmlns:a16="http://schemas.microsoft.com/office/drawing/2014/main" id="{C5A5E5FE-73E0-4811-BF1D-420C95E5E292}"/>
                </a:ext>
              </a:extLst>
            </p:cNvPr>
            <p:cNvSpPr txBox="1">
              <a:spLocks noChangeArrowheads="1"/>
            </p:cNvSpPr>
            <p:nvPr/>
          </p:nvSpPr>
          <p:spPr bwMode="auto">
            <a:xfrm>
              <a:off x="899" y="2835"/>
              <a:ext cx="1062"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a:solidFill>
                    <a:srgbClr val="000000"/>
                  </a:solidFill>
                  <a:latin typeface="Arial" panose="020B0604020202020204" pitchFamily="34" charset="0"/>
                </a:rPr>
                <a:t>write reply to</a:t>
              </a:r>
            </a:p>
            <a:p>
              <a:pPr>
                <a:lnSpc>
                  <a:spcPct val="100000"/>
                </a:lnSpc>
                <a:spcBef>
                  <a:spcPct val="0"/>
                </a:spcBef>
                <a:buClrTx/>
                <a:buSzTx/>
                <a:buFontTx/>
                <a:buNone/>
              </a:pPr>
              <a:r>
                <a:rPr lang="en-US" altLang="en-US" sz="1800">
                  <a:solidFill>
                    <a:srgbClr val="CC0000"/>
                  </a:solidFill>
                  <a:latin typeface="Arial" panose="020B0604020202020204" pitchFamily="34" charset="0"/>
                </a:rPr>
                <a:t>serverSocket</a:t>
              </a:r>
            </a:p>
            <a:p>
              <a:pPr>
                <a:lnSpc>
                  <a:spcPct val="100000"/>
                </a:lnSpc>
                <a:spcBef>
                  <a:spcPct val="0"/>
                </a:spcBef>
                <a:buClrTx/>
                <a:buSzTx/>
                <a:buFontTx/>
                <a:buNone/>
              </a:pPr>
              <a:r>
                <a:rPr lang="en-US" altLang="en-US" sz="1800">
                  <a:solidFill>
                    <a:srgbClr val="000000"/>
                  </a:solidFill>
                  <a:latin typeface="Arial" panose="020B0604020202020204" pitchFamily="34" charset="0"/>
                </a:rPr>
                <a:t>specifying </a:t>
              </a:r>
              <a:br>
                <a:rPr lang="en-US" altLang="en-US" sz="1800">
                  <a:solidFill>
                    <a:srgbClr val="000000"/>
                  </a:solidFill>
                  <a:latin typeface="Arial" panose="020B0604020202020204" pitchFamily="34" charset="0"/>
                </a:rPr>
              </a:br>
              <a:r>
                <a:rPr lang="en-US" altLang="en-US" sz="1800">
                  <a:solidFill>
                    <a:srgbClr val="000000"/>
                  </a:solidFill>
                  <a:latin typeface="Arial" panose="020B0604020202020204" pitchFamily="34" charset="0"/>
                </a:rPr>
                <a:t>client address,</a:t>
              </a:r>
            </a:p>
            <a:p>
              <a:pPr>
                <a:lnSpc>
                  <a:spcPct val="100000"/>
                </a:lnSpc>
                <a:spcBef>
                  <a:spcPct val="0"/>
                </a:spcBef>
                <a:buClrTx/>
                <a:buSzTx/>
                <a:buFontTx/>
                <a:buNone/>
              </a:pPr>
              <a:r>
                <a:rPr lang="en-US" altLang="en-US" sz="1800">
                  <a:solidFill>
                    <a:srgbClr val="000000"/>
                  </a:solidFill>
                  <a:latin typeface="Arial" panose="020B0604020202020204" pitchFamily="34" charset="0"/>
                </a:rPr>
                <a:t>port number</a:t>
              </a:r>
              <a:endParaRPr lang="en-US" altLang="en-US" sz="1800">
                <a:solidFill>
                  <a:srgbClr val="000000"/>
                </a:solidFill>
                <a:latin typeface="Times New Roman" panose="02020603050405020304" pitchFamily="18" charset="0"/>
              </a:endParaRPr>
            </a:p>
          </p:txBody>
        </p:sp>
        <p:sp>
          <p:nvSpPr>
            <p:cNvPr id="244751" name="Line 25">
              <a:extLst>
                <a:ext uri="{FF2B5EF4-FFF2-40B4-BE49-F238E27FC236}">
                  <a16:creationId xmlns:a16="http://schemas.microsoft.com/office/drawing/2014/main" id="{345CA9A2-20E4-46DD-BC32-851593C59A28}"/>
                </a:ext>
              </a:extLst>
            </p:cNvPr>
            <p:cNvSpPr>
              <a:spLocks noChangeShapeType="1"/>
            </p:cNvSpPr>
            <p:nvPr/>
          </p:nvSpPr>
          <p:spPr bwMode="auto">
            <a:xfrm>
              <a:off x="1302" y="2720"/>
              <a:ext cx="0" cy="198"/>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44752" name="Line 26">
              <a:extLst>
                <a:ext uri="{FF2B5EF4-FFF2-40B4-BE49-F238E27FC236}">
                  <a16:creationId xmlns:a16="http://schemas.microsoft.com/office/drawing/2014/main" id="{7CD6370F-D9F9-4051-83CE-104D89DB53E2}"/>
                </a:ext>
              </a:extLst>
            </p:cNvPr>
            <p:cNvSpPr>
              <a:spLocks noChangeShapeType="1"/>
            </p:cNvSpPr>
            <p:nvPr/>
          </p:nvSpPr>
          <p:spPr bwMode="auto">
            <a:xfrm>
              <a:off x="1866" y="2970"/>
              <a:ext cx="1536" cy="18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244744" name="Footer Placeholder 2">
            <a:extLst>
              <a:ext uri="{FF2B5EF4-FFF2-40B4-BE49-F238E27FC236}">
                <a16:creationId xmlns:a16="http://schemas.microsoft.com/office/drawing/2014/main" id="{6C733DF7-0020-4E08-8441-DA6D2235C766}"/>
              </a:ext>
            </a:extLst>
          </p:cNvPr>
          <p:cNvSpPr txBox="1">
            <a:spLocks noGrp="1"/>
          </p:cNvSpPr>
          <p:nvPr/>
        </p:nvSpPr>
        <p:spPr bwMode="auto">
          <a:xfrm>
            <a:off x="7618413" y="6532563"/>
            <a:ext cx="14525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100000"/>
              </a:lnSpc>
              <a:spcBef>
                <a:spcPct val="0"/>
              </a:spcBef>
              <a:buClrTx/>
              <a:buSzTx/>
              <a:buFontTx/>
              <a:buNone/>
            </a:pPr>
            <a:r>
              <a:rPr lang="en-US" altLang="en-US" sz="1200">
                <a:solidFill>
                  <a:srgbClr val="000000"/>
                </a:solidFill>
                <a:latin typeface="Arial" panose="020B0604020202020204" pitchFamily="34" charset="0"/>
              </a:rPr>
              <a:t>Application  2-</a:t>
            </a:r>
            <a:fld id="{9A0A82A2-7D33-4F9D-8C69-92C5518ACF79}" type="slidenum">
              <a:rPr lang="en-US" altLang="en-US" sz="1200">
                <a:solidFill>
                  <a:srgbClr val="000000"/>
                </a:solidFill>
                <a:latin typeface="Arial" panose="020B0604020202020204" pitchFamily="34" charset="0"/>
              </a:rPr>
              <a:pPr algn="r">
                <a:lnSpc>
                  <a:spcPct val="100000"/>
                </a:lnSpc>
                <a:spcBef>
                  <a:spcPct val="0"/>
                </a:spcBef>
                <a:buClrTx/>
                <a:buSzTx/>
                <a:buFontTx/>
                <a:buNone/>
              </a:pPr>
              <a:t>111</a:t>
            </a:fld>
            <a:endParaRPr lang="en-US" altLang="en-US" sz="1200">
              <a:solidFill>
                <a:srgbClr val="000000"/>
              </a:solidFill>
              <a:latin typeface="Arial" panose="020B0604020202020204" pitchFamily="34" charset="0"/>
            </a:endParaRPr>
          </a:p>
        </p:txBody>
      </p:sp>
      <p:pic>
        <p:nvPicPr>
          <p:cNvPr id="244745" name="Picture 32" descr="underline_base">
            <a:extLst>
              <a:ext uri="{FF2B5EF4-FFF2-40B4-BE49-F238E27FC236}">
                <a16:creationId xmlns:a16="http://schemas.microsoft.com/office/drawing/2014/main" id="{CF5E23D8-E56F-4E3E-A925-28B46C30543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782638"/>
            <a:ext cx="73136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746" name="Text Box 22">
            <a:extLst>
              <a:ext uri="{FF2B5EF4-FFF2-40B4-BE49-F238E27FC236}">
                <a16:creationId xmlns:a16="http://schemas.microsoft.com/office/drawing/2014/main" id="{EF3F0609-F8C1-4E9E-9F1E-74FDA97E0267}"/>
              </a:ext>
            </a:extLst>
          </p:cNvPr>
          <p:cNvSpPr txBox="1">
            <a:spLocks noChangeArrowheads="1"/>
          </p:cNvSpPr>
          <p:nvPr/>
        </p:nvSpPr>
        <p:spPr bwMode="auto">
          <a:xfrm>
            <a:off x="647700" y="1304925"/>
            <a:ext cx="3686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50000"/>
              </a:spcBef>
              <a:buClrTx/>
              <a:buSzTx/>
              <a:buFontTx/>
              <a:buNone/>
            </a:pPr>
            <a:r>
              <a:rPr lang="en-US" altLang="en-US">
                <a:solidFill>
                  <a:srgbClr val="000000"/>
                </a:solidFill>
              </a:rPr>
              <a:t>server</a:t>
            </a:r>
            <a:r>
              <a:rPr lang="en-US" altLang="en-US" sz="2400">
                <a:solidFill>
                  <a:srgbClr val="000000"/>
                </a:solidFill>
              </a:rPr>
              <a:t> (running</a:t>
            </a:r>
            <a:r>
              <a:rPr lang="en-US" altLang="en-US" sz="2000">
                <a:solidFill>
                  <a:srgbClr val="000000"/>
                </a:solidFill>
              </a:rPr>
              <a:t> on</a:t>
            </a:r>
            <a:r>
              <a:rPr lang="en-US" altLang="en-US" sz="1800">
                <a:solidFill>
                  <a:srgbClr val="000000"/>
                </a:solidFill>
                <a:latin typeface="Comic Sans MS" panose="030F0702030302020204" pitchFamily="66" charset="0"/>
              </a:rPr>
              <a:t> serverIP</a:t>
            </a:r>
            <a:r>
              <a:rPr lang="en-US" altLang="en-US" sz="2400">
                <a:solidFill>
                  <a:srgbClr val="000000"/>
                </a:solidFill>
              </a:rPr>
              <a:t>)</a:t>
            </a:r>
          </a:p>
        </p:txBody>
      </p:sp>
      <p:sp>
        <p:nvSpPr>
          <p:cNvPr id="244747" name="Text Box 23">
            <a:extLst>
              <a:ext uri="{FF2B5EF4-FFF2-40B4-BE49-F238E27FC236}">
                <a16:creationId xmlns:a16="http://schemas.microsoft.com/office/drawing/2014/main" id="{926FF674-A857-4816-8F54-25A1EB5C925C}"/>
              </a:ext>
            </a:extLst>
          </p:cNvPr>
          <p:cNvSpPr txBox="1">
            <a:spLocks noChangeArrowheads="1"/>
          </p:cNvSpPr>
          <p:nvPr/>
        </p:nvSpPr>
        <p:spPr bwMode="auto">
          <a:xfrm>
            <a:off x="5411788" y="1301750"/>
            <a:ext cx="962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50000"/>
              </a:spcBef>
              <a:buClrTx/>
              <a:buSzTx/>
              <a:buFontTx/>
              <a:buNone/>
            </a:pPr>
            <a:r>
              <a:rPr lang="en-US" altLang="en-US">
                <a:solidFill>
                  <a:srgbClr val="000000"/>
                </a:solidFill>
              </a:rPr>
              <a:t>client</a:t>
            </a:r>
          </a:p>
        </p:txBody>
      </p:sp>
      <p:sp>
        <p:nvSpPr>
          <p:cNvPr id="244748" name="Line 35">
            <a:extLst>
              <a:ext uri="{FF2B5EF4-FFF2-40B4-BE49-F238E27FC236}">
                <a16:creationId xmlns:a16="http://schemas.microsoft.com/office/drawing/2014/main" id="{753057B0-F136-4435-A0D5-4042042D2CBA}"/>
              </a:ext>
            </a:extLst>
          </p:cNvPr>
          <p:cNvSpPr>
            <a:spLocks noChangeShapeType="1"/>
          </p:cNvSpPr>
          <p:nvPr/>
        </p:nvSpPr>
        <p:spPr bwMode="auto">
          <a:xfrm>
            <a:off x="804863" y="1755775"/>
            <a:ext cx="3341687"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749" name="Line 36">
            <a:extLst>
              <a:ext uri="{FF2B5EF4-FFF2-40B4-BE49-F238E27FC236}">
                <a16:creationId xmlns:a16="http://schemas.microsoft.com/office/drawing/2014/main" id="{11D0A0A7-A29B-4338-9719-A5A1111A9F92}"/>
              </a:ext>
            </a:extLst>
          </p:cNvPr>
          <p:cNvSpPr>
            <a:spLocks noChangeShapeType="1"/>
          </p:cNvSpPr>
          <p:nvPr/>
        </p:nvSpPr>
        <p:spPr bwMode="auto">
          <a:xfrm>
            <a:off x="5545138" y="1766888"/>
            <a:ext cx="676275"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7">
            <a:extLst>
              <a:ext uri="{FF2B5EF4-FFF2-40B4-BE49-F238E27FC236}">
                <a16:creationId xmlns:a16="http://schemas.microsoft.com/office/drawing/2014/main" id="{2ADC1785-4CEE-41C7-8572-9592C75E78E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Application Layer</a:t>
            </a:r>
          </a:p>
        </p:txBody>
      </p:sp>
      <p:sp>
        <p:nvSpPr>
          <p:cNvPr id="245762" name="Rectangle 8">
            <a:extLst>
              <a:ext uri="{FF2B5EF4-FFF2-40B4-BE49-F238E27FC236}">
                <a16:creationId xmlns:a16="http://schemas.microsoft.com/office/drawing/2014/main" id="{F360B382-6936-4A03-971E-A5FA3BB57A6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2-</a:t>
            </a:r>
            <a:fld id="{D17B655F-384F-483E-AB56-982DC283084D}" type="slidenum">
              <a:rPr lang="en-US" altLang="en-US" sz="1200" smtClean="0">
                <a:solidFill>
                  <a:srgbClr val="000000"/>
                </a:solidFill>
                <a:latin typeface="Tahoma" panose="020B0604030504040204" pitchFamily="34" charset="0"/>
              </a:rPr>
              <a:pPr>
                <a:lnSpc>
                  <a:spcPct val="100000"/>
                </a:lnSpc>
                <a:spcBef>
                  <a:spcPct val="0"/>
                </a:spcBef>
                <a:buClrTx/>
                <a:buSzTx/>
                <a:buFontTx/>
                <a:buNone/>
              </a:pPr>
              <a:t>112</a:t>
            </a:fld>
            <a:endParaRPr lang="en-US" altLang="en-US" sz="1200">
              <a:solidFill>
                <a:srgbClr val="000000"/>
              </a:solidFill>
              <a:latin typeface="Tahoma" panose="020B0604030504040204" pitchFamily="34" charset="0"/>
            </a:endParaRPr>
          </a:p>
        </p:txBody>
      </p:sp>
      <p:sp>
        <p:nvSpPr>
          <p:cNvPr id="245763" name="Rectangle 2">
            <a:extLst>
              <a:ext uri="{FF2B5EF4-FFF2-40B4-BE49-F238E27FC236}">
                <a16:creationId xmlns:a16="http://schemas.microsoft.com/office/drawing/2014/main" id="{08E8FBF7-060F-4352-AD01-4D1D28B8CF35}"/>
              </a:ext>
            </a:extLst>
          </p:cNvPr>
          <p:cNvSpPr>
            <a:spLocks noChangeArrowheads="1"/>
          </p:cNvSpPr>
          <p:nvPr/>
        </p:nvSpPr>
        <p:spPr bwMode="auto">
          <a:xfrm>
            <a:off x="422275" y="88900"/>
            <a:ext cx="77724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3600">
                <a:solidFill>
                  <a:srgbClr val="000099"/>
                </a:solidFill>
              </a:rPr>
              <a:t>Example app: UDP client</a:t>
            </a:r>
            <a:endParaRPr lang="en-US" altLang="en-US" sz="4400">
              <a:solidFill>
                <a:srgbClr val="000099"/>
              </a:solidFill>
            </a:endParaRPr>
          </a:p>
        </p:txBody>
      </p:sp>
      <p:sp>
        <p:nvSpPr>
          <p:cNvPr id="245764" name="TextBox 1">
            <a:extLst>
              <a:ext uri="{FF2B5EF4-FFF2-40B4-BE49-F238E27FC236}">
                <a16:creationId xmlns:a16="http://schemas.microsoft.com/office/drawing/2014/main" id="{ECCF0E30-3A93-4909-BEAC-54B688F6D492}"/>
              </a:ext>
            </a:extLst>
          </p:cNvPr>
          <p:cNvSpPr txBox="1">
            <a:spLocks noChangeArrowheads="1"/>
          </p:cNvSpPr>
          <p:nvPr/>
        </p:nvSpPr>
        <p:spPr bwMode="auto">
          <a:xfrm>
            <a:off x="2705100" y="1651000"/>
            <a:ext cx="5894388" cy="496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ts val="2800"/>
              </a:lnSpc>
              <a:buClr>
                <a:schemeClr val="accent2"/>
              </a:buClr>
              <a:buSzPct val="85000"/>
              <a:buFont typeface="ZapfDingbats" pitchFamily="82" charset="2"/>
              <a:buNone/>
            </a:pPr>
            <a:r>
              <a:rPr lang="en-US" altLang="en-US" sz="2000">
                <a:latin typeface="Arial" panose="020B0604020202020204" pitchFamily="34" charset="0"/>
              </a:rPr>
              <a:t>from socket import *</a:t>
            </a:r>
          </a:p>
          <a:p>
            <a:pPr>
              <a:lnSpc>
                <a:spcPts val="2800"/>
              </a:lnSpc>
              <a:buClr>
                <a:schemeClr val="accent2"/>
              </a:buClr>
              <a:buSzPct val="85000"/>
              <a:buFont typeface="ZapfDingbats" pitchFamily="82" charset="2"/>
              <a:buNone/>
            </a:pPr>
            <a:r>
              <a:rPr lang="en-US" altLang="en-US" sz="2000">
                <a:latin typeface="Arial" panose="020B0604020202020204" pitchFamily="34" charset="0"/>
              </a:rPr>
              <a:t>serverName = ‘hostname’</a:t>
            </a:r>
          </a:p>
          <a:p>
            <a:pPr>
              <a:lnSpc>
                <a:spcPts val="2800"/>
              </a:lnSpc>
              <a:buClr>
                <a:schemeClr val="accent2"/>
              </a:buClr>
              <a:buSzPct val="85000"/>
              <a:buFont typeface="ZapfDingbats" pitchFamily="82" charset="2"/>
              <a:buNone/>
            </a:pPr>
            <a:r>
              <a:rPr lang="en-US" altLang="en-US" sz="2000">
                <a:latin typeface="Arial" panose="020B0604020202020204" pitchFamily="34" charset="0"/>
              </a:rPr>
              <a:t>serverPort = 12000</a:t>
            </a:r>
          </a:p>
          <a:p>
            <a:pPr>
              <a:lnSpc>
                <a:spcPts val="2400"/>
              </a:lnSpc>
              <a:buClr>
                <a:schemeClr val="accent2"/>
              </a:buClr>
              <a:buSzPct val="85000"/>
              <a:buFont typeface="ZapfDingbats" pitchFamily="82" charset="2"/>
              <a:buNone/>
            </a:pPr>
            <a:r>
              <a:rPr lang="en-US" altLang="en-US" sz="2000">
                <a:latin typeface="Arial" panose="020B0604020202020204" pitchFamily="34" charset="0"/>
              </a:rPr>
              <a:t>clientSocket = socket(AF_INET, </a:t>
            </a:r>
          </a:p>
          <a:p>
            <a:pPr>
              <a:lnSpc>
                <a:spcPts val="2400"/>
              </a:lnSpc>
              <a:buClr>
                <a:schemeClr val="accent2"/>
              </a:buClr>
              <a:buSzPct val="85000"/>
              <a:buFont typeface="ZapfDingbats" pitchFamily="82" charset="2"/>
              <a:buNone/>
            </a:pPr>
            <a:r>
              <a:rPr lang="en-US" altLang="en-US" sz="2000">
                <a:latin typeface="Arial" panose="020B0604020202020204" pitchFamily="34" charset="0"/>
              </a:rPr>
              <a:t>                                   SOCK_DGRAM)</a:t>
            </a:r>
          </a:p>
          <a:p>
            <a:pPr>
              <a:lnSpc>
                <a:spcPts val="2800"/>
              </a:lnSpc>
              <a:buClr>
                <a:schemeClr val="accent2"/>
              </a:buClr>
              <a:buSzPct val="85000"/>
              <a:buFont typeface="ZapfDingbats" pitchFamily="82" charset="2"/>
              <a:buNone/>
            </a:pPr>
            <a:r>
              <a:rPr lang="en-US" altLang="en-US" sz="2000">
                <a:latin typeface="Arial" panose="020B0604020202020204" pitchFamily="34" charset="0"/>
              </a:rPr>
              <a:t>message = raw_input(’Input lowercase sentence:’)</a:t>
            </a:r>
          </a:p>
          <a:p>
            <a:pPr>
              <a:lnSpc>
                <a:spcPts val="2800"/>
              </a:lnSpc>
              <a:buClr>
                <a:schemeClr val="accent2"/>
              </a:buClr>
              <a:buSzPct val="85000"/>
              <a:buFont typeface="ZapfDingbats" pitchFamily="82" charset="2"/>
              <a:buNone/>
            </a:pPr>
            <a:r>
              <a:rPr lang="en-US" altLang="en-US" sz="2000">
                <a:latin typeface="Arial" panose="020B0604020202020204" pitchFamily="34" charset="0"/>
              </a:rPr>
              <a:t>clientSocket.sendto</a:t>
            </a:r>
            <a:r>
              <a:rPr lang="en-US" altLang="en-US" sz="1800">
                <a:latin typeface="Arial" panose="020B0604020202020204" pitchFamily="34" charset="0"/>
              </a:rPr>
              <a:t>(message.encode(),</a:t>
            </a:r>
          </a:p>
          <a:p>
            <a:pPr>
              <a:lnSpc>
                <a:spcPts val="2800"/>
              </a:lnSpc>
              <a:buClr>
                <a:schemeClr val="accent2"/>
              </a:buClr>
              <a:buSzPct val="85000"/>
              <a:buFont typeface="ZapfDingbats" pitchFamily="82" charset="2"/>
              <a:buNone/>
            </a:pPr>
            <a:r>
              <a:rPr lang="en-US" altLang="en-US" sz="1800">
                <a:latin typeface="Arial" panose="020B0604020202020204" pitchFamily="34" charset="0"/>
              </a:rPr>
              <a:t>                                      (serverName, serverPort))</a:t>
            </a:r>
          </a:p>
          <a:p>
            <a:pPr>
              <a:lnSpc>
                <a:spcPts val="2800"/>
              </a:lnSpc>
              <a:buClr>
                <a:schemeClr val="accent2"/>
              </a:buClr>
              <a:buSzPct val="85000"/>
              <a:buFont typeface="ZapfDingbats" pitchFamily="82" charset="2"/>
              <a:buNone/>
            </a:pPr>
            <a:r>
              <a:rPr lang="en-US" altLang="en-US" sz="2000">
                <a:latin typeface="Arial" panose="020B0604020202020204" pitchFamily="34" charset="0"/>
              </a:rPr>
              <a:t>modifiedMessage, serverAddress = </a:t>
            </a:r>
          </a:p>
          <a:p>
            <a:pPr>
              <a:lnSpc>
                <a:spcPts val="2800"/>
              </a:lnSpc>
              <a:buClr>
                <a:schemeClr val="accent2"/>
              </a:buClr>
              <a:buSzPct val="85000"/>
              <a:buFont typeface="ZapfDingbats" pitchFamily="82" charset="2"/>
              <a:buNone/>
            </a:pPr>
            <a:r>
              <a:rPr lang="en-US" altLang="en-US" sz="2000">
                <a:latin typeface="Arial" panose="020B0604020202020204" pitchFamily="34" charset="0"/>
              </a:rPr>
              <a:t>                                   clientSocket.recvfrom(2048)</a:t>
            </a:r>
          </a:p>
          <a:p>
            <a:pPr>
              <a:lnSpc>
                <a:spcPts val="2800"/>
              </a:lnSpc>
              <a:buClr>
                <a:schemeClr val="accent2"/>
              </a:buClr>
              <a:buSzPct val="85000"/>
              <a:buFont typeface="ZapfDingbats" pitchFamily="82" charset="2"/>
              <a:buNone/>
            </a:pPr>
            <a:r>
              <a:rPr lang="en-US" altLang="en-US" sz="2000">
                <a:latin typeface="Arial" panose="020B0604020202020204" pitchFamily="34" charset="0"/>
              </a:rPr>
              <a:t>print modifiedMessage.decode()</a:t>
            </a:r>
          </a:p>
          <a:p>
            <a:pPr>
              <a:lnSpc>
                <a:spcPts val="2800"/>
              </a:lnSpc>
              <a:buClr>
                <a:schemeClr val="accent2"/>
              </a:buClr>
              <a:buSzPct val="85000"/>
              <a:buFont typeface="ZapfDingbats" pitchFamily="82" charset="2"/>
              <a:buNone/>
            </a:pPr>
            <a:r>
              <a:rPr lang="en-US" altLang="en-US" sz="2000">
                <a:latin typeface="Arial" panose="020B0604020202020204" pitchFamily="34" charset="0"/>
              </a:rPr>
              <a:t>clientSocket.close()</a:t>
            </a:r>
          </a:p>
        </p:txBody>
      </p:sp>
      <p:sp>
        <p:nvSpPr>
          <p:cNvPr id="245765" name="TextBox 2">
            <a:extLst>
              <a:ext uri="{FF2B5EF4-FFF2-40B4-BE49-F238E27FC236}">
                <a16:creationId xmlns:a16="http://schemas.microsoft.com/office/drawing/2014/main" id="{1AABEEA5-E92D-4681-B113-96C2FEAA9D69}"/>
              </a:ext>
            </a:extLst>
          </p:cNvPr>
          <p:cNvSpPr txBox="1">
            <a:spLocks noChangeArrowheads="1"/>
          </p:cNvSpPr>
          <p:nvPr/>
        </p:nvSpPr>
        <p:spPr bwMode="auto">
          <a:xfrm>
            <a:off x="2717800" y="1168400"/>
            <a:ext cx="274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400" i="1">
                <a:solidFill>
                  <a:srgbClr val="CC0000"/>
                </a:solidFill>
                <a:latin typeface="Arial" panose="020B0604020202020204" pitchFamily="34" charset="0"/>
              </a:rPr>
              <a:t>Python UDPClient</a:t>
            </a:r>
          </a:p>
        </p:txBody>
      </p:sp>
      <p:grpSp>
        <p:nvGrpSpPr>
          <p:cNvPr id="2" name="Group 46">
            <a:extLst>
              <a:ext uri="{FF2B5EF4-FFF2-40B4-BE49-F238E27FC236}">
                <a16:creationId xmlns:a16="http://schemas.microsoft.com/office/drawing/2014/main" id="{C5663DDE-0050-4AAF-84E2-096C64820778}"/>
              </a:ext>
            </a:extLst>
          </p:cNvPr>
          <p:cNvGrpSpPr>
            <a:grpSpLocks/>
          </p:cNvGrpSpPr>
          <p:nvPr/>
        </p:nvGrpSpPr>
        <p:grpSpPr bwMode="auto">
          <a:xfrm>
            <a:off x="228600" y="1606550"/>
            <a:ext cx="2451100" cy="546100"/>
            <a:chOff x="228727" y="1605758"/>
            <a:chExt cx="2450973" cy="547500"/>
          </a:xfrm>
        </p:grpSpPr>
        <p:sp>
          <p:nvSpPr>
            <p:cNvPr id="245784" name="TextBox 3">
              <a:extLst>
                <a:ext uri="{FF2B5EF4-FFF2-40B4-BE49-F238E27FC236}">
                  <a16:creationId xmlns:a16="http://schemas.microsoft.com/office/drawing/2014/main" id="{9764A146-19DB-4C84-A63A-292312A8F8A7}"/>
                </a:ext>
              </a:extLst>
            </p:cNvPr>
            <p:cNvSpPr txBox="1">
              <a:spLocks noChangeArrowheads="1"/>
            </p:cNvSpPr>
            <p:nvPr/>
          </p:nvSpPr>
          <p:spPr bwMode="auto">
            <a:xfrm>
              <a:off x="228727" y="1605758"/>
              <a:ext cx="2057612" cy="54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ts val="16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include Python’s socket </a:t>
              </a:r>
            </a:p>
            <a:p>
              <a:pPr>
                <a:lnSpc>
                  <a:spcPts val="16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library</a:t>
              </a:r>
            </a:p>
          </p:txBody>
        </p:sp>
        <p:cxnSp>
          <p:nvCxnSpPr>
            <p:cNvPr id="245785" name="Straight Connector 10">
              <a:extLst>
                <a:ext uri="{FF2B5EF4-FFF2-40B4-BE49-F238E27FC236}">
                  <a16:creationId xmlns:a16="http://schemas.microsoft.com/office/drawing/2014/main" id="{50263187-B553-4BFE-8688-5E041D191C16}"/>
                </a:ext>
              </a:extLst>
            </p:cNvPr>
            <p:cNvCxnSpPr>
              <a:cxnSpLocks noChangeShapeType="1"/>
            </p:cNvCxnSpPr>
            <p:nvPr/>
          </p:nvCxnSpPr>
          <p:spPr bwMode="auto">
            <a:xfrm flipV="1">
              <a:off x="952522" y="1930400"/>
              <a:ext cx="1727178" cy="8139"/>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3" name="Group 47">
            <a:extLst>
              <a:ext uri="{FF2B5EF4-FFF2-40B4-BE49-F238E27FC236}">
                <a16:creationId xmlns:a16="http://schemas.microsoft.com/office/drawing/2014/main" id="{5BDB3D50-244B-4F71-A4ED-8196A400BA22}"/>
              </a:ext>
            </a:extLst>
          </p:cNvPr>
          <p:cNvGrpSpPr>
            <a:grpSpLocks/>
          </p:cNvGrpSpPr>
          <p:nvPr/>
        </p:nvGrpSpPr>
        <p:grpSpPr bwMode="auto">
          <a:xfrm>
            <a:off x="190500" y="2917825"/>
            <a:ext cx="2587625" cy="523875"/>
            <a:chOff x="189714" y="2918150"/>
            <a:chExt cx="2587958" cy="523220"/>
          </a:xfrm>
        </p:grpSpPr>
        <p:sp>
          <p:nvSpPr>
            <p:cNvPr id="245782" name="TextBox 31">
              <a:extLst>
                <a:ext uri="{FF2B5EF4-FFF2-40B4-BE49-F238E27FC236}">
                  <a16:creationId xmlns:a16="http://schemas.microsoft.com/office/drawing/2014/main" id="{0EF68018-6263-41C4-9EA7-132D81D3CE40}"/>
                </a:ext>
              </a:extLst>
            </p:cNvPr>
            <p:cNvSpPr txBox="1">
              <a:spLocks noChangeArrowheads="1"/>
            </p:cNvSpPr>
            <p:nvPr/>
          </p:nvSpPr>
          <p:spPr bwMode="auto">
            <a:xfrm>
              <a:off x="189714" y="2918150"/>
              <a:ext cx="22718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create UDP socket for server</a:t>
              </a:r>
            </a:p>
          </p:txBody>
        </p:sp>
        <p:cxnSp>
          <p:nvCxnSpPr>
            <p:cNvPr id="245783" name="Straight Connector 32">
              <a:extLst>
                <a:ext uri="{FF2B5EF4-FFF2-40B4-BE49-F238E27FC236}">
                  <a16:creationId xmlns:a16="http://schemas.microsoft.com/office/drawing/2014/main" id="{E4A8B9F1-B00D-4369-B155-448B48500667}"/>
                </a:ext>
              </a:extLst>
            </p:cNvPr>
            <p:cNvCxnSpPr>
              <a:cxnSpLocks noChangeShapeType="1"/>
            </p:cNvCxnSpPr>
            <p:nvPr/>
          </p:nvCxnSpPr>
          <p:spPr bwMode="auto">
            <a:xfrm>
              <a:off x="2050143" y="3165929"/>
              <a:ext cx="727529" cy="2721"/>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4" name="Group 48">
            <a:extLst>
              <a:ext uri="{FF2B5EF4-FFF2-40B4-BE49-F238E27FC236}">
                <a16:creationId xmlns:a16="http://schemas.microsoft.com/office/drawing/2014/main" id="{72A2457F-8927-4303-BA43-3EBCE41766B0}"/>
              </a:ext>
            </a:extLst>
          </p:cNvPr>
          <p:cNvGrpSpPr>
            <a:grpSpLocks/>
          </p:cNvGrpSpPr>
          <p:nvPr/>
        </p:nvGrpSpPr>
        <p:grpSpPr bwMode="auto">
          <a:xfrm>
            <a:off x="215900" y="3530600"/>
            <a:ext cx="2505075" cy="547688"/>
            <a:chOff x="215900" y="3530600"/>
            <a:chExt cx="2505529" cy="547500"/>
          </a:xfrm>
        </p:grpSpPr>
        <p:sp>
          <p:nvSpPr>
            <p:cNvPr id="245780" name="TextBox 34">
              <a:extLst>
                <a:ext uri="{FF2B5EF4-FFF2-40B4-BE49-F238E27FC236}">
                  <a16:creationId xmlns:a16="http://schemas.microsoft.com/office/drawing/2014/main" id="{F9EB2A9F-339F-4BE8-8E18-CF619F4F0A36}"/>
                </a:ext>
              </a:extLst>
            </p:cNvPr>
            <p:cNvSpPr txBox="1">
              <a:spLocks noChangeArrowheads="1"/>
            </p:cNvSpPr>
            <p:nvPr/>
          </p:nvSpPr>
          <p:spPr bwMode="auto">
            <a:xfrm>
              <a:off x="215900" y="3530600"/>
              <a:ext cx="1621833" cy="54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ts val="16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get user keyboard</a:t>
              </a:r>
            </a:p>
            <a:p>
              <a:pPr>
                <a:lnSpc>
                  <a:spcPts val="16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input </a:t>
              </a:r>
            </a:p>
          </p:txBody>
        </p:sp>
        <p:cxnSp>
          <p:nvCxnSpPr>
            <p:cNvPr id="245781" name="Straight Connector 35">
              <a:extLst>
                <a:ext uri="{FF2B5EF4-FFF2-40B4-BE49-F238E27FC236}">
                  <a16:creationId xmlns:a16="http://schemas.microsoft.com/office/drawing/2014/main" id="{AC5CFEE5-C8C0-4492-BF85-4631D3FB991C}"/>
                </a:ext>
              </a:extLst>
            </p:cNvPr>
            <p:cNvCxnSpPr>
              <a:cxnSpLocks noChangeShapeType="1"/>
            </p:cNvCxnSpPr>
            <p:nvPr/>
          </p:nvCxnSpPr>
          <p:spPr bwMode="auto">
            <a:xfrm flipV="1">
              <a:off x="762000" y="3968752"/>
              <a:ext cx="1959429" cy="4534"/>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5" name="Group 49">
            <a:extLst>
              <a:ext uri="{FF2B5EF4-FFF2-40B4-BE49-F238E27FC236}">
                <a16:creationId xmlns:a16="http://schemas.microsoft.com/office/drawing/2014/main" id="{7E58A3A2-F316-410A-95EB-6D4C6B1AEC05}"/>
              </a:ext>
            </a:extLst>
          </p:cNvPr>
          <p:cNvGrpSpPr>
            <a:grpSpLocks/>
          </p:cNvGrpSpPr>
          <p:nvPr/>
        </p:nvGrpSpPr>
        <p:grpSpPr bwMode="auto">
          <a:xfrm>
            <a:off x="166688" y="4064000"/>
            <a:ext cx="2568575" cy="523875"/>
            <a:chOff x="166472" y="4064002"/>
            <a:chExt cx="2568858" cy="522566"/>
          </a:xfrm>
        </p:grpSpPr>
        <p:sp>
          <p:nvSpPr>
            <p:cNvPr id="245778" name="TextBox 36">
              <a:extLst>
                <a:ext uri="{FF2B5EF4-FFF2-40B4-BE49-F238E27FC236}">
                  <a16:creationId xmlns:a16="http://schemas.microsoft.com/office/drawing/2014/main" id="{12857CFA-B828-4A84-B69F-0A9410BEE138}"/>
                </a:ext>
              </a:extLst>
            </p:cNvPr>
            <p:cNvSpPr txBox="1">
              <a:spLocks noChangeArrowheads="1"/>
            </p:cNvSpPr>
            <p:nvPr/>
          </p:nvSpPr>
          <p:spPr bwMode="auto">
            <a:xfrm>
              <a:off x="166472" y="4064002"/>
              <a:ext cx="234950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Attach server name, port to message; send into socket</a:t>
              </a:r>
            </a:p>
          </p:txBody>
        </p:sp>
        <p:cxnSp>
          <p:nvCxnSpPr>
            <p:cNvPr id="245779" name="Straight Connector 39">
              <a:extLst>
                <a:ext uri="{FF2B5EF4-FFF2-40B4-BE49-F238E27FC236}">
                  <a16:creationId xmlns:a16="http://schemas.microsoft.com/office/drawing/2014/main" id="{DBDB41C7-D26F-44AB-B359-217C9EEE7BEB}"/>
                </a:ext>
              </a:extLst>
            </p:cNvPr>
            <p:cNvCxnSpPr>
              <a:cxnSpLocks noChangeShapeType="1"/>
            </p:cNvCxnSpPr>
            <p:nvPr/>
          </p:nvCxnSpPr>
          <p:spPr bwMode="auto">
            <a:xfrm flipV="1">
              <a:off x="2373914" y="4336506"/>
              <a:ext cx="361416" cy="557"/>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6" name="Group 55">
            <a:extLst>
              <a:ext uri="{FF2B5EF4-FFF2-40B4-BE49-F238E27FC236}">
                <a16:creationId xmlns:a16="http://schemas.microsoft.com/office/drawing/2014/main" id="{2FD4E475-D204-47AA-9581-B5718039BFC9}"/>
              </a:ext>
            </a:extLst>
          </p:cNvPr>
          <p:cNvGrpSpPr>
            <a:grpSpLocks/>
          </p:cNvGrpSpPr>
          <p:nvPr/>
        </p:nvGrpSpPr>
        <p:grpSpPr bwMode="auto">
          <a:xfrm>
            <a:off x="214313" y="5743575"/>
            <a:ext cx="2511425" cy="523875"/>
            <a:chOff x="214386" y="5472277"/>
            <a:chExt cx="2511708" cy="523220"/>
          </a:xfrm>
        </p:grpSpPr>
        <p:sp>
          <p:nvSpPr>
            <p:cNvPr id="245776" name="TextBox 61">
              <a:extLst>
                <a:ext uri="{FF2B5EF4-FFF2-40B4-BE49-F238E27FC236}">
                  <a16:creationId xmlns:a16="http://schemas.microsoft.com/office/drawing/2014/main" id="{29C4E35A-7D67-4986-9596-DF1A9BF4F652}"/>
                </a:ext>
              </a:extLst>
            </p:cNvPr>
            <p:cNvSpPr txBox="1">
              <a:spLocks noChangeArrowheads="1"/>
            </p:cNvSpPr>
            <p:nvPr/>
          </p:nvSpPr>
          <p:spPr bwMode="auto">
            <a:xfrm>
              <a:off x="214386" y="5472277"/>
              <a:ext cx="2349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print out received string and close socket</a:t>
              </a:r>
            </a:p>
          </p:txBody>
        </p:sp>
        <p:cxnSp>
          <p:nvCxnSpPr>
            <p:cNvPr id="245777" name="Straight Connector 62">
              <a:extLst>
                <a:ext uri="{FF2B5EF4-FFF2-40B4-BE49-F238E27FC236}">
                  <a16:creationId xmlns:a16="http://schemas.microsoft.com/office/drawing/2014/main" id="{EE55EE08-68F5-4EA6-B546-5B25298E7E4D}"/>
                </a:ext>
              </a:extLst>
            </p:cNvPr>
            <p:cNvCxnSpPr>
              <a:cxnSpLocks noChangeShapeType="1"/>
            </p:cNvCxnSpPr>
            <p:nvPr/>
          </p:nvCxnSpPr>
          <p:spPr bwMode="auto">
            <a:xfrm>
              <a:off x="2230329" y="5657589"/>
              <a:ext cx="495765" cy="242"/>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7" name="Group 54">
            <a:extLst>
              <a:ext uri="{FF2B5EF4-FFF2-40B4-BE49-F238E27FC236}">
                <a16:creationId xmlns:a16="http://schemas.microsoft.com/office/drawing/2014/main" id="{384AA962-CDBA-4AF2-B790-78728949A87B}"/>
              </a:ext>
            </a:extLst>
          </p:cNvPr>
          <p:cNvGrpSpPr>
            <a:grpSpLocks/>
          </p:cNvGrpSpPr>
          <p:nvPr/>
        </p:nvGrpSpPr>
        <p:grpSpPr bwMode="auto">
          <a:xfrm>
            <a:off x="-157163" y="4802188"/>
            <a:ext cx="2900363" cy="677862"/>
            <a:chOff x="-157119" y="4530536"/>
            <a:chExt cx="2900123" cy="678317"/>
          </a:xfrm>
        </p:grpSpPr>
        <p:sp>
          <p:nvSpPr>
            <p:cNvPr id="245773" name="TextBox 56">
              <a:extLst>
                <a:ext uri="{FF2B5EF4-FFF2-40B4-BE49-F238E27FC236}">
                  <a16:creationId xmlns:a16="http://schemas.microsoft.com/office/drawing/2014/main" id="{9546E3E4-351A-416B-B279-3DF750016488}"/>
                </a:ext>
              </a:extLst>
            </p:cNvPr>
            <p:cNvSpPr txBox="1">
              <a:spLocks noChangeArrowheads="1"/>
            </p:cNvSpPr>
            <p:nvPr/>
          </p:nvSpPr>
          <p:spPr bwMode="auto">
            <a:xfrm>
              <a:off x="192835" y="4642544"/>
              <a:ext cx="2349500"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read reply characters from</a:t>
              </a:r>
            </a:p>
            <a:p>
              <a:pPr>
                <a:lnSpc>
                  <a:spcPct val="1000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socket into string</a:t>
              </a:r>
            </a:p>
          </p:txBody>
        </p:sp>
        <p:cxnSp>
          <p:nvCxnSpPr>
            <p:cNvPr id="245774" name="Straight Connector 59">
              <a:extLst>
                <a:ext uri="{FF2B5EF4-FFF2-40B4-BE49-F238E27FC236}">
                  <a16:creationId xmlns:a16="http://schemas.microsoft.com/office/drawing/2014/main" id="{44E59779-7BAD-4662-9359-3C4548D4211C}"/>
                </a:ext>
              </a:extLst>
            </p:cNvPr>
            <p:cNvCxnSpPr>
              <a:cxnSpLocks noChangeShapeType="1"/>
            </p:cNvCxnSpPr>
            <p:nvPr/>
          </p:nvCxnSpPr>
          <p:spPr bwMode="auto">
            <a:xfrm flipV="1">
              <a:off x="2415586" y="4830837"/>
              <a:ext cx="327418" cy="416"/>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sp>
          <p:nvSpPr>
            <p:cNvPr id="245775" name="TextBox 53">
              <a:extLst>
                <a:ext uri="{FF2B5EF4-FFF2-40B4-BE49-F238E27FC236}">
                  <a16:creationId xmlns:a16="http://schemas.microsoft.com/office/drawing/2014/main" id="{D97024D8-50F2-4BE8-BA02-ED2C9348201A}"/>
                </a:ext>
              </a:extLst>
            </p:cNvPr>
            <p:cNvSpPr txBox="1">
              <a:spLocks noChangeArrowheads="1"/>
            </p:cNvSpPr>
            <p:nvPr/>
          </p:nvSpPr>
          <p:spPr bwMode="auto">
            <a:xfrm>
              <a:off x="-157119" y="4530536"/>
              <a:ext cx="1846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pic>
        <p:nvPicPr>
          <p:cNvPr id="245772" name="Picture 17" descr="underline_base">
            <a:extLst>
              <a:ext uri="{FF2B5EF4-FFF2-40B4-BE49-F238E27FC236}">
                <a16:creationId xmlns:a16="http://schemas.microsoft.com/office/drawing/2014/main" id="{D30DA249-06BE-4446-AF30-B0A77A074DE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3" y="808038"/>
            <a:ext cx="4570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xit" presetSubtype="0" fill="hold" nodeType="clickEffect">
                                  <p:stCondLst>
                                    <p:cond delay="0"/>
                                  </p:stCondLst>
                                  <p:childTnLst>
                                    <p:animEffect transition="out" filter="dissolv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xit" presetSubtype="0" fill="hold" nodeType="clickEffect">
                                  <p:stCondLst>
                                    <p:cond delay="0"/>
                                  </p:stCondLst>
                                  <p:childTnLst>
                                    <p:animEffect transition="out" filter="dissolv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xit" presetSubtype="0" fill="hold" nodeType="clickEffect">
                                  <p:stCondLst>
                                    <p:cond delay="0"/>
                                  </p:stCondLst>
                                  <p:childTnLst>
                                    <p:animEffect transition="out" filter="dissolv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xit" presetSubtype="0" fill="hold" nodeType="click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9"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xit" presetSubtype="0" fill="hold" nodeType="clickEffect">
                                  <p:stCondLst>
                                    <p:cond delay="0"/>
                                  </p:stCondLst>
                                  <p:childTnLst>
                                    <p:animEffect transition="out" filter="dissolv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dissolv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7">
            <a:extLst>
              <a:ext uri="{FF2B5EF4-FFF2-40B4-BE49-F238E27FC236}">
                <a16:creationId xmlns:a16="http://schemas.microsoft.com/office/drawing/2014/main" id="{835A724D-8788-4C31-91F0-0DA9FA01F37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Application Layer</a:t>
            </a:r>
          </a:p>
        </p:txBody>
      </p:sp>
      <p:sp>
        <p:nvSpPr>
          <p:cNvPr id="246786" name="Rectangle 8">
            <a:extLst>
              <a:ext uri="{FF2B5EF4-FFF2-40B4-BE49-F238E27FC236}">
                <a16:creationId xmlns:a16="http://schemas.microsoft.com/office/drawing/2014/main" id="{63FCD17D-6EE4-4BAF-8E28-B42375549C1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2-</a:t>
            </a:r>
            <a:fld id="{A81B0366-0C06-44FE-B9BA-AB913A91EA13}" type="slidenum">
              <a:rPr lang="en-US" altLang="en-US" sz="1200" smtClean="0">
                <a:solidFill>
                  <a:srgbClr val="000000"/>
                </a:solidFill>
                <a:latin typeface="Tahoma" panose="020B0604030504040204" pitchFamily="34" charset="0"/>
              </a:rPr>
              <a:pPr>
                <a:lnSpc>
                  <a:spcPct val="100000"/>
                </a:lnSpc>
                <a:spcBef>
                  <a:spcPct val="0"/>
                </a:spcBef>
                <a:buClrTx/>
                <a:buSzTx/>
                <a:buFontTx/>
                <a:buNone/>
              </a:pPr>
              <a:t>113</a:t>
            </a:fld>
            <a:endParaRPr lang="en-US" altLang="en-US" sz="1200">
              <a:solidFill>
                <a:srgbClr val="000000"/>
              </a:solidFill>
              <a:latin typeface="Tahoma" panose="020B0604030504040204" pitchFamily="34" charset="0"/>
            </a:endParaRPr>
          </a:p>
        </p:txBody>
      </p:sp>
      <p:sp>
        <p:nvSpPr>
          <p:cNvPr id="246787" name="Rectangle 2">
            <a:extLst>
              <a:ext uri="{FF2B5EF4-FFF2-40B4-BE49-F238E27FC236}">
                <a16:creationId xmlns:a16="http://schemas.microsoft.com/office/drawing/2014/main" id="{4C32F0C1-3064-4F6F-B03C-0D33EAE3FD0D}"/>
              </a:ext>
            </a:extLst>
          </p:cNvPr>
          <p:cNvSpPr>
            <a:spLocks noChangeArrowheads="1"/>
          </p:cNvSpPr>
          <p:nvPr/>
        </p:nvSpPr>
        <p:spPr bwMode="auto">
          <a:xfrm>
            <a:off x="422275" y="88900"/>
            <a:ext cx="77724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3600">
                <a:solidFill>
                  <a:srgbClr val="000099"/>
                </a:solidFill>
              </a:rPr>
              <a:t>Example app: UDP server</a:t>
            </a:r>
            <a:endParaRPr lang="en-US" altLang="en-US" sz="4400">
              <a:solidFill>
                <a:srgbClr val="000099"/>
              </a:solidFill>
            </a:endParaRPr>
          </a:p>
        </p:txBody>
      </p:sp>
      <p:sp>
        <p:nvSpPr>
          <p:cNvPr id="246788" name="TextBox 1">
            <a:extLst>
              <a:ext uri="{FF2B5EF4-FFF2-40B4-BE49-F238E27FC236}">
                <a16:creationId xmlns:a16="http://schemas.microsoft.com/office/drawing/2014/main" id="{669E6BA5-1B1A-49F4-8E17-BCC897F6D001}"/>
              </a:ext>
            </a:extLst>
          </p:cNvPr>
          <p:cNvSpPr txBox="1">
            <a:spLocks noChangeArrowheads="1"/>
          </p:cNvSpPr>
          <p:nvPr/>
        </p:nvSpPr>
        <p:spPr bwMode="auto">
          <a:xfrm>
            <a:off x="2717800" y="1651000"/>
            <a:ext cx="6143625" cy="400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ts val="2800"/>
              </a:lnSpc>
              <a:buClr>
                <a:schemeClr val="accent2"/>
              </a:buClr>
              <a:buSzPct val="85000"/>
              <a:buFont typeface="ZapfDingbats" pitchFamily="82" charset="2"/>
              <a:buNone/>
            </a:pPr>
            <a:r>
              <a:rPr lang="en-US" altLang="en-US" sz="2000">
                <a:latin typeface="Arial" panose="020B0604020202020204" pitchFamily="34" charset="0"/>
              </a:rPr>
              <a:t>from socket import *</a:t>
            </a:r>
          </a:p>
          <a:p>
            <a:pPr>
              <a:lnSpc>
                <a:spcPts val="2800"/>
              </a:lnSpc>
              <a:buClr>
                <a:schemeClr val="accent2"/>
              </a:buClr>
              <a:buSzPct val="85000"/>
              <a:buFont typeface="ZapfDingbats" pitchFamily="82" charset="2"/>
              <a:buNone/>
            </a:pPr>
            <a:r>
              <a:rPr lang="en-US" altLang="en-US" sz="2000">
                <a:latin typeface="Arial" panose="020B0604020202020204" pitchFamily="34" charset="0"/>
              </a:rPr>
              <a:t>serverPort = 12000</a:t>
            </a:r>
          </a:p>
          <a:p>
            <a:pPr>
              <a:lnSpc>
                <a:spcPts val="2800"/>
              </a:lnSpc>
              <a:buClr>
                <a:schemeClr val="accent2"/>
              </a:buClr>
              <a:buSzPct val="85000"/>
              <a:buFont typeface="ZapfDingbats" pitchFamily="82" charset="2"/>
              <a:buNone/>
            </a:pPr>
            <a:r>
              <a:rPr lang="en-US" altLang="en-US" sz="2000">
                <a:latin typeface="Arial" panose="020B0604020202020204" pitchFamily="34" charset="0"/>
              </a:rPr>
              <a:t>serverSocket = socket(AF_INET, SOCK_DGRAM)</a:t>
            </a:r>
          </a:p>
          <a:p>
            <a:pPr>
              <a:lnSpc>
                <a:spcPts val="2800"/>
              </a:lnSpc>
              <a:buClr>
                <a:schemeClr val="accent2"/>
              </a:buClr>
              <a:buSzPct val="85000"/>
              <a:buFont typeface="ZapfDingbats" pitchFamily="82" charset="2"/>
              <a:buNone/>
            </a:pPr>
            <a:r>
              <a:rPr lang="en-US" altLang="en-US" sz="2000">
                <a:latin typeface="Arial" panose="020B0604020202020204" pitchFamily="34" charset="0"/>
              </a:rPr>
              <a:t>serverSocket.bind((</a:t>
            </a:r>
            <a:r>
              <a:rPr lang="fr-FR" altLang="en-US" sz="2000">
                <a:latin typeface="Arial" panose="020B0604020202020204" pitchFamily="34" charset="0"/>
              </a:rPr>
              <a:t>''</a:t>
            </a:r>
            <a:r>
              <a:rPr lang="en-US" altLang="en-US" sz="2000">
                <a:latin typeface="Arial" panose="020B0604020202020204" pitchFamily="34" charset="0"/>
              </a:rPr>
              <a:t>, serverPort))</a:t>
            </a:r>
          </a:p>
          <a:p>
            <a:pPr>
              <a:lnSpc>
                <a:spcPts val="2800"/>
              </a:lnSpc>
              <a:buClr>
                <a:schemeClr val="accent2"/>
              </a:buClr>
              <a:buSzPct val="85000"/>
              <a:buFont typeface="ZapfDingbats" pitchFamily="82" charset="2"/>
              <a:buNone/>
            </a:pPr>
            <a:r>
              <a:rPr lang="en-US" altLang="en-US" sz="2000">
                <a:latin typeface="Arial" panose="020B0604020202020204" pitchFamily="34" charset="0"/>
              </a:rPr>
              <a:t>print (</a:t>
            </a:r>
            <a:r>
              <a:rPr lang="ja-JP" altLang="en-US" sz="2000">
                <a:latin typeface="Arial" panose="020B0604020202020204" pitchFamily="34" charset="0"/>
              </a:rPr>
              <a:t>“</a:t>
            </a:r>
            <a:r>
              <a:rPr lang="en-US" altLang="ja-JP" sz="2000" i="1">
                <a:latin typeface="Arial" panose="020B0604020202020204" pitchFamily="34" charset="0"/>
              </a:rPr>
              <a:t>The server is ready to receive</a:t>
            </a:r>
            <a:r>
              <a:rPr lang="en-US" altLang="en-US" sz="2000">
                <a:latin typeface="Arial" panose="020B0604020202020204" pitchFamily="34" charset="0"/>
              </a:rPr>
              <a:t>”</a:t>
            </a:r>
            <a:r>
              <a:rPr lang="en-US" altLang="ja-JP" sz="2000">
                <a:latin typeface="Arial" panose="020B0604020202020204" pitchFamily="34" charset="0"/>
              </a:rPr>
              <a:t>)</a:t>
            </a:r>
          </a:p>
          <a:p>
            <a:pPr>
              <a:lnSpc>
                <a:spcPts val="2800"/>
              </a:lnSpc>
              <a:buClr>
                <a:schemeClr val="accent2"/>
              </a:buClr>
              <a:buSzPct val="85000"/>
              <a:buFont typeface="ZapfDingbats" pitchFamily="82" charset="2"/>
              <a:buNone/>
            </a:pPr>
            <a:r>
              <a:rPr lang="en-US" altLang="en-US" sz="2000">
                <a:latin typeface="Arial" panose="020B0604020202020204" pitchFamily="34" charset="0"/>
              </a:rPr>
              <a:t>while True:</a:t>
            </a:r>
          </a:p>
          <a:p>
            <a:pPr>
              <a:lnSpc>
                <a:spcPts val="2400"/>
              </a:lnSpc>
              <a:buClr>
                <a:schemeClr val="accent2"/>
              </a:buClr>
              <a:buSzPct val="85000"/>
              <a:buFont typeface="ZapfDingbats" pitchFamily="82" charset="2"/>
              <a:buNone/>
            </a:pPr>
            <a:r>
              <a:rPr lang="en-US" altLang="en-US" sz="1800">
                <a:latin typeface="Arial" panose="020B0604020202020204" pitchFamily="34" charset="0"/>
              </a:rPr>
              <a:t>    message, clientAddress = serverSocket.recvfrom(2048)</a:t>
            </a:r>
          </a:p>
          <a:p>
            <a:pPr>
              <a:lnSpc>
                <a:spcPts val="2400"/>
              </a:lnSpc>
              <a:buClr>
                <a:schemeClr val="accent2"/>
              </a:buClr>
              <a:buSzPct val="85000"/>
              <a:buFont typeface="ZapfDingbats" pitchFamily="82" charset="2"/>
              <a:buNone/>
            </a:pPr>
            <a:r>
              <a:rPr lang="en-US" altLang="en-US" sz="1800">
                <a:latin typeface="Arial" panose="020B0604020202020204" pitchFamily="34" charset="0"/>
              </a:rPr>
              <a:t>    modifiedMessage = message.decode().upper()</a:t>
            </a:r>
          </a:p>
          <a:p>
            <a:pPr>
              <a:lnSpc>
                <a:spcPts val="2400"/>
              </a:lnSpc>
              <a:buClr>
                <a:schemeClr val="accent2"/>
              </a:buClr>
              <a:buSzPct val="85000"/>
              <a:buFont typeface="ZapfDingbats" pitchFamily="82" charset="2"/>
              <a:buNone/>
            </a:pPr>
            <a:r>
              <a:rPr lang="en-US" altLang="en-US" sz="1800">
                <a:latin typeface="Arial" panose="020B0604020202020204" pitchFamily="34" charset="0"/>
              </a:rPr>
              <a:t>    serverSocket.sendto(modifiedMessage.encode(),</a:t>
            </a:r>
          </a:p>
          <a:p>
            <a:pPr>
              <a:lnSpc>
                <a:spcPts val="2400"/>
              </a:lnSpc>
              <a:buClr>
                <a:schemeClr val="accent2"/>
              </a:buClr>
              <a:buSzPct val="85000"/>
              <a:buFont typeface="ZapfDingbats" pitchFamily="82" charset="2"/>
              <a:buNone/>
            </a:pPr>
            <a:r>
              <a:rPr lang="en-US" altLang="en-US" sz="1800">
                <a:latin typeface="Arial" panose="020B0604020202020204" pitchFamily="34" charset="0"/>
              </a:rPr>
              <a:t>                                      clientAddress)</a:t>
            </a:r>
          </a:p>
        </p:txBody>
      </p:sp>
      <p:sp>
        <p:nvSpPr>
          <p:cNvPr id="246789" name="TextBox 2">
            <a:extLst>
              <a:ext uri="{FF2B5EF4-FFF2-40B4-BE49-F238E27FC236}">
                <a16:creationId xmlns:a16="http://schemas.microsoft.com/office/drawing/2014/main" id="{61E5E024-619D-4D7A-8485-03F83671A446}"/>
              </a:ext>
            </a:extLst>
          </p:cNvPr>
          <p:cNvSpPr txBox="1">
            <a:spLocks noChangeArrowheads="1"/>
          </p:cNvSpPr>
          <p:nvPr/>
        </p:nvSpPr>
        <p:spPr bwMode="auto">
          <a:xfrm>
            <a:off x="2717800" y="1168400"/>
            <a:ext cx="2860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400" i="1">
                <a:solidFill>
                  <a:srgbClr val="CC0000"/>
                </a:solidFill>
                <a:latin typeface="Arial" panose="020B0604020202020204" pitchFamily="34" charset="0"/>
              </a:rPr>
              <a:t>Python UDPServer</a:t>
            </a:r>
          </a:p>
        </p:txBody>
      </p:sp>
      <p:grpSp>
        <p:nvGrpSpPr>
          <p:cNvPr id="2" name="Group 13">
            <a:extLst>
              <a:ext uri="{FF2B5EF4-FFF2-40B4-BE49-F238E27FC236}">
                <a16:creationId xmlns:a16="http://schemas.microsoft.com/office/drawing/2014/main" id="{CA74F749-C972-49F1-B472-8BE4E77F54AC}"/>
              </a:ext>
            </a:extLst>
          </p:cNvPr>
          <p:cNvGrpSpPr>
            <a:grpSpLocks/>
          </p:cNvGrpSpPr>
          <p:nvPr/>
        </p:nvGrpSpPr>
        <p:grpSpPr bwMode="auto">
          <a:xfrm>
            <a:off x="165100" y="2554288"/>
            <a:ext cx="2587625" cy="307975"/>
            <a:chOff x="164314" y="2554972"/>
            <a:chExt cx="2587958" cy="307777"/>
          </a:xfrm>
        </p:grpSpPr>
        <p:sp>
          <p:nvSpPr>
            <p:cNvPr id="246804" name="TextBox 31">
              <a:extLst>
                <a:ext uri="{FF2B5EF4-FFF2-40B4-BE49-F238E27FC236}">
                  <a16:creationId xmlns:a16="http://schemas.microsoft.com/office/drawing/2014/main" id="{C0A2973F-9AFD-449C-87DC-F078ED6DFC83}"/>
                </a:ext>
              </a:extLst>
            </p:cNvPr>
            <p:cNvSpPr txBox="1">
              <a:spLocks noChangeArrowheads="1"/>
            </p:cNvSpPr>
            <p:nvPr/>
          </p:nvSpPr>
          <p:spPr bwMode="auto">
            <a:xfrm>
              <a:off x="164314" y="2554972"/>
              <a:ext cx="25590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create UDP socket</a:t>
              </a:r>
            </a:p>
          </p:txBody>
        </p:sp>
        <p:cxnSp>
          <p:nvCxnSpPr>
            <p:cNvPr id="246805" name="Straight Connector 32">
              <a:extLst>
                <a:ext uri="{FF2B5EF4-FFF2-40B4-BE49-F238E27FC236}">
                  <a16:creationId xmlns:a16="http://schemas.microsoft.com/office/drawing/2014/main" id="{E246985D-BE1B-4A5B-B343-B4898D4291BB}"/>
                </a:ext>
              </a:extLst>
            </p:cNvPr>
            <p:cNvCxnSpPr>
              <a:cxnSpLocks noChangeShapeType="1"/>
            </p:cNvCxnSpPr>
            <p:nvPr/>
          </p:nvCxnSpPr>
          <p:spPr bwMode="auto">
            <a:xfrm>
              <a:off x="1822045" y="2748411"/>
              <a:ext cx="930227" cy="1139"/>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3" name="Group 14">
            <a:extLst>
              <a:ext uri="{FF2B5EF4-FFF2-40B4-BE49-F238E27FC236}">
                <a16:creationId xmlns:a16="http://schemas.microsoft.com/office/drawing/2014/main" id="{3BD092A9-A734-444C-A75C-89A79FFDED35}"/>
              </a:ext>
            </a:extLst>
          </p:cNvPr>
          <p:cNvGrpSpPr>
            <a:grpSpLocks/>
          </p:cNvGrpSpPr>
          <p:nvPr/>
        </p:nvGrpSpPr>
        <p:grpSpPr bwMode="auto">
          <a:xfrm>
            <a:off x="169863" y="2884488"/>
            <a:ext cx="2540000" cy="523875"/>
            <a:chOff x="169076" y="2884812"/>
            <a:chExt cx="2541127" cy="523220"/>
          </a:xfrm>
        </p:grpSpPr>
        <p:sp>
          <p:nvSpPr>
            <p:cNvPr id="246802" name="TextBox 26">
              <a:extLst>
                <a:ext uri="{FF2B5EF4-FFF2-40B4-BE49-F238E27FC236}">
                  <a16:creationId xmlns:a16="http://schemas.microsoft.com/office/drawing/2014/main" id="{BB3E43F6-BBDB-46DE-B04A-C656204972DA}"/>
                </a:ext>
              </a:extLst>
            </p:cNvPr>
            <p:cNvSpPr txBox="1">
              <a:spLocks noChangeArrowheads="1"/>
            </p:cNvSpPr>
            <p:nvPr/>
          </p:nvSpPr>
          <p:spPr bwMode="auto">
            <a:xfrm>
              <a:off x="169076" y="2884812"/>
              <a:ext cx="22718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bind socket to local port number 12000</a:t>
              </a:r>
            </a:p>
          </p:txBody>
        </p:sp>
        <p:cxnSp>
          <p:nvCxnSpPr>
            <p:cNvPr id="246803" name="Straight Connector 30">
              <a:extLst>
                <a:ext uri="{FF2B5EF4-FFF2-40B4-BE49-F238E27FC236}">
                  <a16:creationId xmlns:a16="http://schemas.microsoft.com/office/drawing/2014/main" id="{BAC2AF38-820C-461F-8030-1343ACAB51B1}"/>
                </a:ext>
              </a:extLst>
            </p:cNvPr>
            <p:cNvCxnSpPr>
              <a:cxnSpLocks noChangeShapeType="1"/>
            </p:cNvCxnSpPr>
            <p:nvPr/>
          </p:nvCxnSpPr>
          <p:spPr bwMode="auto">
            <a:xfrm>
              <a:off x="1982674" y="3169104"/>
              <a:ext cx="727529" cy="2721"/>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4" name="Group 15">
            <a:extLst>
              <a:ext uri="{FF2B5EF4-FFF2-40B4-BE49-F238E27FC236}">
                <a16:creationId xmlns:a16="http://schemas.microsoft.com/office/drawing/2014/main" id="{D7CAE4E1-C95F-47BB-9F7F-04FE5D4C104B}"/>
              </a:ext>
            </a:extLst>
          </p:cNvPr>
          <p:cNvGrpSpPr>
            <a:grpSpLocks/>
          </p:cNvGrpSpPr>
          <p:nvPr/>
        </p:nvGrpSpPr>
        <p:grpSpPr bwMode="auto">
          <a:xfrm>
            <a:off x="182563" y="3789363"/>
            <a:ext cx="2527300" cy="298450"/>
            <a:chOff x="182564" y="3788573"/>
            <a:chExt cx="2528092" cy="299227"/>
          </a:xfrm>
        </p:grpSpPr>
        <p:sp>
          <p:nvSpPr>
            <p:cNvPr id="246800" name="TextBox 34">
              <a:extLst>
                <a:ext uri="{FF2B5EF4-FFF2-40B4-BE49-F238E27FC236}">
                  <a16:creationId xmlns:a16="http://schemas.microsoft.com/office/drawing/2014/main" id="{05045402-2C4A-49B4-85CD-B581390801A7}"/>
                </a:ext>
              </a:extLst>
            </p:cNvPr>
            <p:cNvSpPr txBox="1">
              <a:spLocks noChangeArrowheads="1"/>
            </p:cNvSpPr>
            <p:nvPr/>
          </p:nvSpPr>
          <p:spPr bwMode="auto">
            <a:xfrm>
              <a:off x="182564" y="3788573"/>
              <a:ext cx="1194763" cy="29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ts val="16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loop forever</a:t>
              </a:r>
            </a:p>
          </p:txBody>
        </p:sp>
        <p:cxnSp>
          <p:nvCxnSpPr>
            <p:cNvPr id="246801" name="Straight Connector 35">
              <a:extLst>
                <a:ext uri="{FF2B5EF4-FFF2-40B4-BE49-F238E27FC236}">
                  <a16:creationId xmlns:a16="http://schemas.microsoft.com/office/drawing/2014/main" id="{56870D7A-6D95-484F-830E-7EAC2BF759DC}"/>
                </a:ext>
              </a:extLst>
            </p:cNvPr>
            <p:cNvCxnSpPr>
              <a:cxnSpLocks noChangeShapeType="1"/>
            </p:cNvCxnSpPr>
            <p:nvPr/>
          </p:nvCxnSpPr>
          <p:spPr bwMode="auto">
            <a:xfrm flipV="1">
              <a:off x="1266031" y="3964781"/>
              <a:ext cx="1444625" cy="3969"/>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5" name="Group 17">
            <a:extLst>
              <a:ext uri="{FF2B5EF4-FFF2-40B4-BE49-F238E27FC236}">
                <a16:creationId xmlns:a16="http://schemas.microsoft.com/office/drawing/2014/main" id="{FC1A08A3-D546-4C28-A41A-39FFB5B019A2}"/>
              </a:ext>
            </a:extLst>
          </p:cNvPr>
          <p:cNvGrpSpPr>
            <a:grpSpLocks/>
          </p:cNvGrpSpPr>
          <p:nvPr/>
        </p:nvGrpSpPr>
        <p:grpSpPr bwMode="auto">
          <a:xfrm>
            <a:off x="176213" y="4151313"/>
            <a:ext cx="2743200" cy="708025"/>
            <a:chOff x="176621" y="4151971"/>
            <a:chExt cx="2743174" cy="707869"/>
          </a:xfrm>
        </p:grpSpPr>
        <p:sp>
          <p:nvSpPr>
            <p:cNvPr id="246798" name="TextBox 36">
              <a:extLst>
                <a:ext uri="{FF2B5EF4-FFF2-40B4-BE49-F238E27FC236}">
                  <a16:creationId xmlns:a16="http://schemas.microsoft.com/office/drawing/2014/main" id="{56EA716B-2431-406B-AEBA-4A8091F46635}"/>
                </a:ext>
              </a:extLst>
            </p:cNvPr>
            <p:cNvSpPr txBox="1">
              <a:spLocks noChangeArrowheads="1"/>
            </p:cNvSpPr>
            <p:nvPr/>
          </p:nvSpPr>
          <p:spPr bwMode="auto">
            <a:xfrm>
              <a:off x="176621" y="4151971"/>
              <a:ext cx="2349500" cy="70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ts val="16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Read from UDP socket into message, getting client’s address (client IP and port)</a:t>
              </a:r>
            </a:p>
          </p:txBody>
        </p:sp>
        <p:cxnSp>
          <p:nvCxnSpPr>
            <p:cNvPr id="246799" name="Straight Connector 39">
              <a:extLst>
                <a:ext uri="{FF2B5EF4-FFF2-40B4-BE49-F238E27FC236}">
                  <a16:creationId xmlns:a16="http://schemas.microsoft.com/office/drawing/2014/main" id="{767C3324-2E39-489D-A7BD-EA5604FFB6E3}"/>
                </a:ext>
              </a:extLst>
            </p:cNvPr>
            <p:cNvCxnSpPr>
              <a:cxnSpLocks noChangeShapeType="1"/>
            </p:cNvCxnSpPr>
            <p:nvPr/>
          </p:nvCxnSpPr>
          <p:spPr bwMode="auto">
            <a:xfrm flipV="1">
              <a:off x="1981317" y="4399595"/>
              <a:ext cx="938478" cy="1261"/>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6" name="Group 18">
            <a:extLst>
              <a:ext uri="{FF2B5EF4-FFF2-40B4-BE49-F238E27FC236}">
                <a16:creationId xmlns:a16="http://schemas.microsoft.com/office/drawing/2014/main" id="{BDD17F69-B850-4100-A687-2FED043F7907}"/>
              </a:ext>
            </a:extLst>
          </p:cNvPr>
          <p:cNvGrpSpPr>
            <a:grpSpLocks/>
          </p:cNvGrpSpPr>
          <p:nvPr/>
        </p:nvGrpSpPr>
        <p:grpSpPr bwMode="auto">
          <a:xfrm>
            <a:off x="312738" y="4948238"/>
            <a:ext cx="2695575" cy="523875"/>
            <a:chOff x="212916" y="4997129"/>
            <a:chExt cx="2696483" cy="523220"/>
          </a:xfrm>
        </p:grpSpPr>
        <p:sp>
          <p:nvSpPr>
            <p:cNvPr id="246796" name="TextBox 61">
              <a:extLst>
                <a:ext uri="{FF2B5EF4-FFF2-40B4-BE49-F238E27FC236}">
                  <a16:creationId xmlns:a16="http://schemas.microsoft.com/office/drawing/2014/main" id="{F2038B07-876C-4026-A3C9-505D32C4104F}"/>
                </a:ext>
              </a:extLst>
            </p:cNvPr>
            <p:cNvSpPr txBox="1">
              <a:spLocks noChangeArrowheads="1"/>
            </p:cNvSpPr>
            <p:nvPr/>
          </p:nvSpPr>
          <p:spPr bwMode="auto">
            <a:xfrm>
              <a:off x="212916" y="4997129"/>
              <a:ext cx="2349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send upper case string back to this client</a:t>
              </a:r>
            </a:p>
          </p:txBody>
        </p:sp>
        <p:cxnSp>
          <p:nvCxnSpPr>
            <p:cNvPr id="246797" name="Straight Connector 62">
              <a:extLst>
                <a:ext uri="{FF2B5EF4-FFF2-40B4-BE49-F238E27FC236}">
                  <a16:creationId xmlns:a16="http://schemas.microsoft.com/office/drawing/2014/main" id="{4DC186C5-3AC7-4646-8AA6-89680CB35F4D}"/>
                </a:ext>
              </a:extLst>
            </p:cNvPr>
            <p:cNvCxnSpPr>
              <a:cxnSpLocks noChangeShapeType="1"/>
            </p:cNvCxnSpPr>
            <p:nvPr/>
          </p:nvCxnSpPr>
          <p:spPr bwMode="auto">
            <a:xfrm>
              <a:off x="2147293" y="5106673"/>
              <a:ext cx="762106" cy="1209"/>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pic>
        <p:nvPicPr>
          <p:cNvPr id="246795" name="Picture 17" descr="underline_base">
            <a:extLst>
              <a:ext uri="{FF2B5EF4-FFF2-40B4-BE49-F238E27FC236}">
                <a16:creationId xmlns:a16="http://schemas.microsoft.com/office/drawing/2014/main" id="{52A200FB-E585-45C3-A192-A54A712A0F8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3" y="782638"/>
            <a:ext cx="4570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xit" presetSubtype="0" fill="hold" nodeType="clickEffect">
                                  <p:stCondLst>
                                    <p:cond delay="0"/>
                                  </p:stCondLst>
                                  <p:childTnLst>
                                    <p:animEffect transition="out" filter="dissolv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xit" presetSubtype="0" fill="hold" nodeType="clickEffect">
                                  <p:stCondLst>
                                    <p:cond delay="0"/>
                                  </p:stCondLst>
                                  <p:childTnLst>
                                    <p:animEffect transition="out" filter="dissolv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xit" presetSubtype="0" fill="hold" nodeType="clickEffect">
                                  <p:stCondLst>
                                    <p:cond delay="0"/>
                                  </p:stCondLst>
                                  <p:childTnLst>
                                    <p:animEffect transition="out" filter="dissolv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xit" presetSubtype="0" fill="hold" nodeType="click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9"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2">
            <a:extLst>
              <a:ext uri="{FF2B5EF4-FFF2-40B4-BE49-F238E27FC236}">
                <a16:creationId xmlns:a16="http://schemas.microsoft.com/office/drawing/2014/main" id="{8A3BD5B8-77DC-4F9C-87E8-FB208585E092}"/>
              </a:ext>
            </a:extLst>
          </p:cNvPr>
          <p:cNvSpPr>
            <a:spLocks noGrp="1" noChangeArrowheads="1"/>
          </p:cNvSpPr>
          <p:nvPr>
            <p:ph type="title"/>
          </p:nvPr>
        </p:nvSpPr>
        <p:spPr>
          <a:xfrm>
            <a:off x="423863" y="196850"/>
            <a:ext cx="7772400" cy="903288"/>
          </a:xfrm>
        </p:spPr>
        <p:txBody>
          <a:bodyPr/>
          <a:lstStyle/>
          <a:p>
            <a:r>
              <a:rPr lang="en-US" altLang="en-US" sz="4000">
                <a:ea typeface="ＭＳ Ｐゴシック" panose="020B0600070205080204" pitchFamily="34" charset="-128"/>
              </a:rPr>
              <a:t>Socket programming </a:t>
            </a:r>
            <a:r>
              <a:rPr lang="en-US" altLang="en-US" sz="4000" i="1">
                <a:solidFill>
                  <a:srgbClr val="CC0000"/>
                </a:solidFill>
                <a:ea typeface="ＭＳ Ｐゴシック" panose="020B0600070205080204" pitchFamily="34" charset="-128"/>
              </a:rPr>
              <a:t>with TCP</a:t>
            </a:r>
            <a:endParaRPr lang="en-US" altLang="en-US">
              <a:solidFill>
                <a:srgbClr val="CC0000"/>
              </a:solidFill>
              <a:ea typeface="ＭＳ Ｐゴシック" panose="020B0600070205080204" pitchFamily="34" charset="-128"/>
            </a:endParaRPr>
          </a:p>
        </p:txBody>
      </p:sp>
      <p:sp>
        <p:nvSpPr>
          <p:cNvPr id="247810" name="Rectangle 3">
            <a:extLst>
              <a:ext uri="{FF2B5EF4-FFF2-40B4-BE49-F238E27FC236}">
                <a16:creationId xmlns:a16="http://schemas.microsoft.com/office/drawing/2014/main" id="{9ED2F983-C31C-4FA5-9AEC-28F0F409C7AF}"/>
              </a:ext>
            </a:extLst>
          </p:cNvPr>
          <p:cNvSpPr>
            <a:spLocks noGrp="1" noChangeArrowheads="1"/>
          </p:cNvSpPr>
          <p:nvPr>
            <p:ph sz="half" idx="1"/>
          </p:nvPr>
        </p:nvSpPr>
        <p:spPr>
          <a:xfrm>
            <a:off x="514350" y="1352550"/>
            <a:ext cx="3810000" cy="4648200"/>
          </a:xfrm>
        </p:spPr>
        <p:txBody>
          <a:bodyPr/>
          <a:lstStyle/>
          <a:p>
            <a:pPr>
              <a:buFont typeface="Wingdings" panose="05000000000000000000" pitchFamily="2" charset="2"/>
              <a:buNone/>
            </a:pPr>
            <a:r>
              <a:rPr lang="en-US" altLang="en-US" sz="2400">
                <a:solidFill>
                  <a:srgbClr val="CC0000"/>
                </a:solidFill>
                <a:ea typeface="ＭＳ Ｐゴシック" panose="020B0600070205080204" pitchFamily="34" charset="-128"/>
              </a:rPr>
              <a:t>client must contact server</a:t>
            </a:r>
          </a:p>
          <a:p>
            <a:r>
              <a:rPr lang="en-US" altLang="en-US" sz="2200">
                <a:ea typeface="ＭＳ Ｐゴシック" panose="020B0600070205080204" pitchFamily="34" charset="-128"/>
              </a:rPr>
              <a:t>server process must first be running</a:t>
            </a:r>
          </a:p>
          <a:p>
            <a:r>
              <a:rPr lang="en-US" altLang="en-US" sz="2200">
                <a:ea typeface="ＭＳ Ｐゴシック" panose="020B0600070205080204" pitchFamily="34" charset="-128"/>
              </a:rPr>
              <a:t>server must have created socket (door) that welcomes client</a:t>
            </a:r>
            <a:r>
              <a:rPr lang="ja-JP" altLang="en-US" sz="2200">
                <a:ea typeface="ＭＳ Ｐゴシック" panose="020B0600070205080204" pitchFamily="34" charset="-128"/>
              </a:rPr>
              <a:t>’</a:t>
            </a:r>
            <a:r>
              <a:rPr lang="en-US" altLang="ja-JP" sz="2200">
                <a:ea typeface="ＭＳ Ｐゴシック" panose="020B0600070205080204" pitchFamily="34" charset="-128"/>
              </a:rPr>
              <a:t>s contact</a:t>
            </a:r>
          </a:p>
          <a:p>
            <a:pPr>
              <a:spcBef>
                <a:spcPct val="50000"/>
              </a:spcBef>
              <a:buFont typeface="Wingdings" panose="05000000000000000000" pitchFamily="2" charset="2"/>
              <a:buNone/>
            </a:pPr>
            <a:r>
              <a:rPr lang="en-US" altLang="en-US" sz="2400">
                <a:solidFill>
                  <a:srgbClr val="CC0000"/>
                </a:solidFill>
                <a:ea typeface="ＭＳ Ｐゴシック" panose="020B0600070205080204" pitchFamily="34" charset="-128"/>
              </a:rPr>
              <a:t>client contacts server by:</a:t>
            </a:r>
          </a:p>
          <a:p>
            <a:r>
              <a:rPr lang="en-US" altLang="en-US" sz="2200">
                <a:ea typeface="ＭＳ Ｐゴシック" panose="020B0600070205080204" pitchFamily="34" charset="-128"/>
              </a:rPr>
              <a:t>Creating TCP socket, specifying IP address, port number of server process</a:t>
            </a:r>
          </a:p>
          <a:p>
            <a:r>
              <a:rPr lang="en-US" altLang="en-US" sz="2200" i="1">
                <a:solidFill>
                  <a:srgbClr val="CC0000"/>
                </a:solidFill>
                <a:ea typeface="ＭＳ Ｐゴシック" panose="020B0600070205080204" pitchFamily="34" charset="-128"/>
              </a:rPr>
              <a:t>when client creates socket:</a:t>
            </a:r>
            <a:r>
              <a:rPr lang="en-US" altLang="en-US" sz="2200">
                <a:ea typeface="ＭＳ Ｐゴシック" panose="020B0600070205080204" pitchFamily="34" charset="-128"/>
              </a:rPr>
              <a:t> client TCP establishes connection to server TCP</a:t>
            </a:r>
          </a:p>
          <a:p>
            <a:endParaRPr lang="en-US" altLang="en-US" sz="2000">
              <a:ea typeface="ＭＳ Ｐゴシック" panose="020B0600070205080204" pitchFamily="34" charset="-128"/>
            </a:endParaRPr>
          </a:p>
        </p:txBody>
      </p:sp>
      <p:sp>
        <p:nvSpPr>
          <p:cNvPr id="247811" name="Rectangle 4">
            <a:extLst>
              <a:ext uri="{FF2B5EF4-FFF2-40B4-BE49-F238E27FC236}">
                <a16:creationId xmlns:a16="http://schemas.microsoft.com/office/drawing/2014/main" id="{005B3393-3A01-42EF-A149-09F96BEA0F91}"/>
              </a:ext>
            </a:extLst>
          </p:cNvPr>
          <p:cNvSpPr>
            <a:spLocks noGrp="1" noChangeArrowheads="1"/>
          </p:cNvSpPr>
          <p:nvPr>
            <p:ph sz="half" idx="2"/>
          </p:nvPr>
        </p:nvSpPr>
        <p:spPr>
          <a:xfrm>
            <a:off x="4495800" y="1390650"/>
            <a:ext cx="3962400" cy="3000375"/>
          </a:xfrm>
        </p:spPr>
        <p:txBody>
          <a:bodyPr/>
          <a:lstStyle/>
          <a:p>
            <a:r>
              <a:rPr lang="en-US" altLang="en-US" sz="2200">
                <a:ea typeface="ＭＳ Ｐゴシック" panose="020B0600070205080204" pitchFamily="34" charset="-128"/>
              </a:rPr>
              <a:t>when contacted by client, </a:t>
            </a:r>
            <a:r>
              <a:rPr lang="en-US" altLang="en-US" sz="2200" i="1">
                <a:solidFill>
                  <a:srgbClr val="CC0000"/>
                </a:solidFill>
                <a:ea typeface="ＭＳ Ｐゴシック" panose="020B0600070205080204" pitchFamily="34" charset="-128"/>
              </a:rPr>
              <a:t>server TCP creates new socket</a:t>
            </a:r>
            <a:r>
              <a:rPr lang="en-US" altLang="en-US" sz="2200">
                <a:ea typeface="ＭＳ Ｐゴシック" panose="020B0600070205080204" pitchFamily="34" charset="-128"/>
              </a:rPr>
              <a:t> for server process to communicate with that particular client</a:t>
            </a:r>
          </a:p>
          <a:p>
            <a:pPr lvl="1"/>
            <a:r>
              <a:rPr lang="en-US" altLang="en-US" sz="2200">
                <a:ea typeface="ＭＳ Ｐゴシック" panose="020B0600070205080204" pitchFamily="34" charset="-128"/>
              </a:rPr>
              <a:t>allows server to talk with multiple clients</a:t>
            </a:r>
          </a:p>
          <a:p>
            <a:pPr lvl="1"/>
            <a:r>
              <a:rPr lang="en-US" altLang="en-US" sz="2200">
                <a:ea typeface="ＭＳ Ｐゴシック" panose="020B0600070205080204" pitchFamily="34" charset="-128"/>
              </a:rPr>
              <a:t>source port numbers used to distinguish clients (more in Chap 3)</a:t>
            </a:r>
            <a:endParaRPr lang="en-US" altLang="en-US" sz="2200" i="1">
              <a:ea typeface="ＭＳ Ｐゴシック" panose="020B0600070205080204" pitchFamily="34" charset="-128"/>
            </a:endParaRPr>
          </a:p>
        </p:txBody>
      </p:sp>
      <p:sp>
        <p:nvSpPr>
          <p:cNvPr id="247812" name="Rectangle 7">
            <a:extLst>
              <a:ext uri="{FF2B5EF4-FFF2-40B4-BE49-F238E27FC236}">
                <a16:creationId xmlns:a16="http://schemas.microsoft.com/office/drawing/2014/main" id="{3501FD18-0472-4322-A3A7-20D2EB61257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Application Layer</a:t>
            </a:r>
          </a:p>
        </p:txBody>
      </p:sp>
      <p:sp>
        <p:nvSpPr>
          <p:cNvPr id="247813" name="Rectangle 8">
            <a:extLst>
              <a:ext uri="{FF2B5EF4-FFF2-40B4-BE49-F238E27FC236}">
                <a16:creationId xmlns:a16="http://schemas.microsoft.com/office/drawing/2014/main" id="{13C87407-0765-43B9-B448-F949E661C43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2-</a:t>
            </a:r>
            <a:fld id="{44FC1E4F-8211-4E95-93B2-8DA6E9BF789F}" type="slidenum">
              <a:rPr lang="en-US" altLang="en-US" sz="1200" smtClean="0">
                <a:solidFill>
                  <a:srgbClr val="000000"/>
                </a:solidFill>
                <a:latin typeface="Tahoma" panose="020B0604030504040204" pitchFamily="34" charset="0"/>
              </a:rPr>
              <a:pPr>
                <a:lnSpc>
                  <a:spcPct val="100000"/>
                </a:lnSpc>
                <a:spcBef>
                  <a:spcPct val="0"/>
                </a:spcBef>
                <a:buClrTx/>
                <a:buSzTx/>
                <a:buFontTx/>
                <a:buNone/>
              </a:pPr>
              <a:t>114</a:t>
            </a:fld>
            <a:endParaRPr lang="en-US" altLang="en-US" sz="1200">
              <a:solidFill>
                <a:srgbClr val="000000"/>
              </a:solidFill>
              <a:latin typeface="Tahoma" panose="020B0604030504040204" pitchFamily="34" charset="0"/>
            </a:endParaRPr>
          </a:p>
        </p:txBody>
      </p:sp>
      <p:pic>
        <p:nvPicPr>
          <p:cNvPr id="247814" name="Picture 16" descr="underline_base">
            <a:extLst>
              <a:ext uri="{FF2B5EF4-FFF2-40B4-BE49-F238E27FC236}">
                <a16:creationId xmlns:a16="http://schemas.microsoft.com/office/drawing/2014/main" id="{BAA815BA-9DA6-494E-AC5E-A978910C17C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868363"/>
            <a:ext cx="63992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815" name="Text Box 6">
            <a:extLst>
              <a:ext uri="{FF2B5EF4-FFF2-40B4-BE49-F238E27FC236}">
                <a16:creationId xmlns:a16="http://schemas.microsoft.com/office/drawing/2014/main" id="{CFF5334C-45EB-4B2B-9A85-BC81A3CD0563}"/>
              </a:ext>
            </a:extLst>
          </p:cNvPr>
          <p:cNvSpPr txBox="1">
            <a:spLocks noChangeArrowheads="1"/>
          </p:cNvSpPr>
          <p:nvPr/>
        </p:nvSpPr>
        <p:spPr bwMode="auto">
          <a:xfrm>
            <a:off x="4733925" y="4964113"/>
            <a:ext cx="4043363"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2400">
                <a:solidFill>
                  <a:srgbClr val="000099"/>
                </a:solidFill>
              </a:rPr>
              <a:t>TCP provides reliable, in-order</a:t>
            </a:r>
          </a:p>
          <a:p>
            <a:pPr>
              <a:spcBef>
                <a:spcPct val="0"/>
              </a:spcBef>
              <a:buClrTx/>
              <a:buSzTx/>
              <a:buFontTx/>
              <a:buNone/>
            </a:pPr>
            <a:r>
              <a:rPr lang="en-US" altLang="en-US" sz="2400">
                <a:solidFill>
                  <a:srgbClr val="000099"/>
                </a:solidFill>
              </a:rPr>
              <a:t>byte-stream transfer (</a:t>
            </a:r>
            <a:r>
              <a:rPr lang="ja-JP" altLang="en-US" sz="2400">
                <a:solidFill>
                  <a:srgbClr val="000099"/>
                </a:solidFill>
              </a:rPr>
              <a:t>“</a:t>
            </a:r>
            <a:r>
              <a:rPr lang="en-US" altLang="ja-JP" sz="2400">
                <a:solidFill>
                  <a:srgbClr val="000099"/>
                </a:solidFill>
              </a:rPr>
              <a:t>pipe</a:t>
            </a:r>
            <a:r>
              <a:rPr lang="ja-JP" altLang="en-US" sz="2400">
                <a:solidFill>
                  <a:srgbClr val="000099"/>
                </a:solidFill>
              </a:rPr>
              <a:t>”</a:t>
            </a:r>
            <a:r>
              <a:rPr lang="en-US" altLang="ja-JP" sz="2400">
                <a:solidFill>
                  <a:srgbClr val="000099"/>
                </a:solidFill>
              </a:rPr>
              <a:t>) </a:t>
            </a:r>
          </a:p>
          <a:p>
            <a:pPr>
              <a:spcBef>
                <a:spcPct val="0"/>
              </a:spcBef>
              <a:buClrTx/>
              <a:buSzTx/>
              <a:buFontTx/>
              <a:buNone/>
            </a:pPr>
            <a:r>
              <a:rPr lang="en-US" altLang="en-US" sz="2400">
                <a:solidFill>
                  <a:srgbClr val="000099"/>
                </a:solidFill>
              </a:rPr>
              <a:t>between client and server</a:t>
            </a:r>
          </a:p>
        </p:txBody>
      </p:sp>
      <p:grpSp>
        <p:nvGrpSpPr>
          <p:cNvPr id="247816" name="Group 8">
            <a:extLst>
              <a:ext uri="{FF2B5EF4-FFF2-40B4-BE49-F238E27FC236}">
                <a16:creationId xmlns:a16="http://schemas.microsoft.com/office/drawing/2014/main" id="{9EC741A1-2823-475A-8F92-E53284F10140}"/>
              </a:ext>
            </a:extLst>
          </p:cNvPr>
          <p:cNvGrpSpPr>
            <a:grpSpLocks/>
          </p:cNvGrpSpPr>
          <p:nvPr/>
        </p:nvGrpSpPr>
        <p:grpSpPr bwMode="auto">
          <a:xfrm>
            <a:off x="4605338" y="4521200"/>
            <a:ext cx="2862262" cy="460375"/>
            <a:chOff x="-9" y="3823"/>
            <a:chExt cx="1803" cy="290"/>
          </a:xfrm>
        </p:grpSpPr>
        <p:sp>
          <p:nvSpPr>
            <p:cNvPr id="247817" name="Rectangle 9">
              <a:extLst>
                <a:ext uri="{FF2B5EF4-FFF2-40B4-BE49-F238E27FC236}">
                  <a16:creationId xmlns:a16="http://schemas.microsoft.com/office/drawing/2014/main" id="{04AB5B20-4C3A-4652-A1BA-14654ED77D14}"/>
                </a:ext>
              </a:extLst>
            </p:cNvPr>
            <p:cNvSpPr>
              <a:spLocks noChangeArrowheads="1"/>
            </p:cNvSpPr>
            <p:nvPr/>
          </p:nvSpPr>
          <p:spPr bwMode="auto">
            <a:xfrm>
              <a:off x="96" y="3825"/>
              <a:ext cx="11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3333CC"/>
                </a:buClr>
                <a:buSzPct val="85000"/>
                <a:buFont typeface="ZapfDingbats" pitchFamily="82" charset="2"/>
                <a:buNone/>
              </a:pPr>
              <a:endParaRPr lang="en-US" altLang="en-US" sz="2400">
                <a:solidFill>
                  <a:srgbClr val="000000"/>
                </a:solidFill>
                <a:latin typeface="Comic Sans MS" panose="030F0702030302020204" pitchFamily="66" charset="0"/>
              </a:endParaRPr>
            </a:p>
          </p:txBody>
        </p:sp>
        <p:sp>
          <p:nvSpPr>
            <p:cNvPr id="247818" name="Text Box 10">
              <a:extLst>
                <a:ext uri="{FF2B5EF4-FFF2-40B4-BE49-F238E27FC236}">
                  <a16:creationId xmlns:a16="http://schemas.microsoft.com/office/drawing/2014/main" id="{73448B09-E673-49C5-8D52-E67FD880A634}"/>
                </a:ext>
              </a:extLst>
            </p:cNvPr>
            <p:cNvSpPr txBox="1">
              <a:spLocks noChangeArrowheads="1"/>
            </p:cNvSpPr>
            <p:nvPr/>
          </p:nvSpPr>
          <p:spPr bwMode="auto">
            <a:xfrm>
              <a:off x="-9" y="3823"/>
              <a:ext cx="18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400">
                  <a:solidFill>
                    <a:srgbClr val="CC0000"/>
                  </a:solidFill>
                </a:rPr>
                <a:t>application viewpoint:</a:t>
              </a:r>
            </a:p>
          </p:txBody>
        </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Rectangle 2">
            <a:extLst>
              <a:ext uri="{FF2B5EF4-FFF2-40B4-BE49-F238E27FC236}">
                <a16:creationId xmlns:a16="http://schemas.microsoft.com/office/drawing/2014/main" id="{B4B939CD-7022-4EA7-A1E0-6329BB82CD39}"/>
              </a:ext>
            </a:extLst>
          </p:cNvPr>
          <p:cNvSpPr>
            <a:spLocks noGrp="1" noChangeArrowheads="1"/>
          </p:cNvSpPr>
          <p:nvPr>
            <p:ph type="title"/>
          </p:nvPr>
        </p:nvSpPr>
        <p:spPr>
          <a:xfrm>
            <a:off x="422275" y="88900"/>
            <a:ext cx="7772400" cy="947738"/>
          </a:xfrm>
        </p:spPr>
        <p:txBody>
          <a:bodyPr/>
          <a:lstStyle/>
          <a:p>
            <a:r>
              <a:rPr lang="en-US" altLang="en-US" sz="3600">
                <a:ea typeface="ＭＳ Ｐゴシック" panose="020B0600070205080204" pitchFamily="34" charset="-128"/>
              </a:rPr>
              <a:t>Client/server socket interaction: TCP</a:t>
            </a:r>
            <a:endParaRPr lang="en-US" altLang="en-US">
              <a:ea typeface="ＭＳ Ｐゴシック" panose="020B0600070205080204" pitchFamily="34" charset="-128"/>
            </a:endParaRPr>
          </a:p>
        </p:txBody>
      </p:sp>
      <p:sp>
        <p:nvSpPr>
          <p:cNvPr id="248834" name="Rectangle 7">
            <a:extLst>
              <a:ext uri="{FF2B5EF4-FFF2-40B4-BE49-F238E27FC236}">
                <a16:creationId xmlns:a16="http://schemas.microsoft.com/office/drawing/2014/main" id="{6EF592AC-7287-4536-B945-BBA42A15319A}"/>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Application Layer</a:t>
            </a:r>
          </a:p>
        </p:txBody>
      </p:sp>
      <p:sp>
        <p:nvSpPr>
          <p:cNvPr id="248835" name="Rectangle 8">
            <a:extLst>
              <a:ext uri="{FF2B5EF4-FFF2-40B4-BE49-F238E27FC236}">
                <a16:creationId xmlns:a16="http://schemas.microsoft.com/office/drawing/2014/main" id="{4C720511-D9B9-484D-BE9D-CC03A582203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2-</a:t>
            </a:r>
            <a:fld id="{87C88449-1192-4449-B6FD-516DD967C5B5}" type="slidenum">
              <a:rPr lang="en-US" altLang="en-US" sz="1200" smtClean="0">
                <a:solidFill>
                  <a:srgbClr val="000000"/>
                </a:solidFill>
                <a:latin typeface="Tahoma" panose="020B0604030504040204" pitchFamily="34" charset="0"/>
              </a:rPr>
              <a:pPr>
                <a:lnSpc>
                  <a:spcPct val="100000"/>
                </a:lnSpc>
                <a:spcBef>
                  <a:spcPct val="0"/>
                </a:spcBef>
                <a:buClrTx/>
                <a:buSzTx/>
                <a:buFontTx/>
                <a:buNone/>
              </a:pPr>
              <a:t>115</a:t>
            </a:fld>
            <a:endParaRPr lang="en-US" altLang="en-US" sz="1200">
              <a:solidFill>
                <a:srgbClr val="000000"/>
              </a:solidFill>
              <a:latin typeface="Tahoma" panose="020B0604030504040204" pitchFamily="34" charset="0"/>
            </a:endParaRPr>
          </a:p>
        </p:txBody>
      </p:sp>
      <p:grpSp>
        <p:nvGrpSpPr>
          <p:cNvPr id="2" name="Group 3">
            <a:extLst>
              <a:ext uri="{FF2B5EF4-FFF2-40B4-BE49-F238E27FC236}">
                <a16:creationId xmlns:a16="http://schemas.microsoft.com/office/drawing/2014/main" id="{1A28FC4A-642B-45EF-A412-5407FE0150A9}"/>
              </a:ext>
            </a:extLst>
          </p:cNvPr>
          <p:cNvGrpSpPr>
            <a:grpSpLocks/>
          </p:cNvGrpSpPr>
          <p:nvPr/>
        </p:nvGrpSpPr>
        <p:grpSpPr bwMode="auto">
          <a:xfrm>
            <a:off x="1357313" y="3016250"/>
            <a:ext cx="1931987" cy="930275"/>
            <a:chOff x="827" y="2027"/>
            <a:chExt cx="1217" cy="586"/>
          </a:xfrm>
        </p:grpSpPr>
        <p:sp>
          <p:nvSpPr>
            <p:cNvPr id="248873" name="Text Box 4">
              <a:extLst>
                <a:ext uri="{FF2B5EF4-FFF2-40B4-BE49-F238E27FC236}">
                  <a16:creationId xmlns:a16="http://schemas.microsoft.com/office/drawing/2014/main" id="{BE720CD1-ED4B-4552-8FDB-D46DA671EE4E}"/>
                </a:ext>
              </a:extLst>
            </p:cNvPr>
            <p:cNvSpPr txBox="1">
              <a:spLocks noChangeArrowheads="1"/>
            </p:cNvSpPr>
            <p:nvPr/>
          </p:nvSpPr>
          <p:spPr bwMode="auto">
            <a:xfrm>
              <a:off x="827" y="2027"/>
              <a:ext cx="105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solidFill>
                    <a:srgbClr val="000000"/>
                  </a:solidFill>
                  <a:latin typeface="Arial" panose="020B0604020202020204" pitchFamily="34" charset="0"/>
                </a:rPr>
                <a:t>wait for incoming</a:t>
              </a:r>
            </a:p>
            <a:p>
              <a:pPr>
                <a:lnSpc>
                  <a:spcPct val="100000"/>
                </a:lnSpc>
                <a:spcBef>
                  <a:spcPct val="0"/>
                </a:spcBef>
                <a:buClrTx/>
                <a:buSzTx/>
                <a:buFontTx/>
                <a:buNone/>
              </a:pPr>
              <a:r>
                <a:rPr lang="en-US" altLang="en-US" sz="1400">
                  <a:solidFill>
                    <a:srgbClr val="000000"/>
                  </a:solidFill>
                  <a:latin typeface="Arial" panose="020B0604020202020204" pitchFamily="34" charset="0"/>
                </a:rPr>
                <a:t>connection request</a:t>
              </a:r>
              <a:endParaRPr lang="en-US" altLang="en-US" sz="2400">
                <a:solidFill>
                  <a:srgbClr val="000000"/>
                </a:solidFill>
                <a:latin typeface="Times New Roman" panose="02020603050405020304" pitchFamily="18" charset="0"/>
              </a:endParaRPr>
            </a:p>
          </p:txBody>
        </p:sp>
        <p:sp>
          <p:nvSpPr>
            <p:cNvPr id="248874" name="Text Box 5">
              <a:extLst>
                <a:ext uri="{FF2B5EF4-FFF2-40B4-BE49-F238E27FC236}">
                  <a16:creationId xmlns:a16="http://schemas.microsoft.com/office/drawing/2014/main" id="{A1696D14-9C44-407A-B8AA-9B89399542BA}"/>
                </a:ext>
              </a:extLst>
            </p:cNvPr>
            <p:cNvSpPr txBox="1">
              <a:spLocks noChangeArrowheads="1"/>
            </p:cNvSpPr>
            <p:nvPr/>
          </p:nvSpPr>
          <p:spPr bwMode="auto">
            <a:xfrm>
              <a:off x="828" y="2283"/>
              <a:ext cx="1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solidFill>
                    <a:srgbClr val="CC0000"/>
                  </a:solidFill>
                  <a:latin typeface="Arial" panose="020B0604020202020204" pitchFamily="34" charset="0"/>
                </a:rPr>
                <a:t>connectionSocket =</a:t>
              </a:r>
            </a:p>
            <a:p>
              <a:pPr>
                <a:lnSpc>
                  <a:spcPct val="100000"/>
                </a:lnSpc>
                <a:spcBef>
                  <a:spcPct val="0"/>
                </a:spcBef>
                <a:buClrTx/>
                <a:buSzTx/>
                <a:buFontTx/>
                <a:buNone/>
              </a:pPr>
              <a:r>
                <a:rPr lang="en-US" altLang="en-US" sz="1400">
                  <a:solidFill>
                    <a:srgbClr val="CC0000"/>
                  </a:solidFill>
                  <a:latin typeface="Arial" panose="020B0604020202020204" pitchFamily="34" charset="0"/>
                </a:rPr>
                <a:t>serverSocket.accept()</a:t>
              </a:r>
              <a:endParaRPr lang="en-US" altLang="en-US" sz="2400">
                <a:solidFill>
                  <a:srgbClr val="CC0000"/>
                </a:solidFill>
                <a:latin typeface="Times New Roman" panose="02020603050405020304" pitchFamily="18" charset="0"/>
              </a:endParaRPr>
            </a:p>
          </p:txBody>
        </p:sp>
      </p:grpSp>
      <p:grpSp>
        <p:nvGrpSpPr>
          <p:cNvPr id="3" name="Group 6">
            <a:extLst>
              <a:ext uri="{FF2B5EF4-FFF2-40B4-BE49-F238E27FC236}">
                <a16:creationId xmlns:a16="http://schemas.microsoft.com/office/drawing/2014/main" id="{E203EF9B-639D-43B1-B46D-F95BF3103EA9}"/>
              </a:ext>
            </a:extLst>
          </p:cNvPr>
          <p:cNvGrpSpPr>
            <a:grpSpLocks/>
          </p:cNvGrpSpPr>
          <p:nvPr/>
        </p:nvGrpSpPr>
        <p:grpSpPr bwMode="auto">
          <a:xfrm>
            <a:off x="1338263" y="1776413"/>
            <a:ext cx="2357437" cy="1317625"/>
            <a:chOff x="821" y="1246"/>
            <a:chExt cx="1485" cy="830"/>
          </a:xfrm>
        </p:grpSpPr>
        <p:grpSp>
          <p:nvGrpSpPr>
            <p:cNvPr id="248869" name="Group 7">
              <a:extLst>
                <a:ext uri="{FF2B5EF4-FFF2-40B4-BE49-F238E27FC236}">
                  <a16:creationId xmlns:a16="http://schemas.microsoft.com/office/drawing/2014/main" id="{9C5753DB-C69B-4C1A-9134-1B599FC72999}"/>
                </a:ext>
              </a:extLst>
            </p:cNvPr>
            <p:cNvGrpSpPr>
              <a:grpSpLocks/>
            </p:cNvGrpSpPr>
            <p:nvPr/>
          </p:nvGrpSpPr>
          <p:grpSpPr bwMode="auto">
            <a:xfrm>
              <a:off x="821" y="1246"/>
              <a:ext cx="1485" cy="586"/>
              <a:chOff x="329" y="1270"/>
              <a:chExt cx="1485" cy="586"/>
            </a:xfrm>
          </p:grpSpPr>
          <p:sp>
            <p:nvSpPr>
              <p:cNvPr id="248871" name="Text Box 8">
                <a:extLst>
                  <a:ext uri="{FF2B5EF4-FFF2-40B4-BE49-F238E27FC236}">
                    <a16:creationId xmlns:a16="http://schemas.microsoft.com/office/drawing/2014/main" id="{344B93D2-2F0C-4E1E-AE7B-64ADA2DF6A59}"/>
                  </a:ext>
                </a:extLst>
              </p:cNvPr>
              <p:cNvSpPr txBox="1">
                <a:spLocks noChangeArrowheads="1"/>
              </p:cNvSpPr>
              <p:nvPr/>
            </p:nvSpPr>
            <p:spPr bwMode="auto">
              <a:xfrm>
                <a:off x="329" y="1270"/>
                <a:ext cx="1213"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solidFill>
                      <a:srgbClr val="000000"/>
                    </a:solidFill>
                    <a:latin typeface="Arial" panose="020B0604020202020204" pitchFamily="34" charset="0"/>
                  </a:rPr>
                  <a:t>create socket,</a:t>
                </a:r>
              </a:p>
              <a:p>
                <a:pPr>
                  <a:lnSpc>
                    <a:spcPct val="100000"/>
                  </a:lnSpc>
                  <a:spcBef>
                    <a:spcPct val="0"/>
                  </a:spcBef>
                  <a:buClrTx/>
                  <a:buSzTx/>
                  <a:buFontTx/>
                  <a:buNone/>
                </a:pPr>
                <a:r>
                  <a:rPr lang="en-US" altLang="en-US" sz="1400">
                    <a:solidFill>
                      <a:srgbClr val="000000"/>
                    </a:solidFill>
                    <a:latin typeface="Arial" panose="020B0604020202020204" pitchFamily="34" charset="0"/>
                  </a:rPr>
                  <a:t>port=</a:t>
                </a:r>
                <a:r>
                  <a:rPr lang="en-US" altLang="en-US" sz="1400" b="1">
                    <a:solidFill>
                      <a:srgbClr val="000000"/>
                    </a:solidFill>
                    <a:latin typeface="Courier New" panose="02070309020205020404" pitchFamily="49" charset="0"/>
                  </a:rPr>
                  <a:t>x</a:t>
                </a:r>
                <a:r>
                  <a:rPr lang="en-US" altLang="en-US" sz="1400">
                    <a:solidFill>
                      <a:srgbClr val="000000"/>
                    </a:solidFill>
                    <a:latin typeface="Arial" panose="020B0604020202020204" pitchFamily="34" charset="0"/>
                  </a:rPr>
                  <a:t>, for incoming request:</a:t>
                </a:r>
                <a:endParaRPr lang="en-US" altLang="en-US" sz="2400">
                  <a:solidFill>
                    <a:srgbClr val="000000"/>
                  </a:solidFill>
                  <a:latin typeface="Times New Roman" panose="02020603050405020304" pitchFamily="18" charset="0"/>
                </a:endParaRPr>
              </a:p>
            </p:txBody>
          </p:sp>
          <p:sp>
            <p:nvSpPr>
              <p:cNvPr id="248872" name="Text Box 9">
                <a:extLst>
                  <a:ext uri="{FF2B5EF4-FFF2-40B4-BE49-F238E27FC236}">
                    <a16:creationId xmlns:a16="http://schemas.microsoft.com/office/drawing/2014/main" id="{E1FF7CE1-5D46-40FC-9EAD-F5181F05AEF7}"/>
                  </a:ext>
                </a:extLst>
              </p:cNvPr>
              <p:cNvSpPr txBox="1">
                <a:spLocks noChangeArrowheads="1"/>
              </p:cNvSpPr>
              <p:nvPr/>
            </p:nvSpPr>
            <p:spPr bwMode="auto">
              <a:xfrm>
                <a:off x="333" y="1662"/>
                <a:ext cx="14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400">
                    <a:solidFill>
                      <a:srgbClr val="CC0000"/>
                    </a:solidFill>
                    <a:latin typeface="Arial" panose="020B0604020202020204" pitchFamily="34" charset="0"/>
                  </a:rPr>
                  <a:t>serverSocket = socket()</a:t>
                </a:r>
                <a:endParaRPr lang="en-US" altLang="en-US" sz="2400">
                  <a:solidFill>
                    <a:srgbClr val="CC0000"/>
                  </a:solidFill>
                  <a:latin typeface="Times New Roman" panose="02020603050405020304" pitchFamily="18" charset="0"/>
                </a:endParaRPr>
              </a:p>
            </p:txBody>
          </p:sp>
        </p:grpSp>
        <p:sp>
          <p:nvSpPr>
            <p:cNvPr id="248870" name="Line 10">
              <a:extLst>
                <a:ext uri="{FF2B5EF4-FFF2-40B4-BE49-F238E27FC236}">
                  <a16:creationId xmlns:a16="http://schemas.microsoft.com/office/drawing/2014/main" id="{76171B2F-EB97-4F28-8C59-9199548944E3}"/>
                </a:ext>
              </a:extLst>
            </p:cNvPr>
            <p:cNvSpPr>
              <a:spLocks noChangeShapeType="1"/>
            </p:cNvSpPr>
            <p:nvPr/>
          </p:nvSpPr>
          <p:spPr bwMode="auto">
            <a:xfrm>
              <a:off x="1284" y="1872"/>
              <a:ext cx="0" cy="20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5" name="Group 11">
            <a:extLst>
              <a:ext uri="{FF2B5EF4-FFF2-40B4-BE49-F238E27FC236}">
                <a16:creationId xmlns:a16="http://schemas.microsoft.com/office/drawing/2014/main" id="{62522CE8-4A12-41EF-A00B-42B4695FDD16}"/>
              </a:ext>
            </a:extLst>
          </p:cNvPr>
          <p:cNvGrpSpPr>
            <a:grpSpLocks/>
          </p:cNvGrpSpPr>
          <p:nvPr/>
        </p:nvGrpSpPr>
        <p:grpSpPr bwMode="auto">
          <a:xfrm>
            <a:off x="5135563" y="3021013"/>
            <a:ext cx="2357437" cy="731837"/>
            <a:chOff x="3333" y="1202"/>
            <a:chExt cx="1485" cy="461"/>
          </a:xfrm>
        </p:grpSpPr>
        <p:sp>
          <p:nvSpPr>
            <p:cNvPr id="248867" name="Text Box 12">
              <a:extLst>
                <a:ext uri="{FF2B5EF4-FFF2-40B4-BE49-F238E27FC236}">
                  <a16:creationId xmlns:a16="http://schemas.microsoft.com/office/drawing/2014/main" id="{9E9C8027-E52C-4EA6-AEF6-308A575895EF}"/>
                </a:ext>
              </a:extLst>
            </p:cNvPr>
            <p:cNvSpPr txBox="1">
              <a:spLocks noChangeArrowheads="1"/>
            </p:cNvSpPr>
            <p:nvPr/>
          </p:nvSpPr>
          <p:spPr bwMode="auto">
            <a:xfrm>
              <a:off x="3335" y="1202"/>
              <a:ext cx="146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solidFill>
                    <a:srgbClr val="000000"/>
                  </a:solidFill>
                  <a:latin typeface="Arial" panose="020B0604020202020204" pitchFamily="34" charset="0"/>
                </a:rPr>
                <a:t>create socket,</a:t>
              </a:r>
            </a:p>
            <a:p>
              <a:pPr>
                <a:lnSpc>
                  <a:spcPct val="100000"/>
                </a:lnSpc>
                <a:spcBef>
                  <a:spcPct val="0"/>
                </a:spcBef>
                <a:buClrTx/>
                <a:buSzTx/>
                <a:buFontTx/>
                <a:buNone/>
              </a:pPr>
              <a:r>
                <a:rPr lang="en-US" altLang="en-US" sz="1400">
                  <a:solidFill>
                    <a:srgbClr val="000000"/>
                  </a:solidFill>
                  <a:latin typeface="Arial" panose="020B0604020202020204" pitchFamily="34" charset="0"/>
                </a:rPr>
                <a:t>connect to </a:t>
              </a:r>
              <a:r>
                <a:rPr lang="en-US" altLang="en-US" sz="1400" b="1">
                  <a:solidFill>
                    <a:srgbClr val="000000"/>
                  </a:solidFill>
                  <a:latin typeface="Courier New" panose="02070309020205020404" pitchFamily="49" charset="0"/>
                </a:rPr>
                <a:t>hostid</a:t>
              </a:r>
              <a:r>
                <a:rPr lang="en-US" altLang="en-US" sz="1400">
                  <a:solidFill>
                    <a:srgbClr val="000000"/>
                  </a:solidFill>
                  <a:latin typeface="Arial" panose="020B0604020202020204" pitchFamily="34" charset="0"/>
                </a:rPr>
                <a:t>, port=</a:t>
              </a:r>
              <a:r>
                <a:rPr lang="en-US" altLang="en-US" sz="1400" b="1">
                  <a:solidFill>
                    <a:srgbClr val="000000"/>
                  </a:solidFill>
                  <a:latin typeface="Courier New" panose="02070309020205020404" pitchFamily="49" charset="0"/>
                </a:rPr>
                <a:t>x</a:t>
              </a:r>
              <a:endParaRPr lang="en-US" altLang="en-US" sz="2400">
                <a:solidFill>
                  <a:srgbClr val="000000"/>
                </a:solidFill>
                <a:latin typeface="Times New Roman" panose="02020603050405020304" pitchFamily="18" charset="0"/>
              </a:endParaRPr>
            </a:p>
          </p:txBody>
        </p:sp>
        <p:sp>
          <p:nvSpPr>
            <p:cNvPr id="248868" name="Text Box 13">
              <a:extLst>
                <a:ext uri="{FF2B5EF4-FFF2-40B4-BE49-F238E27FC236}">
                  <a16:creationId xmlns:a16="http://schemas.microsoft.com/office/drawing/2014/main" id="{F6918D07-2FFC-469D-8257-083D083888B9}"/>
                </a:ext>
              </a:extLst>
            </p:cNvPr>
            <p:cNvSpPr txBox="1">
              <a:spLocks noChangeArrowheads="1"/>
            </p:cNvSpPr>
            <p:nvPr/>
          </p:nvSpPr>
          <p:spPr bwMode="auto">
            <a:xfrm>
              <a:off x="3333" y="1469"/>
              <a:ext cx="148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solidFill>
                    <a:srgbClr val="CC0000"/>
                  </a:solidFill>
                  <a:latin typeface="Arial" panose="020B0604020202020204" pitchFamily="34" charset="0"/>
                </a:rPr>
                <a:t>clientSocket = socket()</a:t>
              </a:r>
              <a:endParaRPr lang="en-US" altLang="en-US" sz="2400">
                <a:solidFill>
                  <a:srgbClr val="CC0000"/>
                </a:solidFill>
                <a:latin typeface="Times New Roman" panose="02020603050405020304" pitchFamily="18" charset="0"/>
              </a:endParaRPr>
            </a:p>
          </p:txBody>
        </p:sp>
      </p:grpSp>
      <p:sp>
        <p:nvSpPr>
          <p:cNvPr id="248839" name="Text Box 22">
            <a:extLst>
              <a:ext uri="{FF2B5EF4-FFF2-40B4-BE49-F238E27FC236}">
                <a16:creationId xmlns:a16="http://schemas.microsoft.com/office/drawing/2014/main" id="{188BE005-0594-4CC1-BAE0-F70DCFFDC69D}"/>
              </a:ext>
            </a:extLst>
          </p:cNvPr>
          <p:cNvSpPr txBox="1">
            <a:spLocks noChangeArrowheads="1"/>
          </p:cNvSpPr>
          <p:nvPr/>
        </p:nvSpPr>
        <p:spPr bwMode="auto">
          <a:xfrm>
            <a:off x="703263" y="1138238"/>
            <a:ext cx="35750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50000"/>
              </a:spcBef>
              <a:buClrTx/>
              <a:buSzTx/>
              <a:buFontTx/>
              <a:buNone/>
            </a:pPr>
            <a:r>
              <a:rPr lang="en-US" altLang="en-US">
                <a:solidFill>
                  <a:srgbClr val="000000"/>
                </a:solidFill>
              </a:rPr>
              <a:t>server</a:t>
            </a:r>
            <a:r>
              <a:rPr lang="en-US" altLang="en-US" sz="2400">
                <a:solidFill>
                  <a:srgbClr val="000000"/>
                </a:solidFill>
              </a:rPr>
              <a:t> (running</a:t>
            </a:r>
            <a:r>
              <a:rPr lang="en-US" altLang="en-US" sz="2000">
                <a:solidFill>
                  <a:srgbClr val="000000"/>
                </a:solidFill>
              </a:rPr>
              <a:t> on</a:t>
            </a:r>
            <a:r>
              <a:rPr lang="en-US" altLang="en-US" sz="1800">
                <a:solidFill>
                  <a:srgbClr val="000000"/>
                </a:solidFill>
                <a:latin typeface="Comic Sans MS" panose="030F0702030302020204" pitchFamily="66" charset="0"/>
              </a:rPr>
              <a:t> </a:t>
            </a:r>
            <a:r>
              <a:rPr lang="en-US" altLang="en-US" sz="1800" b="1">
                <a:solidFill>
                  <a:srgbClr val="000000"/>
                </a:solidFill>
                <a:latin typeface="Courier New" panose="02070309020205020404" pitchFamily="49" charset="0"/>
              </a:rPr>
              <a:t>hostid</a:t>
            </a:r>
            <a:r>
              <a:rPr lang="en-US" altLang="en-US" sz="2400">
                <a:solidFill>
                  <a:srgbClr val="000000"/>
                </a:solidFill>
              </a:rPr>
              <a:t>)</a:t>
            </a:r>
          </a:p>
        </p:txBody>
      </p:sp>
      <p:sp>
        <p:nvSpPr>
          <p:cNvPr id="248840" name="Text Box 23">
            <a:extLst>
              <a:ext uri="{FF2B5EF4-FFF2-40B4-BE49-F238E27FC236}">
                <a16:creationId xmlns:a16="http://schemas.microsoft.com/office/drawing/2014/main" id="{AE6B81A8-BB8E-4A11-ACC7-6119BFC597A6}"/>
              </a:ext>
            </a:extLst>
          </p:cNvPr>
          <p:cNvSpPr txBox="1">
            <a:spLocks noChangeArrowheads="1"/>
          </p:cNvSpPr>
          <p:nvPr/>
        </p:nvSpPr>
        <p:spPr bwMode="auto">
          <a:xfrm>
            <a:off x="5411788" y="1135063"/>
            <a:ext cx="962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50000"/>
              </a:spcBef>
              <a:buClrTx/>
              <a:buSzTx/>
              <a:buFontTx/>
              <a:buNone/>
            </a:pPr>
            <a:r>
              <a:rPr lang="en-US" altLang="en-US">
                <a:solidFill>
                  <a:srgbClr val="000000"/>
                </a:solidFill>
              </a:rPr>
              <a:t>client</a:t>
            </a:r>
          </a:p>
        </p:txBody>
      </p:sp>
      <p:grpSp>
        <p:nvGrpSpPr>
          <p:cNvPr id="6" name="Group 24">
            <a:extLst>
              <a:ext uri="{FF2B5EF4-FFF2-40B4-BE49-F238E27FC236}">
                <a16:creationId xmlns:a16="http://schemas.microsoft.com/office/drawing/2014/main" id="{653B389E-8E1F-4550-86CF-76AD655D9CD7}"/>
              </a:ext>
            </a:extLst>
          </p:cNvPr>
          <p:cNvGrpSpPr>
            <a:grpSpLocks/>
          </p:cNvGrpSpPr>
          <p:nvPr/>
        </p:nvGrpSpPr>
        <p:grpSpPr bwMode="auto">
          <a:xfrm>
            <a:off x="2978150" y="3808413"/>
            <a:ext cx="4062413" cy="1371600"/>
            <a:chOff x="1848" y="2526"/>
            <a:chExt cx="2559" cy="864"/>
          </a:xfrm>
        </p:grpSpPr>
        <p:sp>
          <p:nvSpPr>
            <p:cNvPr id="248862" name="Line 25">
              <a:extLst>
                <a:ext uri="{FF2B5EF4-FFF2-40B4-BE49-F238E27FC236}">
                  <a16:creationId xmlns:a16="http://schemas.microsoft.com/office/drawing/2014/main" id="{BDB98305-B7A4-4C40-8FBB-BF4A3047EDDB}"/>
                </a:ext>
              </a:extLst>
            </p:cNvPr>
            <p:cNvSpPr>
              <a:spLocks noChangeShapeType="1"/>
            </p:cNvSpPr>
            <p:nvPr/>
          </p:nvSpPr>
          <p:spPr bwMode="auto">
            <a:xfrm flipH="1">
              <a:off x="3792" y="2964"/>
              <a:ext cx="6" cy="426"/>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nvGrpSpPr>
            <p:cNvPr id="248863" name="Group 26">
              <a:extLst>
                <a:ext uri="{FF2B5EF4-FFF2-40B4-BE49-F238E27FC236}">
                  <a16:creationId xmlns:a16="http://schemas.microsoft.com/office/drawing/2014/main" id="{553BCC82-512D-45FD-8F8D-409281E5F80A}"/>
                </a:ext>
              </a:extLst>
            </p:cNvPr>
            <p:cNvGrpSpPr>
              <a:grpSpLocks/>
            </p:cNvGrpSpPr>
            <p:nvPr/>
          </p:nvGrpSpPr>
          <p:grpSpPr bwMode="auto">
            <a:xfrm>
              <a:off x="1848" y="2526"/>
              <a:ext cx="2559" cy="516"/>
              <a:chOff x="1848" y="2526"/>
              <a:chExt cx="2559" cy="516"/>
            </a:xfrm>
          </p:grpSpPr>
          <p:sp>
            <p:nvSpPr>
              <p:cNvPr id="248864" name="Text Box 27">
                <a:extLst>
                  <a:ext uri="{FF2B5EF4-FFF2-40B4-BE49-F238E27FC236}">
                    <a16:creationId xmlns:a16="http://schemas.microsoft.com/office/drawing/2014/main" id="{80663D9E-312A-4956-B15C-AE1C8FBAC0E1}"/>
                  </a:ext>
                </a:extLst>
              </p:cNvPr>
              <p:cNvSpPr txBox="1">
                <a:spLocks noChangeArrowheads="1"/>
              </p:cNvSpPr>
              <p:nvPr/>
            </p:nvSpPr>
            <p:spPr bwMode="auto">
              <a:xfrm>
                <a:off x="3335" y="2673"/>
                <a:ext cx="10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solidFill>
                      <a:srgbClr val="000000"/>
                    </a:solidFill>
                    <a:latin typeface="Arial" panose="020B0604020202020204" pitchFamily="34" charset="0"/>
                  </a:rPr>
                  <a:t>send request using</a:t>
                </a:r>
              </a:p>
              <a:p>
                <a:pPr>
                  <a:lnSpc>
                    <a:spcPct val="100000"/>
                  </a:lnSpc>
                  <a:spcBef>
                    <a:spcPct val="0"/>
                  </a:spcBef>
                  <a:buClrTx/>
                  <a:buSzTx/>
                  <a:buFontTx/>
                  <a:buNone/>
                </a:pPr>
                <a:r>
                  <a:rPr lang="en-US" altLang="en-US" sz="1400">
                    <a:solidFill>
                      <a:srgbClr val="CC0000"/>
                    </a:solidFill>
                    <a:latin typeface="Arial" panose="020B0604020202020204" pitchFamily="34" charset="0"/>
                  </a:rPr>
                  <a:t>clientSocket</a:t>
                </a:r>
                <a:endParaRPr lang="en-US" altLang="en-US" sz="2400">
                  <a:solidFill>
                    <a:srgbClr val="CC0000"/>
                  </a:solidFill>
                  <a:latin typeface="Times New Roman" panose="02020603050405020304" pitchFamily="18" charset="0"/>
                </a:endParaRPr>
              </a:p>
            </p:txBody>
          </p:sp>
          <p:sp>
            <p:nvSpPr>
              <p:cNvPr id="248865" name="Line 28">
                <a:extLst>
                  <a:ext uri="{FF2B5EF4-FFF2-40B4-BE49-F238E27FC236}">
                    <a16:creationId xmlns:a16="http://schemas.microsoft.com/office/drawing/2014/main" id="{DE9A2045-1CC4-409B-9DF7-63680AEF4E20}"/>
                  </a:ext>
                </a:extLst>
              </p:cNvPr>
              <p:cNvSpPr>
                <a:spLocks noChangeShapeType="1"/>
              </p:cNvSpPr>
              <p:nvPr/>
            </p:nvSpPr>
            <p:spPr bwMode="auto">
              <a:xfrm>
                <a:off x="3792" y="2526"/>
                <a:ext cx="0" cy="20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48866" name="Line 29">
                <a:extLst>
                  <a:ext uri="{FF2B5EF4-FFF2-40B4-BE49-F238E27FC236}">
                    <a16:creationId xmlns:a16="http://schemas.microsoft.com/office/drawing/2014/main" id="{C75B7D1B-2D93-4F53-B4E0-3B2922F4ADA0}"/>
                  </a:ext>
                </a:extLst>
              </p:cNvPr>
              <p:cNvSpPr>
                <a:spLocks noChangeShapeType="1"/>
              </p:cNvSpPr>
              <p:nvPr/>
            </p:nvSpPr>
            <p:spPr bwMode="auto">
              <a:xfrm flipH="1">
                <a:off x="1848" y="2790"/>
                <a:ext cx="1518" cy="25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grpSp>
        <p:nvGrpSpPr>
          <p:cNvPr id="8" name="Group 30">
            <a:extLst>
              <a:ext uri="{FF2B5EF4-FFF2-40B4-BE49-F238E27FC236}">
                <a16:creationId xmlns:a16="http://schemas.microsoft.com/office/drawing/2014/main" id="{A4598602-306F-434A-8D22-3A70592946B5}"/>
              </a:ext>
            </a:extLst>
          </p:cNvPr>
          <p:cNvGrpSpPr>
            <a:grpSpLocks/>
          </p:cNvGrpSpPr>
          <p:nvPr/>
        </p:nvGrpSpPr>
        <p:grpSpPr bwMode="auto">
          <a:xfrm>
            <a:off x="1347788" y="3903663"/>
            <a:ext cx="4097337" cy="1490662"/>
            <a:chOff x="821" y="2586"/>
            <a:chExt cx="2581" cy="939"/>
          </a:xfrm>
        </p:grpSpPr>
        <p:sp>
          <p:nvSpPr>
            <p:cNvPr id="248857" name="Text Box 31">
              <a:extLst>
                <a:ext uri="{FF2B5EF4-FFF2-40B4-BE49-F238E27FC236}">
                  <a16:creationId xmlns:a16="http://schemas.microsoft.com/office/drawing/2014/main" id="{DA8A5D9D-B9CC-40D9-B8F9-061FE473E0EF}"/>
                </a:ext>
              </a:extLst>
            </p:cNvPr>
            <p:cNvSpPr txBox="1">
              <a:spLocks noChangeArrowheads="1"/>
            </p:cNvSpPr>
            <p:nvPr/>
          </p:nvSpPr>
          <p:spPr bwMode="auto">
            <a:xfrm>
              <a:off x="821" y="2787"/>
              <a:ext cx="10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solidFill>
                    <a:srgbClr val="000000"/>
                  </a:solidFill>
                  <a:latin typeface="Arial" panose="020B0604020202020204" pitchFamily="34" charset="0"/>
                </a:rPr>
                <a:t>read request from</a:t>
              </a:r>
            </a:p>
            <a:p>
              <a:pPr>
                <a:lnSpc>
                  <a:spcPct val="100000"/>
                </a:lnSpc>
                <a:spcBef>
                  <a:spcPct val="0"/>
                </a:spcBef>
                <a:buClrTx/>
                <a:buSzTx/>
                <a:buFontTx/>
                <a:buNone/>
              </a:pPr>
              <a:r>
                <a:rPr lang="en-US" altLang="en-US" sz="1400">
                  <a:solidFill>
                    <a:srgbClr val="CC0000"/>
                  </a:solidFill>
                  <a:latin typeface="Arial" panose="020B0604020202020204" pitchFamily="34" charset="0"/>
                </a:rPr>
                <a:t>connectionSocke</a:t>
              </a:r>
              <a:r>
                <a:rPr lang="en-US" altLang="en-US" sz="1400">
                  <a:solidFill>
                    <a:srgbClr val="FF0000"/>
                  </a:solidFill>
                  <a:latin typeface="Arial" panose="020B0604020202020204" pitchFamily="34" charset="0"/>
                </a:rPr>
                <a:t>t</a:t>
              </a:r>
              <a:endParaRPr lang="en-US" altLang="en-US" sz="2400">
                <a:solidFill>
                  <a:srgbClr val="000000"/>
                </a:solidFill>
                <a:latin typeface="Times New Roman" panose="02020603050405020304" pitchFamily="18" charset="0"/>
              </a:endParaRPr>
            </a:p>
          </p:txBody>
        </p:sp>
        <p:sp>
          <p:nvSpPr>
            <p:cNvPr id="248858" name="Text Box 32">
              <a:extLst>
                <a:ext uri="{FF2B5EF4-FFF2-40B4-BE49-F238E27FC236}">
                  <a16:creationId xmlns:a16="http://schemas.microsoft.com/office/drawing/2014/main" id="{B9703522-1CAB-4456-808F-CC8C4D7225C0}"/>
                </a:ext>
              </a:extLst>
            </p:cNvPr>
            <p:cNvSpPr txBox="1">
              <a:spLocks noChangeArrowheads="1"/>
            </p:cNvSpPr>
            <p:nvPr/>
          </p:nvSpPr>
          <p:spPr bwMode="auto">
            <a:xfrm>
              <a:off x="851" y="3195"/>
              <a:ext cx="10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solidFill>
                    <a:srgbClr val="000000"/>
                  </a:solidFill>
                  <a:latin typeface="Arial" panose="020B0604020202020204" pitchFamily="34" charset="0"/>
                </a:rPr>
                <a:t>write reply to</a:t>
              </a:r>
            </a:p>
            <a:p>
              <a:pPr>
                <a:lnSpc>
                  <a:spcPct val="100000"/>
                </a:lnSpc>
                <a:spcBef>
                  <a:spcPct val="0"/>
                </a:spcBef>
                <a:buClrTx/>
                <a:buSzTx/>
                <a:buFontTx/>
                <a:buNone/>
              </a:pPr>
              <a:r>
                <a:rPr lang="en-US" altLang="en-US" sz="1400">
                  <a:solidFill>
                    <a:srgbClr val="CC0000"/>
                  </a:solidFill>
                  <a:latin typeface="Arial" panose="020B0604020202020204" pitchFamily="34" charset="0"/>
                </a:rPr>
                <a:t>connectionSocket</a:t>
              </a:r>
              <a:endParaRPr lang="en-US" altLang="en-US" sz="2400">
                <a:solidFill>
                  <a:srgbClr val="CC0000"/>
                </a:solidFill>
                <a:latin typeface="Times New Roman" panose="02020603050405020304" pitchFamily="18" charset="0"/>
              </a:endParaRPr>
            </a:p>
          </p:txBody>
        </p:sp>
        <p:sp>
          <p:nvSpPr>
            <p:cNvPr id="248859" name="Line 33">
              <a:extLst>
                <a:ext uri="{FF2B5EF4-FFF2-40B4-BE49-F238E27FC236}">
                  <a16:creationId xmlns:a16="http://schemas.microsoft.com/office/drawing/2014/main" id="{06E8A0B7-D5D0-4D3F-A43C-74FA8CBE5CA1}"/>
                </a:ext>
              </a:extLst>
            </p:cNvPr>
            <p:cNvSpPr>
              <a:spLocks noChangeShapeType="1"/>
            </p:cNvSpPr>
            <p:nvPr/>
          </p:nvSpPr>
          <p:spPr bwMode="auto">
            <a:xfrm>
              <a:off x="1278" y="2586"/>
              <a:ext cx="0" cy="2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48860" name="Line 34">
              <a:extLst>
                <a:ext uri="{FF2B5EF4-FFF2-40B4-BE49-F238E27FC236}">
                  <a16:creationId xmlns:a16="http://schemas.microsoft.com/office/drawing/2014/main" id="{918632BC-4A5B-4B73-B6A8-2435BCFF1960}"/>
                </a:ext>
              </a:extLst>
            </p:cNvPr>
            <p:cNvSpPr>
              <a:spLocks noChangeShapeType="1"/>
            </p:cNvSpPr>
            <p:nvPr/>
          </p:nvSpPr>
          <p:spPr bwMode="auto">
            <a:xfrm flipH="1">
              <a:off x="1284" y="3090"/>
              <a:ext cx="6" cy="156"/>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48861" name="Line 35">
              <a:extLst>
                <a:ext uri="{FF2B5EF4-FFF2-40B4-BE49-F238E27FC236}">
                  <a16:creationId xmlns:a16="http://schemas.microsoft.com/office/drawing/2014/main" id="{BDCFA1CD-D32B-41C6-9592-BC0C2341655D}"/>
                </a:ext>
              </a:extLst>
            </p:cNvPr>
            <p:cNvSpPr>
              <a:spLocks noChangeShapeType="1"/>
            </p:cNvSpPr>
            <p:nvPr/>
          </p:nvSpPr>
          <p:spPr bwMode="auto">
            <a:xfrm>
              <a:off x="1866" y="3306"/>
              <a:ext cx="1536" cy="18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pic>
        <p:nvPicPr>
          <p:cNvPr id="248843" name="Picture 45" descr="underline_base">
            <a:extLst>
              <a:ext uri="{FF2B5EF4-FFF2-40B4-BE49-F238E27FC236}">
                <a16:creationId xmlns:a16="http://schemas.microsoft.com/office/drawing/2014/main" id="{F939A49B-519C-4BF9-9FD6-508B011E170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288" y="758825"/>
            <a:ext cx="7313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8844" name="Line 49">
            <a:extLst>
              <a:ext uri="{FF2B5EF4-FFF2-40B4-BE49-F238E27FC236}">
                <a16:creationId xmlns:a16="http://schemas.microsoft.com/office/drawing/2014/main" id="{574F1012-F45C-4C55-A82A-6D1F5398BE73}"/>
              </a:ext>
            </a:extLst>
          </p:cNvPr>
          <p:cNvSpPr>
            <a:spLocks noChangeShapeType="1"/>
          </p:cNvSpPr>
          <p:nvPr/>
        </p:nvSpPr>
        <p:spPr bwMode="auto">
          <a:xfrm>
            <a:off x="804863" y="1589088"/>
            <a:ext cx="3341687"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 name="Group 52">
            <a:extLst>
              <a:ext uri="{FF2B5EF4-FFF2-40B4-BE49-F238E27FC236}">
                <a16:creationId xmlns:a16="http://schemas.microsoft.com/office/drawing/2014/main" id="{B6D014B1-2E29-47EA-BFF1-A8275BC12D9A}"/>
              </a:ext>
            </a:extLst>
          </p:cNvPr>
          <p:cNvGrpSpPr>
            <a:grpSpLocks/>
          </p:cNvGrpSpPr>
          <p:nvPr/>
        </p:nvGrpSpPr>
        <p:grpSpPr bwMode="auto">
          <a:xfrm>
            <a:off x="2967038" y="3103563"/>
            <a:ext cx="2200275" cy="587375"/>
            <a:chOff x="3043" y="1189"/>
            <a:chExt cx="1386" cy="370"/>
          </a:xfrm>
        </p:grpSpPr>
        <p:sp>
          <p:nvSpPr>
            <p:cNvPr id="248855" name="Line 37">
              <a:extLst>
                <a:ext uri="{FF2B5EF4-FFF2-40B4-BE49-F238E27FC236}">
                  <a16:creationId xmlns:a16="http://schemas.microsoft.com/office/drawing/2014/main" id="{F5AFAC6D-C611-45AA-8D8F-DC554F3FE701}"/>
                </a:ext>
              </a:extLst>
            </p:cNvPr>
            <p:cNvSpPr>
              <a:spLocks noChangeShapeType="1"/>
            </p:cNvSpPr>
            <p:nvPr/>
          </p:nvSpPr>
          <p:spPr bwMode="auto">
            <a:xfrm>
              <a:off x="3043" y="1372"/>
              <a:ext cx="1386" cy="0"/>
            </a:xfrm>
            <a:prstGeom prst="line">
              <a:avLst/>
            </a:prstGeom>
            <a:noFill/>
            <a:ln w="38100">
              <a:solidFill>
                <a:srgbClr val="CC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248856" name="Text Box 38">
              <a:extLst>
                <a:ext uri="{FF2B5EF4-FFF2-40B4-BE49-F238E27FC236}">
                  <a16:creationId xmlns:a16="http://schemas.microsoft.com/office/drawing/2014/main" id="{29ECF59C-9495-4A61-A6CD-BBF068F15937}"/>
                </a:ext>
              </a:extLst>
            </p:cNvPr>
            <p:cNvSpPr txBox="1">
              <a:spLocks noChangeArrowheads="1"/>
            </p:cNvSpPr>
            <p:nvPr/>
          </p:nvSpPr>
          <p:spPr bwMode="auto">
            <a:xfrm>
              <a:off x="3106" y="1189"/>
              <a:ext cx="1204"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90000"/>
                </a:lnSpc>
                <a:spcBef>
                  <a:spcPct val="0"/>
                </a:spcBef>
                <a:buClrTx/>
                <a:buSzTx/>
                <a:buFontTx/>
                <a:buNone/>
              </a:pPr>
              <a:r>
                <a:rPr lang="en-US" altLang="en-US" sz="1800">
                  <a:solidFill>
                    <a:srgbClr val="CC0000"/>
                  </a:solidFill>
                  <a:latin typeface="Arial" panose="020B0604020202020204" pitchFamily="34" charset="0"/>
                </a:rPr>
                <a:t>TCP </a:t>
              </a:r>
            </a:p>
            <a:p>
              <a:pPr algn="ctr">
                <a:lnSpc>
                  <a:spcPct val="90000"/>
                </a:lnSpc>
                <a:spcBef>
                  <a:spcPct val="0"/>
                </a:spcBef>
                <a:buClrTx/>
                <a:buSzTx/>
                <a:buFontTx/>
                <a:buNone/>
              </a:pPr>
              <a:r>
                <a:rPr lang="en-US" altLang="en-US" sz="1800">
                  <a:solidFill>
                    <a:srgbClr val="CC0000"/>
                  </a:solidFill>
                  <a:latin typeface="Arial" panose="020B0604020202020204" pitchFamily="34" charset="0"/>
                </a:rPr>
                <a:t>connection setup</a:t>
              </a:r>
              <a:endParaRPr lang="en-US" altLang="en-US" sz="2400">
                <a:solidFill>
                  <a:srgbClr val="CC0000"/>
                </a:solidFill>
                <a:latin typeface="Arial" panose="020B0604020202020204" pitchFamily="34" charset="0"/>
              </a:endParaRPr>
            </a:p>
          </p:txBody>
        </p:sp>
      </p:grpSp>
      <p:sp>
        <p:nvSpPr>
          <p:cNvPr id="248846" name="Line 50">
            <a:extLst>
              <a:ext uri="{FF2B5EF4-FFF2-40B4-BE49-F238E27FC236}">
                <a16:creationId xmlns:a16="http://schemas.microsoft.com/office/drawing/2014/main" id="{3C95FF56-CFB8-4567-886E-C67110F5A952}"/>
              </a:ext>
            </a:extLst>
          </p:cNvPr>
          <p:cNvSpPr>
            <a:spLocks noChangeShapeType="1"/>
          </p:cNvSpPr>
          <p:nvPr/>
        </p:nvSpPr>
        <p:spPr bwMode="auto">
          <a:xfrm>
            <a:off x="5545138" y="1600200"/>
            <a:ext cx="676275"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0" name="Group 53">
            <a:extLst>
              <a:ext uri="{FF2B5EF4-FFF2-40B4-BE49-F238E27FC236}">
                <a16:creationId xmlns:a16="http://schemas.microsoft.com/office/drawing/2014/main" id="{61084E07-EE76-453B-BDE1-CC3CC6343199}"/>
              </a:ext>
            </a:extLst>
          </p:cNvPr>
          <p:cNvGrpSpPr>
            <a:grpSpLocks/>
          </p:cNvGrpSpPr>
          <p:nvPr/>
        </p:nvGrpSpPr>
        <p:grpSpPr bwMode="auto">
          <a:xfrm>
            <a:off x="1298575" y="4251325"/>
            <a:ext cx="5457825" cy="1954213"/>
            <a:chOff x="832" y="2713"/>
            <a:chExt cx="3438" cy="1231"/>
          </a:xfrm>
        </p:grpSpPr>
        <p:sp>
          <p:nvSpPr>
            <p:cNvPr id="248848" name="Text Box 15">
              <a:extLst>
                <a:ext uri="{FF2B5EF4-FFF2-40B4-BE49-F238E27FC236}">
                  <a16:creationId xmlns:a16="http://schemas.microsoft.com/office/drawing/2014/main" id="{EBF348A0-B348-42A8-A9D5-B5B3E582CECD}"/>
                </a:ext>
              </a:extLst>
            </p:cNvPr>
            <p:cNvSpPr txBox="1">
              <a:spLocks noChangeArrowheads="1"/>
            </p:cNvSpPr>
            <p:nvPr/>
          </p:nvSpPr>
          <p:spPr bwMode="auto">
            <a:xfrm>
              <a:off x="867" y="3512"/>
              <a:ext cx="10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solidFill>
                    <a:srgbClr val="000000"/>
                  </a:solidFill>
                  <a:latin typeface="Arial" panose="020B0604020202020204" pitchFamily="34" charset="0"/>
                </a:rPr>
                <a:t>close</a:t>
              </a:r>
            </a:p>
            <a:p>
              <a:pPr>
                <a:lnSpc>
                  <a:spcPct val="100000"/>
                </a:lnSpc>
                <a:spcBef>
                  <a:spcPct val="0"/>
                </a:spcBef>
                <a:buClrTx/>
                <a:buSzTx/>
                <a:buFontTx/>
                <a:buNone/>
              </a:pPr>
              <a:r>
                <a:rPr lang="en-US" altLang="en-US" sz="1400">
                  <a:solidFill>
                    <a:srgbClr val="CC0000"/>
                  </a:solidFill>
                  <a:latin typeface="Arial" panose="020B0604020202020204" pitchFamily="34" charset="0"/>
                </a:rPr>
                <a:t>connectionSocket</a:t>
              </a:r>
              <a:endParaRPr lang="en-US" altLang="en-US" sz="2400">
                <a:solidFill>
                  <a:srgbClr val="CC0000"/>
                </a:solidFill>
                <a:latin typeface="Times New Roman" panose="02020603050405020304" pitchFamily="18" charset="0"/>
              </a:endParaRPr>
            </a:p>
          </p:txBody>
        </p:sp>
        <p:sp>
          <p:nvSpPr>
            <p:cNvPr id="248849" name="Line 16">
              <a:extLst>
                <a:ext uri="{FF2B5EF4-FFF2-40B4-BE49-F238E27FC236}">
                  <a16:creationId xmlns:a16="http://schemas.microsoft.com/office/drawing/2014/main" id="{CE056BEF-8A2A-4F87-8E2E-8BBD38B26BF5}"/>
                </a:ext>
              </a:extLst>
            </p:cNvPr>
            <p:cNvSpPr>
              <a:spLocks noChangeShapeType="1"/>
            </p:cNvSpPr>
            <p:nvPr/>
          </p:nvSpPr>
          <p:spPr bwMode="auto">
            <a:xfrm>
              <a:off x="1318" y="3437"/>
              <a:ext cx="0" cy="20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
          <p:nvSpPr>
            <p:cNvPr id="248850" name="Freeform 17">
              <a:extLst>
                <a:ext uri="{FF2B5EF4-FFF2-40B4-BE49-F238E27FC236}">
                  <a16:creationId xmlns:a16="http://schemas.microsoft.com/office/drawing/2014/main" id="{716CA987-9647-42D3-92AD-104C5A593678}"/>
                </a:ext>
              </a:extLst>
            </p:cNvPr>
            <p:cNvSpPr>
              <a:spLocks/>
            </p:cNvSpPr>
            <p:nvPr/>
          </p:nvSpPr>
          <p:spPr bwMode="auto">
            <a:xfrm>
              <a:off x="832" y="2713"/>
              <a:ext cx="492" cy="306"/>
            </a:xfrm>
            <a:custGeom>
              <a:avLst/>
              <a:gdLst>
                <a:gd name="T0" fmla="*/ 492 w 492"/>
                <a:gd name="T1" fmla="*/ 0 h 2112"/>
                <a:gd name="T2" fmla="*/ 492 w 492"/>
                <a:gd name="T3" fmla="*/ 0 h 2112"/>
                <a:gd name="T4" fmla="*/ 0 w 492"/>
                <a:gd name="T5" fmla="*/ 0 h 2112"/>
                <a:gd name="T6" fmla="*/ 0 w 492"/>
                <a:gd name="T7" fmla="*/ 0 h 2112"/>
                <a:gd name="T8" fmla="*/ 402 w 492"/>
                <a:gd name="T9" fmla="*/ 0 h 2112"/>
                <a:gd name="T10" fmla="*/ 0 60000 65536"/>
                <a:gd name="T11" fmla="*/ 0 60000 65536"/>
                <a:gd name="T12" fmla="*/ 0 60000 65536"/>
                <a:gd name="T13" fmla="*/ 0 60000 65536"/>
                <a:gd name="T14" fmla="*/ 0 60000 65536"/>
                <a:gd name="T15" fmla="*/ 0 w 492"/>
                <a:gd name="T16" fmla="*/ 0 h 2112"/>
                <a:gd name="T17" fmla="*/ 492 w 492"/>
                <a:gd name="T18" fmla="*/ 2112 h 2112"/>
              </a:gdLst>
              <a:ahLst/>
              <a:cxnLst>
                <a:cxn ang="T10">
                  <a:pos x="T0" y="T1"/>
                </a:cxn>
                <a:cxn ang="T11">
                  <a:pos x="T2" y="T3"/>
                </a:cxn>
                <a:cxn ang="T12">
                  <a:pos x="T4" y="T5"/>
                </a:cxn>
                <a:cxn ang="T13">
                  <a:pos x="T6" y="T7"/>
                </a:cxn>
                <a:cxn ang="T14">
                  <a:pos x="T8" y="T9"/>
                </a:cxn>
              </a:cxnLst>
              <a:rect l="T15" t="T16" r="T17" b="T18"/>
              <a:pathLst>
                <a:path w="492" h="2112">
                  <a:moveTo>
                    <a:pt x="492" y="1968"/>
                  </a:moveTo>
                  <a:lnTo>
                    <a:pt x="492" y="2112"/>
                  </a:lnTo>
                  <a:lnTo>
                    <a:pt x="0" y="2112"/>
                  </a:lnTo>
                  <a:lnTo>
                    <a:pt x="0" y="0"/>
                  </a:lnTo>
                  <a:lnTo>
                    <a:pt x="402" y="0"/>
                  </a:lnTo>
                </a:path>
              </a:pathLst>
            </a:custGeom>
            <a:noFill/>
            <a:ln w="28575">
              <a:solidFill>
                <a:srgbClr val="000099"/>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grpSp>
          <p:nvGrpSpPr>
            <p:cNvPr id="248851" name="Group 18">
              <a:extLst>
                <a:ext uri="{FF2B5EF4-FFF2-40B4-BE49-F238E27FC236}">
                  <a16:creationId xmlns:a16="http://schemas.microsoft.com/office/drawing/2014/main" id="{50B62644-2047-4F09-880F-A642A934018D}"/>
                </a:ext>
              </a:extLst>
            </p:cNvPr>
            <p:cNvGrpSpPr>
              <a:grpSpLocks/>
            </p:cNvGrpSpPr>
            <p:nvPr/>
          </p:nvGrpSpPr>
          <p:grpSpPr bwMode="auto">
            <a:xfrm>
              <a:off x="3393" y="3248"/>
              <a:ext cx="877" cy="696"/>
              <a:chOff x="3365" y="3375"/>
              <a:chExt cx="877" cy="696"/>
            </a:xfrm>
          </p:grpSpPr>
          <p:sp>
            <p:nvSpPr>
              <p:cNvPr id="248852" name="Text Box 19">
                <a:extLst>
                  <a:ext uri="{FF2B5EF4-FFF2-40B4-BE49-F238E27FC236}">
                    <a16:creationId xmlns:a16="http://schemas.microsoft.com/office/drawing/2014/main" id="{4C40C6F3-AC36-4DDD-A474-06B083DFBFF3}"/>
                  </a:ext>
                </a:extLst>
              </p:cNvPr>
              <p:cNvSpPr txBox="1">
                <a:spLocks noChangeArrowheads="1"/>
              </p:cNvSpPr>
              <p:nvPr/>
            </p:nvSpPr>
            <p:spPr bwMode="auto">
              <a:xfrm>
                <a:off x="3365" y="3375"/>
                <a:ext cx="87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solidFill>
                      <a:srgbClr val="000000"/>
                    </a:solidFill>
                    <a:latin typeface="Arial" panose="020B0604020202020204" pitchFamily="34" charset="0"/>
                  </a:rPr>
                  <a:t>read reply from</a:t>
                </a:r>
              </a:p>
              <a:p>
                <a:pPr>
                  <a:lnSpc>
                    <a:spcPct val="100000"/>
                  </a:lnSpc>
                  <a:spcBef>
                    <a:spcPct val="0"/>
                  </a:spcBef>
                  <a:buClrTx/>
                  <a:buSzTx/>
                  <a:buFontTx/>
                  <a:buNone/>
                </a:pPr>
                <a:r>
                  <a:rPr lang="en-US" altLang="en-US" sz="1400">
                    <a:solidFill>
                      <a:srgbClr val="CC0000"/>
                    </a:solidFill>
                    <a:latin typeface="Arial" panose="020B0604020202020204" pitchFamily="34" charset="0"/>
                  </a:rPr>
                  <a:t>clientSocket</a:t>
                </a:r>
                <a:endParaRPr lang="en-US" altLang="en-US" sz="2400">
                  <a:solidFill>
                    <a:srgbClr val="CC0000"/>
                  </a:solidFill>
                  <a:latin typeface="Times New Roman" panose="02020603050405020304" pitchFamily="18" charset="0"/>
                </a:endParaRPr>
              </a:p>
            </p:txBody>
          </p:sp>
          <p:sp>
            <p:nvSpPr>
              <p:cNvPr id="248853" name="Text Box 20">
                <a:extLst>
                  <a:ext uri="{FF2B5EF4-FFF2-40B4-BE49-F238E27FC236}">
                    <a16:creationId xmlns:a16="http://schemas.microsoft.com/office/drawing/2014/main" id="{5F38AE58-CD06-4E51-A36D-F644B675EB1D}"/>
                  </a:ext>
                </a:extLst>
              </p:cNvPr>
              <p:cNvSpPr txBox="1">
                <a:spLocks noChangeArrowheads="1"/>
              </p:cNvSpPr>
              <p:nvPr/>
            </p:nvSpPr>
            <p:spPr bwMode="auto">
              <a:xfrm>
                <a:off x="3389" y="3741"/>
                <a:ext cx="7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a:solidFill>
                      <a:srgbClr val="000000"/>
                    </a:solidFill>
                    <a:latin typeface="Arial" panose="020B0604020202020204" pitchFamily="34" charset="0"/>
                  </a:rPr>
                  <a:t>close</a:t>
                </a:r>
              </a:p>
              <a:p>
                <a:pPr>
                  <a:lnSpc>
                    <a:spcPct val="100000"/>
                  </a:lnSpc>
                  <a:spcBef>
                    <a:spcPct val="0"/>
                  </a:spcBef>
                  <a:buClrTx/>
                  <a:buSzTx/>
                  <a:buFontTx/>
                  <a:buNone/>
                </a:pPr>
                <a:r>
                  <a:rPr lang="en-US" altLang="en-US" sz="1400">
                    <a:solidFill>
                      <a:srgbClr val="CC0000"/>
                    </a:solidFill>
                    <a:latin typeface="Arial" panose="020B0604020202020204" pitchFamily="34" charset="0"/>
                  </a:rPr>
                  <a:t>clientSocket</a:t>
                </a:r>
                <a:endParaRPr lang="en-US" altLang="en-US" sz="2400">
                  <a:solidFill>
                    <a:srgbClr val="CC0000"/>
                  </a:solidFill>
                  <a:latin typeface="Times New Roman" panose="02020603050405020304" pitchFamily="18" charset="0"/>
                </a:endParaRPr>
              </a:p>
            </p:txBody>
          </p:sp>
          <p:sp>
            <p:nvSpPr>
              <p:cNvPr id="248854" name="Line 21">
                <a:extLst>
                  <a:ext uri="{FF2B5EF4-FFF2-40B4-BE49-F238E27FC236}">
                    <a16:creationId xmlns:a16="http://schemas.microsoft.com/office/drawing/2014/main" id="{163FF9F1-639D-4B60-907F-B16153C7A621}"/>
                  </a:ext>
                </a:extLst>
              </p:cNvPr>
              <p:cNvSpPr>
                <a:spLocks noChangeShapeType="1"/>
              </p:cNvSpPr>
              <p:nvPr/>
            </p:nvSpPr>
            <p:spPr bwMode="auto">
              <a:xfrm>
                <a:off x="3816" y="3690"/>
                <a:ext cx="0" cy="20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xit" presetSubtype="0" fill="hold" nodeType="clickEffect">
                                  <p:stCondLst>
                                    <p:cond delay="0"/>
                                  </p:stCondLst>
                                  <p:childTnLst>
                                    <p:animEffect transition="out" filter="dissolv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9"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7">
            <a:extLst>
              <a:ext uri="{FF2B5EF4-FFF2-40B4-BE49-F238E27FC236}">
                <a16:creationId xmlns:a16="http://schemas.microsoft.com/office/drawing/2014/main" id="{6B6AD364-E2CC-46F4-AE0F-1695A4C94E96}"/>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Application Layer</a:t>
            </a:r>
          </a:p>
        </p:txBody>
      </p:sp>
      <p:sp>
        <p:nvSpPr>
          <p:cNvPr id="249858" name="Rectangle 8">
            <a:extLst>
              <a:ext uri="{FF2B5EF4-FFF2-40B4-BE49-F238E27FC236}">
                <a16:creationId xmlns:a16="http://schemas.microsoft.com/office/drawing/2014/main" id="{1BD6FC1C-ADA2-4563-83D5-B579CAB8ED5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2-</a:t>
            </a:r>
            <a:fld id="{DEB062AF-7381-4AD6-BAD4-B1C540BA0CF6}" type="slidenum">
              <a:rPr lang="en-US" altLang="en-US" sz="1200" smtClean="0">
                <a:solidFill>
                  <a:srgbClr val="000000"/>
                </a:solidFill>
                <a:latin typeface="Tahoma" panose="020B0604030504040204" pitchFamily="34" charset="0"/>
              </a:rPr>
              <a:pPr>
                <a:lnSpc>
                  <a:spcPct val="100000"/>
                </a:lnSpc>
                <a:spcBef>
                  <a:spcPct val="0"/>
                </a:spcBef>
                <a:buClrTx/>
                <a:buSzTx/>
                <a:buFontTx/>
                <a:buNone/>
              </a:pPr>
              <a:t>116</a:t>
            </a:fld>
            <a:endParaRPr lang="en-US" altLang="en-US" sz="1200">
              <a:solidFill>
                <a:srgbClr val="000000"/>
              </a:solidFill>
              <a:latin typeface="Tahoma" panose="020B0604030504040204" pitchFamily="34" charset="0"/>
            </a:endParaRPr>
          </a:p>
        </p:txBody>
      </p:sp>
      <p:sp>
        <p:nvSpPr>
          <p:cNvPr id="249859" name="Rectangle 2">
            <a:extLst>
              <a:ext uri="{FF2B5EF4-FFF2-40B4-BE49-F238E27FC236}">
                <a16:creationId xmlns:a16="http://schemas.microsoft.com/office/drawing/2014/main" id="{4D7CE028-1373-4E96-B638-39E03550F20A}"/>
              </a:ext>
            </a:extLst>
          </p:cNvPr>
          <p:cNvSpPr>
            <a:spLocks noChangeArrowheads="1"/>
          </p:cNvSpPr>
          <p:nvPr/>
        </p:nvSpPr>
        <p:spPr bwMode="auto">
          <a:xfrm>
            <a:off x="422275" y="88900"/>
            <a:ext cx="77724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3600">
                <a:solidFill>
                  <a:srgbClr val="000099"/>
                </a:solidFill>
              </a:rPr>
              <a:t>Example app: TCP client</a:t>
            </a:r>
            <a:endParaRPr lang="en-US" altLang="en-US" sz="4400">
              <a:solidFill>
                <a:srgbClr val="000099"/>
              </a:solidFill>
            </a:endParaRPr>
          </a:p>
        </p:txBody>
      </p:sp>
      <p:sp>
        <p:nvSpPr>
          <p:cNvPr id="249860" name="TextBox 1">
            <a:extLst>
              <a:ext uri="{FF2B5EF4-FFF2-40B4-BE49-F238E27FC236}">
                <a16:creationId xmlns:a16="http://schemas.microsoft.com/office/drawing/2014/main" id="{4F90E797-13D5-474D-AC70-0AAED3C1A94D}"/>
              </a:ext>
            </a:extLst>
          </p:cNvPr>
          <p:cNvSpPr txBox="1">
            <a:spLocks noChangeArrowheads="1"/>
          </p:cNvSpPr>
          <p:nvPr/>
        </p:nvSpPr>
        <p:spPr bwMode="auto">
          <a:xfrm>
            <a:off x="2705100" y="1651000"/>
            <a:ext cx="5894388"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ts val="2800"/>
              </a:lnSpc>
              <a:buClr>
                <a:schemeClr val="accent2"/>
              </a:buClr>
              <a:buSzPct val="85000"/>
              <a:buFont typeface="ZapfDingbats" pitchFamily="82" charset="2"/>
              <a:buNone/>
            </a:pPr>
            <a:r>
              <a:rPr lang="en-US" altLang="en-US" sz="2000">
                <a:latin typeface="Arial" panose="020B0604020202020204" pitchFamily="34" charset="0"/>
              </a:rPr>
              <a:t>from socket import *</a:t>
            </a:r>
          </a:p>
          <a:p>
            <a:pPr>
              <a:lnSpc>
                <a:spcPts val="2800"/>
              </a:lnSpc>
              <a:buClr>
                <a:schemeClr val="accent2"/>
              </a:buClr>
              <a:buSzPct val="85000"/>
              <a:buFont typeface="ZapfDingbats" pitchFamily="82" charset="2"/>
              <a:buNone/>
            </a:pPr>
            <a:r>
              <a:rPr lang="en-US" altLang="en-US" sz="2000">
                <a:latin typeface="Arial" panose="020B0604020202020204" pitchFamily="34" charset="0"/>
              </a:rPr>
              <a:t>serverName = ’</a:t>
            </a:r>
            <a:r>
              <a:rPr lang="en-US" altLang="ja-JP" sz="2000">
                <a:latin typeface="Arial" panose="020B0604020202020204" pitchFamily="34" charset="0"/>
              </a:rPr>
              <a:t>servername</a:t>
            </a:r>
            <a:r>
              <a:rPr lang="en-US" altLang="en-US" sz="2000">
                <a:latin typeface="Arial" panose="020B0604020202020204" pitchFamily="34" charset="0"/>
              </a:rPr>
              <a:t>’</a:t>
            </a:r>
            <a:endParaRPr lang="en-US" altLang="ja-JP" sz="2000">
              <a:latin typeface="Arial" panose="020B0604020202020204" pitchFamily="34" charset="0"/>
            </a:endParaRPr>
          </a:p>
          <a:p>
            <a:pPr>
              <a:lnSpc>
                <a:spcPts val="2800"/>
              </a:lnSpc>
              <a:buClr>
                <a:schemeClr val="accent2"/>
              </a:buClr>
              <a:buSzPct val="85000"/>
              <a:buFont typeface="ZapfDingbats" pitchFamily="82" charset="2"/>
              <a:buNone/>
            </a:pPr>
            <a:r>
              <a:rPr lang="en-US" altLang="en-US" sz="2000">
                <a:latin typeface="Arial" panose="020B0604020202020204" pitchFamily="34" charset="0"/>
              </a:rPr>
              <a:t>serverPort = 12000</a:t>
            </a:r>
          </a:p>
          <a:p>
            <a:pPr>
              <a:lnSpc>
                <a:spcPts val="2800"/>
              </a:lnSpc>
              <a:buClr>
                <a:schemeClr val="accent2"/>
              </a:buClr>
              <a:buSzPct val="85000"/>
              <a:buFont typeface="ZapfDingbats" pitchFamily="82" charset="2"/>
              <a:buNone/>
            </a:pPr>
            <a:r>
              <a:rPr lang="en-US" altLang="en-US" sz="2000">
                <a:latin typeface="Arial" panose="020B0604020202020204" pitchFamily="34" charset="0"/>
              </a:rPr>
              <a:t>clientSocket = socket(AF_INET, SOCK_STREAM)</a:t>
            </a:r>
          </a:p>
          <a:p>
            <a:pPr>
              <a:lnSpc>
                <a:spcPts val="2800"/>
              </a:lnSpc>
              <a:buClr>
                <a:schemeClr val="accent2"/>
              </a:buClr>
              <a:buSzPct val="85000"/>
              <a:buFont typeface="ZapfDingbats" pitchFamily="82" charset="2"/>
              <a:buNone/>
            </a:pPr>
            <a:r>
              <a:rPr lang="en-US" altLang="en-US" sz="2000">
                <a:latin typeface="Arial" panose="020B0604020202020204" pitchFamily="34" charset="0"/>
              </a:rPr>
              <a:t>clientSocket.connect((serverName,serverPort))</a:t>
            </a:r>
          </a:p>
          <a:p>
            <a:pPr>
              <a:lnSpc>
                <a:spcPts val="2800"/>
              </a:lnSpc>
              <a:buClr>
                <a:schemeClr val="accent2"/>
              </a:buClr>
              <a:buSzPct val="85000"/>
              <a:buFont typeface="ZapfDingbats" pitchFamily="82" charset="2"/>
              <a:buNone/>
            </a:pPr>
            <a:r>
              <a:rPr lang="en-US" altLang="en-US" sz="2000">
                <a:latin typeface="Arial" panose="020B0604020202020204" pitchFamily="34" charset="0"/>
              </a:rPr>
              <a:t>sentence = raw_input(‘Input lowercase sentence:’)</a:t>
            </a:r>
          </a:p>
          <a:p>
            <a:pPr>
              <a:lnSpc>
                <a:spcPts val="2800"/>
              </a:lnSpc>
              <a:buClr>
                <a:schemeClr val="accent2"/>
              </a:buClr>
              <a:buSzPct val="85000"/>
              <a:buFont typeface="ZapfDingbats" pitchFamily="82" charset="2"/>
              <a:buNone/>
            </a:pPr>
            <a:r>
              <a:rPr lang="en-US" altLang="en-US" sz="2000">
                <a:latin typeface="Arial" panose="020B0604020202020204" pitchFamily="34" charset="0"/>
              </a:rPr>
              <a:t>clientSocket.send(sentence.encode())</a:t>
            </a:r>
          </a:p>
          <a:p>
            <a:pPr>
              <a:lnSpc>
                <a:spcPts val="2800"/>
              </a:lnSpc>
              <a:buClr>
                <a:schemeClr val="accent2"/>
              </a:buClr>
              <a:buSzPct val="85000"/>
              <a:buFont typeface="ZapfDingbats" pitchFamily="82" charset="2"/>
              <a:buNone/>
            </a:pPr>
            <a:r>
              <a:rPr lang="en-US" altLang="en-US" sz="2000">
                <a:latin typeface="Arial" panose="020B0604020202020204" pitchFamily="34" charset="0"/>
              </a:rPr>
              <a:t>modifiedSentence = clientSocket.recv(1024)</a:t>
            </a:r>
          </a:p>
          <a:p>
            <a:pPr>
              <a:lnSpc>
                <a:spcPts val="2800"/>
              </a:lnSpc>
              <a:buClr>
                <a:schemeClr val="accent2"/>
              </a:buClr>
              <a:buSzPct val="85000"/>
              <a:buFont typeface="ZapfDingbats" pitchFamily="82" charset="2"/>
              <a:buNone/>
            </a:pPr>
            <a:r>
              <a:rPr lang="en-US" altLang="en-US" sz="2000">
                <a:latin typeface="Arial" panose="020B0604020202020204" pitchFamily="34" charset="0"/>
              </a:rPr>
              <a:t>print (‘From Server:’, modifiedSentence.decode())</a:t>
            </a:r>
          </a:p>
          <a:p>
            <a:pPr>
              <a:lnSpc>
                <a:spcPts val="2800"/>
              </a:lnSpc>
              <a:buClr>
                <a:schemeClr val="accent2"/>
              </a:buClr>
              <a:buSzPct val="85000"/>
              <a:buFont typeface="ZapfDingbats" pitchFamily="82" charset="2"/>
              <a:buNone/>
            </a:pPr>
            <a:r>
              <a:rPr lang="en-US" altLang="en-US" sz="2000">
                <a:latin typeface="Arial" panose="020B0604020202020204" pitchFamily="34" charset="0"/>
              </a:rPr>
              <a:t>clientSocket.close()</a:t>
            </a:r>
          </a:p>
        </p:txBody>
      </p:sp>
      <p:sp>
        <p:nvSpPr>
          <p:cNvPr id="249861" name="TextBox 2">
            <a:extLst>
              <a:ext uri="{FF2B5EF4-FFF2-40B4-BE49-F238E27FC236}">
                <a16:creationId xmlns:a16="http://schemas.microsoft.com/office/drawing/2014/main" id="{B4AA460F-8EB9-4E37-8CE8-EB23E8DB7649}"/>
              </a:ext>
            </a:extLst>
          </p:cNvPr>
          <p:cNvSpPr txBox="1">
            <a:spLocks noChangeArrowheads="1"/>
          </p:cNvSpPr>
          <p:nvPr/>
        </p:nvSpPr>
        <p:spPr bwMode="auto">
          <a:xfrm>
            <a:off x="2717800" y="1168400"/>
            <a:ext cx="2706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400" i="1">
                <a:solidFill>
                  <a:srgbClr val="CC0000"/>
                </a:solidFill>
                <a:latin typeface="Arial" panose="020B0604020202020204" pitchFamily="34" charset="0"/>
              </a:rPr>
              <a:t>Python TCPClient</a:t>
            </a:r>
          </a:p>
        </p:txBody>
      </p:sp>
      <p:grpSp>
        <p:nvGrpSpPr>
          <p:cNvPr id="2" name="Group 47">
            <a:extLst>
              <a:ext uri="{FF2B5EF4-FFF2-40B4-BE49-F238E27FC236}">
                <a16:creationId xmlns:a16="http://schemas.microsoft.com/office/drawing/2014/main" id="{26920BBA-8DD9-4CAB-8FF8-DC8899994EF0}"/>
              </a:ext>
            </a:extLst>
          </p:cNvPr>
          <p:cNvGrpSpPr>
            <a:grpSpLocks/>
          </p:cNvGrpSpPr>
          <p:nvPr/>
        </p:nvGrpSpPr>
        <p:grpSpPr bwMode="auto">
          <a:xfrm>
            <a:off x="0" y="2670175"/>
            <a:ext cx="2778125" cy="523875"/>
            <a:chOff x="-811" y="2671324"/>
            <a:chExt cx="2778483" cy="523220"/>
          </a:xfrm>
        </p:grpSpPr>
        <p:sp>
          <p:nvSpPr>
            <p:cNvPr id="249868" name="TextBox 31">
              <a:extLst>
                <a:ext uri="{FF2B5EF4-FFF2-40B4-BE49-F238E27FC236}">
                  <a16:creationId xmlns:a16="http://schemas.microsoft.com/office/drawing/2014/main" id="{38AD8E61-451D-4B96-8ED8-AD107CD9DD87}"/>
                </a:ext>
              </a:extLst>
            </p:cNvPr>
            <p:cNvSpPr txBox="1">
              <a:spLocks noChangeArrowheads="1"/>
            </p:cNvSpPr>
            <p:nvPr/>
          </p:nvSpPr>
          <p:spPr bwMode="auto">
            <a:xfrm>
              <a:off x="-811" y="2671324"/>
              <a:ext cx="22718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create TCP socket for server, remote port 12000</a:t>
              </a:r>
            </a:p>
          </p:txBody>
        </p:sp>
        <p:cxnSp>
          <p:nvCxnSpPr>
            <p:cNvPr id="249869" name="Straight Connector 32">
              <a:extLst>
                <a:ext uri="{FF2B5EF4-FFF2-40B4-BE49-F238E27FC236}">
                  <a16:creationId xmlns:a16="http://schemas.microsoft.com/office/drawing/2014/main" id="{2C1E41BE-3C78-4846-BF46-E5F0CA9A009A}"/>
                </a:ext>
              </a:extLst>
            </p:cNvPr>
            <p:cNvCxnSpPr>
              <a:cxnSpLocks noChangeShapeType="1"/>
            </p:cNvCxnSpPr>
            <p:nvPr/>
          </p:nvCxnSpPr>
          <p:spPr bwMode="auto">
            <a:xfrm>
              <a:off x="2050143" y="3165929"/>
              <a:ext cx="727529" cy="2721"/>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sp>
        <p:nvSpPr>
          <p:cNvPr id="5" name="Oval 4">
            <a:extLst>
              <a:ext uri="{FF2B5EF4-FFF2-40B4-BE49-F238E27FC236}">
                <a16:creationId xmlns:a16="http://schemas.microsoft.com/office/drawing/2014/main" id="{8DCB391E-083F-4EEB-A811-D54CCFE3E2F0}"/>
              </a:ext>
            </a:extLst>
          </p:cNvPr>
          <p:cNvSpPr>
            <a:spLocks noChangeArrowheads="1"/>
          </p:cNvSpPr>
          <p:nvPr/>
        </p:nvSpPr>
        <p:spPr bwMode="auto">
          <a:xfrm>
            <a:off x="6286500" y="2895600"/>
            <a:ext cx="2247900" cy="508000"/>
          </a:xfrm>
          <a:prstGeom prst="ellipse">
            <a:avLst/>
          </a:prstGeom>
          <a:noFill/>
          <a:ln w="19050">
            <a:solidFill>
              <a:srgbClr val="000099"/>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pic>
        <p:nvPicPr>
          <p:cNvPr id="249864" name="Picture 17" descr="underline_base">
            <a:extLst>
              <a:ext uri="{FF2B5EF4-FFF2-40B4-BE49-F238E27FC236}">
                <a16:creationId xmlns:a16="http://schemas.microsoft.com/office/drawing/2014/main" id="{CF4B9E46-2C50-4ABC-AEFA-5D22400215F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3" y="795338"/>
            <a:ext cx="4570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7">
            <a:extLst>
              <a:ext uri="{FF2B5EF4-FFF2-40B4-BE49-F238E27FC236}">
                <a16:creationId xmlns:a16="http://schemas.microsoft.com/office/drawing/2014/main" id="{406730D2-A384-4E26-B4C5-762AD8B16EB7}"/>
              </a:ext>
            </a:extLst>
          </p:cNvPr>
          <p:cNvGrpSpPr>
            <a:grpSpLocks/>
          </p:cNvGrpSpPr>
          <p:nvPr/>
        </p:nvGrpSpPr>
        <p:grpSpPr bwMode="auto">
          <a:xfrm>
            <a:off x="0" y="4157663"/>
            <a:ext cx="2794000" cy="523875"/>
            <a:chOff x="-17288" y="2918148"/>
            <a:chExt cx="2794960" cy="522566"/>
          </a:xfrm>
        </p:grpSpPr>
        <p:sp>
          <p:nvSpPr>
            <p:cNvPr id="249866" name="TextBox 31">
              <a:extLst>
                <a:ext uri="{FF2B5EF4-FFF2-40B4-BE49-F238E27FC236}">
                  <a16:creationId xmlns:a16="http://schemas.microsoft.com/office/drawing/2014/main" id="{6DA69D36-9420-4873-8CE1-D837BBF5A168}"/>
                </a:ext>
              </a:extLst>
            </p:cNvPr>
            <p:cNvSpPr txBox="1">
              <a:spLocks noChangeArrowheads="1"/>
            </p:cNvSpPr>
            <p:nvPr/>
          </p:nvSpPr>
          <p:spPr bwMode="auto">
            <a:xfrm>
              <a:off x="-17288" y="2918148"/>
              <a:ext cx="2271818"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No need to attach server name, port </a:t>
              </a:r>
            </a:p>
          </p:txBody>
        </p:sp>
        <p:cxnSp>
          <p:nvCxnSpPr>
            <p:cNvPr id="249867" name="Straight Connector 32">
              <a:extLst>
                <a:ext uri="{FF2B5EF4-FFF2-40B4-BE49-F238E27FC236}">
                  <a16:creationId xmlns:a16="http://schemas.microsoft.com/office/drawing/2014/main" id="{D1060329-D1E2-4D52-9379-EE5ECBB49912}"/>
                </a:ext>
              </a:extLst>
            </p:cNvPr>
            <p:cNvCxnSpPr>
              <a:cxnSpLocks noChangeShapeType="1"/>
            </p:cNvCxnSpPr>
            <p:nvPr/>
          </p:nvCxnSpPr>
          <p:spPr bwMode="auto">
            <a:xfrm>
              <a:off x="2050143" y="3165929"/>
              <a:ext cx="727529" cy="2721"/>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7">
            <a:extLst>
              <a:ext uri="{FF2B5EF4-FFF2-40B4-BE49-F238E27FC236}">
                <a16:creationId xmlns:a16="http://schemas.microsoft.com/office/drawing/2014/main" id="{D7B0A49A-0C84-4586-B944-F222A0B1BB61}"/>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Application Layer</a:t>
            </a:r>
          </a:p>
        </p:txBody>
      </p:sp>
      <p:sp>
        <p:nvSpPr>
          <p:cNvPr id="250882" name="Rectangle 8">
            <a:extLst>
              <a:ext uri="{FF2B5EF4-FFF2-40B4-BE49-F238E27FC236}">
                <a16:creationId xmlns:a16="http://schemas.microsoft.com/office/drawing/2014/main" id="{F0AD6636-B20F-4325-AF30-C96FF82A7E8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2-</a:t>
            </a:r>
            <a:fld id="{6EA85C63-177F-4685-A8BE-25384F8FD0D8}" type="slidenum">
              <a:rPr lang="en-US" altLang="en-US" sz="1200" smtClean="0">
                <a:solidFill>
                  <a:srgbClr val="000000"/>
                </a:solidFill>
                <a:latin typeface="Tahoma" panose="020B0604030504040204" pitchFamily="34" charset="0"/>
              </a:rPr>
              <a:pPr>
                <a:lnSpc>
                  <a:spcPct val="100000"/>
                </a:lnSpc>
                <a:spcBef>
                  <a:spcPct val="0"/>
                </a:spcBef>
                <a:buClrTx/>
                <a:buSzTx/>
                <a:buFontTx/>
                <a:buNone/>
              </a:pPr>
              <a:t>117</a:t>
            </a:fld>
            <a:endParaRPr lang="en-US" altLang="en-US" sz="1200">
              <a:solidFill>
                <a:srgbClr val="000000"/>
              </a:solidFill>
              <a:latin typeface="Tahoma" panose="020B0604030504040204" pitchFamily="34" charset="0"/>
            </a:endParaRPr>
          </a:p>
        </p:txBody>
      </p:sp>
      <p:sp>
        <p:nvSpPr>
          <p:cNvPr id="250883" name="Rectangle 2">
            <a:extLst>
              <a:ext uri="{FF2B5EF4-FFF2-40B4-BE49-F238E27FC236}">
                <a16:creationId xmlns:a16="http://schemas.microsoft.com/office/drawing/2014/main" id="{3AE59F92-163B-40DE-AA79-5D3D660A2EC0}"/>
              </a:ext>
            </a:extLst>
          </p:cNvPr>
          <p:cNvSpPr>
            <a:spLocks noChangeArrowheads="1"/>
          </p:cNvSpPr>
          <p:nvPr/>
        </p:nvSpPr>
        <p:spPr bwMode="auto">
          <a:xfrm>
            <a:off x="422275" y="88900"/>
            <a:ext cx="77724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3600">
                <a:solidFill>
                  <a:srgbClr val="000099"/>
                </a:solidFill>
              </a:rPr>
              <a:t>Example app: TCP server</a:t>
            </a:r>
            <a:endParaRPr lang="en-US" altLang="en-US" sz="4400">
              <a:solidFill>
                <a:srgbClr val="000099"/>
              </a:solidFill>
            </a:endParaRPr>
          </a:p>
        </p:txBody>
      </p:sp>
      <p:sp>
        <p:nvSpPr>
          <p:cNvPr id="250884" name="TextBox 1">
            <a:extLst>
              <a:ext uri="{FF2B5EF4-FFF2-40B4-BE49-F238E27FC236}">
                <a16:creationId xmlns:a16="http://schemas.microsoft.com/office/drawing/2014/main" id="{92BE9139-18D0-4D17-9120-115193F46770}"/>
              </a:ext>
            </a:extLst>
          </p:cNvPr>
          <p:cNvSpPr txBox="1">
            <a:spLocks noChangeArrowheads="1"/>
          </p:cNvSpPr>
          <p:nvPr/>
        </p:nvSpPr>
        <p:spPr bwMode="auto">
          <a:xfrm>
            <a:off x="2717800" y="1439863"/>
            <a:ext cx="629285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latin typeface="Arial" panose="020B0604020202020204" pitchFamily="34" charset="0"/>
              </a:rPr>
              <a:t> from socket import *</a:t>
            </a:r>
          </a:p>
          <a:p>
            <a:pPr>
              <a:lnSpc>
                <a:spcPct val="100000"/>
              </a:lnSpc>
              <a:buClr>
                <a:schemeClr val="accent2"/>
              </a:buClr>
              <a:buSzPct val="85000"/>
              <a:buFont typeface="ZapfDingbats" pitchFamily="82" charset="2"/>
              <a:buNone/>
            </a:pPr>
            <a:r>
              <a:rPr lang="en-US" altLang="en-US" sz="2000">
                <a:latin typeface="Arial" panose="020B0604020202020204" pitchFamily="34" charset="0"/>
              </a:rPr>
              <a:t>serverPort = 12000</a:t>
            </a:r>
          </a:p>
          <a:p>
            <a:pPr>
              <a:lnSpc>
                <a:spcPct val="100000"/>
              </a:lnSpc>
              <a:buClr>
                <a:schemeClr val="accent2"/>
              </a:buClr>
              <a:buSzPct val="85000"/>
              <a:buFont typeface="ZapfDingbats" pitchFamily="82" charset="2"/>
              <a:buNone/>
            </a:pPr>
            <a:r>
              <a:rPr lang="en-US" altLang="en-US" sz="2000">
                <a:latin typeface="Arial" panose="020B0604020202020204" pitchFamily="34" charset="0"/>
              </a:rPr>
              <a:t>serverSocket = socket(AF_INET,SOCK_STREAM)</a:t>
            </a:r>
          </a:p>
          <a:p>
            <a:pPr>
              <a:lnSpc>
                <a:spcPct val="100000"/>
              </a:lnSpc>
              <a:buClr>
                <a:schemeClr val="accent2"/>
              </a:buClr>
              <a:buSzPct val="85000"/>
              <a:buFont typeface="ZapfDingbats" pitchFamily="82" charset="2"/>
              <a:buNone/>
            </a:pPr>
            <a:r>
              <a:rPr lang="en-US" altLang="en-US" sz="2000">
                <a:latin typeface="Arial" panose="020B0604020202020204" pitchFamily="34" charset="0"/>
              </a:rPr>
              <a:t>serverSocket.bind((‘’,serverPort))</a:t>
            </a:r>
          </a:p>
          <a:p>
            <a:pPr>
              <a:lnSpc>
                <a:spcPct val="100000"/>
              </a:lnSpc>
              <a:buClr>
                <a:schemeClr val="accent2"/>
              </a:buClr>
              <a:buSzPct val="85000"/>
              <a:buFont typeface="ZapfDingbats" pitchFamily="82" charset="2"/>
              <a:buNone/>
            </a:pPr>
            <a:r>
              <a:rPr lang="en-US" altLang="en-US" sz="2000">
                <a:latin typeface="Arial" panose="020B0604020202020204" pitchFamily="34" charset="0"/>
              </a:rPr>
              <a:t>serverSocket.listen(1)</a:t>
            </a:r>
          </a:p>
          <a:p>
            <a:pPr>
              <a:lnSpc>
                <a:spcPct val="100000"/>
              </a:lnSpc>
              <a:buClr>
                <a:schemeClr val="accent2"/>
              </a:buClr>
              <a:buSzPct val="85000"/>
              <a:buFont typeface="ZapfDingbats" pitchFamily="82" charset="2"/>
              <a:buNone/>
            </a:pPr>
            <a:r>
              <a:rPr lang="en-US" altLang="en-US" sz="2000">
                <a:latin typeface="Arial" panose="020B0604020202020204" pitchFamily="34" charset="0"/>
              </a:rPr>
              <a:t>print ‘The server is ready to receive’</a:t>
            </a:r>
          </a:p>
          <a:p>
            <a:pPr>
              <a:lnSpc>
                <a:spcPct val="100000"/>
              </a:lnSpc>
              <a:buClr>
                <a:schemeClr val="accent2"/>
              </a:buClr>
              <a:buSzPct val="85000"/>
              <a:buFont typeface="ZapfDingbats" pitchFamily="82" charset="2"/>
              <a:buNone/>
            </a:pPr>
            <a:r>
              <a:rPr lang="en-US" altLang="en-US" sz="2000">
                <a:latin typeface="Arial" panose="020B0604020202020204" pitchFamily="34" charset="0"/>
              </a:rPr>
              <a:t>while True:</a:t>
            </a:r>
          </a:p>
          <a:p>
            <a:pPr>
              <a:lnSpc>
                <a:spcPct val="100000"/>
              </a:lnSpc>
              <a:buClr>
                <a:schemeClr val="accent2"/>
              </a:buClr>
              <a:buSzPct val="85000"/>
              <a:buFont typeface="ZapfDingbats" pitchFamily="82" charset="2"/>
              <a:buNone/>
            </a:pPr>
            <a:r>
              <a:rPr lang="en-US" altLang="en-US" sz="2000">
                <a:latin typeface="Arial" panose="020B0604020202020204" pitchFamily="34" charset="0"/>
              </a:rPr>
              <a:t>     connectionSocket, addr = serverSocket.accept()</a:t>
            </a:r>
          </a:p>
          <a:p>
            <a:pPr>
              <a:lnSpc>
                <a:spcPct val="100000"/>
              </a:lnSpc>
              <a:buClr>
                <a:schemeClr val="accent2"/>
              </a:buClr>
              <a:buSzPct val="85000"/>
              <a:buFont typeface="ZapfDingbats" pitchFamily="82" charset="2"/>
              <a:buNone/>
            </a:pPr>
            <a:r>
              <a:rPr lang="en-US" altLang="en-US" sz="2000">
                <a:latin typeface="Arial" panose="020B0604020202020204" pitchFamily="34" charset="0"/>
              </a:rPr>
              <a:t>     </a:t>
            </a:r>
          </a:p>
          <a:p>
            <a:pPr>
              <a:lnSpc>
                <a:spcPct val="100000"/>
              </a:lnSpc>
              <a:buClr>
                <a:schemeClr val="accent2"/>
              </a:buClr>
              <a:buSzPct val="85000"/>
              <a:buFont typeface="ZapfDingbats" pitchFamily="82" charset="2"/>
              <a:buNone/>
            </a:pPr>
            <a:r>
              <a:rPr lang="en-US" altLang="en-US" sz="2000">
                <a:latin typeface="Arial" panose="020B0604020202020204" pitchFamily="34" charset="0"/>
              </a:rPr>
              <a:t>     sentence = connectionSocket.recv(1024).decode()</a:t>
            </a:r>
          </a:p>
          <a:p>
            <a:pPr>
              <a:lnSpc>
                <a:spcPct val="100000"/>
              </a:lnSpc>
              <a:buClr>
                <a:schemeClr val="accent2"/>
              </a:buClr>
              <a:buSzPct val="85000"/>
              <a:buFont typeface="ZapfDingbats" pitchFamily="82" charset="2"/>
              <a:buNone/>
            </a:pPr>
            <a:r>
              <a:rPr lang="en-US" altLang="en-US" sz="2000">
                <a:latin typeface="Arial" panose="020B0604020202020204" pitchFamily="34" charset="0"/>
              </a:rPr>
              <a:t>     capitalizedSentence = sentence.upper()</a:t>
            </a:r>
          </a:p>
          <a:p>
            <a:pPr>
              <a:lnSpc>
                <a:spcPct val="100000"/>
              </a:lnSpc>
              <a:buClr>
                <a:schemeClr val="accent2"/>
              </a:buClr>
              <a:buSzPct val="85000"/>
              <a:buFont typeface="ZapfDingbats" pitchFamily="82" charset="2"/>
              <a:buNone/>
            </a:pPr>
            <a:r>
              <a:rPr lang="en-US" altLang="en-US" sz="2000">
                <a:latin typeface="Arial" panose="020B0604020202020204" pitchFamily="34" charset="0"/>
              </a:rPr>
              <a:t>     connectionSocket.send(capitalizedSentence.</a:t>
            </a:r>
          </a:p>
          <a:p>
            <a:pPr>
              <a:lnSpc>
                <a:spcPct val="100000"/>
              </a:lnSpc>
              <a:buClr>
                <a:schemeClr val="accent2"/>
              </a:buClr>
              <a:buSzPct val="85000"/>
              <a:buFont typeface="ZapfDingbats" pitchFamily="82" charset="2"/>
              <a:buNone/>
            </a:pPr>
            <a:r>
              <a:rPr lang="en-US" altLang="en-US" sz="2000">
                <a:latin typeface="Arial" panose="020B0604020202020204" pitchFamily="34" charset="0"/>
              </a:rPr>
              <a:t>                                                            encode())</a:t>
            </a:r>
          </a:p>
          <a:p>
            <a:pPr>
              <a:lnSpc>
                <a:spcPct val="100000"/>
              </a:lnSpc>
              <a:buClr>
                <a:schemeClr val="accent2"/>
              </a:buClr>
              <a:buSzPct val="85000"/>
              <a:buFont typeface="ZapfDingbats" pitchFamily="82" charset="2"/>
              <a:buNone/>
            </a:pPr>
            <a:r>
              <a:rPr lang="en-US" altLang="en-US" sz="2000">
                <a:latin typeface="Arial" panose="020B0604020202020204" pitchFamily="34" charset="0"/>
              </a:rPr>
              <a:t>     connectionSocket.close()</a:t>
            </a:r>
            <a:endParaRPr lang="en-US" altLang="en-US" sz="1800">
              <a:latin typeface="Arial" panose="020B0604020202020204" pitchFamily="34" charset="0"/>
            </a:endParaRPr>
          </a:p>
        </p:txBody>
      </p:sp>
      <p:sp>
        <p:nvSpPr>
          <p:cNvPr id="250885" name="TextBox 2">
            <a:extLst>
              <a:ext uri="{FF2B5EF4-FFF2-40B4-BE49-F238E27FC236}">
                <a16:creationId xmlns:a16="http://schemas.microsoft.com/office/drawing/2014/main" id="{9190F730-021D-4978-AFCC-A9C054086899}"/>
              </a:ext>
            </a:extLst>
          </p:cNvPr>
          <p:cNvSpPr txBox="1">
            <a:spLocks noChangeArrowheads="1"/>
          </p:cNvSpPr>
          <p:nvPr/>
        </p:nvSpPr>
        <p:spPr bwMode="auto">
          <a:xfrm>
            <a:off x="2717800" y="957263"/>
            <a:ext cx="2827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400" i="1">
                <a:solidFill>
                  <a:srgbClr val="CC0000"/>
                </a:solidFill>
                <a:latin typeface="Arial" panose="020B0604020202020204" pitchFamily="34" charset="0"/>
              </a:rPr>
              <a:t>Python TCPServer</a:t>
            </a:r>
          </a:p>
        </p:txBody>
      </p:sp>
      <p:grpSp>
        <p:nvGrpSpPr>
          <p:cNvPr id="2" name="Group 13">
            <a:extLst>
              <a:ext uri="{FF2B5EF4-FFF2-40B4-BE49-F238E27FC236}">
                <a16:creationId xmlns:a16="http://schemas.microsoft.com/office/drawing/2014/main" id="{12335B65-1CA8-42BA-9D77-8E9D7816E8EF}"/>
              </a:ext>
            </a:extLst>
          </p:cNvPr>
          <p:cNvGrpSpPr>
            <a:grpSpLocks/>
          </p:cNvGrpSpPr>
          <p:nvPr/>
        </p:nvGrpSpPr>
        <p:grpSpPr bwMode="auto">
          <a:xfrm>
            <a:off x="152400" y="1962150"/>
            <a:ext cx="2559050" cy="566738"/>
            <a:chOff x="151614" y="2173972"/>
            <a:chExt cx="2559082" cy="566309"/>
          </a:xfrm>
        </p:grpSpPr>
        <p:sp>
          <p:nvSpPr>
            <p:cNvPr id="250903" name="TextBox 31">
              <a:extLst>
                <a:ext uri="{FF2B5EF4-FFF2-40B4-BE49-F238E27FC236}">
                  <a16:creationId xmlns:a16="http://schemas.microsoft.com/office/drawing/2014/main" id="{BA82E978-0F69-4100-A8A0-5B71ECFEDD64}"/>
                </a:ext>
              </a:extLst>
            </p:cNvPr>
            <p:cNvSpPr txBox="1">
              <a:spLocks noChangeArrowheads="1"/>
            </p:cNvSpPr>
            <p:nvPr/>
          </p:nvSpPr>
          <p:spPr bwMode="auto">
            <a:xfrm>
              <a:off x="151614" y="2173972"/>
              <a:ext cx="2559082"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create TCP welcoming</a:t>
              </a:r>
            </a:p>
            <a:p>
              <a:pPr>
                <a:lnSpc>
                  <a:spcPct val="1000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socket</a:t>
              </a:r>
            </a:p>
          </p:txBody>
        </p:sp>
        <p:cxnSp>
          <p:nvCxnSpPr>
            <p:cNvPr id="250904" name="Straight Connector 32">
              <a:extLst>
                <a:ext uri="{FF2B5EF4-FFF2-40B4-BE49-F238E27FC236}">
                  <a16:creationId xmlns:a16="http://schemas.microsoft.com/office/drawing/2014/main" id="{17508E48-A503-4C3C-BDAF-4EFA99C27101}"/>
                </a:ext>
              </a:extLst>
            </p:cNvPr>
            <p:cNvCxnSpPr>
              <a:cxnSpLocks noChangeShapeType="1"/>
            </p:cNvCxnSpPr>
            <p:nvPr/>
          </p:nvCxnSpPr>
          <p:spPr bwMode="auto">
            <a:xfrm>
              <a:off x="1695045" y="2596011"/>
              <a:ext cx="930227" cy="1139"/>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3" name="Group 14">
            <a:extLst>
              <a:ext uri="{FF2B5EF4-FFF2-40B4-BE49-F238E27FC236}">
                <a16:creationId xmlns:a16="http://schemas.microsoft.com/office/drawing/2014/main" id="{C81667CF-E37D-43C3-A044-1F1313E85CDA}"/>
              </a:ext>
            </a:extLst>
          </p:cNvPr>
          <p:cNvGrpSpPr>
            <a:grpSpLocks/>
          </p:cNvGrpSpPr>
          <p:nvPr/>
        </p:nvGrpSpPr>
        <p:grpSpPr bwMode="auto">
          <a:xfrm>
            <a:off x="131763" y="2825750"/>
            <a:ext cx="2540000" cy="523875"/>
            <a:chOff x="169076" y="2884812"/>
            <a:chExt cx="2541127" cy="523220"/>
          </a:xfrm>
        </p:grpSpPr>
        <p:sp>
          <p:nvSpPr>
            <p:cNvPr id="250901" name="TextBox 26">
              <a:extLst>
                <a:ext uri="{FF2B5EF4-FFF2-40B4-BE49-F238E27FC236}">
                  <a16:creationId xmlns:a16="http://schemas.microsoft.com/office/drawing/2014/main" id="{6193E338-4040-4939-B748-84E8EEC62BB5}"/>
                </a:ext>
              </a:extLst>
            </p:cNvPr>
            <p:cNvSpPr txBox="1">
              <a:spLocks noChangeArrowheads="1"/>
            </p:cNvSpPr>
            <p:nvPr/>
          </p:nvSpPr>
          <p:spPr bwMode="auto">
            <a:xfrm>
              <a:off x="169076" y="2884812"/>
              <a:ext cx="22718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server begins listening for  incoming TCP requests</a:t>
              </a:r>
            </a:p>
          </p:txBody>
        </p:sp>
        <p:cxnSp>
          <p:nvCxnSpPr>
            <p:cNvPr id="250902" name="Straight Connector 30">
              <a:extLst>
                <a:ext uri="{FF2B5EF4-FFF2-40B4-BE49-F238E27FC236}">
                  <a16:creationId xmlns:a16="http://schemas.microsoft.com/office/drawing/2014/main" id="{89BDAD6F-E8F2-4422-BA27-31FEBAA08191}"/>
                </a:ext>
              </a:extLst>
            </p:cNvPr>
            <p:cNvCxnSpPr>
              <a:cxnSpLocks noChangeShapeType="1"/>
            </p:cNvCxnSpPr>
            <p:nvPr/>
          </p:nvCxnSpPr>
          <p:spPr bwMode="auto">
            <a:xfrm>
              <a:off x="1982674" y="3169104"/>
              <a:ext cx="727529" cy="2721"/>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4" name="Group 15">
            <a:extLst>
              <a:ext uri="{FF2B5EF4-FFF2-40B4-BE49-F238E27FC236}">
                <a16:creationId xmlns:a16="http://schemas.microsoft.com/office/drawing/2014/main" id="{FB0A34FF-DE70-4631-A601-52BB96C9CDAD}"/>
              </a:ext>
            </a:extLst>
          </p:cNvPr>
          <p:cNvGrpSpPr>
            <a:grpSpLocks/>
          </p:cNvGrpSpPr>
          <p:nvPr/>
        </p:nvGrpSpPr>
        <p:grpSpPr bwMode="auto">
          <a:xfrm>
            <a:off x="528638" y="3605213"/>
            <a:ext cx="2155825" cy="298450"/>
            <a:chOff x="553383" y="3714241"/>
            <a:chExt cx="2157273" cy="299227"/>
          </a:xfrm>
        </p:grpSpPr>
        <p:sp>
          <p:nvSpPr>
            <p:cNvPr id="250899" name="TextBox 34">
              <a:extLst>
                <a:ext uri="{FF2B5EF4-FFF2-40B4-BE49-F238E27FC236}">
                  <a16:creationId xmlns:a16="http://schemas.microsoft.com/office/drawing/2014/main" id="{99D6BD8C-8CB1-4B77-A547-75B9C9C681D0}"/>
                </a:ext>
              </a:extLst>
            </p:cNvPr>
            <p:cNvSpPr txBox="1">
              <a:spLocks noChangeArrowheads="1"/>
            </p:cNvSpPr>
            <p:nvPr/>
          </p:nvSpPr>
          <p:spPr bwMode="auto">
            <a:xfrm>
              <a:off x="553383" y="3714241"/>
              <a:ext cx="1194763" cy="29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ts val="16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loop forever</a:t>
              </a:r>
            </a:p>
          </p:txBody>
        </p:sp>
        <p:cxnSp>
          <p:nvCxnSpPr>
            <p:cNvPr id="250900" name="Straight Connector 35">
              <a:extLst>
                <a:ext uri="{FF2B5EF4-FFF2-40B4-BE49-F238E27FC236}">
                  <a16:creationId xmlns:a16="http://schemas.microsoft.com/office/drawing/2014/main" id="{A5A04778-B728-444B-9054-46B33E2D299F}"/>
                </a:ext>
              </a:extLst>
            </p:cNvPr>
            <p:cNvCxnSpPr>
              <a:cxnSpLocks noChangeShapeType="1"/>
            </p:cNvCxnSpPr>
            <p:nvPr/>
          </p:nvCxnSpPr>
          <p:spPr bwMode="auto">
            <a:xfrm flipV="1">
              <a:off x="1266031" y="3964781"/>
              <a:ext cx="1444625" cy="3969"/>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5" name="Group 17">
            <a:extLst>
              <a:ext uri="{FF2B5EF4-FFF2-40B4-BE49-F238E27FC236}">
                <a16:creationId xmlns:a16="http://schemas.microsoft.com/office/drawing/2014/main" id="{BC82F3D9-E94E-46A6-BEA6-032708506582}"/>
              </a:ext>
            </a:extLst>
          </p:cNvPr>
          <p:cNvGrpSpPr>
            <a:grpSpLocks/>
          </p:cNvGrpSpPr>
          <p:nvPr/>
        </p:nvGrpSpPr>
        <p:grpSpPr bwMode="auto">
          <a:xfrm>
            <a:off x="198438" y="3965575"/>
            <a:ext cx="2813050" cy="752475"/>
            <a:chOff x="380319" y="3965998"/>
            <a:chExt cx="2392469" cy="752685"/>
          </a:xfrm>
        </p:grpSpPr>
        <p:sp>
          <p:nvSpPr>
            <p:cNvPr id="250897" name="TextBox 36">
              <a:extLst>
                <a:ext uri="{FF2B5EF4-FFF2-40B4-BE49-F238E27FC236}">
                  <a16:creationId xmlns:a16="http://schemas.microsoft.com/office/drawing/2014/main" id="{9E518BFB-9D65-4F30-B01A-6C890B36135D}"/>
                </a:ext>
              </a:extLst>
            </p:cNvPr>
            <p:cNvSpPr txBox="1">
              <a:spLocks noChangeArrowheads="1"/>
            </p:cNvSpPr>
            <p:nvPr/>
          </p:nvSpPr>
          <p:spPr bwMode="auto">
            <a:xfrm>
              <a:off x="380319" y="3965998"/>
              <a:ext cx="2184910" cy="752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ts val="16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server waits on accept()</a:t>
              </a:r>
            </a:p>
            <a:p>
              <a:pPr>
                <a:lnSpc>
                  <a:spcPts val="16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for incoming requests, new socket created on return</a:t>
              </a:r>
            </a:p>
          </p:txBody>
        </p:sp>
        <p:cxnSp>
          <p:nvCxnSpPr>
            <p:cNvPr id="250898" name="Straight Connector 39">
              <a:extLst>
                <a:ext uri="{FF2B5EF4-FFF2-40B4-BE49-F238E27FC236}">
                  <a16:creationId xmlns:a16="http://schemas.microsoft.com/office/drawing/2014/main" id="{A4A7BB77-C6F3-4F88-B31E-4620ABA2B1B5}"/>
                </a:ext>
              </a:extLst>
            </p:cNvPr>
            <p:cNvCxnSpPr>
              <a:cxnSpLocks noChangeShapeType="1"/>
            </p:cNvCxnSpPr>
            <p:nvPr/>
          </p:nvCxnSpPr>
          <p:spPr bwMode="auto">
            <a:xfrm flipV="1">
              <a:off x="2231565" y="4229808"/>
              <a:ext cx="541223" cy="5869"/>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6" name="Group 18">
            <a:extLst>
              <a:ext uri="{FF2B5EF4-FFF2-40B4-BE49-F238E27FC236}">
                <a16:creationId xmlns:a16="http://schemas.microsoft.com/office/drawing/2014/main" id="{1732907A-9D76-486C-8EA2-4FDB99F11746}"/>
              </a:ext>
            </a:extLst>
          </p:cNvPr>
          <p:cNvGrpSpPr>
            <a:grpSpLocks/>
          </p:cNvGrpSpPr>
          <p:nvPr/>
        </p:nvGrpSpPr>
        <p:grpSpPr bwMode="auto">
          <a:xfrm>
            <a:off x="258763" y="4938713"/>
            <a:ext cx="2860675" cy="523875"/>
            <a:chOff x="316741" y="4661874"/>
            <a:chExt cx="2859521" cy="524153"/>
          </a:xfrm>
        </p:grpSpPr>
        <p:sp>
          <p:nvSpPr>
            <p:cNvPr id="250895" name="TextBox 61">
              <a:extLst>
                <a:ext uri="{FF2B5EF4-FFF2-40B4-BE49-F238E27FC236}">
                  <a16:creationId xmlns:a16="http://schemas.microsoft.com/office/drawing/2014/main" id="{FB9B1F80-35EF-4239-81D8-79173BD097B8}"/>
                </a:ext>
              </a:extLst>
            </p:cNvPr>
            <p:cNvSpPr txBox="1">
              <a:spLocks noChangeArrowheads="1"/>
            </p:cNvSpPr>
            <p:nvPr/>
          </p:nvSpPr>
          <p:spPr bwMode="auto">
            <a:xfrm>
              <a:off x="316741" y="4661874"/>
              <a:ext cx="2349500" cy="524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read bytes from socket (but not address as in UDP)</a:t>
              </a:r>
            </a:p>
          </p:txBody>
        </p:sp>
        <p:cxnSp>
          <p:nvCxnSpPr>
            <p:cNvPr id="250896" name="Straight Connector 62">
              <a:extLst>
                <a:ext uri="{FF2B5EF4-FFF2-40B4-BE49-F238E27FC236}">
                  <a16:creationId xmlns:a16="http://schemas.microsoft.com/office/drawing/2014/main" id="{D7C81560-DD5B-4645-A166-35BE499D0EF5}"/>
                </a:ext>
              </a:extLst>
            </p:cNvPr>
            <p:cNvCxnSpPr>
              <a:cxnSpLocks noChangeShapeType="1"/>
            </p:cNvCxnSpPr>
            <p:nvPr/>
          </p:nvCxnSpPr>
          <p:spPr bwMode="auto">
            <a:xfrm>
              <a:off x="1875609" y="4682209"/>
              <a:ext cx="1300653" cy="499"/>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7" name="Group 28">
            <a:extLst>
              <a:ext uri="{FF2B5EF4-FFF2-40B4-BE49-F238E27FC236}">
                <a16:creationId xmlns:a16="http://schemas.microsoft.com/office/drawing/2014/main" id="{5E2D28D5-C462-4119-AA46-86E9D176FFDC}"/>
              </a:ext>
            </a:extLst>
          </p:cNvPr>
          <p:cNvGrpSpPr>
            <a:grpSpLocks/>
          </p:cNvGrpSpPr>
          <p:nvPr/>
        </p:nvGrpSpPr>
        <p:grpSpPr bwMode="auto">
          <a:xfrm>
            <a:off x="127000" y="5548313"/>
            <a:ext cx="2878138" cy="738187"/>
            <a:chOff x="162014" y="4686636"/>
            <a:chExt cx="2878315" cy="738664"/>
          </a:xfrm>
        </p:grpSpPr>
        <p:sp>
          <p:nvSpPr>
            <p:cNvPr id="250893" name="TextBox 29">
              <a:extLst>
                <a:ext uri="{FF2B5EF4-FFF2-40B4-BE49-F238E27FC236}">
                  <a16:creationId xmlns:a16="http://schemas.microsoft.com/office/drawing/2014/main" id="{0E63E8FD-9662-4A54-B3CA-A8A5DF19940B}"/>
                </a:ext>
              </a:extLst>
            </p:cNvPr>
            <p:cNvSpPr txBox="1">
              <a:spLocks noChangeArrowheads="1"/>
            </p:cNvSpPr>
            <p:nvPr/>
          </p:nvSpPr>
          <p:spPr bwMode="auto">
            <a:xfrm>
              <a:off x="162014" y="4686636"/>
              <a:ext cx="23495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400">
                  <a:solidFill>
                    <a:srgbClr val="000099"/>
                  </a:solidFill>
                  <a:latin typeface="Arial" panose="020B0604020202020204" pitchFamily="34" charset="0"/>
                </a:rPr>
                <a:t>close connection to this client (but </a:t>
              </a:r>
              <a:r>
                <a:rPr lang="en-US" altLang="en-US" sz="1400" i="1">
                  <a:solidFill>
                    <a:srgbClr val="000099"/>
                  </a:solidFill>
                  <a:latin typeface="Arial" panose="020B0604020202020204" pitchFamily="34" charset="0"/>
                </a:rPr>
                <a:t>not</a:t>
              </a:r>
              <a:r>
                <a:rPr lang="en-US" altLang="en-US" sz="1400">
                  <a:solidFill>
                    <a:srgbClr val="000099"/>
                  </a:solidFill>
                  <a:latin typeface="Arial" panose="020B0604020202020204" pitchFamily="34" charset="0"/>
                </a:rPr>
                <a:t> welcoming socket)</a:t>
              </a:r>
            </a:p>
          </p:txBody>
        </p:sp>
        <p:cxnSp>
          <p:nvCxnSpPr>
            <p:cNvPr id="250894" name="Straight Connector 33">
              <a:extLst>
                <a:ext uri="{FF2B5EF4-FFF2-40B4-BE49-F238E27FC236}">
                  <a16:creationId xmlns:a16="http://schemas.microsoft.com/office/drawing/2014/main" id="{495B4CF2-94F8-4DE2-84A0-473D00B235FE}"/>
                </a:ext>
              </a:extLst>
            </p:cNvPr>
            <p:cNvCxnSpPr>
              <a:cxnSpLocks noChangeShapeType="1"/>
            </p:cNvCxnSpPr>
            <p:nvPr/>
          </p:nvCxnSpPr>
          <p:spPr bwMode="auto">
            <a:xfrm>
              <a:off x="2184198" y="4843734"/>
              <a:ext cx="856131" cy="2269"/>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pic>
        <p:nvPicPr>
          <p:cNvPr id="250892" name="Picture 17" descr="underline_base">
            <a:extLst>
              <a:ext uri="{FF2B5EF4-FFF2-40B4-BE49-F238E27FC236}">
                <a16:creationId xmlns:a16="http://schemas.microsoft.com/office/drawing/2014/main" id="{A6592C45-A6C7-4AEF-A4B9-70B67BE0511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769938"/>
            <a:ext cx="4570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xit" presetSubtype="0" fill="hold" nodeType="clickEffect">
                                  <p:stCondLst>
                                    <p:cond delay="0"/>
                                  </p:stCondLst>
                                  <p:childTnLst>
                                    <p:animEffect transition="out" filter="dissolv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xit" presetSubtype="0" fill="hold" nodeType="clickEffect">
                                  <p:stCondLst>
                                    <p:cond delay="0"/>
                                  </p:stCondLst>
                                  <p:childTnLst>
                                    <p:animEffect transition="out" filter="dissolv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xit" presetSubtype="0" fill="hold" nodeType="clickEffect">
                                  <p:stCondLst>
                                    <p:cond delay="0"/>
                                  </p:stCondLst>
                                  <p:childTnLst>
                                    <p:animEffect transition="out" filter="dissolv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xit" presetSubtype="0" fill="hold" nodeType="clickEffect">
                                  <p:stCondLst>
                                    <p:cond delay="0"/>
                                  </p:stCondLst>
                                  <p:childTnLst>
                                    <p:animEffect transition="out" filter="dissolv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9"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xit" presetSubtype="0" fill="hold" nodeType="clickEffect">
                                  <p:stCondLst>
                                    <p:cond delay="0"/>
                                  </p:stCondLst>
                                  <p:childTnLst>
                                    <p:animEffect transition="out" filter="dissolve">
                                      <p:cBhvr>
                                        <p:cTn id="43" dur="500"/>
                                        <p:tgtEl>
                                          <p:spTgt spid="6"/>
                                        </p:tgtEl>
                                      </p:cBhvr>
                                    </p:animEffect>
                                    <p:set>
                                      <p:cBhvr>
                                        <p:cTn id="44" dur="1" fill="hold">
                                          <p:stCondLst>
                                            <p:cond delay="499"/>
                                          </p:stCondLst>
                                        </p:cTn>
                                        <p:tgtEl>
                                          <p:spTgt spid="6"/>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dissolve">
                                      <p:cBhvr>
                                        <p:cTn id="4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2">
            <a:extLst>
              <a:ext uri="{FF2B5EF4-FFF2-40B4-BE49-F238E27FC236}">
                <a16:creationId xmlns:a16="http://schemas.microsoft.com/office/drawing/2014/main" id="{505D90CE-618A-4D4B-B9A5-0137E3A9FFAA}"/>
              </a:ext>
            </a:extLst>
          </p:cNvPr>
          <p:cNvSpPr>
            <a:spLocks noGrp="1" noChangeArrowheads="1"/>
          </p:cNvSpPr>
          <p:nvPr>
            <p:ph type="title"/>
          </p:nvPr>
        </p:nvSpPr>
        <p:spPr>
          <a:xfrm>
            <a:off x="506413" y="195263"/>
            <a:ext cx="5746750" cy="819150"/>
          </a:xfrm>
        </p:spPr>
        <p:txBody>
          <a:bodyPr/>
          <a:lstStyle/>
          <a:p>
            <a:r>
              <a:rPr lang="en-US" altLang="en-US">
                <a:ea typeface="ＭＳ Ｐゴシック" panose="020B0600070205080204" pitchFamily="34" charset="-128"/>
              </a:rPr>
              <a:t>Chapter 2: summary</a:t>
            </a:r>
          </a:p>
        </p:txBody>
      </p:sp>
      <p:sp>
        <p:nvSpPr>
          <p:cNvPr id="245765" name="Rectangle 3">
            <a:extLst>
              <a:ext uri="{FF2B5EF4-FFF2-40B4-BE49-F238E27FC236}">
                <a16:creationId xmlns:a16="http://schemas.microsoft.com/office/drawing/2014/main" id="{84FF1F78-489D-4A28-8E6A-27B7577A07B0}"/>
              </a:ext>
            </a:extLst>
          </p:cNvPr>
          <p:cNvSpPr>
            <a:spLocks noGrp="1" noChangeArrowheads="1"/>
          </p:cNvSpPr>
          <p:nvPr>
            <p:ph sz="half" idx="1"/>
          </p:nvPr>
        </p:nvSpPr>
        <p:spPr>
          <a:xfrm>
            <a:off x="514350" y="1854200"/>
            <a:ext cx="4313238" cy="3676650"/>
          </a:xfrm>
        </p:spPr>
        <p:txBody>
          <a:bodyPr/>
          <a:lstStyle/>
          <a:p>
            <a:pPr marL="287338" indent="-287338">
              <a:buFont typeface="Wingdings" charset="2"/>
              <a:buChar char="§"/>
              <a:defRPr/>
            </a:pPr>
            <a:r>
              <a:rPr lang="en-US" sz="2400" dirty="0">
                <a:latin typeface="Gill Sans MT" charset="0"/>
              </a:rPr>
              <a:t>application architectures</a:t>
            </a:r>
          </a:p>
          <a:p>
            <a:pPr marL="681038" lvl="1" indent="-223838">
              <a:buFont typeface="Arial"/>
              <a:buChar char="•"/>
              <a:defRPr/>
            </a:pPr>
            <a:r>
              <a:rPr lang="en-US" dirty="0">
                <a:latin typeface="Gill Sans MT" charset="0"/>
              </a:rPr>
              <a:t>client-server</a:t>
            </a:r>
          </a:p>
          <a:p>
            <a:pPr marL="681038" lvl="1" indent="-223838">
              <a:buFont typeface="Arial"/>
              <a:buChar char="•"/>
              <a:defRPr/>
            </a:pPr>
            <a:r>
              <a:rPr lang="en-US" dirty="0">
                <a:latin typeface="Gill Sans MT" charset="0"/>
              </a:rPr>
              <a:t>P2P</a:t>
            </a:r>
          </a:p>
          <a:p>
            <a:pPr marL="287338" indent="-287338">
              <a:buFont typeface="Wingdings" charset="2"/>
              <a:buChar char="§"/>
              <a:defRPr/>
            </a:pPr>
            <a:r>
              <a:rPr lang="en-US" sz="2400" dirty="0">
                <a:latin typeface="Gill Sans MT" charset="0"/>
              </a:rPr>
              <a:t>application service requirements:</a:t>
            </a:r>
          </a:p>
          <a:p>
            <a:pPr marL="682625" lvl="1" indent="-228600">
              <a:buFont typeface="Arial"/>
              <a:buChar char="•"/>
              <a:defRPr/>
            </a:pPr>
            <a:r>
              <a:rPr lang="en-US" dirty="0">
                <a:latin typeface="Gill Sans MT" charset="0"/>
              </a:rPr>
              <a:t>reliability, bandwidth, delay</a:t>
            </a:r>
          </a:p>
          <a:p>
            <a:pPr marL="287338" indent="-287338">
              <a:buFont typeface="Wingdings" charset="2"/>
              <a:buChar char="§"/>
              <a:defRPr/>
            </a:pPr>
            <a:r>
              <a:rPr lang="en-US" sz="2400" dirty="0">
                <a:latin typeface="Gill Sans MT" charset="0"/>
              </a:rPr>
              <a:t>Internet transport service model</a:t>
            </a:r>
          </a:p>
          <a:p>
            <a:pPr marL="681038" lvl="1" indent="-223838">
              <a:buFont typeface="Arial"/>
              <a:buChar char="•"/>
              <a:defRPr/>
            </a:pPr>
            <a:r>
              <a:rPr lang="en-US" dirty="0">
                <a:latin typeface="Gill Sans MT" charset="0"/>
              </a:rPr>
              <a:t>connection-oriented, reliable: TCP</a:t>
            </a:r>
          </a:p>
          <a:p>
            <a:pPr marL="681038" lvl="1" indent="-223838">
              <a:buFont typeface="Arial"/>
              <a:buChar char="•"/>
              <a:defRPr/>
            </a:pPr>
            <a:r>
              <a:rPr lang="en-US" dirty="0">
                <a:latin typeface="Gill Sans MT" charset="0"/>
              </a:rPr>
              <a:t>unreliable, datagrams: UDP</a:t>
            </a:r>
          </a:p>
        </p:txBody>
      </p:sp>
      <p:sp>
        <p:nvSpPr>
          <p:cNvPr id="251907" name="Rectangle 4">
            <a:extLst>
              <a:ext uri="{FF2B5EF4-FFF2-40B4-BE49-F238E27FC236}">
                <a16:creationId xmlns:a16="http://schemas.microsoft.com/office/drawing/2014/main" id="{A3D2F468-4443-44D2-A780-0B64622D4369}"/>
              </a:ext>
            </a:extLst>
          </p:cNvPr>
          <p:cNvSpPr>
            <a:spLocks noGrp="1" noChangeArrowheads="1"/>
          </p:cNvSpPr>
          <p:nvPr>
            <p:ph sz="half" idx="2"/>
          </p:nvPr>
        </p:nvSpPr>
        <p:spPr>
          <a:xfrm>
            <a:off x="531813" y="1201738"/>
            <a:ext cx="7581900" cy="676275"/>
          </a:xfrm>
        </p:spPr>
        <p:txBody>
          <a:bodyPr/>
          <a:lstStyle/>
          <a:p>
            <a:pPr>
              <a:buFont typeface="Wingdings" panose="05000000000000000000" pitchFamily="2" charset="2"/>
              <a:buNone/>
            </a:pPr>
            <a:r>
              <a:rPr lang="en-US" altLang="en-US" i="1">
                <a:solidFill>
                  <a:srgbClr val="CC0000"/>
                </a:solidFill>
                <a:ea typeface="ＭＳ Ｐゴシック" panose="020B0600070205080204" pitchFamily="34" charset="-128"/>
              </a:rPr>
              <a:t>our study of network apps now complete!</a:t>
            </a:r>
          </a:p>
        </p:txBody>
      </p:sp>
      <p:sp>
        <p:nvSpPr>
          <p:cNvPr id="251908" name="Rectangle 7">
            <a:extLst>
              <a:ext uri="{FF2B5EF4-FFF2-40B4-BE49-F238E27FC236}">
                <a16:creationId xmlns:a16="http://schemas.microsoft.com/office/drawing/2014/main" id="{6FFE83D3-5647-46D5-B921-54FB792F5BB0}"/>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Application Layer</a:t>
            </a:r>
          </a:p>
        </p:txBody>
      </p:sp>
      <p:sp>
        <p:nvSpPr>
          <p:cNvPr id="251909" name="Rectangle 8">
            <a:extLst>
              <a:ext uri="{FF2B5EF4-FFF2-40B4-BE49-F238E27FC236}">
                <a16:creationId xmlns:a16="http://schemas.microsoft.com/office/drawing/2014/main" id="{B9359E8C-BF7D-4269-9DDC-AF3529F5A63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2-</a:t>
            </a:r>
            <a:fld id="{C5DE979A-7619-455F-AC95-755ECF01A21A}" type="slidenum">
              <a:rPr lang="en-US" altLang="en-US" sz="1200" smtClean="0">
                <a:solidFill>
                  <a:srgbClr val="000000"/>
                </a:solidFill>
                <a:latin typeface="Tahoma" panose="020B0604030504040204" pitchFamily="34" charset="0"/>
              </a:rPr>
              <a:pPr>
                <a:lnSpc>
                  <a:spcPct val="100000"/>
                </a:lnSpc>
                <a:spcBef>
                  <a:spcPct val="0"/>
                </a:spcBef>
                <a:buClrTx/>
                <a:buSzTx/>
                <a:buFontTx/>
                <a:buNone/>
              </a:pPr>
              <a:t>118</a:t>
            </a:fld>
            <a:endParaRPr lang="en-US" altLang="en-US" sz="1200">
              <a:solidFill>
                <a:srgbClr val="000000"/>
              </a:solidFill>
              <a:latin typeface="Tahoma" panose="020B0604030504040204" pitchFamily="34" charset="0"/>
            </a:endParaRPr>
          </a:p>
        </p:txBody>
      </p:sp>
      <p:pic>
        <p:nvPicPr>
          <p:cNvPr id="251910" name="Picture 11" descr="underline_base">
            <a:extLst>
              <a:ext uri="{FF2B5EF4-FFF2-40B4-BE49-F238E27FC236}">
                <a16:creationId xmlns:a16="http://schemas.microsoft.com/office/drawing/2014/main" id="{223A2A76-01C6-4E18-8783-62E2EB3A0A0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88" y="833438"/>
            <a:ext cx="5027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67" name="Rectangle 5">
            <a:extLst>
              <a:ext uri="{FF2B5EF4-FFF2-40B4-BE49-F238E27FC236}">
                <a16:creationId xmlns:a16="http://schemas.microsoft.com/office/drawing/2014/main" id="{DEDCDEDF-2AE6-49BF-B094-F9DC8CFA172C}"/>
              </a:ext>
            </a:extLst>
          </p:cNvPr>
          <p:cNvSpPr>
            <a:spLocks noChangeArrowheads="1"/>
          </p:cNvSpPr>
          <p:nvPr/>
        </p:nvSpPr>
        <p:spPr bwMode="auto">
          <a:xfrm>
            <a:off x="4967288" y="1809750"/>
            <a:ext cx="3962400" cy="3676650"/>
          </a:xfrm>
          <a:prstGeom prst="rect">
            <a:avLst/>
          </a:prstGeom>
          <a:noFill/>
          <a:ln>
            <a:noFill/>
          </a:ln>
          <a:extLst>
            <a:ext uri="{909E8E84-426E-40dd-AFC4-6F175D3DCCD1}"/>
            <a:ext uri="{91240B29-F687-4f45-9708-019B960494DF}"/>
          </a:extLst>
        </p:spPr>
        <p:txBody>
          <a:bodyPr/>
          <a:lstStyle/>
          <a:p>
            <a:pPr marL="287338" indent="-287338">
              <a:spcBef>
                <a:spcPct val="20000"/>
              </a:spcBef>
              <a:buClr>
                <a:srgbClr val="000099"/>
              </a:buClr>
              <a:buSzPct val="100000"/>
              <a:buFont typeface="Wingdings" charset="2"/>
              <a:buChar char="§"/>
              <a:defRPr/>
            </a:pPr>
            <a:r>
              <a:rPr lang="en-US" sz="2400" dirty="0">
                <a:solidFill>
                  <a:srgbClr val="000000"/>
                </a:solidFill>
                <a:latin typeface="Gill Sans MT" charset="0"/>
                <a:ea typeface="ＭＳ Ｐゴシック" charset="0"/>
                <a:cs typeface="ＭＳ Ｐゴシック" charset="0"/>
              </a:rPr>
              <a:t>specific protocols:</a:t>
            </a:r>
          </a:p>
          <a:p>
            <a:pPr marL="681038" lvl="1" indent="-223838">
              <a:spcBef>
                <a:spcPct val="20000"/>
              </a:spcBef>
              <a:buClr>
                <a:srgbClr val="000099"/>
              </a:buClr>
              <a:buFont typeface="Arial"/>
              <a:buChar char="•"/>
              <a:defRPr/>
            </a:pPr>
            <a:r>
              <a:rPr lang="en-US" sz="2400" dirty="0">
                <a:solidFill>
                  <a:srgbClr val="000000"/>
                </a:solidFill>
                <a:latin typeface="Gill Sans MT" charset="0"/>
                <a:ea typeface="ＭＳ Ｐゴシック" charset="0"/>
                <a:cs typeface="ＭＳ Ｐゴシック" charset="0"/>
              </a:rPr>
              <a:t>HTTP</a:t>
            </a:r>
          </a:p>
          <a:p>
            <a:pPr marL="681038" lvl="1" indent="-223838">
              <a:spcBef>
                <a:spcPct val="20000"/>
              </a:spcBef>
              <a:buClr>
                <a:srgbClr val="000099"/>
              </a:buClr>
              <a:buFont typeface="Arial"/>
              <a:buChar char="•"/>
              <a:defRPr/>
            </a:pPr>
            <a:r>
              <a:rPr lang="en-US" sz="2400" dirty="0">
                <a:solidFill>
                  <a:srgbClr val="000000"/>
                </a:solidFill>
                <a:latin typeface="Gill Sans MT" charset="0"/>
                <a:ea typeface="ＭＳ Ｐゴシック" charset="0"/>
                <a:cs typeface="ＭＳ Ｐゴシック" charset="0"/>
              </a:rPr>
              <a:t>SMTP, POP, IMAP</a:t>
            </a:r>
          </a:p>
          <a:p>
            <a:pPr marL="681038" lvl="1" indent="-223838">
              <a:spcBef>
                <a:spcPct val="20000"/>
              </a:spcBef>
              <a:buClr>
                <a:srgbClr val="000099"/>
              </a:buClr>
              <a:buFont typeface="Arial"/>
              <a:buChar char="•"/>
              <a:defRPr/>
            </a:pPr>
            <a:r>
              <a:rPr lang="en-US" sz="2400" dirty="0">
                <a:solidFill>
                  <a:srgbClr val="000000"/>
                </a:solidFill>
                <a:latin typeface="Gill Sans MT" charset="0"/>
                <a:ea typeface="ＭＳ Ｐゴシック" charset="0"/>
                <a:cs typeface="ＭＳ Ｐゴシック" charset="0"/>
              </a:rPr>
              <a:t>DNS</a:t>
            </a:r>
          </a:p>
          <a:p>
            <a:pPr marL="681038" lvl="1" indent="-223838">
              <a:spcBef>
                <a:spcPct val="20000"/>
              </a:spcBef>
              <a:buClr>
                <a:srgbClr val="000099"/>
              </a:buClr>
              <a:buFont typeface="Arial"/>
              <a:buChar char="•"/>
              <a:defRPr/>
            </a:pPr>
            <a:r>
              <a:rPr lang="en-US" sz="2400" dirty="0">
                <a:solidFill>
                  <a:srgbClr val="000000"/>
                </a:solidFill>
                <a:latin typeface="Gill Sans MT" charset="0"/>
                <a:ea typeface="ＭＳ Ｐゴシック" charset="0"/>
                <a:cs typeface="ＭＳ Ｐゴシック" charset="0"/>
              </a:rPr>
              <a:t>P2P: BitTorrent</a:t>
            </a:r>
          </a:p>
          <a:p>
            <a:pPr marL="287338" indent="-287338">
              <a:spcBef>
                <a:spcPct val="20000"/>
              </a:spcBef>
              <a:buClr>
                <a:srgbClr val="000099"/>
              </a:buClr>
              <a:buSzPct val="100000"/>
              <a:buFont typeface="Wingdings" charset="2"/>
              <a:buChar char="§"/>
              <a:defRPr/>
            </a:pPr>
            <a:r>
              <a:rPr lang="en-US" sz="2400" dirty="0">
                <a:solidFill>
                  <a:srgbClr val="000000"/>
                </a:solidFill>
                <a:latin typeface="Gill Sans MT" charset="0"/>
                <a:ea typeface="ＭＳ Ｐゴシック" charset="0"/>
                <a:cs typeface="ＭＳ Ｐゴシック" charset="0"/>
              </a:rPr>
              <a:t>video streaming, CDNs</a:t>
            </a:r>
          </a:p>
          <a:p>
            <a:pPr marL="287338" indent="-287338">
              <a:spcBef>
                <a:spcPct val="20000"/>
              </a:spcBef>
              <a:buClr>
                <a:srgbClr val="000099"/>
              </a:buClr>
              <a:buSzPct val="100000"/>
              <a:buFont typeface="Wingdings" charset="2"/>
              <a:buChar char="§"/>
              <a:defRPr/>
            </a:pPr>
            <a:r>
              <a:rPr lang="en-US" sz="2400" dirty="0">
                <a:solidFill>
                  <a:srgbClr val="000000"/>
                </a:solidFill>
                <a:latin typeface="Gill Sans MT" charset="0"/>
                <a:ea typeface="ＭＳ Ｐゴシック" charset="0"/>
                <a:cs typeface="ＭＳ Ｐゴシック" charset="0"/>
              </a:rPr>
              <a:t>socket programming: </a:t>
            </a:r>
          </a:p>
          <a:p>
            <a:pPr>
              <a:spcBef>
                <a:spcPct val="20000"/>
              </a:spcBef>
              <a:buClr>
                <a:srgbClr val="000099"/>
              </a:buClr>
              <a:buSzPct val="100000"/>
              <a:buFont typeface="ZapfDingbats" charset="0"/>
              <a:buNone/>
              <a:defRPr/>
            </a:pPr>
            <a:r>
              <a:rPr lang="en-US" sz="2400" dirty="0">
                <a:solidFill>
                  <a:srgbClr val="000000"/>
                </a:solidFill>
                <a:latin typeface="Gill Sans MT" charset="0"/>
                <a:ea typeface="ＭＳ Ｐゴシック" charset="0"/>
                <a:cs typeface="ＭＳ Ｐゴシック" charset="0"/>
              </a:rPr>
              <a:t>    TCP, UDP sockets</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Rectangle 3">
            <a:extLst>
              <a:ext uri="{FF2B5EF4-FFF2-40B4-BE49-F238E27FC236}">
                <a16:creationId xmlns:a16="http://schemas.microsoft.com/office/drawing/2014/main" id="{6B31D8BC-687F-4FAA-9D39-E494476F9CA2}"/>
              </a:ext>
            </a:extLst>
          </p:cNvPr>
          <p:cNvSpPr>
            <a:spLocks noGrp="1" noChangeArrowheads="1"/>
          </p:cNvSpPr>
          <p:nvPr>
            <p:ph sz="half" idx="1"/>
          </p:nvPr>
        </p:nvSpPr>
        <p:spPr>
          <a:xfrm>
            <a:off x="533400" y="1992313"/>
            <a:ext cx="3810000" cy="3657600"/>
          </a:xfrm>
        </p:spPr>
        <p:txBody>
          <a:bodyPr/>
          <a:lstStyle/>
          <a:p>
            <a:pPr marL="287338" indent="-287338"/>
            <a:r>
              <a:rPr lang="en-US" altLang="en-US" sz="2400">
                <a:ea typeface="ＭＳ Ｐゴシック" panose="020B0600070205080204" pitchFamily="34" charset="-128"/>
              </a:rPr>
              <a:t>typical request/reply message exchange:</a:t>
            </a:r>
          </a:p>
          <a:p>
            <a:pPr marL="681038" lvl="1" indent="-223838"/>
            <a:r>
              <a:rPr lang="en-US" altLang="en-US">
                <a:ea typeface="ＭＳ Ｐゴシック" panose="020B0600070205080204" pitchFamily="34" charset="-128"/>
              </a:rPr>
              <a:t>client requests info or service</a:t>
            </a:r>
          </a:p>
          <a:p>
            <a:pPr marL="681038" lvl="1" indent="-223838"/>
            <a:r>
              <a:rPr lang="en-US" altLang="en-US">
                <a:ea typeface="ＭＳ Ｐゴシック" panose="020B0600070205080204" pitchFamily="34" charset="-128"/>
              </a:rPr>
              <a:t>server responds with data, status code</a:t>
            </a:r>
          </a:p>
          <a:p>
            <a:pPr marL="287338" indent="-287338"/>
            <a:r>
              <a:rPr lang="en-US" altLang="en-US" sz="2400">
                <a:ea typeface="ＭＳ Ｐゴシック" panose="020B0600070205080204" pitchFamily="34" charset="-128"/>
              </a:rPr>
              <a:t>message formats:</a:t>
            </a:r>
          </a:p>
          <a:p>
            <a:pPr marL="681038" lvl="1" indent="-223838"/>
            <a:r>
              <a:rPr lang="en-US" altLang="en-US" i="1">
                <a:solidFill>
                  <a:srgbClr val="000090"/>
                </a:solidFill>
                <a:ea typeface="ＭＳ Ｐゴシック" panose="020B0600070205080204" pitchFamily="34" charset="-128"/>
              </a:rPr>
              <a:t>headers</a:t>
            </a:r>
            <a:r>
              <a:rPr lang="en-US" altLang="en-US">
                <a:ea typeface="ＭＳ Ｐゴシック" panose="020B0600070205080204" pitchFamily="34" charset="-128"/>
              </a:rPr>
              <a:t>: fields giving info about data</a:t>
            </a:r>
          </a:p>
          <a:p>
            <a:pPr marL="681038" lvl="1" indent="-223838"/>
            <a:r>
              <a:rPr lang="en-US" altLang="en-US" i="1">
                <a:solidFill>
                  <a:srgbClr val="000090"/>
                </a:solidFill>
                <a:ea typeface="ＭＳ Ｐゴシック" panose="020B0600070205080204" pitchFamily="34" charset="-128"/>
              </a:rPr>
              <a:t>data: </a:t>
            </a:r>
            <a:r>
              <a:rPr lang="en-US" altLang="en-US">
                <a:ea typeface="ＭＳ Ｐゴシック" panose="020B0600070205080204" pitchFamily="34" charset="-128"/>
              </a:rPr>
              <a:t>info(payload)  being communicated</a:t>
            </a:r>
          </a:p>
        </p:txBody>
      </p:sp>
      <p:sp>
        <p:nvSpPr>
          <p:cNvPr id="252930" name="Rectangle 7">
            <a:extLst>
              <a:ext uri="{FF2B5EF4-FFF2-40B4-BE49-F238E27FC236}">
                <a16:creationId xmlns:a16="http://schemas.microsoft.com/office/drawing/2014/main" id="{855CD27E-FB97-44BB-B42C-0ABAA7BC0EFE}"/>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Application Layer</a:t>
            </a:r>
          </a:p>
        </p:txBody>
      </p:sp>
      <p:sp>
        <p:nvSpPr>
          <p:cNvPr id="252931" name="Rectangle 8">
            <a:extLst>
              <a:ext uri="{FF2B5EF4-FFF2-40B4-BE49-F238E27FC236}">
                <a16:creationId xmlns:a16="http://schemas.microsoft.com/office/drawing/2014/main" id="{F9C18EEC-262A-448C-B7B1-F11646862D1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solidFill>
                  <a:srgbClr val="000000"/>
                </a:solidFill>
                <a:latin typeface="Tahoma" panose="020B0604030504040204" pitchFamily="34" charset="0"/>
              </a:rPr>
              <a:t>2-</a:t>
            </a:r>
            <a:fld id="{4E3D45C8-FFFA-4E6B-AD6A-F146373A5E57}" type="slidenum">
              <a:rPr lang="en-US" altLang="en-US" sz="1200" smtClean="0">
                <a:solidFill>
                  <a:srgbClr val="000000"/>
                </a:solidFill>
                <a:latin typeface="Tahoma" panose="020B0604030504040204" pitchFamily="34" charset="0"/>
              </a:rPr>
              <a:pPr>
                <a:lnSpc>
                  <a:spcPct val="100000"/>
                </a:lnSpc>
                <a:spcBef>
                  <a:spcPct val="0"/>
                </a:spcBef>
                <a:buClrTx/>
                <a:buSzTx/>
                <a:buFontTx/>
                <a:buNone/>
              </a:pPr>
              <a:t>119</a:t>
            </a:fld>
            <a:endParaRPr lang="en-US" altLang="en-US" sz="1200">
              <a:solidFill>
                <a:srgbClr val="000000"/>
              </a:solidFill>
              <a:latin typeface="Tahoma" panose="020B0604030504040204" pitchFamily="34" charset="0"/>
            </a:endParaRPr>
          </a:p>
        </p:txBody>
      </p:sp>
      <p:sp>
        <p:nvSpPr>
          <p:cNvPr id="252932" name="Rectangle 5">
            <a:extLst>
              <a:ext uri="{FF2B5EF4-FFF2-40B4-BE49-F238E27FC236}">
                <a16:creationId xmlns:a16="http://schemas.microsoft.com/office/drawing/2014/main" id="{F8E0AE80-D301-46D6-9642-6572581A910E}"/>
              </a:ext>
            </a:extLst>
          </p:cNvPr>
          <p:cNvSpPr>
            <a:spLocks noChangeArrowheads="1"/>
          </p:cNvSpPr>
          <p:nvPr/>
        </p:nvSpPr>
        <p:spPr bwMode="auto">
          <a:xfrm>
            <a:off x="4603750" y="1976438"/>
            <a:ext cx="4081463"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7013" indent="-227013">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681038" indent="-223838">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rgbClr val="3333CC"/>
              </a:buClr>
              <a:buSzPct val="85000"/>
              <a:buFont typeface="ZapfDingbats" pitchFamily="82" charset="2"/>
              <a:buNone/>
            </a:pPr>
            <a:r>
              <a:rPr lang="en-US" altLang="en-US" i="1">
                <a:solidFill>
                  <a:srgbClr val="CC0000"/>
                </a:solidFill>
              </a:rPr>
              <a:t>important themes:</a:t>
            </a:r>
            <a:r>
              <a:rPr lang="en-US" altLang="en-US" sz="2400" i="1">
                <a:solidFill>
                  <a:srgbClr val="FF3300"/>
                </a:solidFill>
              </a:rPr>
              <a:t> </a:t>
            </a:r>
          </a:p>
          <a:p>
            <a:pPr>
              <a:lnSpc>
                <a:spcPct val="100000"/>
              </a:lnSpc>
              <a:buSzPct val="100000"/>
              <a:buFont typeface="Wingdings" panose="05000000000000000000" pitchFamily="2" charset="2"/>
              <a:buChar char="§"/>
            </a:pPr>
            <a:r>
              <a:rPr lang="en-US" altLang="en-US" sz="2400">
                <a:solidFill>
                  <a:srgbClr val="000000"/>
                </a:solidFill>
              </a:rPr>
              <a:t>control vs. messages</a:t>
            </a:r>
          </a:p>
          <a:p>
            <a:pPr lvl="1">
              <a:lnSpc>
                <a:spcPct val="100000"/>
              </a:lnSpc>
              <a:buFont typeface="Arial" panose="020B0604020202020204" pitchFamily="34" charset="0"/>
              <a:buChar char="•"/>
            </a:pPr>
            <a:r>
              <a:rPr lang="en-US" altLang="en-US">
                <a:solidFill>
                  <a:srgbClr val="000000"/>
                </a:solidFill>
              </a:rPr>
              <a:t>in-band, out-of-band</a:t>
            </a:r>
          </a:p>
          <a:p>
            <a:pPr>
              <a:lnSpc>
                <a:spcPct val="100000"/>
              </a:lnSpc>
              <a:buSzPct val="100000"/>
              <a:buFont typeface="Wingdings" panose="05000000000000000000" pitchFamily="2" charset="2"/>
              <a:buChar char="§"/>
            </a:pPr>
            <a:r>
              <a:rPr lang="en-US" altLang="en-US" sz="2400">
                <a:solidFill>
                  <a:srgbClr val="000000"/>
                </a:solidFill>
              </a:rPr>
              <a:t>centralized vs. decentralized </a:t>
            </a:r>
          </a:p>
          <a:p>
            <a:pPr>
              <a:lnSpc>
                <a:spcPct val="100000"/>
              </a:lnSpc>
              <a:buSzPct val="100000"/>
              <a:buFont typeface="Wingdings" panose="05000000000000000000" pitchFamily="2" charset="2"/>
              <a:buChar char="§"/>
            </a:pPr>
            <a:r>
              <a:rPr lang="en-US" altLang="en-US" sz="2400">
                <a:solidFill>
                  <a:srgbClr val="000000"/>
                </a:solidFill>
              </a:rPr>
              <a:t>stateless vs. stateful</a:t>
            </a:r>
          </a:p>
          <a:p>
            <a:pPr>
              <a:lnSpc>
                <a:spcPct val="100000"/>
              </a:lnSpc>
              <a:buSzPct val="100000"/>
              <a:buFont typeface="Wingdings" panose="05000000000000000000" pitchFamily="2" charset="2"/>
              <a:buChar char="§"/>
            </a:pPr>
            <a:r>
              <a:rPr lang="en-US" altLang="en-US" sz="2400">
                <a:solidFill>
                  <a:srgbClr val="000000"/>
                </a:solidFill>
              </a:rPr>
              <a:t>reliable vs. unreliable message transfer </a:t>
            </a:r>
          </a:p>
          <a:p>
            <a:pPr>
              <a:lnSpc>
                <a:spcPct val="100000"/>
              </a:lnSpc>
              <a:buSzPct val="100000"/>
              <a:buFont typeface="Wingdings" panose="05000000000000000000" pitchFamily="2" charset="2"/>
              <a:buChar char="§"/>
            </a:pPr>
            <a:r>
              <a:rPr lang="ja-JP" altLang="en-US" sz="2400">
                <a:solidFill>
                  <a:srgbClr val="000000"/>
                </a:solidFill>
              </a:rPr>
              <a:t>“</a:t>
            </a:r>
            <a:r>
              <a:rPr lang="en-US" altLang="ja-JP" sz="2400">
                <a:solidFill>
                  <a:srgbClr val="000000"/>
                </a:solidFill>
              </a:rPr>
              <a:t>complexity at network edge</a:t>
            </a:r>
            <a:r>
              <a:rPr lang="ja-JP" altLang="en-US" sz="2400">
                <a:solidFill>
                  <a:srgbClr val="000000"/>
                </a:solidFill>
              </a:rPr>
              <a:t>”</a:t>
            </a:r>
            <a:endParaRPr lang="en-US" altLang="en-US" sz="2400">
              <a:solidFill>
                <a:srgbClr val="000000"/>
              </a:solidFill>
            </a:endParaRPr>
          </a:p>
        </p:txBody>
      </p:sp>
      <p:pic>
        <p:nvPicPr>
          <p:cNvPr id="252933" name="Picture 11" descr="underline_base">
            <a:extLst>
              <a:ext uri="{FF2B5EF4-FFF2-40B4-BE49-F238E27FC236}">
                <a16:creationId xmlns:a16="http://schemas.microsoft.com/office/drawing/2014/main" id="{86A1C926-7B18-4333-A3EE-E6207E1492C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88" y="833438"/>
            <a:ext cx="5027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934" name="Rectangle 2">
            <a:extLst>
              <a:ext uri="{FF2B5EF4-FFF2-40B4-BE49-F238E27FC236}">
                <a16:creationId xmlns:a16="http://schemas.microsoft.com/office/drawing/2014/main" id="{44918BB8-62FC-4751-82C5-FB3444D965C7}"/>
              </a:ext>
            </a:extLst>
          </p:cNvPr>
          <p:cNvSpPr>
            <a:spLocks noChangeArrowheads="1"/>
          </p:cNvSpPr>
          <p:nvPr/>
        </p:nvSpPr>
        <p:spPr bwMode="auto">
          <a:xfrm>
            <a:off x="506413" y="195263"/>
            <a:ext cx="57467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4400">
                <a:solidFill>
                  <a:srgbClr val="000099"/>
                </a:solidFill>
              </a:rPr>
              <a:t>Chapter 2:  summary</a:t>
            </a:r>
          </a:p>
        </p:txBody>
      </p:sp>
      <p:sp>
        <p:nvSpPr>
          <p:cNvPr id="252935" name="Rectangle 4">
            <a:extLst>
              <a:ext uri="{FF2B5EF4-FFF2-40B4-BE49-F238E27FC236}">
                <a16:creationId xmlns:a16="http://schemas.microsoft.com/office/drawing/2014/main" id="{64AE440B-9549-4780-8C99-787F07BD019F}"/>
              </a:ext>
            </a:extLst>
          </p:cNvPr>
          <p:cNvSpPr>
            <a:spLocks noChangeArrowheads="1"/>
          </p:cNvSpPr>
          <p:nvPr/>
        </p:nvSpPr>
        <p:spPr bwMode="auto">
          <a:xfrm>
            <a:off x="531813" y="1201738"/>
            <a:ext cx="75819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buFont typeface="Wingdings" panose="05000000000000000000" pitchFamily="2" charset="2"/>
              <a:buNone/>
            </a:pPr>
            <a:r>
              <a:rPr lang="en-US" altLang="en-US" i="1">
                <a:solidFill>
                  <a:srgbClr val="CC0000"/>
                </a:solidFill>
              </a:rPr>
              <a:t>most importantly: learned about protocols!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26A9A1C5-740E-4B82-A638-FEC853614830}"/>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54274" name="Rectangle 8">
            <a:extLst>
              <a:ext uri="{FF2B5EF4-FFF2-40B4-BE49-F238E27FC236}">
                <a16:creationId xmlns:a16="http://schemas.microsoft.com/office/drawing/2014/main" id="{3AAEA7E3-7F7D-43F1-94F8-5F87EC8AC2C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119D337F-31F5-4986-8793-3296870CF319}" type="slidenum">
              <a:rPr lang="en-US" altLang="en-US" sz="1200" smtClean="0">
                <a:latin typeface="Tahoma" panose="020B0604030504040204" pitchFamily="34" charset="0"/>
              </a:rPr>
              <a:pPr>
                <a:lnSpc>
                  <a:spcPct val="100000"/>
                </a:lnSpc>
                <a:spcBef>
                  <a:spcPct val="0"/>
                </a:spcBef>
                <a:buClrTx/>
                <a:buSzTx/>
                <a:buFontTx/>
                <a:buNone/>
              </a:pPr>
              <a:t>12</a:t>
            </a:fld>
            <a:endParaRPr lang="en-US" altLang="en-US" sz="1200">
              <a:latin typeface="Tahoma" panose="020B0604030504040204" pitchFamily="34" charset="0"/>
            </a:endParaRPr>
          </a:p>
        </p:txBody>
      </p:sp>
      <p:pic>
        <p:nvPicPr>
          <p:cNvPr id="54275" name="Picture 10" descr="underline_base">
            <a:extLst>
              <a:ext uri="{FF2B5EF4-FFF2-40B4-BE49-F238E27FC236}">
                <a16:creationId xmlns:a16="http://schemas.microsoft.com/office/drawing/2014/main" id="{F0BD98D5-812C-418B-A94E-C4B7C3BB73D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 y="911225"/>
            <a:ext cx="6399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Rectangle 2">
            <a:extLst>
              <a:ext uri="{FF2B5EF4-FFF2-40B4-BE49-F238E27FC236}">
                <a16:creationId xmlns:a16="http://schemas.microsoft.com/office/drawing/2014/main" id="{EBF6D0B3-EA1D-47CB-A1A3-AC2412264A29}"/>
              </a:ext>
            </a:extLst>
          </p:cNvPr>
          <p:cNvSpPr>
            <a:spLocks noGrp="1" noChangeArrowheads="1"/>
          </p:cNvSpPr>
          <p:nvPr>
            <p:ph type="title"/>
          </p:nvPr>
        </p:nvSpPr>
        <p:spPr>
          <a:xfrm>
            <a:off x="336550" y="239713"/>
            <a:ext cx="7772400" cy="860425"/>
          </a:xfrm>
        </p:spPr>
        <p:txBody>
          <a:bodyPr/>
          <a:lstStyle/>
          <a:p>
            <a:r>
              <a:rPr lang="en-US" altLang="en-US">
                <a:ea typeface="ＭＳ Ｐゴシック" panose="020B0600070205080204" pitchFamily="34" charset="-128"/>
              </a:rPr>
              <a:t>App-layer protocol defines</a:t>
            </a:r>
          </a:p>
        </p:txBody>
      </p:sp>
      <p:sp>
        <p:nvSpPr>
          <p:cNvPr id="54277" name="Rectangle 3">
            <a:extLst>
              <a:ext uri="{FF2B5EF4-FFF2-40B4-BE49-F238E27FC236}">
                <a16:creationId xmlns:a16="http://schemas.microsoft.com/office/drawing/2014/main" id="{41D090E4-34EF-4B51-B057-EA3845AEDECC}"/>
              </a:ext>
            </a:extLst>
          </p:cNvPr>
          <p:cNvSpPr>
            <a:spLocks noGrp="1" noChangeArrowheads="1"/>
          </p:cNvSpPr>
          <p:nvPr>
            <p:ph type="body" sz="half" idx="1"/>
          </p:nvPr>
        </p:nvSpPr>
        <p:spPr>
          <a:xfrm>
            <a:off x="501650" y="1393825"/>
            <a:ext cx="3973513" cy="4648200"/>
          </a:xfrm>
        </p:spPr>
        <p:txBody>
          <a:bodyPr/>
          <a:lstStyle/>
          <a:p>
            <a:r>
              <a:rPr lang="en-US" altLang="en-US" sz="2400">
                <a:solidFill>
                  <a:srgbClr val="CC0000"/>
                </a:solidFill>
                <a:ea typeface="ＭＳ Ｐゴシック" panose="020B0600070205080204" pitchFamily="34" charset="-128"/>
              </a:rPr>
              <a:t>types of messages exchanged,</a:t>
            </a:r>
            <a:r>
              <a:rPr lang="en-US" altLang="en-US" sz="2400">
                <a:ea typeface="ＭＳ Ｐゴシック" panose="020B0600070205080204" pitchFamily="34" charset="-128"/>
              </a:rPr>
              <a:t> </a:t>
            </a:r>
          </a:p>
          <a:p>
            <a:pPr lvl="1"/>
            <a:r>
              <a:rPr lang="en-US" altLang="en-US">
                <a:ea typeface="ＭＳ Ｐゴシック" panose="020B0600070205080204" pitchFamily="34" charset="-128"/>
              </a:rPr>
              <a:t>e.g., request, response </a:t>
            </a:r>
          </a:p>
          <a:p>
            <a:r>
              <a:rPr lang="en-US" altLang="en-US" sz="2400">
                <a:solidFill>
                  <a:srgbClr val="CC0000"/>
                </a:solidFill>
                <a:ea typeface="ＭＳ Ｐゴシック" panose="020B0600070205080204" pitchFamily="34" charset="-128"/>
              </a:rPr>
              <a:t>message syntax:</a:t>
            </a:r>
          </a:p>
          <a:p>
            <a:pPr lvl="1"/>
            <a:r>
              <a:rPr lang="en-US" altLang="en-US">
                <a:ea typeface="ＭＳ Ｐゴシック" panose="020B0600070205080204" pitchFamily="34" charset="-128"/>
              </a:rPr>
              <a:t>what fields in messages &amp; how fields are delineated</a:t>
            </a:r>
          </a:p>
          <a:p>
            <a:r>
              <a:rPr lang="en-US" altLang="en-US" sz="2400">
                <a:solidFill>
                  <a:srgbClr val="CC0000"/>
                </a:solidFill>
                <a:ea typeface="ＭＳ Ｐゴシック" panose="020B0600070205080204" pitchFamily="34" charset="-128"/>
              </a:rPr>
              <a:t>message semantics</a:t>
            </a:r>
            <a:r>
              <a:rPr lang="en-US" altLang="en-US" sz="2400">
                <a:ea typeface="ＭＳ Ｐゴシック" panose="020B0600070205080204" pitchFamily="34" charset="-128"/>
              </a:rPr>
              <a:t> </a:t>
            </a:r>
          </a:p>
          <a:p>
            <a:pPr lvl="1"/>
            <a:r>
              <a:rPr lang="en-US" altLang="en-US">
                <a:ea typeface="ＭＳ Ｐゴシック" panose="020B0600070205080204" pitchFamily="34" charset="-128"/>
              </a:rPr>
              <a:t>meaning of information in fields</a:t>
            </a:r>
          </a:p>
          <a:p>
            <a:r>
              <a:rPr lang="en-US" altLang="en-US" sz="2400">
                <a:solidFill>
                  <a:srgbClr val="CC0000"/>
                </a:solidFill>
                <a:ea typeface="ＭＳ Ｐゴシック" panose="020B0600070205080204" pitchFamily="34" charset="-128"/>
              </a:rPr>
              <a:t>rules</a:t>
            </a:r>
            <a:r>
              <a:rPr lang="en-US" altLang="en-US" sz="2400">
                <a:ea typeface="ＭＳ Ｐゴシック" panose="020B0600070205080204" pitchFamily="34" charset="-128"/>
              </a:rPr>
              <a:t> for when and how processes send &amp; respond to messages</a:t>
            </a:r>
          </a:p>
        </p:txBody>
      </p:sp>
      <p:sp>
        <p:nvSpPr>
          <p:cNvPr id="44038" name="Rectangle 4">
            <a:extLst>
              <a:ext uri="{FF2B5EF4-FFF2-40B4-BE49-F238E27FC236}">
                <a16:creationId xmlns:a16="http://schemas.microsoft.com/office/drawing/2014/main" id="{2E0AF64D-D4EC-4528-B008-68C9D37D58CB}"/>
              </a:ext>
            </a:extLst>
          </p:cNvPr>
          <p:cNvSpPr>
            <a:spLocks noGrp="1" noChangeArrowheads="1"/>
          </p:cNvSpPr>
          <p:nvPr>
            <p:ph type="body" sz="half" idx="2"/>
          </p:nvPr>
        </p:nvSpPr>
        <p:spPr>
          <a:xfrm>
            <a:off x="4857750" y="1408113"/>
            <a:ext cx="3810000" cy="4648200"/>
          </a:xfrm>
        </p:spPr>
        <p:txBody>
          <a:bodyPr/>
          <a:lstStyle/>
          <a:p>
            <a:pPr>
              <a:buFont typeface="Wingdings" panose="05000000000000000000" pitchFamily="2" charset="2"/>
              <a:buNone/>
            </a:pPr>
            <a:r>
              <a:rPr lang="en-US" altLang="en-US" sz="2400">
                <a:solidFill>
                  <a:srgbClr val="FF0000"/>
                </a:solidFill>
                <a:ea typeface="ＭＳ Ｐゴシック" panose="020B0600070205080204" pitchFamily="34" charset="-128"/>
              </a:rPr>
              <a:t>open protocols:</a:t>
            </a:r>
          </a:p>
          <a:p>
            <a:r>
              <a:rPr lang="en-US" altLang="en-US" sz="2400">
                <a:ea typeface="ＭＳ Ｐゴシック" panose="020B0600070205080204" pitchFamily="34" charset="-128"/>
              </a:rPr>
              <a:t>defined in RFCs</a:t>
            </a:r>
          </a:p>
          <a:p>
            <a:r>
              <a:rPr lang="en-US" altLang="en-US" sz="2400">
                <a:ea typeface="ＭＳ Ｐゴシック" panose="020B0600070205080204" pitchFamily="34" charset="-128"/>
              </a:rPr>
              <a:t>allows for interoperability</a:t>
            </a:r>
          </a:p>
          <a:p>
            <a:r>
              <a:rPr lang="en-US" altLang="en-US" sz="2400">
                <a:ea typeface="ＭＳ Ｐゴシック" panose="020B0600070205080204" pitchFamily="34" charset="-128"/>
              </a:rPr>
              <a:t>e.g., HTTP, SMTP</a:t>
            </a:r>
          </a:p>
          <a:p>
            <a:pPr>
              <a:buFont typeface="Wingdings" panose="05000000000000000000" pitchFamily="2" charset="2"/>
              <a:buNone/>
            </a:pPr>
            <a:r>
              <a:rPr lang="en-US" altLang="en-US" sz="2400">
                <a:solidFill>
                  <a:srgbClr val="FF0000"/>
                </a:solidFill>
                <a:ea typeface="ＭＳ Ｐゴシック" panose="020B0600070205080204" pitchFamily="34" charset="-128"/>
              </a:rPr>
              <a:t>proprietary protocols:</a:t>
            </a:r>
          </a:p>
          <a:p>
            <a:r>
              <a:rPr lang="en-US" altLang="en-US" sz="2400">
                <a:ea typeface="ＭＳ Ｐゴシック" panose="020B0600070205080204" pitchFamily="34" charset="-128"/>
              </a:rPr>
              <a:t>e.g., Skype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038"/>
                                        </p:tgtEl>
                                        <p:attrNameLst>
                                          <p:attrName>style.visibility</p:attrName>
                                        </p:attrNameLst>
                                      </p:cBhvr>
                                      <p:to>
                                        <p:strVal val="visible"/>
                                      </p:to>
                                    </p:set>
                                    <p:animEffect transition="in" filter="dissolve">
                                      <p:cBhvr>
                                        <p:cTn id="7" dur="500"/>
                                        <p:tgtEl>
                                          <p:spTgt spid="44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5F2BC752-A168-4B66-A1F3-7F717D786E0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56322" name="Rectangle 8">
            <a:extLst>
              <a:ext uri="{FF2B5EF4-FFF2-40B4-BE49-F238E27FC236}">
                <a16:creationId xmlns:a16="http://schemas.microsoft.com/office/drawing/2014/main" id="{F9D02E3D-719B-4C45-A978-3790EFF346C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01C00E04-AB79-483A-895A-CA17A60CBD03}" type="slidenum">
              <a:rPr lang="en-US" altLang="en-US" sz="1200" smtClean="0">
                <a:latin typeface="Tahoma" panose="020B0604030504040204" pitchFamily="34" charset="0"/>
              </a:rPr>
              <a:pPr>
                <a:lnSpc>
                  <a:spcPct val="100000"/>
                </a:lnSpc>
                <a:spcBef>
                  <a:spcPct val="0"/>
                </a:spcBef>
                <a:buClrTx/>
                <a:buSzTx/>
                <a:buFontTx/>
                <a:buNone/>
              </a:pPr>
              <a:t>13</a:t>
            </a:fld>
            <a:endParaRPr lang="en-US" altLang="en-US" sz="1200">
              <a:latin typeface="Tahoma" panose="020B0604030504040204" pitchFamily="34" charset="0"/>
            </a:endParaRPr>
          </a:p>
        </p:txBody>
      </p:sp>
      <p:sp>
        <p:nvSpPr>
          <p:cNvPr id="56323" name="Rectangle 2">
            <a:extLst>
              <a:ext uri="{FF2B5EF4-FFF2-40B4-BE49-F238E27FC236}">
                <a16:creationId xmlns:a16="http://schemas.microsoft.com/office/drawing/2014/main" id="{EB03226A-227E-4DA9-94DD-A191A0F8B6C4}"/>
              </a:ext>
            </a:extLst>
          </p:cNvPr>
          <p:cNvSpPr>
            <a:spLocks noGrp="1" noChangeArrowheads="1"/>
          </p:cNvSpPr>
          <p:nvPr>
            <p:ph type="title"/>
          </p:nvPr>
        </p:nvSpPr>
        <p:spPr>
          <a:xfrm>
            <a:off x="377825" y="-11113"/>
            <a:ext cx="8305800" cy="1143001"/>
          </a:xfrm>
        </p:spPr>
        <p:txBody>
          <a:bodyPr/>
          <a:lstStyle/>
          <a:p>
            <a:r>
              <a:rPr lang="en-US" altLang="en-US" sz="3600">
                <a:ea typeface="ＭＳ Ｐゴシック" panose="020B0600070205080204" pitchFamily="34" charset="-128"/>
              </a:rPr>
              <a:t>What transport service does an app need?</a:t>
            </a:r>
            <a:endParaRPr lang="en-US" altLang="en-US">
              <a:ea typeface="ＭＳ Ｐゴシック" panose="020B0600070205080204" pitchFamily="34" charset="-128"/>
            </a:endParaRPr>
          </a:p>
        </p:txBody>
      </p:sp>
      <p:sp>
        <p:nvSpPr>
          <p:cNvPr id="56324" name="Rectangle 3">
            <a:extLst>
              <a:ext uri="{FF2B5EF4-FFF2-40B4-BE49-F238E27FC236}">
                <a16:creationId xmlns:a16="http://schemas.microsoft.com/office/drawing/2014/main" id="{F547CDC0-6FD7-4FDC-8AC2-23269FF62A1F}"/>
              </a:ext>
            </a:extLst>
          </p:cNvPr>
          <p:cNvSpPr>
            <a:spLocks noGrp="1" noChangeArrowheads="1"/>
          </p:cNvSpPr>
          <p:nvPr>
            <p:ph type="body" sz="half" idx="1"/>
          </p:nvPr>
        </p:nvSpPr>
        <p:spPr>
          <a:xfrm>
            <a:off x="379413" y="1141413"/>
            <a:ext cx="4316412" cy="2797175"/>
          </a:xfrm>
        </p:spPr>
        <p:txBody>
          <a:bodyPr/>
          <a:lstStyle/>
          <a:p>
            <a:pPr>
              <a:lnSpc>
                <a:spcPct val="90000"/>
              </a:lnSpc>
              <a:buFont typeface="Wingdings" panose="05000000000000000000" pitchFamily="2" charset="2"/>
              <a:buNone/>
            </a:pPr>
            <a:r>
              <a:rPr lang="en-US" altLang="en-US" sz="2400">
                <a:solidFill>
                  <a:srgbClr val="CC0000"/>
                </a:solidFill>
                <a:ea typeface="ＭＳ Ｐゴシック" panose="020B0600070205080204" pitchFamily="34" charset="-128"/>
              </a:rPr>
              <a:t>Reliable Data Transfer</a:t>
            </a:r>
          </a:p>
          <a:p>
            <a:pPr>
              <a:lnSpc>
                <a:spcPct val="90000"/>
              </a:lnSpc>
            </a:pPr>
            <a:r>
              <a:rPr lang="en-US" altLang="en-US" sz="2400">
                <a:ea typeface="ＭＳ Ｐゴシック" panose="020B0600070205080204" pitchFamily="34" charset="-128"/>
              </a:rPr>
              <a:t>some apps (e.g., file transfer, web transactions) require 100% reliable data transfer</a:t>
            </a:r>
            <a:r>
              <a:rPr lang="en-US" altLang="en-US">
                <a:ea typeface="ＭＳ Ｐゴシック" panose="020B0600070205080204" pitchFamily="34" charset="-128"/>
              </a:rPr>
              <a:t> </a:t>
            </a:r>
          </a:p>
          <a:p>
            <a:pPr>
              <a:lnSpc>
                <a:spcPct val="90000"/>
              </a:lnSpc>
            </a:pPr>
            <a:r>
              <a:rPr lang="en-US" altLang="en-US" sz="2400">
                <a:ea typeface="ＭＳ Ｐゴシック" panose="020B0600070205080204" pitchFamily="34" charset="-128"/>
              </a:rPr>
              <a:t>other apps (e.g., audio) can tolerate some loss</a:t>
            </a:r>
          </a:p>
          <a:p>
            <a:pPr>
              <a:lnSpc>
                <a:spcPct val="90000"/>
              </a:lnSpc>
            </a:pPr>
            <a:endParaRPr lang="en-US" altLang="en-US">
              <a:ea typeface="ＭＳ Ｐゴシック" panose="020B0600070205080204" pitchFamily="34" charset="-128"/>
            </a:endParaRPr>
          </a:p>
        </p:txBody>
      </p:sp>
      <p:sp>
        <p:nvSpPr>
          <p:cNvPr id="45062" name="Rectangle 4">
            <a:extLst>
              <a:ext uri="{FF2B5EF4-FFF2-40B4-BE49-F238E27FC236}">
                <a16:creationId xmlns:a16="http://schemas.microsoft.com/office/drawing/2014/main" id="{566604FE-12E4-4188-A6EC-19A10EF18DBD}"/>
              </a:ext>
            </a:extLst>
          </p:cNvPr>
          <p:cNvSpPr>
            <a:spLocks noGrp="1" noChangeArrowheads="1"/>
          </p:cNvSpPr>
          <p:nvPr>
            <p:ph type="body" sz="half" idx="2"/>
          </p:nvPr>
        </p:nvSpPr>
        <p:spPr>
          <a:xfrm>
            <a:off x="404813" y="3724275"/>
            <a:ext cx="3810000" cy="2443163"/>
          </a:xfrm>
        </p:spPr>
        <p:txBody>
          <a:bodyPr/>
          <a:lstStyle/>
          <a:p>
            <a:pPr>
              <a:lnSpc>
                <a:spcPct val="90000"/>
              </a:lnSpc>
              <a:buFont typeface="Wingdings" panose="05000000000000000000" pitchFamily="2" charset="2"/>
              <a:buNone/>
            </a:pPr>
            <a:r>
              <a:rPr lang="en-US" altLang="en-US" sz="2400">
                <a:solidFill>
                  <a:srgbClr val="CC0000"/>
                </a:solidFill>
                <a:ea typeface="ＭＳ Ｐゴシック" panose="020B0600070205080204" pitchFamily="34" charset="-128"/>
              </a:rPr>
              <a:t>timing</a:t>
            </a:r>
          </a:p>
          <a:p>
            <a:pPr>
              <a:lnSpc>
                <a:spcPct val="90000"/>
              </a:lnSpc>
            </a:pPr>
            <a:r>
              <a:rPr lang="en-US" altLang="en-US" sz="2400">
                <a:ea typeface="ＭＳ Ｐゴシック" panose="020B0600070205080204" pitchFamily="34" charset="-128"/>
              </a:rPr>
              <a:t>some apps (e.g., Internet telephony, interactive games) require low delay to be </a:t>
            </a:r>
            <a:r>
              <a:rPr lang="ja-JP" altLang="en-US" sz="2400">
                <a:ea typeface="ＭＳ Ｐゴシック" panose="020B0600070205080204" pitchFamily="34" charset="-128"/>
              </a:rPr>
              <a:t>“</a:t>
            </a:r>
            <a:r>
              <a:rPr lang="en-US" altLang="ja-JP" sz="2400">
                <a:ea typeface="ＭＳ Ｐゴシック" panose="020B0600070205080204" pitchFamily="34" charset="-128"/>
              </a:rPr>
              <a:t>effective</a:t>
            </a:r>
            <a:r>
              <a:rPr lang="ja-JP" altLang="en-US" sz="2400">
                <a:ea typeface="ＭＳ Ｐゴシック" panose="020B0600070205080204" pitchFamily="34" charset="-128"/>
              </a:rPr>
              <a:t>”</a:t>
            </a:r>
            <a:endParaRPr lang="en-US" altLang="en-US" sz="2400">
              <a:ea typeface="ＭＳ Ｐゴシック" panose="020B0600070205080204" pitchFamily="34" charset="-128"/>
            </a:endParaRPr>
          </a:p>
        </p:txBody>
      </p:sp>
      <p:sp>
        <p:nvSpPr>
          <p:cNvPr id="45063" name="Rectangle 5">
            <a:extLst>
              <a:ext uri="{FF2B5EF4-FFF2-40B4-BE49-F238E27FC236}">
                <a16:creationId xmlns:a16="http://schemas.microsoft.com/office/drawing/2014/main" id="{59C34BEC-DD86-44C2-A200-7D4D3531C2AF}"/>
              </a:ext>
            </a:extLst>
          </p:cNvPr>
          <p:cNvSpPr>
            <a:spLocks noChangeArrowheads="1"/>
          </p:cNvSpPr>
          <p:nvPr/>
        </p:nvSpPr>
        <p:spPr bwMode="auto">
          <a:xfrm>
            <a:off x="4905375" y="1101725"/>
            <a:ext cx="3935413"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400">
                <a:solidFill>
                  <a:srgbClr val="CC0000"/>
                </a:solidFill>
              </a:rPr>
              <a:t>throughput</a:t>
            </a:r>
          </a:p>
          <a:p>
            <a:pPr>
              <a:lnSpc>
                <a:spcPct val="90000"/>
              </a:lnSpc>
              <a:buSzPct val="75000"/>
            </a:pPr>
            <a:r>
              <a:rPr lang="en-US" altLang="en-US" sz="2400"/>
              <a:t>some apps (e.g., multimedia) require minimum amount of throughput to be </a:t>
            </a:r>
            <a:r>
              <a:rPr lang="ja-JP" altLang="en-US" sz="2400"/>
              <a:t>“</a:t>
            </a:r>
            <a:r>
              <a:rPr lang="en-US" altLang="ja-JP" sz="2400"/>
              <a:t>effective</a:t>
            </a:r>
            <a:r>
              <a:rPr lang="ja-JP" altLang="en-US" sz="2400"/>
              <a:t>”</a:t>
            </a:r>
            <a:endParaRPr lang="en-US" altLang="ja-JP" sz="2400"/>
          </a:p>
          <a:p>
            <a:pPr>
              <a:lnSpc>
                <a:spcPct val="90000"/>
              </a:lnSpc>
              <a:buSzPct val="75000"/>
            </a:pPr>
            <a:r>
              <a:rPr lang="en-US" altLang="en-US" sz="2400"/>
              <a:t>other apps (</a:t>
            </a:r>
            <a:r>
              <a:rPr lang="ja-JP" altLang="en-US" sz="2400"/>
              <a:t>“</a:t>
            </a:r>
            <a:r>
              <a:rPr lang="en-US" altLang="ja-JP" sz="2400"/>
              <a:t>elastic apps</a:t>
            </a:r>
            <a:r>
              <a:rPr lang="ja-JP" altLang="en-US" sz="2400"/>
              <a:t>”</a:t>
            </a:r>
            <a:r>
              <a:rPr lang="en-US" altLang="ja-JP" sz="2400"/>
              <a:t>) make use of whatever throughput they get </a:t>
            </a:r>
            <a:endParaRPr lang="en-US" altLang="en-US" sz="2400"/>
          </a:p>
        </p:txBody>
      </p:sp>
      <p:pic>
        <p:nvPicPr>
          <p:cNvPr id="56327" name="Picture 13" descr="underline_base">
            <a:extLst>
              <a:ext uri="{FF2B5EF4-FFF2-40B4-BE49-F238E27FC236}">
                <a16:creationId xmlns:a16="http://schemas.microsoft.com/office/drawing/2014/main" id="{2ECF1729-F6C4-4F03-9433-61825EB0B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763588"/>
            <a:ext cx="82280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0" name="Rectangle 5">
            <a:extLst>
              <a:ext uri="{FF2B5EF4-FFF2-40B4-BE49-F238E27FC236}">
                <a16:creationId xmlns:a16="http://schemas.microsoft.com/office/drawing/2014/main" id="{2E6D8EBE-DE48-40A3-B621-CDF7D5B5D3A5}"/>
              </a:ext>
            </a:extLst>
          </p:cNvPr>
          <p:cNvSpPr>
            <a:spLocks noChangeArrowheads="1"/>
          </p:cNvSpPr>
          <p:nvPr/>
        </p:nvSpPr>
        <p:spPr bwMode="auto">
          <a:xfrm>
            <a:off x="4959350" y="4554538"/>
            <a:ext cx="3935413"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400">
                <a:solidFill>
                  <a:srgbClr val="CC0000"/>
                </a:solidFill>
              </a:rPr>
              <a:t>security</a:t>
            </a:r>
          </a:p>
          <a:p>
            <a:pPr>
              <a:lnSpc>
                <a:spcPct val="100000"/>
              </a:lnSpc>
              <a:buSzPct val="75000"/>
            </a:pPr>
            <a:r>
              <a:rPr lang="en-US" altLang="en-US" sz="2400"/>
              <a:t>encryption, data integrity, …</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F63A6F2-0272-6F4A-9DB6-43FE55FA140D}"/>
                  </a:ext>
                </a:extLst>
              </p14:cNvPr>
              <p14:cNvContentPartPr/>
              <p14:nvPr/>
            </p14:nvContentPartPr>
            <p14:xfrm>
              <a:off x="4518720" y="861480"/>
              <a:ext cx="1636560" cy="1074960"/>
            </p14:xfrm>
          </p:contentPart>
        </mc:Choice>
        <mc:Fallback xmlns="">
          <p:pic>
            <p:nvPicPr>
              <p:cNvPr id="2" name="Ink 1">
                <a:extLst>
                  <a:ext uri="{FF2B5EF4-FFF2-40B4-BE49-F238E27FC236}">
                    <a16:creationId xmlns:a16="http://schemas.microsoft.com/office/drawing/2014/main" id="{8F63A6F2-0272-6F4A-9DB6-43FE55FA140D}"/>
                  </a:ext>
                </a:extLst>
              </p:cNvPr>
              <p:cNvPicPr/>
              <p:nvPr/>
            </p:nvPicPr>
            <p:blipFill>
              <a:blip r:embed="rId5"/>
              <a:stretch>
                <a:fillRect/>
              </a:stretch>
            </p:blipFill>
            <p:spPr>
              <a:xfrm>
                <a:off x="4502520" y="845280"/>
                <a:ext cx="1668960" cy="11073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5062">
                                            <p:txEl>
                                              <p:pRg st="0" end="0"/>
                                            </p:txEl>
                                          </p:spTgt>
                                        </p:tgtEl>
                                        <p:attrNameLst>
                                          <p:attrName>style.visibility</p:attrName>
                                        </p:attrNameLst>
                                      </p:cBhvr>
                                      <p:to>
                                        <p:strVal val="visible"/>
                                      </p:to>
                                    </p:set>
                                    <p:animEffect transition="in" filter="dissolve">
                                      <p:cBhvr>
                                        <p:cTn id="7" dur="500"/>
                                        <p:tgtEl>
                                          <p:spTgt spid="45062">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5062">
                                            <p:txEl>
                                              <p:pRg st="1" end="1"/>
                                            </p:txEl>
                                          </p:spTgt>
                                        </p:tgtEl>
                                        <p:attrNameLst>
                                          <p:attrName>style.visibility</p:attrName>
                                        </p:attrNameLst>
                                      </p:cBhvr>
                                      <p:to>
                                        <p:strVal val="visible"/>
                                      </p:to>
                                    </p:set>
                                    <p:animEffect transition="in" filter="dissolve">
                                      <p:cBhvr>
                                        <p:cTn id="10" dur="500"/>
                                        <p:tgtEl>
                                          <p:spTgt spid="45062">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5063"/>
                                        </p:tgtEl>
                                        <p:attrNameLst>
                                          <p:attrName>style.visibility</p:attrName>
                                        </p:attrNameLst>
                                      </p:cBhvr>
                                      <p:to>
                                        <p:strVal val="visible"/>
                                      </p:to>
                                    </p:set>
                                    <p:animEffect transition="in" filter="dissolve">
                                      <p:cBhvr>
                                        <p:cTn id="15" dur="500"/>
                                        <p:tgtEl>
                                          <p:spTgt spid="4506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45070">
                                            <p:txEl>
                                              <p:pRg st="0" end="0"/>
                                            </p:txEl>
                                          </p:spTgt>
                                        </p:tgtEl>
                                        <p:attrNameLst>
                                          <p:attrName>style.visibility</p:attrName>
                                        </p:attrNameLst>
                                      </p:cBhvr>
                                      <p:to>
                                        <p:strVal val="visible"/>
                                      </p:to>
                                    </p:set>
                                    <p:animEffect transition="in" filter="dissolve">
                                      <p:cBhvr>
                                        <p:cTn id="20" dur="500"/>
                                        <p:tgtEl>
                                          <p:spTgt spid="45070">
                                            <p:txEl>
                                              <p:pRg st="0" end="0"/>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45070">
                                            <p:txEl>
                                              <p:pRg st="1" end="1"/>
                                            </p:txEl>
                                          </p:spTgt>
                                        </p:tgtEl>
                                        <p:attrNameLst>
                                          <p:attrName>style.visibility</p:attrName>
                                        </p:attrNameLst>
                                      </p:cBhvr>
                                      <p:to>
                                        <p:strVal val="visible"/>
                                      </p:to>
                                    </p:set>
                                    <p:animEffect transition="in" filter="dissolve">
                                      <p:cBhvr>
                                        <p:cTn id="23" dur="500"/>
                                        <p:tgtEl>
                                          <p:spTgt spid="4507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CDC1BDA4-9215-48C1-96FE-76C301A0739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58370" name="Rectangle 8">
            <a:extLst>
              <a:ext uri="{FF2B5EF4-FFF2-40B4-BE49-F238E27FC236}">
                <a16:creationId xmlns:a16="http://schemas.microsoft.com/office/drawing/2014/main" id="{8A3E057E-0D8B-425F-A4CE-5B43894E219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570D3BD4-00A7-4C60-91FE-BFD77DBF767E}" type="slidenum">
              <a:rPr lang="en-US" altLang="en-US" sz="1200" smtClean="0">
                <a:latin typeface="Tahoma" panose="020B0604030504040204" pitchFamily="34" charset="0"/>
              </a:rPr>
              <a:pPr>
                <a:lnSpc>
                  <a:spcPct val="100000"/>
                </a:lnSpc>
                <a:spcBef>
                  <a:spcPct val="0"/>
                </a:spcBef>
                <a:buClrTx/>
                <a:buSzTx/>
                <a:buFontTx/>
                <a:buNone/>
              </a:pPr>
              <a:t>14</a:t>
            </a:fld>
            <a:endParaRPr lang="en-US" altLang="en-US" sz="1200">
              <a:latin typeface="Tahoma" panose="020B0604030504040204" pitchFamily="34" charset="0"/>
            </a:endParaRPr>
          </a:p>
        </p:txBody>
      </p:sp>
      <p:pic>
        <p:nvPicPr>
          <p:cNvPr id="58371" name="Picture 20" descr="underline_base">
            <a:extLst>
              <a:ext uri="{FF2B5EF4-FFF2-40B4-BE49-F238E27FC236}">
                <a16:creationId xmlns:a16="http://schemas.microsoft.com/office/drawing/2014/main" id="{4B5F2F45-355B-4ED0-AFCC-F604D3EB0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806450"/>
            <a:ext cx="8228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Rectangle 2">
            <a:extLst>
              <a:ext uri="{FF2B5EF4-FFF2-40B4-BE49-F238E27FC236}">
                <a16:creationId xmlns:a16="http://schemas.microsoft.com/office/drawing/2014/main" id="{242CC29F-13D3-4DB7-80AD-CA5286D5A6D4}"/>
              </a:ext>
            </a:extLst>
          </p:cNvPr>
          <p:cNvSpPr>
            <a:spLocks noGrp="1" noChangeArrowheads="1"/>
          </p:cNvSpPr>
          <p:nvPr>
            <p:ph type="title"/>
          </p:nvPr>
        </p:nvSpPr>
        <p:spPr>
          <a:xfrm>
            <a:off x="315913" y="227013"/>
            <a:ext cx="8201025" cy="815975"/>
          </a:xfrm>
        </p:spPr>
        <p:txBody>
          <a:bodyPr/>
          <a:lstStyle/>
          <a:p>
            <a:r>
              <a:rPr lang="en-US" altLang="en-US" sz="3200">
                <a:ea typeface="ＭＳ Ｐゴシック" panose="020B0600070205080204" pitchFamily="34" charset="-128"/>
              </a:rPr>
              <a:t>Transport service requirements: common apps</a:t>
            </a:r>
            <a:endParaRPr lang="en-US" altLang="en-US">
              <a:ea typeface="ＭＳ Ｐゴシック" panose="020B0600070205080204" pitchFamily="34" charset="-128"/>
            </a:endParaRPr>
          </a:p>
        </p:txBody>
      </p:sp>
      <p:sp>
        <p:nvSpPr>
          <p:cNvPr id="58373" name="Text Box 3">
            <a:extLst>
              <a:ext uri="{FF2B5EF4-FFF2-40B4-BE49-F238E27FC236}">
                <a16:creationId xmlns:a16="http://schemas.microsoft.com/office/drawing/2014/main" id="{C91C5122-E38F-4952-8BB0-6FF3D81C3590}"/>
              </a:ext>
            </a:extLst>
          </p:cNvPr>
          <p:cNvSpPr txBox="1">
            <a:spLocks noChangeArrowheads="1"/>
          </p:cNvSpPr>
          <p:nvPr/>
        </p:nvSpPr>
        <p:spPr bwMode="auto">
          <a:xfrm>
            <a:off x="147638" y="1749425"/>
            <a:ext cx="25654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100000"/>
              </a:lnSpc>
              <a:spcBef>
                <a:spcPct val="0"/>
              </a:spcBef>
              <a:buClrTx/>
              <a:buSzTx/>
              <a:buFontTx/>
              <a:buNone/>
            </a:pPr>
            <a:r>
              <a:rPr lang="en-US" altLang="en-US" sz="2000" b="1">
                <a:latin typeface="Arial" panose="020B0604020202020204" pitchFamily="34" charset="0"/>
              </a:rPr>
              <a:t>application</a:t>
            </a:r>
            <a:endParaRPr lang="en-US" altLang="en-US" sz="2000">
              <a:latin typeface="Arial" panose="020B0604020202020204" pitchFamily="34" charset="0"/>
            </a:endParaRPr>
          </a:p>
          <a:p>
            <a:pPr algn="r">
              <a:lnSpc>
                <a:spcPct val="100000"/>
              </a:lnSpc>
              <a:spcBef>
                <a:spcPct val="0"/>
              </a:spcBef>
              <a:buClrTx/>
              <a:buSzTx/>
              <a:buFontTx/>
              <a:buNone/>
            </a:pPr>
            <a:endParaRPr lang="en-US" altLang="en-US" sz="2000">
              <a:latin typeface="Arial" panose="020B0604020202020204" pitchFamily="34" charset="0"/>
            </a:endParaRPr>
          </a:p>
          <a:p>
            <a:pPr algn="r">
              <a:lnSpc>
                <a:spcPct val="100000"/>
              </a:lnSpc>
              <a:spcBef>
                <a:spcPct val="0"/>
              </a:spcBef>
              <a:buClrTx/>
              <a:buSzTx/>
              <a:buFontTx/>
              <a:buNone/>
            </a:pPr>
            <a:r>
              <a:rPr lang="en-US" altLang="en-US" sz="2000">
                <a:latin typeface="Arial" panose="020B0604020202020204" pitchFamily="34" charset="0"/>
              </a:rPr>
              <a:t>file transfer</a:t>
            </a:r>
          </a:p>
          <a:p>
            <a:pPr algn="r">
              <a:lnSpc>
                <a:spcPct val="100000"/>
              </a:lnSpc>
              <a:spcBef>
                <a:spcPct val="0"/>
              </a:spcBef>
              <a:buClrTx/>
              <a:buSzTx/>
              <a:buFontTx/>
              <a:buNone/>
            </a:pPr>
            <a:r>
              <a:rPr lang="en-US" altLang="en-US" sz="2000">
                <a:latin typeface="Arial" panose="020B0604020202020204" pitchFamily="34" charset="0"/>
              </a:rPr>
              <a:t>e-mail</a:t>
            </a:r>
          </a:p>
          <a:p>
            <a:pPr algn="r">
              <a:lnSpc>
                <a:spcPct val="100000"/>
              </a:lnSpc>
              <a:spcBef>
                <a:spcPct val="0"/>
              </a:spcBef>
              <a:buClrTx/>
              <a:buSzTx/>
              <a:buFontTx/>
              <a:buNone/>
            </a:pPr>
            <a:r>
              <a:rPr lang="en-US" altLang="en-US" sz="2000">
                <a:latin typeface="Arial" panose="020B0604020202020204" pitchFamily="34" charset="0"/>
              </a:rPr>
              <a:t>Web documents</a:t>
            </a:r>
          </a:p>
          <a:p>
            <a:pPr algn="r">
              <a:lnSpc>
                <a:spcPct val="100000"/>
              </a:lnSpc>
              <a:spcBef>
                <a:spcPct val="0"/>
              </a:spcBef>
              <a:buClrTx/>
              <a:buSzTx/>
              <a:buFontTx/>
              <a:buNone/>
            </a:pPr>
            <a:r>
              <a:rPr lang="en-US" altLang="en-US" sz="2000">
                <a:latin typeface="Arial" panose="020B0604020202020204" pitchFamily="34" charset="0"/>
              </a:rPr>
              <a:t>real-time audio/video</a:t>
            </a:r>
          </a:p>
          <a:p>
            <a:pPr algn="r">
              <a:lnSpc>
                <a:spcPct val="100000"/>
              </a:lnSpc>
              <a:spcBef>
                <a:spcPct val="0"/>
              </a:spcBef>
              <a:buClrTx/>
              <a:buSzTx/>
              <a:buFontTx/>
              <a:buNone/>
            </a:pPr>
            <a:endParaRPr lang="en-US" altLang="en-US" sz="2000">
              <a:latin typeface="Arial" panose="020B0604020202020204" pitchFamily="34" charset="0"/>
            </a:endParaRPr>
          </a:p>
          <a:p>
            <a:pPr algn="r">
              <a:lnSpc>
                <a:spcPct val="100000"/>
              </a:lnSpc>
              <a:spcBef>
                <a:spcPct val="0"/>
              </a:spcBef>
              <a:buClrTx/>
              <a:buSzTx/>
              <a:buFontTx/>
              <a:buNone/>
            </a:pPr>
            <a:r>
              <a:rPr lang="en-US" altLang="en-US" sz="2000">
                <a:latin typeface="Arial" panose="020B0604020202020204" pitchFamily="34" charset="0"/>
              </a:rPr>
              <a:t>stored audio/video</a:t>
            </a:r>
          </a:p>
          <a:p>
            <a:pPr algn="r">
              <a:lnSpc>
                <a:spcPct val="100000"/>
              </a:lnSpc>
              <a:spcBef>
                <a:spcPct val="0"/>
              </a:spcBef>
              <a:buClrTx/>
              <a:buSzTx/>
              <a:buFontTx/>
              <a:buNone/>
            </a:pPr>
            <a:r>
              <a:rPr lang="en-US" altLang="en-US" sz="2000">
                <a:latin typeface="Arial" panose="020B0604020202020204" pitchFamily="34" charset="0"/>
              </a:rPr>
              <a:t>interactive games</a:t>
            </a:r>
          </a:p>
          <a:p>
            <a:pPr algn="r">
              <a:lnSpc>
                <a:spcPct val="100000"/>
              </a:lnSpc>
              <a:spcBef>
                <a:spcPct val="0"/>
              </a:spcBef>
              <a:buClrTx/>
              <a:buSzTx/>
              <a:buFontTx/>
              <a:buNone/>
            </a:pPr>
            <a:r>
              <a:rPr lang="en-US" altLang="en-US" sz="2000">
                <a:latin typeface="Arial" panose="020B0604020202020204" pitchFamily="34" charset="0"/>
              </a:rPr>
              <a:t>text messaging</a:t>
            </a:r>
          </a:p>
        </p:txBody>
      </p:sp>
      <p:sp>
        <p:nvSpPr>
          <p:cNvPr id="58374" name="Text Box 4">
            <a:extLst>
              <a:ext uri="{FF2B5EF4-FFF2-40B4-BE49-F238E27FC236}">
                <a16:creationId xmlns:a16="http://schemas.microsoft.com/office/drawing/2014/main" id="{4734F445-41D8-456C-98C3-FB455DED322A}"/>
              </a:ext>
            </a:extLst>
          </p:cNvPr>
          <p:cNvSpPr txBox="1">
            <a:spLocks noChangeArrowheads="1"/>
          </p:cNvSpPr>
          <p:nvPr/>
        </p:nvSpPr>
        <p:spPr bwMode="auto">
          <a:xfrm>
            <a:off x="2816225" y="1752600"/>
            <a:ext cx="158115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000" b="1">
                <a:latin typeface="Arial" panose="020B0604020202020204" pitchFamily="34" charset="0"/>
              </a:rPr>
              <a:t>data loss</a:t>
            </a:r>
            <a:endParaRPr lang="en-US" altLang="en-US" sz="2000">
              <a:latin typeface="Arial" panose="020B0604020202020204" pitchFamily="34" charset="0"/>
            </a:endParaRPr>
          </a:p>
          <a:p>
            <a:pPr>
              <a:lnSpc>
                <a:spcPct val="100000"/>
              </a:lnSpc>
              <a:spcBef>
                <a:spcPct val="0"/>
              </a:spcBef>
              <a:buClrTx/>
              <a:buSzTx/>
              <a:buFontTx/>
              <a:buNone/>
            </a:pPr>
            <a:endParaRPr lang="en-US" altLang="en-US" sz="2000">
              <a:latin typeface="Arial" panose="020B0604020202020204" pitchFamily="34" charset="0"/>
            </a:endParaRPr>
          </a:p>
          <a:p>
            <a:pPr>
              <a:lnSpc>
                <a:spcPct val="100000"/>
              </a:lnSpc>
              <a:spcBef>
                <a:spcPct val="0"/>
              </a:spcBef>
              <a:buClrTx/>
              <a:buSzTx/>
              <a:buFontTx/>
              <a:buNone/>
            </a:pPr>
            <a:r>
              <a:rPr lang="en-US" altLang="en-US" sz="2000">
                <a:latin typeface="Arial" panose="020B0604020202020204" pitchFamily="34" charset="0"/>
              </a:rPr>
              <a:t>no loss</a:t>
            </a:r>
          </a:p>
          <a:p>
            <a:pPr>
              <a:lnSpc>
                <a:spcPct val="100000"/>
              </a:lnSpc>
              <a:spcBef>
                <a:spcPct val="0"/>
              </a:spcBef>
              <a:buClrTx/>
              <a:buSzTx/>
              <a:buFontTx/>
              <a:buNone/>
            </a:pPr>
            <a:r>
              <a:rPr lang="en-US" altLang="en-US" sz="2000">
                <a:latin typeface="Arial" panose="020B0604020202020204" pitchFamily="34" charset="0"/>
              </a:rPr>
              <a:t>no loss</a:t>
            </a:r>
          </a:p>
          <a:p>
            <a:pPr>
              <a:lnSpc>
                <a:spcPct val="100000"/>
              </a:lnSpc>
              <a:spcBef>
                <a:spcPct val="0"/>
              </a:spcBef>
              <a:buClrTx/>
              <a:buSzTx/>
              <a:buFontTx/>
              <a:buNone/>
            </a:pPr>
            <a:r>
              <a:rPr lang="en-US" altLang="en-US" sz="2000">
                <a:latin typeface="Arial" panose="020B0604020202020204" pitchFamily="34" charset="0"/>
              </a:rPr>
              <a:t>no loss</a:t>
            </a:r>
          </a:p>
          <a:p>
            <a:pPr>
              <a:lnSpc>
                <a:spcPct val="100000"/>
              </a:lnSpc>
              <a:spcBef>
                <a:spcPct val="0"/>
              </a:spcBef>
              <a:buClrTx/>
              <a:buSzTx/>
              <a:buFontTx/>
              <a:buNone/>
            </a:pPr>
            <a:r>
              <a:rPr lang="en-US" altLang="en-US" sz="2000">
                <a:latin typeface="Arial" panose="020B0604020202020204" pitchFamily="34" charset="0"/>
              </a:rPr>
              <a:t>loss-tolerant</a:t>
            </a:r>
          </a:p>
          <a:p>
            <a:pPr>
              <a:lnSpc>
                <a:spcPct val="100000"/>
              </a:lnSpc>
              <a:spcBef>
                <a:spcPct val="0"/>
              </a:spcBef>
              <a:buClrTx/>
              <a:buSzTx/>
              <a:buFontTx/>
              <a:buNone/>
            </a:pPr>
            <a:endParaRPr lang="en-US" altLang="en-US" sz="2000">
              <a:latin typeface="Arial" panose="020B0604020202020204" pitchFamily="34" charset="0"/>
            </a:endParaRPr>
          </a:p>
          <a:p>
            <a:pPr>
              <a:lnSpc>
                <a:spcPct val="100000"/>
              </a:lnSpc>
              <a:spcBef>
                <a:spcPct val="0"/>
              </a:spcBef>
              <a:buClrTx/>
              <a:buSzTx/>
              <a:buFontTx/>
              <a:buNone/>
            </a:pPr>
            <a:r>
              <a:rPr lang="en-US" altLang="en-US" sz="2000">
                <a:latin typeface="Arial" panose="020B0604020202020204" pitchFamily="34" charset="0"/>
              </a:rPr>
              <a:t>loss-tolerant</a:t>
            </a:r>
          </a:p>
          <a:p>
            <a:pPr>
              <a:lnSpc>
                <a:spcPct val="100000"/>
              </a:lnSpc>
              <a:spcBef>
                <a:spcPct val="0"/>
              </a:spcBef>
              <a:buClrTx/>
              <a:buSzTx/>
              <a:buFontTx/>
              <a:buNone/>
            </a:pPr>
            <a:r>
              <a:rPr lang="en-US" altLang="en-US" sz="2000">
                <a:latin typeface="Arial" panose="020B0604020202020204" pitchFamily="34" charset="0"/>
              </a:rPr>
              <a:t>loss-tolerant</a:t>
            </a:r>
          </a:p>
          <a:p>
            <a:pPr>
              <a:lnSpc>
                <a:spcPct val="100000"/>
              </a:lnSpc>
              <a:spcBef>
                <a:spcPct val="0"/>
              </a:spcBef>
              <a:buClrTx/>
              <a:buSzTx/>
              <a:buFontTx/>
              <a:buNone/>
            </a:pPr>
            <a:r>
              <a:rPr lang="en-US" altLang="en-US" sz="2000">
                <a:latin typeface="Arial" panose="020B0604020202020204" pitchFamily="34" charset="0"/>
              </a:rPr>
              <a:t>no loss</a:t>
            </a:r>
          </a:p>
        </p:txBody>
      </p:sp>
      <p:sp>
        <p:nvSpPr>
          <p:cNvPr id="58375" name="Text Box 5">
            <a:extLst>
              <a:ext uri="{FF2B5EF4-FFF2-40B4-BE49-F238E27FC236}">
                <a16:creationId xmlns:a16="http://schemas.microsoft.com/office/drawing/2014/main" id="{EC91E0F2-6234-4842-BCA7-D1115B98FAD4}"/>
              </a:ext>
            </a:extLst>
          </p:cNvPr>
          <p:cNvSpPr txBox="1">
            <a:spLocks noChangeArrowheads="1"/>
          </p:cNvSpPr>
          <p:nvPr/>
        </p:nvSpPr>
        <p:spPr bwMode="auto">
          <a:xfrm>
            <a:off x="4535488" y="1751013"/>
            <a:ext cx="2574925"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000" b="1">
                <a:latin typeface="Arial" panose="020B0604020202020204" pitchFamily="34" charset="0"/>
              </a:rPr>
              <a:t>throughput</a:t>
            </a:r>
          </a:p>
          <a:p>
            <a:pPr>
              <a:lnSpc>
                <a:spcPct val="100000"/>
              </a:lnSpc>
              <a:spcBef>
                <a:spcPct val="0"/>
              </a:spcBef>
              <a:buClrTx/>
              <a:buSzTx/>
              <a:buFontTx/>
              <a:buNone/>
            </a:pPr>
            <a:endParaRPr lang="en-US" altLang="en-US" sz="2000">
              <a:latin typeface="Arial" panose="020B0604020202020204" pitchFamily="34" charset="0"/>
            </a:endParaRPr>
          </a:p>
          <a:p>
            <a:pPr>
              <a:lnSpc>
                <a:spcPct val="100000"/>
              </a:lnSpc>
              <a:spcBef>
                <a:spcPct val="0"/>
              </a:spcBef>
              <a:buClrTx/>
              <a:buSzTx/>
              <a:buFontTx/>
              <a:buNone/>
            </a:pPr>
            <a:r>
              <a:rPr lang="en-US" altLang="en-US" sz="2000">
                <a:latin typeface="Arial" panose="020B0604020202020204" pitchFamily="34" charset="0"/>
              </a:rPr>
              <a:t>elastic</a:t>
            </a:r>
          </a:p>
          <a:p>
            <a:pPr>
              <a:lnSpc>
                <a:spcPct val="100000"/>
              </a:lnSpc>
              <a:spcBef>
                <a:spcPct val="0"/>
              </a:spcBef>
              <a:buClrTx/>
              <a:buSzTx/>
              <a:buFontTx/>
              <a:buNone/>
            </a:pPr>
            <a:r>
              <a:rPr lang="en-US" altLang="en-US" sz="2000">
                <a:latin typeface="Arial" panose="020B0604020202020204" pitchFamily="34" charset="0"/>
              </a:rPr>
              <a:t>elastic</a:t>
            </a:r>
          </a:p>
          <a:p>
            <a:pPr>
              <a:lnSpc>
                <a:spcPct val="100000"/>
              </a:lnSpc>
              <a:spcBef>
                <a:spcPct val="0"/>
              </a:spcBef>
              <a:buClrTx/>
              <a:buSzTx/>
              <a:buFontTx/>
              <a:buNone/>
            </a:pPr>
            <a:r>
              <a:rPr lang="en-US" altLang="en-US" sz="2000">
                <a:latin typeface="Arial" panose="020B0604020202020204" pitchFamily="34" charset="0"/>
              </a:rPr>
              <a:t>elastic</a:t>
            </a:r>
          </a:p>
          <a:p>
            <a:pPr>
              <a:lnSpc>
                <a:spcPct val="100000"/>
              </a:lnSpc>
              <a:spcBef>
                <a:spcPct val="0"/>
              </a:spcBef>
              <a:buClrTx/>
              <a:buSzTx/>
              <a:buFontTx/>
              <a:buNone/>
            </a:pPr>
            <a:r>
              <a:rPr lang="en-US" altLang="en-US" sz="2000">
                <a:latin typeface="Arial" panose="020B0604020202020204" pitchFamily="34" charset="0"/>
              </a:rPr>
              <a:t>audio: 5kbps-1Mbps</a:t>
            </a:r>
          </a:p>
          <a:p>
            <a:pPr>
              <a:lnSpc>
                <a:spcPct val="100000"/>
              </a:lnSpc>
              <a:spcBef>
                <a:spcPct val="0"/>
              </a:spcBef>
              <a:buClrTx/>
              <a:buSzTx/>
              <a:buFontTx/>
              <a:buNone/>
            </a:pPr>
            <a:r>
              <a:rPr lang="en-US" altLang="en-US" sz="2000">
                <a:latin typeface="Arial" panose="020B0604020202020204" pitchFamily="34" charset="0"/>
              </a:rPr>
              <a:t>video:10kbps-5Mbps</a:t>
            </a:r>
          </a:p>
          <a:p>
            <a:pPr>
              <a:lnSpc>
                <a:spcPct val="100000"/>
              </a:lnSpc>
              <a:spcBef>
                <a:spcPct val="0"/>
              </a:spcBef>
              <a:buClrTx/>
              <a:buSzTx/>
              <a:buFontTx/>
              <a:buNone/>
            </a:pPr>
            <a:r>
              <a:rPr lang="en-US" altLang="en-US" sz="2000">
                <a:latin typeface="Arial" panose="020B0604020202020204" pitchFamily="34" charset="0"/>
              </a:rPr>
              <a:t>same as above </a:t>
            </a:r>
          </a:p>
          <a:p>
            <a:pPr>
              <a:lnSpc>
                <a:spcPct val="100000"/>
              </a:lnSpc>
              <a:spcBef>
                <a:spcPct val="0"/>
              </a:spcBef>
              <a:buClrTx/>
              <a:buSzTx/>
              <a:buFontTx/>
              <a:buNone/>
            </a:pPr>
            <a:r>
              <a:rPr lang="en-US" altLang="en-US" sz="2000">
                <a:latin typeface="Arial" panose="020B0604020202020204" pitchFamily="34" charset="0"/>
              </a:rPr>
              <a:t>few kbps up</a:t>
            </a:r>
          </a:p>
          <a:p>
            <a:pPr>
              <a:lnSpc>
                <a:spcPct val="100000"/>
              </a:lnSpc>
              <a:spcBef>
                <a:spcPct val="0"/>
              </a:spcBef>
              <a:buClrTx/>
              <a:buSzTx/>
              <a:buFontTx/>
              <a:buNone/>
            </a:pPr>
            <a:r>
              <a:rPr lang="en-US" altLang="en-US" sz="2000">
                <a:latin typeface="Arial" panose="020B0604020202020204" pitchFamily="34" charset="0"/>
              </a:rPr>
              <a:t>Elastic</a:t>
            </a:r>
          </a:p>
          <a:p>
            <a:pPr>
              <a:lnSpc>
                <a:spcPct val="100000"/>
              </a:lnSpc>
              <a:spcBef>
                <a:spcPct val="0"/>
              </a:spcBef>
              <a:buClrTx/>
              <a:buSzTx/>
              <a:buFontTx/>
              <a:buNone/>
            </a:pPr>
            <a:endParaRPr lang="en-US" altLang="en-US" sz="2000">
              <a:latin typeface="Arial" panose="020B0604020202020204" pitchFamily="34" charset="0"/>
            </a:endParaRPr>
          </a:p>
        </p:txBody>
      </p:sp>
      <p:sp>
        <p:nvSpPr>
          <p:cNvPr id="58376" name="Text Box 6">
            <a:extLst>
              <a:ext uri="{FF2B5EF4-FFF2-40B4-BE49-F238E27FC236}">
                <a16:creationId xmlns:a16="http://schemas.microsoft.com/office/drawing/2014/main" id="{D0E08154-2A56-4E12-88D5-937277D2E7F7}"/>
              </a:ext>
            </a:extLst>
          </p:cNvPr>
          <p:cNvSpPr txBox="1">
            <a:spLocks noChangeArrowheads="1"/>
          </p:cNvSpPr>
          <p:nvPr/>
        </p:nvSpPr>
        <p:spPr bwMode="auto">
          <a:xfrm>
            <a:off x="6935788" y="1752600"/>
            <a:ext cx="2208212"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000" b="1">
                <a:latin typeface="Arial" panose="020B0604020202020204" pitchFamily="34" charset="0"/>
              </a:rPr>
              <a:t>time sensitive</a:t>
            </a:r>
            <a:endParaRPr lang="en-US" altLang="en-US" sz="2000">
              <a:latin typeface="Arial" panose="020B0604020202020204" pitchFamily="34" charset="0"/>
            </a:endParaRPr>
          </a:p>
          <a:p>
            <a:pPr>
              <a:lnSpc>
                <a:spcPct val="100000"/>
              </a:lnSpc>
              <a:spcBef>
                <a:spcPct val="0"/>
              </a:spcBef>
              <a:buClrTx/>
              <a:buSzTx/>
              <a:buFontTx/>
              <a:buNone/>
            </a:pPr>
            <a:endParaRPr lang="en-US" altLang="en-US" sz="2000">
              <a:latin typeface="Arial" panose="020B0604020202020204" pitchFamily="34" charset="0"/>
            </a:endParaRPr>
          </a:p>
          <a:p>
            <a:pPr>
              <a:lnSpc>
                <a:spcPct val="100000"/>
              </a:lnSpc>
              <a:spcBef>
                <a:spcPct val="0"/>
              </a:spcBef>
              <a:buClrTx/>
              <a:buSzTx/>
              <a:buFontTx/>
              <a:buNone/>
            </a:pPr>
            <a:r>
              <a:rPr lang="en-US" altLang="en-US" sz="2000">
                <a:latin typeface="Arial" panose="020B0604020202020204" pitchFamily="34" charset="0"/>
              </a:rPr>
              <a:t>no</a:t>
            </a:r>
          </a:p>
          <a:p>
            <a:pPr>
              <a:lnSpc>
                <a:spcPct val="100000"/>
              </a:lnSpc>
              <a:spcBef>
                <a:spcPct val="0"/>
              </a:spcBef>
              <a:buClrTx/>
              <a:buSzTx/>
              <a:buFontTx/>
              <a:buNone/>
            </a:pPr>
            <a:r>
              <a:rPr lang="en-US" altLang="en-US" sz="2000">
                <a:latin typeface="Arial" panose="020B0604020202020204" pitchFamily="34" charset="0"/>
              </a:rPr>
              <a:t>no</a:t>
            </a:r>
          </a:p>
          <a:p>
            <a:pPr>
              <a:lnSpc>
                <a:spcPct val="100000"/>
              </a:lnSpc>
              <a:spcBef>
                <a:spcPct val="0"/>
              </a:spcBef>
              <a:buClrTx/>
              <a:buSzTx/>
              <a:buFontTx/>
              <a:buNone/>
            </a:pPr>
            <a:r>
              <a:rPr lang="en-US" altLang="en-US" sz="2000">
                <a:latin typeface="Arial" panose="020B0604020202020204" pitchFamily="34" charset="0"/>
              </a:rPr>
              <a:t>no</a:t>
            </a:r>
          </a:p>
          <a:p>
            <a:pPr>
              <a:lnSpc>
                <a:spcPct val="100000"/>
              </a:lnSpc>
              <a:spcBef>
                <a:spcPct val="0"/>
              </a:spcBef>
              <a:buClrTx/>
              <a:buSzTx/>
              <a:buFontTx/>
              <a:buNone/>
            </a:pPr>
            <a:r>
              <a:rPr lang="en-US" altLang="en-US" sz="2000">
                <a:latin typeface="Arial" panose="020B0604020202020204" pitchFamily="34" charset="0"/>
              </a:rPr>
              <a:t>yes, 100</a:t>
            </a:r>
            <a:r>
              <a:rPr lang="ja-JP" altLang="en-US" sz="2000">
                <a:latin typeface="Arial" panose="020B0604020202020204" pitchFamily="34" charset="0"/>
              </a:rPr>
              <a:t>’</a:t>
            </a:r>
            <a:r>
              <a:rPr lang="en-US" altLang="ja-JP" sz="2000">
                <a:latin typeface="Arial" panose="020B0604020202020204" pitchFamily="34" charset="0"/>
              </a:rPr>
              <a:t>s msec</a:t>
            </a:r>
          </a:p>
          <a:p>
            <a:pPr>
              <a:lnSpc>
                <a:spcPct val="100000"/>
              </a:lnSpc>
              <a:spcBef>
                <a:spcPct val="0"/>
              </a:spcBef>
              <a:buClrTx/>
              <a:buSzTx/>
              <a:buFontTx/>
              <a:buNone/>
            </a:pPr>
            <a:endParaRPr lang="en-US" altLang="en-US" sz="2000">
              <a:latin typeface="Arial" panose="020B0604020202020204" pitchFamily="34" charset="0"/>
            </a:endParaRPr>
          </a:p>
          <a:p>
            <a:pPr>
              <a:lnSpc>
                <a:spcPct val="100000"/>
              </a:lnSpc>
              <a:spcBef>
                <a:spcPct val="0"/>
              </a:spcBef>
              <a:buClrTx/>
              <a:buSzTx/>
              <a:buFontTx/>
              <a:buNone/>
            </a:pPr>
            <a:r>
              <a:rPr lang="en-US" altLang="en-US" sz="2000">
                <a:latin typeface="Arial" panose="020B0604020202020204" pitchFamily="34" charset="0"/>
              </a:rPr>
              <a:t>yes, few secs</a:t>
            </a:r>
          </a:p>
          <a:p>
            <a:pPr>
              <a:lnSpc>
                <a:spcPct val="100000"/>
              </a:lnSpc>
              <a:spcBef>
                <a:spcPct val="0"/>
              </a:spcBef>
              <a:buClrTx/>
              <a:buSzTx/>
              <a:buFontTx/>
              <a:buNone/>
            </a:pPr>
            <a:r>
              <a:rPr lang="en-US" altLang="en-US" sz="2000">
                <a:latin typeface="Arial" panose="020B0604020202020204" pitchFamily="34" charset="0"/>
              </a:rPr>
              <a:t>yes, 100</a:t>
            </a:r>
            <a:r>
              <a:rPr lang="ja-JP" altLang="en-US" sz="2000">
                <a:latin typeface="Arial" panose="020B0604020202020204" pitchFamily="34" charset="0"/>
              </a:rPr>
              <a:t>’</a:t>
            </a:r>
            <a:r>
              <a:rPr lang="en-US" altLang="ja-JP" sz="2000">
                <a:latin typeface="Arial" panose="020B0604020202020204" pitchFamily="34" charset="0"/>
              </a:rPr>
              <a:t>s msec</a:t>
            </a:r>
          </a:p>
          <a:p>
            <a:pPr>
              <a:lnSpc>
                <a:spcPct val="100000"/>
              </a:lnSpc>
              <a:spcBef>
                <a:spcPct val="0"/>
              </a:spcBef>
              <a:buClrTx/>
              <a:buSzTx/>
              <a:buFontTx/>
              <a:buNone/>
            </a:pPr>
            <a:r>
              <a:rPr lang="en-US" altLang="ja-JP" sz="2000">
                <a:latin typeface="Arial" panose="020B0604020202020204" pitchFamily="34" charset="0"/>
              </a:rPr>
              <a:t>yes and no</a:t>
            </a:r>
          </a:p>
        </p:txBody>
      </p:sp>
      <p:sp>
        <p:nvSpPr>
          <p:cNvPr id="58377" name="Line 7">
            <a:extLst>
              <a:ext uri="{FF2B5EF4-FFF2-40B4-BE49-F238E27FC236}">
                <a16:creationId xmlns:a16="http://schemas.microsoft.com/office/drawing/2014/main" id="{2FB5773B-D12B-4610-8E15-2AFB2689E414}"/>
              </a:ext>
            </a:extLst>
          </p:cNvPr>
          <p:cNvSpPr>
            <a:spLocks noChangeShapeType="1"/>
          </p:cNvSpPr>
          <p:nvPr/>
        </p:nvSpPr>
        <p:spPr bwMode="auto">
          <a:xfrm flipV="1">
            <a:off x="884238" y="2133600"/>
            <a:ext cx="7562850" cy="9525"/>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378" name="Line 8">
            <a:extLst>
              <a:ext uri="{FF2B5EF4-FFF2-40B4-BE49-F238E27FC236}">
                <a16:creationId xmlns:a16="http://schemas.microsoft.com/office/drawing/2014/main" id="{F251078E-53F4-4CAE-A5B8-0B1E64BE8B42}"/>
              </a:ext>
            </a:extLst>
          </p:cNvPr>
          <p:cNvSpPr>
            <a:spLocks noChangeShapeType="1"/>
          </p:cNvSpPr>
          <p:nvPr/>
        </p:nvSpPr>
        <p:spPr bwMode="auto">
          <a:xfrm flipV="1">
            <a:off x="847725" y="2733675"/>
            <a:ext cx="7629525"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379" name="Line 9">
            <a:extLst>
              <a:ext uri="{FF2B5EF4-FFF2-40B4-BE49-F238E27FC236}">
                <a16:creationId xmlns:a16="http://schemas.microsoft.com/office/drawing/2014/main" id="{D9A43CE5-333B-42EA-874C-031137C207C4}"/>
              </a:ext>
            </a:extLst>
          </p:cNvPr>
          <p:cNvSpPr>
            <a:spLocks noChangeShapeType="1"/>
          </p:cNvSpPr>
          <p:nvPr/>
        </p:nvSpPr>
        <p:spPr bwMode="auto">
          <a:xfrm flipV="1">
            <a:off x="857250" y="3028950"/>
            <a:ext cx="7629525"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380" name="Line 10">
            <a:extLst>
              <a:ext uri="{FF2B5EF4-FFF2-40B4-BE49-F238E27FC236}">
                <a16:creationId xmlns:a16="http://schemas.microsoft.com/office/drawing/2014/main" id="{57FEE0E5-DEEF-469A-B9B4-135B440ECE58}"/>
              </a:ext>
            </a:extLst>
          </p:cNvPr>
          <p:cNvSpPr>
            <a:spLocks noChangeShapeType="1"/>
          </p:cNvSpPr>
          <p:nvPr/>
        </p:nvSpPr>
        <p:spPr bwMode="auto">
          <a:xfrm flipV="1">
            <a:off x="866775" y="3324225"/>
            <a:ext cx="7629525"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381" name="Line 11">
            <a:extLst>
              <a:ext uri="{FF2B5EF4-FFF2-40B4-BE49-F238E27FC236}">
                <a16:creationId xmlns:a16="http://schemas.microsoft.com/office/drawing/2014/main" id="{2A51BC7B-A4E2-4EB9-A547-C7C516B736B7}"/>
              </a:ext>
            </a:extLst>
          </p:cNvPr>
          <p:cNvSpPr>
            <a:spLocks noChangeShapeType="1"/>
          </p:cNvSpPr>
          <p:nvPr/>
        </p:nvSpPr>
        <p:spPr bwMode="auto">
          <a:xfrm flipV="1">
            <a:off x="885825" y="3933825"/>
            <a:ext cx="7629525"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382" name="Line 12">
            <a:extLst>
              <a:ext uri="{FF2B5EF4-FFF2-40B4-BE49-F238E27FC236}">
                <a16:creationId xmlns:a16="http://schemas.microsoft.com/office/drawing/2014/main" id="{51F7718E-7CF8-4034-823C-10ADE07A16DA}"/>
              </a:ext>
            </a:extLst>
          </p:cNvPr>
          <p:cNvSpPr>
            <a:spLocks noChangeShapeType="1"/>
          </p:cNvSpPr>
          <p:nvPr/>
        </p:nvSpPr>
        <p:spPr bwMode="auto">
          <a:xfrm flipV="1">
            <a:off x="838200" y="4248150"/>
            <a:ext cx="7629525"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383" name="Line 13">
            <a:extLst>
              <a:ext uri="{FF2B5EF4-FFF2-40B4-BE49-F238E27FC236}">
                <a16:creationId xmlns:a16="http://schemas.microsoft.com/office/drawing/2014/main" id="{C3EF03ED-EA2A-43B5-B5A5-DE06D20E3AC2}"/>
              </a:ext>
            </a:extLst>
          </p:cNvPr>
          <p:cNvSpPr>
            <a:spLocks noChangeShapeType="1"/>
          </p:cNvSpPr>
          <p:nvPr/>
        </p:nvSpPr>
        <p:spPr bwMode="auto">
          <a:xfrm flipV="1">
            <a:off x="838200" y="4572000"/>
            <a:ext cx="7629525"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384" name="Line 14">
            <a:extLst>
              <a:ext uri="{FF2B5EF4-FFF2-40B4-BE49-F238E27FC236}">
                <a16:creationId xmlns:a16="http://schemas.microsoft.com/office/drawing/2014/main" id="{2F7D79E7-81E2-4A24-A910-5FD31DB3B64C}"/>
              </a:ext>
            </a:extLst>
          </p:cNvPr>
          <p:cNvSpPr>
            <a:spLocks noChangeShapeType="1"/>
          </p:cNvSpPr>
          <p:nvPr/>
        </p:nvSpPr>
        <p:spPr bwMode="auto">
          <a:xfrm flipV="1">
            <a:off x="800100" y="4883150"/>
            <a:ext cx="7629525"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AAA19AB4-0C8D-4F50-80D9-76597C92AD0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60418" name="Rectangle 8">
            <a:extLst>
              <a:ext uri="{FF2B5EF4-FFF2-40B4-BE49-F238E27FC236}">
                <a16:creationId xmlns:a16="http://schemas.microsoft.com/office/drawing/2014/main" id="{0489C2F3-A0F2-4788-A60F-1EB65155157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88CC3715-58D0-4EA4-A3FD-58AF83B3BB13}" type="slidenum">
              <a:rPr lang="en-US" altLang="en-US" sz="1200" smtClean="0">
                <a:latin typeface="Tahoma" panose="020B0604030504040204" pitchFamily="34" charset="0"/>
              </a:rPr>
              <a:pPr>
                <a:lnSpc>
                  <a:spcPct val="100000"/>
                </a:lnSpc>
                <a:spcBef>
                  <a:spcPct val="0"/>
                </a:spcBef>
                <a:buClrTx/>
                <a:buSzTx/>
                <a:buFontTx/>
                <a:buNone/>
              </a:pPr>
              <a:t>15</a:t>
            </a:fld>
            <a:endParaRPr lang="en-US" altLang="en-US" sz="1200">
              <a:latin typeface="Tahoma" panose="020B0604030504040204" pitchFamily="34" charset="0"/>
            </a:endParaRPr>
          </a:p>
        </p:txBody>
      </p:sp>
      <p:sp>
        <p:nvSpPr>
          <p:cNvPr id="60419" name="Rectangle 2">
            <a:extLst>
              <a:ext uri="{FF2B5EF4-FFF2-40B4-BE49-F238E27FC236}">
                <a16:creationId xmlns:a16="http://schemas.microsoft.com/office/drawing/2014/main" id="{BC18C3D0-C177-4F35-8BE1-94A4B2B07D19}"/>
              </a:ext>
            </a:extLst>
          </p:cNvPr>
          <p:cNvSpPr>
            <a:spLocks noGrp="1" noChangeArrowheads="1"/>
          </p:cNvSpPr>
          <p:nvPr>
            <p:ph type="title"/>
          </p:nvPr>
        </p:nvSpPr>
        <p:spPr>
          <a:xfrm>
            <a:off x="344488" y="268288"/>
            <a:ext cx="7772400" cy="858837"/>
          </a:xfrm>
        </p:spPr>
        <p:txBody>
          <a:bodyPr/>
          <a:lstStyle/>
          <a:p>
            <a:r>
              <a:rPr lang="en-US" altLang="en-US" sz="3600">
                <a:ea typeface="ＭＳ Ｐゴシック" panose="020B0600070205080204" pitchFamily="34" charset="-128"/>
              </a:rPr>
              <a:t>Internet transport protocols services</a:t>
            </a:r>
            <a:endParaRPr lang="en-US" altLang="en-US">
              <a:ea typeface="ＭＳ Ｐゴシック" panose="020B0600070205080204" pitchFamily="34" charset="-128"/>
            </a:endParaRPr>
          </a:p>
        </p:txBody>
      </p:sp>
      <p:sp>
        <p:nvSpPr>
          <p:cNvPr id="60420" name="Rectangle 3">
            <a:extLst>
              <a:ext uri="{FF2B5EF4-FFF2-40B4-BE49-F238E27FC236}">
                <a16:creationId xmlns:a16="http://schemas.microsoft.com/office/drawing/2014/main" id="{DE10307C-4CEE-4668-B14F-4DD2F2083B99}"/>
              </a:ext>
            </a:extLst>
          </p:cNvPr>
          <p:cNvSpPr>
            <a:spLocks noGrp="1" noChangeArrowheads="1"/>
          </p:cNvSpPr>
          <p:nvPr>
            <p:ph type="body" sz="half" idx="1"/>
          </p:nvPr>
        </p:nvSpPr>
        <p:spPr>
          <a:xfrm>
            <a:off x="533400" y="1533525"/>
            <a:ext cx="4095750" cy="4648200"/>
          </a:xfrm>
        </p:spPr>
        <p:txBody>
          <a:bodyPr/>
          <a:lstStyle/>
          <a:p>
            <a:pPr>
              <a:lnSpc>
                <a:spcPct val="75000"/>
              </a:lnSpc>
              <a:buFont typeface="Wingdings" panose="05000000000000000000" pitchFamily="2" charset="2"/>
              <a:buNone/>
            </a:pPr>
            <a:r>
              <a:rPr lang="en-US" altLang="en-US" i="1">
                <a:solidFill>
                  <a:srgbClr val="000099"/>
                </a:solidFill>
                <a:ea typeface="ＭＳ Ｐゴシック" panose="020B0600070205080204" pitchFamily="34" charset="-128"/>
              </a:rPr>
              <a:t>TCP (Transmission Control Protocol) service:</a:t>
            </a:r>
          </a:p>
          <a:p>
            <a:pPr>
              <a:lnSpc>
                <a:spcPct val="75000"/>
              </a:lnSpc>
            </a:pPr>
            <a:r>
              <a:rPr lang="en-US" altLang="en-US" sz="2400" i="1">
                <a:solidFill>
                  <a:srgbClr val="CC0000"/>
                </a:solidFill>
                <a:ea typeface="ＭＳ Ｐゴシック" panose="020B0600070205080204" pitchFamily="34" charset="-128"/>
              </a:rPr>
              <a:t>reliable transport</a:t>
            </a:r>
            <a:r>
              <a:rPr lang="en-US" altLang="en-US" sz="2400" i="1">
                <a:solidFill>
                  <a:schemeClr val="accent2"/>
                </a:solidFill>
                <a:ea typeface="ＭＳ Ｐゴシック" panose="020B0600070205080204" pitchFamily="34" charset="-128"/>
              </a:rPr>
              <a:t> </a:t>
            </a:r>
            <a:r>
              <a:rPr lang="en-US" altLang="en-US" sz="2400">
                <a:ea typeface="ＭＳ Ｐゴシック" panose="020B0600070205080204" pitchFamily="34" charset="-128"/>
              </a:rPr>
              <a:t>between sending and receiving process</a:t>
            </a:r>
            <a:endParaRPr lang="en-US" altLang="en-US" sz="2400">
              <a:solidFill>
                <a:schemeClr val="accent2"/>
              </a:solidFill>
              <a:ea typeface="ＭＳ Ｐゴシック" panose="020B0600070205080204" pitchFamily="34" charset="-128"/>
            </a:endParaRPr>
          </a:p>
          <a:p>
            <a:pPr>
              <a:lnSpc>
                <a:spcPct val="75000"/>
              </a:lnSpc>
            </a:pPr>
            <a:r>
              <a:rPr lang="en-US" altLang="en-US" sz="2400" i="1">
                <a:solidFill>
                  <a:srgbClr val="CC0000"/>
                </a:solidFill>
                <a:ea typeface="ＭＳ Ｐゴシック" panose="020B0600070205080204" pitchFamily="34" charset="-128"/>
              </a:rPr>
              <a:t>flow control:</a:t>
            </a:r>
            <a:r>
              <a:rPr lang="en-US" altLang="en-US" sz="2400">
                <a:ea typeface="ＭＳ Ｐゴシック" panose="020B0600070205080204" pitchFamily="34" charset="-128"/>
              </a:rPr>
              <a:t> sender won</a:t>
            </a:r>
            <a:r>
              <a:rPr lang="ja-JP" altLang="en-US" sz="2400">
                <a:ea typeface="ＭＳ Ｐゴシック" panose="020B0600070205080204" pitchFamily="34" charset="-128"/>
              </a:rPr>
              <a:t>’</a:t>
            </a:r>
            <a:r>
              <a:rPr lang="en-US" altLang="ja-JP" sz="2400">
                <a:ea typeface="ＭＳ Ｐゴシック" panose="020B0600070205080204" pitchFamily="34" charset="-128"/>
              </a:rPr>
              <a:t>t overwhelm receiver </a:t>
            </a:r>
          </a:p>
          <a:p>
            <a:pPr>
              <a:lnSpc>
                <a:spcPct val="75000"/>
              </a:lnSpc>
            </a:pPr>
            <a:r>
              <a:rPr lang="en-US" altLang="en-US" sz="2400" i="1">
                <a:solidFill>
                  <a:srgbClr val="CC0000"/>
                </a:solidFill>
                <a:ea typeface="ＭＳ Ｐゴシック" panose="020B0600070205080204" pitchFamily="34" charset="-128"/>
              </a:rPr>
              <a:t>congestion control:</a:t>
            </a:r>
            <a:r>
              <a:rPr lang="en-US" altLang="en-US" sz="2400">
                <a:ea typeface="ＭＳ Ｐゴシック" panose="020B0600070205080204" pitchFamily="34" charset="-128"/>
              </a:rPr>
              <a:t> throttle sender when network overloaded</a:t>
            </a:r>
          </a:p>
          <a:p>
            <a:pPr>
              <a:lnSpc>
                <a:spcPct val="75000"/>
              </a:lnSpc>
            </a:pPr>
            <a:r>
              <a:rPr lang="en-US" altLang="en-US" sz="2400" i="1">
                <a:solidFill>
                  <a:srgbClr val="CC0000"/>
                </a:solidFill>
                <a:ea typeface="ＭＳ Ｐゴシック" panose="020B0600070205080204" pitchFamily="34" charset="-128"/>
              </a:rPr>
              <a:t>does not provide:</a:t>
            </a:r>
            <a:r>
              <a:rPr lang="en-US" altLang="en-US" sz="2400">
                <a:ea typeface="ＭＳ Ｐゴシック" panose="020B0600070205080204" pitchFamily="34" charset="-128"/>
              </a:rPr>
              <a:t> timing, minimum throughput guarantee, security</a:t>
            </a:r>
          </a:p>
          <a:p>
            <a:pPr>
              <a:lnSpc>
                <a:spcPct val="75000"/>
              </a:lnSpc>
            </a:pPr>
            <a:r>
              <a:rPr lang="en-US" altLang="en-US" sz="2400" i="1">
                <a:solidFill>
                  <a:srgbClr val="CC0000"/>
                </a:solidFill>
                <a:ea typeface="ＭＳ Ｐゴシック" panose="020B0600070205080204" pitchFamily="34" charset="-128"/>
              </a:rPr>
              <a:t>connection-oriented:</a:t>
            </a:r>
            <a:r>
              <a:rPr lang="en-US" altLang="en-US" sz="2400">
                <a:ea typeface="ＭＳ Ｐゴシック" panose="020B0600070205080204" pitchFamily="34" charset="-128"/>
              </a:rPr>
              <a:t> setup required between client and server processes</a:t>
            </a:r>
          </a:p>
          <a:p>
            <a:pPr>
              <a:lnSpc>
                <a:spcPct val="75000"/>
              </a:lnSpc>
            </a:pPr>
            <a:endParaRPr lang="en-US" altLang="en-US">
              <a:ea typeface="ＭＳ Ｐゴシック" panose="020B0600070205080204" pitchFamily="34" charset="-128"/>
            </a:endParaRPr>
          </a:p>
        </p:txBody>
      </p:sp>
      <p:sp>
        <p:nvSpPr>
          <p:cNvPr id="60421" name="Rectangle 4">
            <a:extLst>
              <a:ext uri="{FF2B5EF4-FFF2-40B4-BE49-F238E27FC236}">
                <a16:creationId xmlns:a16="http://schemas.microsoft.com/office/drawing/2014/main" id="{AF3ACDA2-4652-4237-BAB2-5C70D9B8681C}"/>
              </a:ext>
            </a:extLst>
          </p:cNvPr>
          <p:cNvSpPr>
            <a:spLocks noGrp="1" noChangeArrowheads="1"/>
          </p:cNvSpPr>
          <p:nvPr>
            <p:ph type="body" sz="half" idx="2"/>
          </p:nvPr>
        </p:nvSpPr>
        <p:spPr>
          <a:xfrm>
            <a:off x="4733925" y="1484313"/>
            <a:ext cx="3667125" cy="4648200"/>
          </a:xfrm>
        </p:spPr>
        <p:txBody>
          <a:bodyPr/>
          <a:lstStyle/>
          <a:p>
            <a:pPr>
              <a:buFont typeface="Wingdings" panose="05000000000000000000" pitchFamily="2" charset="2"/>
              <a:buNone/>
            </a:pPr>
            <a:r>
              <a:rPr lang="en-US" altLang="en-US" i="1">
                <a:solidFill>
                  <a:srgbClr val="000099"/>
                </a:solidFill>
                <a:ea typeface="ＭＳ Ｐゴシック" panose="020B0600070205080204" pitchFamily="34" charset="-128"/>
              </a:rPr>
              <a:t>UDP service (User Datagram Protocol):</a:t>
            </a:r>
          </a:p>
          <a:p>
            <a:r>
              <a:rPr lang="en-US" altLang="en-US" sz="2400" i="1">
                <a:solidFill>
                  <a:srgbClr val="CC0000"/>
                </a:solidFill>
                <a:ea typeface="ＭＳ Ｐゴシック" panose="020B0600070205080204" pitchFamily="34" charset="-128"/>
              </a:rPr>
              <a:t>unreliable data transfer</a:t>
            </a:r>
            <a:r>
              <a:rPr lang="en-US" altLang="en-US" sz="2400">
                <a:ea typeface="ＭＳ Ｐゴシック" panose="020B0600070205080204" pitchFamily="34" charset="-128"/>
              </a:rPr>
              <a:t> between sending and receiving process</a:t>
            </a:r>
          </a:p>
          <a:p>
            <a:r>
              <a:rPr lang="en-US" altLang="en-US" sz="2400" i="1">
                <a:solidFill>
                  <a:srgbClr val="CC0000"/>
                </a:solidFill>
                <a:ea typeface="ＭＳ Ｐゴシック" panose="020B0600070205080204" pitchFamily="34" charset="-128"/>
              </a:rPr>
              <a:t>does not provide:</a:t>
            </a:r>
            <a:r>
              <a:rPr lang="en-US" altLang="en-US" sz="2400">
                <a:ea typeface="ＭＳ Ｐゴシック" panose="020B0600070205080204" pitchFamily="34" charset="-128"/>
              </a:rPr>
              <a:t> reliability, flow control, congestion control, timing, throughput guarantee, security, or connection setup, </a:t>
            </a:r>
          </a:p>
          <a:p>
            <a:endParaRPr lang="en-US" altLang="en-US" sz="2400">
              <a:ea typeface="ＭＳ Ｐゴシック" panose="020B0600070205080204" pitchFamily="34" charset="-128"/>
            </a:endParaRPr>
          </a:p>
          <a:p>
            <a:pPr>
              <a:buFont typeface="Wingdings" panose="05000000000000000000" pitchFamily="2" charset="2"/>
              <a:buNone/>
            </a:pPr>
            <a:r>
              <a:rPr lang="en-US" altLang="en-US" sz="2400" u="sng">
                <a:solidFill>
                  <a:srgbClr val="CC0000"/>
                </a:solidFill>
                <a:ea typeface="ＭＳ Ｐゴシック" panose="020B0600070205080204" pitchFamily="34" charset="-128"/>
              </a:rPr>
              <a:t>Q:</a:t>
            </a:r>
            <a:r>
              <a:rPr lang="en-US" altLang="en-US" sz="2400">
                <a:ea typeface="ＭＳ Ｐゴシック" panose="020B0600070205080204" pitchFamily="34" charset="-128"/>
              </a:rPr>
              <a:t> why bother?  Why is there a UDP?</a:t>
            </a:r>
          </a:p>
        </p:txBody>
      </p:sp>
      <p:pic>
        <p:nvPicPr>
          <p:cNvPr id="60422" name="Picture 11" descr="underline_base">
            <a:extLst>
              <a:ext uri="{FF2B5EF4-FFF2-40B4-BE49-F238E27FC236}">
                <a16:creationId xmlns:a16="http://schemas.microsoft.com/office/drawing/2014/main" id="{8760AD5F-69E2-4348-BE05-81E68565799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38" y="944563"/>
            <a:ext cx="7313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24CF886-ACBD-E94E-9853-35F7645A6B14}"/>
                  </a:ext>
                </a:extLst>
              </p14:cNvPr>
              <p14:cNvContentPartPr/>
              <p14:nvPr/>
            </p14:nvContentPartPr>
            <p14:xfrm>
              <a:off x="2438280" y="1193400"/>
              <a:ext cx="6681240" cy="5657040"/>
            </p14:xfrm>
          </p:contentPart>
        </mc:Choice>
        <mc:Fallback xmlns="">
          <p:pic>
            <p:nvPicPr>
              <p:cNvPr id="2" name="Ink 1">
                <a:extLst>
                  <a:ext uri="{FF2B5EF4-FFF2-40B4-BE49-F238E27FC236}">
                    <a16:creationId xmlns:a16="http://schemas.microsoft.com/office/drawing/2014/main" id="{824CF886-ACBD-E94E-9853-35F7645A6B14}"/>
                  </a:ext>
                </a:extLst>
              </p:cNvPr>
              <p:cNvPicPr/>
              <p:nvPr/>
            </p:nvPicPr>
            <p:blipFill>
              <a:blip r:embed="rId5"/>
              <a:stretch>
                <a:fillRect/>
              </a:stretch>
            </p:blipFill>
            <p:spPr>
              <a:xfrm>
                <a:off x="2422080" y="1177200"/>
                <a:ext cx="6713640" cy="568944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91C3859B-E039-45DD-9E8C-45AE01DA707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62466" name="Rectangle 8">
            <a:extLst>
              <a:ext uri="{FF2B5EF4-FFF2-40B4-BE49-F238E27FC236}">
                <a16:creationId xmlns:a16="http://schemas.microsoft.com/office/drawing/2014/main" id="{6122E192-046D-4B50-9551-432C2A91ADA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14F658D9-9176-40DB-9F1C-9A8879849999}" type="slidenum">
              <a:rPr lang="en-US" altLang="en-US" sz="1200" smtClean="0">
                <a:latin typeface="Tahoma" panose="020B0604030504040204" pitchFamily="34" charset="0"/>
              </a:rPr>
              <a:pPr>
                <a:lnSpc>
                  <a:spcPct val="100000"/>
                </a:lnSpc>
                <a:spcBef>
                  <a:spcPct val="0"/>
                </a:spcBef>
                <a:buClrTx/>
                <a:buSzTx/>
                <a:buFontTx/>
                <a:buNone/>
              </a:pPr>
              <a:t>16</a:t>
            </a:fld>
            <a:endParaRPr lang="en-US" altLang="en-US" sz="1200">
              <a:latin typeface="Tahoma" panose="020B0604030504040204" pitchFamily="34" charset="0"/>
            </a:endParaRPr>
          </a:p>
        </p:txBody>
      </p:sp>
      <p:pic>
        <p:nvPicPr>
          <p:cNvPr id="62467" name="Picture 18" descr="underline_base">
            <a:extLst>
              <a:ext uri="{FF2B5EF4-FFF2-40B4-BE49-F238E27FC236}">
                <a16:creationId xmlns:a16="http://schemas.microsoft.com/office/drawing/2014/main" id="{51619735-397C-4DAC-8B36-84AB6809BB6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5" y="876300"/>
            <a:ext cx="77692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Rectangle 2">
            <a:extLst>
              <a:ext uri="{FF2B5EF4-FFF2-40B4-BE49-F238E27FC236}">
                <a16:creationId xmlns:a16="http://schemas.microsoft.com/office/drawing/2014/main" id="{DF4F200A-039D-4FCD-B2EC-0EA23AAD2312}"/>
              </a:ext>
            </a:extLst>
          </p:cNvPr>
          <p:cNvSpPr>
            <a:spLocks noGrp="1" noChangeArrowheads="1"/>
          </p:cNvSpPr>
          <p:nvPr>
            <p:ph type="title"/>
          </p:nvPr>
        </p:nvSpPr>
        <p:spPr>
          <a:xfrm>
            <a:off x="215900" y="261938"/>
            <a:ext cx="8747125" cy="838200"/>
          </a:xfrm>
        </p:spPr>
        <p:txBody>
          <a:bodyPr/>
          <a:lstStyle/>
          <a:p>
            <a:r>
              <a:rPr lang="en-US" altLang="en-US" sz="3200">
                <a:ea typeface="ＭＳ Ｐゴシック" panose="020B0600070205080204" pitchFamily="34" charset="-128"/>
              </a:rPr>
              <a:t>Internet apps:  application, transport protocols</a:t>
            </a:r>
            <a:endParaRPr lang="en-US" altLang="en-US">
              <a:ea typeface="ＭＳ Ｐゴシック" panose="020B0600070205080204" pitchFamily="34" charset="-128"/>
            </a:endParaRPr>
          </a:p>
        </p:txBody>
      </p:sp>
      <p:sp>
        <p:nvSpPr>
          <p:cNvPr id="62469" name="Text Box 3">
            <a:extLst>
              <a:ext uri="{FF2B5EF4-FFF2-40B4-BE49-F238E27FC236}">
                <a16:creationId xmlns:a16="http://schemas.microsoft.com/office/drawing/2014/main" id="{1640B02F-FFD3-4E29-BDC3-54A4668C00CA}"/>
              </a:ext>
            </a:extLst>
          </p:cNvPr>
          <p:cNvSpPr txBox="1">
            <a:spLocks noChangeArrowheads="1"/>
          </p:cNvSpPr>
          <p:nvPr/>
        </p:nvSpPr>
        <p:spPr bwMode="auto">
          <a:xfrm>
            <a:off x="215900" y="1773238"/>
            <a:ext cx="28067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100000"/>
              </a:lnSpc>
              <a:spcBef>
                <a:spcPct val="0"/>
              </a:spcBef>
              <a:buClrTx/>
              <a:buSzTx/>
              <a:buFontTx/>
              <a:buNone/>
            </a:pPr>
            <a:r>
              <a:rPr lang="en-US" altLang="en-US" sz="2000" b="1">
                <a:latin typeface="Arial" panose="020B0604020202020204" pitchFamily="34" charset="0"/>
              </a:rPr>
              <a:t>application</a:t>
            </a:r>
            <a:endParaRPr lang="en-US" altLang="en-US" sz="2000">
              <a:latin typeface="Arial" panose="020B0604020202020204" pitchFamily="34" charset="0"/>
            </a:endParaRPr>
          </a:p>
          <a:p>
            <a:pPr algn="r">
              <a:lnSpc>
                <a:spcPct val="100000"/>
              </a:lnSpc>
              <a:spcBef>
                <a:spcPct val="0"/>
              </a:spcBef>
              <a:buClrTx/>
              <a:buSzTx/>
              <a:buFontTx/>
              <a:buNone/>
            </a:pPr>
            <a:endParaRPr lang="en-US" altLang="en-US" sz="2000">
              <a:latin typeface="Arial" panose="020B0604020202020204" pitchFamily="34" charset="0"/>
            </a:endParaRPr>
          </a:p>
          <a:p>
            <a:pPr algn="r">
              <a:lnSpc>
                <a:spcPct val="100000"/>
              </a:lnSpc>
              <a:spcBef>
                <a:spcPct val="0"/>
              </a:spcBef>
              <a:buClrTx/>
              <a:buSzTx/>
              <a:buFontTx/>
              <a:buNone/>
            </a:pPr>
            <a:r>
              <a:rPr lang="en-US" altLang="en-US" sz="2000">
                <a:latin typeface="Arial" panose="020B0604020202020204" pitchFamily="34" charset="0"/>
              </a:rPr>
              <a:t>e-mail</a:t>
            </a:r>
          </a:p>
          <a:p>
            <a:pPr algn="r">
              <a:lnSpc>
                <a:spcPct val="100000"/>
              </a:lnSpc>
              <a:spcBef>
                <a:spcPct val="0"/>
              </a:spcBef>
              <a:buClrTx/>
              <a:buSzTx/>
              <a:buFontTx/>
              <a:buNone/>
            </a:pPr>
            <a:r>
              <a:rPr lang="en-US" altLang="en-US" sz="2000">
                <a:latin typeface="Arial" panose="020B0604020202020204" pitchFamily="34" charset="0"/>
              </a:rPr>
              <a:t>remote terminal access</a:t>
            </a:r>
          </a:p>
          <a:p>
            <a:pPr algn="r">
              <a:lnSpc>
                <a:spcPct val="100000"/>
              </a:lnSpc>
              <a:spcBef>
                <a:spcPct val="0"/>
              </a:spcBef>
              <a:buClrTx/>
              <a:buSzTx/>
              <a:buFontTx/>
              <a:buNone/>
            </a:pPr>
            <a:r>
              <a:rPr lang="en-US" altLang="en-US" sz="2000">
                <a:latin typeface="Arial" panose="020B0604020202020204" pitchFamily="34" charset="0"/>
              </a:rPr>
              <a:t>Web </a:t>
            </a:r>
          </a:p>
          <a:p>
            <a:pPr algn="r">
              <a:lnSpc>
                <a:spcPct val="100000"/>
              </a:lnSpc>
              <a:spcBef>
                <a:spcPct val="0"/>
              </a:spcBef>
              <a:buClrTx/>
              <a:buSzTx/>
              <a:buFontTx/>
              <a:buNone/>
            </a:pPr>
            <a:r>
              <a:rPr lang="en-US" altLang="en-US" sz="2000">
                <a:latin typeface="Arial" panose="020B0604020202020204" pitchFamily="34" charset="0"/>
              </a:rPr>
              <a:t>file transfer</a:t>
            </a:r>
          </a:p>
          <a:p>
            <a:pPr algn="r">
              <a:lnSpc>
                <a:spcPct val="100000"/>
              </a:lnSpc>
              <a:spcBef>
                <a:spcPct val="0"/>
              </a:spcBef>
              <a:buClrTx/>
              <a:buSzTx/>
              <a:buFontTx/>
              <a:buNone/>
            </a:pPr>
            <a:r>
              <a:rPr lang="en-US" altLang="en-US" sz="2000">
                <a:latin typeface="Arial" panose="020B0604020202020204" pitchFamily="34" charset="0"/>
              </a:rPr>
              <a:t>streaming multimedia</a:t>
            </a:r>
          </a:p>
          <a:p>
            <a:pPr algn="r">
              <a:lnSpc>
                <a:spcPct val="100000"/>
              </a:lnSpc>
              <a:spcBef>
                <a:spcPct val="0"/>
              </a:spcBef>
              <a:buClrTx/>
              <a:buSzTx/>
              <a:buFontTx/>
              <a:buNone/>
            </a:pPr>
            <a:endParaRPr lang="en-US" altLang="en-US" sz="2000">
              <a:latin typeface="Arial" panose="020B0604020202020204" pitchFamily="34" charset="0"/>
            </a:endParaRPr>
          </a:p>
          <a:p>
            <a:pPr algn="r">
              <a:lnSpc>
                <a:spcPct val="100000"/>
              </a:lnSpc>
              <a:spcBef>
                <a:spcPct val="0"/>
              </a:spcBef>
              <a:buClrTx/>
              <a:buSzTx/>
              <a:buFontTx/>
              <a:buNone/>
            </a:pPr>
            <a:r>
              <a:rPr lang="en-US" altLang="en-US" sz="2000">
                <a:latin typeface="Arial" panose="020B0604020202020204" pitchFamily="34" charset="0"/>
              </a:rPr>
              <a:t>Internet telephony</a:t>
            </a:r>
          </a:p>
          <a:p>
            <a:pPr algn="r">
              <a:lnSpc>
                <a:spcPct val="100000"/>
              </a:lnSpc>
              <a:spcBef>
                <a:spcPct val="0"/>
              </a:spcBef>
              <a:buClrTx/>
              <a:buSzTx/>
              <a:buFontTx/>
              <a:buNone/>
            </a:pPr>
            <a:endParaRPr lang="en-US" altLang="en-US" sz="2400">
              <a:latin typeface="Times New Roman" panose="02020603050405020304" pitchFamily="18" charset="0"/>
            </a:endParaRPr>
          </a:p>
        </p:txBody>
      </p:sp>
      <p:sp>
        <p:nvSpPr>
          <p:cNvPr id="62470" name="Text Box 4">
            <a:extLst>
              <a:ext uri="{FF2B5EF4-FFF2-40B4-BE49-F238E27FC236}">
                <a16:creationId xmlns:a16="http://schemas.microsoft.com/office/drawing/2014/main" id="{F752E02C-B393-466B-B730-42F32F09BAFB}"/>
              </a:ext>
            </a:extLst>
          </p:cNvPr>
          <p:cNvSpPr txBox="1">
            <a:spLocks noChangeArrowheads="1"/>
          </p:cNvSpPr>
          <p:nvPr/>
        </p:nvSpPr>
        <p:spPr bwMode="auto">
          <a:xfrm>
            <a:off x="3201988" y="1458913"/>
            <a:ext cx="2820987"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000" b="1">
                <a:latin typeface="Arial" panose="020B0604020202020204" pitchFamily="34" charset="0"/>
              </a:rPr>
              <a:t>application</a:t>
            </a:r>
          </a:p>
          <a:p>
            <a:pPr>
              <a:lnSpc>
                <a:spcPct val="100000"/>
              </a:lnSpc>
              <a:spcBef>
                <a:spcPct val="0"/>
              </a:spcBef>
              <a:buClrTx/>
              <a:buSzTx/>
              <a:buFontTx/>
              <a:buNone/>
            </a:pPr>
            <a:r>
              <a:rPr lang="en-US" altLang="en-US" sz="2000" b="1">
                <a:latin typeface="Arial" panose="020B0604020202020204" pitchFamily="34" charset="0"/>
              </a:rPr>
              <a:t>layer protocol</a:t>
            </a:r>
            <a:endParaRPr lang="en-US" altLang="en-US" sz="2000">
              <a:latin typeface="Arial" panose="020B0604020202020204" pitchFamily="34" charset="0"/>
            </a:endParaRPr>
          </a:p>
          <a:p>
            <a:pPr>
              <a:lnSpc>
                <a:spcPct val="100000"/>
              </a:lnSpc>
              <a:spcBef>
                <a:spcPct val="0"/>
              </a:spcBef>
              <a:buClrTx/>
              <a:buSzTx/>
              <a:buFontTx/>
              <a:buNone/>
            </a:pPr>
            <a:endParaRPr lang="en-US" altLang="en-US" sz="2000">
              <a:latin typeface="Arial" panose="020B0604020202020204" pitchFamily="34" charset="0"/>
            </a:endParaRPr>
          </a:p>
          <a:p>
            <a:pPr>
              <a:lnSpc>
                <a:spcPct val="100000"/>
              </a:lnSpc>
              <a:spcBef>
                <a:spcPct val="0"/>
              </a:spcBef>
              <a:buClrTx/>
              <a:buSzTx/>
              <a:buFontTx/>
              <a:buNone/>
            </a:pPr>
            <a:r>
              <a:rPr lang="en-US" altLang="en-US" sz="2000">
                <a:latin typeface="Arial" panose="020B0604020202020204" pitchFamily="34" charset="0"/>
              </a:rPr>
              <a:t>SMTP [RFC 2821]</a:t>
            </a:r>
          </a:p>
          <a:p>
            <a:pPr>
              <a:lnSpc>
                <a:spcPct val="100000"/>
              </a:lnSpc>
              <a:spcBef>
                <a:spcPct val="0"/>
              </a:spcBef>
              <a:buClrTx/>
              <a:buSzTx/>
              <a:buFontTx/>
              <a:buNone/>
            </a:pPr>
            <a:r>
              <a:rPr lang="en-US" altLang="en-US" sz="2000">
                <a:latin typeface="Arial" panose="020B0604020202020204" pitchFamily="34" charset="0"/>
              </a:rPr>
              <a:t>Telnet [RFC 854]</a:t>
            </a:r>
          </a:p>
          <a:p>
            <a:pPr>
              <a:lnSpc>
                <a:spcPct val="100000"/>
              </a:lnSpc>
              <a:spcBef>
                <a:spcPct val="0"/>
              </a:spcBef>
              <a:buClrTx/>
              <a:buSzTx/>
              <a:buFontTx/>
              <a:buNone/>
            </a:pPr>
            <a:r>
              <a:rPr lang="en-US" altLang="en-US" sz="2000">
                <a:latin typeface="Arial" panose="020B0604020202020204" pitchFamily="34" charset="0"/>
              </a:rPr>
              <a:t>HTTP [RFC 2616]</a:t>
            </a:r>
          </a:p>
          <a:p>
            <a:pPr>
              <a:lnSpc>
                <a:spcPct val="100000"/>
              </a:lnSpc>
              <a:spcBef>
                <a:spcPct val="0"/>
              </a:spcBef>
              <a:buClrTx/>
              <a:buSzTx/>
              <a:buFontTx/>
              <a:buNone/>
            </a:pPr>
            <a:r>
              <a:rPr lang="en-US" altLang="en-US" sz="2000">
                <a:latin typeface="Arial" panose="020B0604020202020204" pitchFamily="34" charset="0"/>
              </a:rPr>
              <a:t>FTP [RFC 959]</a:t>
            </a:r>
          </a:p>
          <a:p>
            <a:pPr>
              <a:lnSpc>
                <a:spcPct val="100000"/>
              </a:lnSpc>
              <a:spcBef>
                <a:spcPct val="0"/>
              </a:spcBef>
              <a:buClrTx/>
              <a:buSzTx/>
              <a:buFontTx/>
              <a:buNone/>
            </a:pPr>
            <a:r>
              <a:rPr lang="en-US" altLang="en-US" sz="2000">
                <a:latin typeface="Arial" panose="020B0604020202020204" pitchFamily="34" charset="0"/>
              </a:rPr>
              <a:t>HTTP (e.g., YouTube), </a:t>
            </a:r>
            <a:br>
              <a:rPr lang="en-US" altLang="en-US" sz="2000">
                <a:latin typeface="Arial" panose="020B0604020202020204" pitchFamily="34" charset="0"/>
              </a:rPr>
            </a:br>
            <a:r>
              <a:rPr lang="en-US" altLang="en-US" sz="2000">
                <a:latin typeface="Arial" panose="020B0604020202020204" pitchFamily="34" charset="0"/>
              </a:rPr>
              <a:t>RTP [RFC 1889]</a:t>
            </a:r>
          </a:p>
          <a:p>
            <a:pPr>
              <a:lnSpc>
                <a:spcPct val="100000"/>
              </a:lnSpc>
              <a:spcBef>
                <a:spcPct val="0"/>
              </a:spcBef>
              <a:buClrTx/>
              <a:buSzTx/>
              <a:buFontTx/>
              <a:buNone/>
            </a:pPr>
            <a:r>
              <a:rPr lang="en-US" altLang="en-US" sz="2000">
                <a:latin typeface="Arial" panose="020B0604020202020204" pitchFamily="34" charset="0"/>
              </a:rPr>
              <a:t>SIP, RTP, proprietary</a:t>
            </a:r>
          </a:p>
          <a:p>
            <a:pPr>
              <a:lnSpc>
                <a:spcPct val="100000"/>
              </a:lnSpc>
              <a:spcBef>
                <a:spcPct val="0"/>
              </a:spcBef>
              <a:buClrTx/>
              <a:buSzTx/>
              <a:buFontTx/>
              <a:buNone/>
            </a:pPr>
            <a:r>
              <a:rPr lang="en-US" altLang="en-US" sz="2000">
                <a:latin typeface="Arial" panose="020B0604020202020204" pitchFamily="34" charset="0"/>
              </a:rPr>
              <a:t>(e.g., Skype)</a:t>
            </a:r>
            <a:endParaRPr lang="en-US" altLang="en-US" sz="2400">
              <a:latin typeface="Times New Roman" panose="02020603050405020304" pitchFamily="18" charset="0"/>
            </a:endParaRPr>
          </a:p>
        </p:txBody>
      </p:sp>
      <p:sp>
        <p:nvSpPr>
          <p:cNvPr id="62471" name="Text Box 5">
            <a:extLst>
              <a:ext uri="{FF2B5EF4-FFF2-40B4-BE49-F238E27FC236}">
                <a16:creationId xmlns:a16="http://schemas.microsoft.com/office/drawing/2014/main" id="{074B22A8-3DEF-4896-A2F5-005A975BE11A}"/>
              </a:ext>
            </a:extLst>
          </p:cNvPr>
          <p:cNvSpPr txBox="1">
            <a:spLocks noChangeArrowheads="1"/>
          </p:cNvSpPr>
          <p:nvPr/>
        </p:nvSpPr>
        <p:spPr bwMode="auto">
          <a:xfrm>
            <a:off x="6030913" y="1477963"/>
            <a:ext cx="2624137"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000" b="1">
                <a:latin typeface="Arial" panose="020B0604020202020204" pitchFamily="34" charset="0"/>
              </a:rPr>
              <a:t>underlying</a:t>
            </a:r>
          </a:p>
          <a:p>
            <a:pPr>
              <a:lnSpc>
                <a:spcPct val="100000"/>
              </a:lnSpc>
              <a:spcBef>
                <a:spcPct val="0"/>
              </a:spcBef>
              <a:buClrTx/>
              <a:buSzTx/>
              <a:buFontTx/>
              <a:buNone/>
            </a:pPr>
            <a:r>
              <a:rPr lang="en-US" altLang="en-US" sz="2000" b="1">
                <a:latin typeface="Arial" panose="020B0604020202020204" pitchFamily="34" charset="0"/>
              </a:rPr>
              <a:t>transport protocol</a:t>
            </a:r>
            <a:endParaRPr lang="en-US" altLang="en-US" sz="2000">
              <a:latin typeface="Arial" panose="020B0604020202020204" pitchFamily="34" charset="0"/>
            </a:endParaRPr>
          </a:p>
          <a:p>
            <a:pPr>
              <a:lnSpc>
                <a:spcPct val="100000"/>
              </a:lnSpc>
              <a:spcBef>
                <a:spcPct val="0"/>
              </a:spcBef>
              <a:buClrTx/>
              <a:buSzTx/>
              <a:buFontTx/>
              <a:buNone/>
            </a:pPr>
            <a:endParaRPr lang="en-US" altLang="en-US" sz="2000">
              <a:latin typeface="Arial" panose="020B0604020202020204" pitchFamily="34" charset="0"/>
            </a:endParaRPr>
          </a:p>
          <a:p>
            <a:pPr>
              <a:lnSpc>
                <a:spcPct val="100000"/>
              </a:lnSpc>
              <a:spcBef>
                <a:spcPct val="0"/>
              </a:spcBef>
              <a:buClrTx/>
              <a:buSzTx/>
              <a:buFontTx/>
              <a:buNone/>
            </a:pPr>
            <a:r>
              <a:rPr lang="en-US" altLang="en-US" sz="2000">
                <a:latin typeface="Arial" panose="020B0604020202020204" pitchFamily="34" charset="0"/>
              </a:rPr>
              <a:t>TCP</a:t>
            </a:r>
          </a:p>
          <a:p>
            <a:pPr>
              <a:lnSpc>
                <a:spcPct val="100000"/>
              </a:lnSpc>
              <a:spcBef>
                <a:spcPct val="0"/>
              </a:spcBef>
              <a:buClrTx/>
              <a:buSzTx/>
              <a:buFontTx/>
              <a:buNone/>
            </a:pPr>
            <a:r>
              <a:rPr lang="en-US" altLang="en-US" sz="2000">
                <a:latin typeface="Arial" panose="020B0604020202020204" pitchFamily="34" charset="0"/>
              </a:rPr>
              <a:t>TCP</a:t>
            </a:r>
          </a:p>
          <a:p>
            <a:pPr>
              <a:lnSpc>
                <a:spcPct val="100000"/>
              </a:lnSpc>
              <a:spcBef>
                <a:spcPct val="0"/>
              </a:spcBef>
              <a:buClrTx/>
              <a:buSzTx/>
              <a:buFontTx/>
              <a:buNone/>
            </a:pPr>
            <a:r>
              <a:rPr lang="en-US" altLang="en-US" sz="2000">
                <a:latin typeface="Arial" panose="020B0604020202020204" pitchFamily="34" charset="0"/>
              </a:rPr>
              <a:t>TCP</a:t>
            </a:r>
          </a:p>
          <a:p>
            <a:pPr>
              <a:lnSpc>
                <a:spcPct val="100000"/>
              </a:lnSpc>
              <a:spcBef>
                <a:spcPct val="0"/>
              </a:spcBef>
              <a:buClrTx/>
              <a:buSzTx/>
              <a:buFontTx/>
              <a:buNone/>
            </a:pPr>
            <a:r>
              <a:rPr lang="en-US" altLang="en-US" sz="2000">
                <a:latin typeface="Arial" panose="020B0604020202020204" pitchFamily="34" charset="0"/>
              </a:rPr>
              <a:t>TCP</a:t>
            </a:r>
          </a:p>
          <a:p>
            <a:pPr>
              <a:lnSpc>
                <a:spcPct val="100000"/>
              </a:lnSpc>
              <a:spcBef>
                <a:spcPct val="0"/>
              </a:spcBef>
              <a:buClrTx/>
              <a:buSzTx/>
              <a:buFontTx/>
              <a:buNone/>
            </a:pPr>
            <a:r>
              <a:rPr lang="en-US" altLang="en-US" sz="2000">
                <a:latin typeface="Arial" panose="020B0604020202020204" pitchFamily="34" charset="0"/>
              </a:rPr>
              <a:t>TCP or UDP</a:t>
            </a:r>
          </a:p>
          <a:p>
            <a:pPr>
              <a:lnSpc>
                <a:spcPct val="100000"/>
              </a:lnSpc>
              <a:spcBef>
                <a:spcPct val="0"/>
              </a:spcBef>
              <a:buClrTx/>
              <a:buSzTx/>
              <a:buFontTx/>
              <a:buNone/>
            </a:pPr>
            <a:endParaRPr lang="en-US" altLang="en-US" sz="2000">
              <a:latin typeface="Arial" panose="020B0604020202020204" pitchFamily="34" charset="0"/>
            </a:endParaRPr>
          </a:p>
          <a:p>
            <a:pPr>
              <a:lnSpc>
                <a:spcPct val="100000"/>
              </a:lnSpc>
              <a:spcBef>
                <a:spcPct val="0"/>
              </a:spcBef>
              <a:buClrTx/>
              <a:buSzTx/>
              <a:buFontTx/>
              <a:buNone/>
            </a:pPr>
            <a:endParaRPr lang="en-US" altLang="en-US" sz="2000">
              <a:latin typeface="Arial" panose="020B0604020202020204" pitchFamily="34" charset="0"/>
            </a:endParaRPr>
          </a:p>
          <a:p>
            <a:pPr>
              <a:lnSpc>
                <a:spcPct val="100000"/>
              </a:lnSpc>
              <a:spcBef>
                <a:spcPct val="0"/>
              </a:spcBef>
              <a:buClrTx/>
              <a:buSzTx/>
              <a:buFontTx/>
              <a:buNone/>
            </a:pPr>
            <a:r>
              <a:rPr lang="en-US" altLang="en-US" sz="2000">
                <a:latin typeface="Arial" panose="020B0604020202020204" pitchFamily="34" charset="0"/>
              </a:rPr>
              <a:t>TCP or UDP</a:t>
            </a:r>
          </a:p>
        </p:txBody>
      </p:sp>
      <p:sp>
        <p:nvSpPr>
          <p:cNvPr id="62472" name="Line 7">
            <a:extLst>
              <a:ext uri="{FF2B5EF4-FFF2-40B4-BE49-F238E27FC236}">
                <a16:creationId xmlns:a16="http://schemas.microsoft.com/office/drawing/2014/main" id="{E96FCDB7-081D-4EF6-B8C9-2E199B140236}"/>
              </a:ext>
            </a:extLst>
          </p:cNvPr>
          <p:cNvSpPr>
            <a:spLocks noChangeShapeType="1"/>
          </p:cNvSpPr>
          <p:nvPr/>
        </p:nvSpPr>
        <p:spPr bwMode="auto">
          <a:xfrm>
            <a:off x="1071563" y="2152650"/>
            <a:ext cx="7334250" cy="9525"/>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73" name="Line 8">
            <a:extLst>
              <a:ext uri="{FF2B5EF4-FFF2-40B4-BE49-F238E27FC236}">
                <a16:creationId xmlns:a16="http://schemas.microsoft.com/office/drawing/2014/main" id="{0F270664-1D7F-4D28-BAF4-C2583661777C}"/>
              </a:ext>
            </a:extLst>
          </p:cNvPr>
          <p:cNvSpPr>
            <a:spLocks noChangeShapeType="1"/>
          </p:cNvSpPr>
          <p:nvPr/>
        </p:nvSpPr>
        <p:spPr bwMode="auto">
          <a:xfrm flipV="1">
            <a:off x="1023938" y="2743200"/>
            <a:ext cx="7324725"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74" name="Line 9">
            <a:extLst>
              <a:ext uri="{FF2B5EF4-FFF2-40B4-BE49-F238E27FC236}">
                <a16:creationId xmlns:a16="http://schemas.microsoft.com/office/drawing/2014/main" id="{62543345-F1FC-42C6-9021-E5F06EA29B64}"/>
              </a:ext>
            </a:extLst>
          </p:cNvPr>
          <p:cNvSpPr>
            <a:spLocks noChangeShapeType="1"/>
          </p:cNvSpPr>
          <p:nvPr/>
        </p:nvSpPr>
        <p:spPr bwMode="auto">
          <a:xfrm flipV="1">
            <a:off x="1044575" y="3038475"/>
            <a:ext cx="7296150"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75" name="Line 10">
            <a:extLst>
              <a:ext uri="{FF2B5EF4-FFF2-40B4-BE49-F238E27FC236}">
                <a16:creationId xmlns:a16="http://schemas.microsoft.com/office/drawing/2014/main" id="{60236373-40C2-41C7-98CF-450EEDA4BF9D}"/>
              </a:ext>
            </a:extLst>
          </p:cNvPr>
          <p:cNvSpPr>
            <a:spLocks noChangeShapeType="1"/>
          </p:cNvSpPr>
          <p:nvPr/>
        </p:nvSpPr>
        <p:spPr bwMode="auto">
          <a:xfrm flipV="1">
            <a:off x="1042988" y="3333750"/>
            <a:ext cx="7277100"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76" name="Line 11">
            <a:extLst>
              <a:ext uri="{FF2B5EF4-FFF2-40B4-BE49-F238E27FC236}">
                <a16:creationId xmlns:a16="http://schemas.microsoft.com/office/drawing/2014/main" id="{32DDAC7E-AB14-4C96-87B2-BA7BC3891D3F}"/>
              </a:ext>
            </a:extLst>
          </p:cNvPr>
          <p:cNvSpPr>
            <a:spLocks noChangeShapeType="1"/>
          </p:cNvSpPr>
          <p:nvPr/>
        </p:nvSpPr>
        <p:spPr bwMode="auto">
          <a:xfrm flipV="1">
            <a:off x="1073150" y="3657600"/>
            <a:ext cx="7258050" cy="95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77" name="Line 12">
            <a:extLst>
              <a:ext uri="{FF2B5EF4-FFF2-40B4-BE49-F238E27FC236}">
                <a16:creationId xmlns:a16="http://schemas.microsoft.com/office/drawing/2014/main" id="{ED85B9F4-7B19-4ED6-803E-16F85DB3E7CB}"/>
              </a:ext>
            </a:extLst>
          </p:cNvPr>
          <p:cNvSpPr>
            <a:spLocks noChangeShapeType="1"/>
          </p:cNvSpPr>
          <p:nvPr/>
        </p:nvSpPr>
        <p:spPr bwMode="auto">
          <a:xfrm flipV="1">
            <a:off x="1014413" y="4257675"/>
            <a:ext cx="7315200"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78" name="Line 14">
            <a:extLst>
              <a:ext uri="{FF2B5EF4-FFF2-40B4-BE49-F238E27FC236}">
                <a16:creationId xmlns:a16="http://schemas.microsoft.com/office/drawing/2014/main" id="{4AE3B5B3-7B90-41E6-80ED-52931D98B019}"/>
              </a:ext>
            </a:extLst>
          </p:cNvPr>
          <p:cNvSpPr>
            <a:spLocks noChangeShapeType="1"/>
          </p:cNvSpPr>
          <p:nvPr/>
        </p:nvSpPr>
        <p:spPr bwMode="auto">
          <a:xfrm flipV="1">
            <a:off x="839788" y="4881563"/>
            <a:ext cx="7343775" cy="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5ED2995-3F7D-044C-9469-59135F6DBE13}"/>
                  </a:ext>
                </a:extLst>
              </p14:cNvPr>
              <p14:cNvContentPartPr/>
              <p14:nvPr/>
            </p14:nvContentPartPr>
            <p14:xfrm>
              <a:off x="2516760" y="423360"/>
              <a:ext cx="6422040" cy="5497560"/>
            </p14:xfrm>
          </p:contentPart>
        </mc:Choice>
        <mc:Fallback xmlns="">
          <p:pic>
            <p:nvPicPr>
              <p:cNvPr id="2" name="Ink 1">
                <a:extLst>
                  <a:ext uri="{FF2B5EF4-FFF2-40B4-BE49-F238E27FC236}">
                    <a16:creationId xmlns:a16="http://schemas.microsoft.com/office/drawing/2014/main" id="{65ED2995-3F7D-044C-9469-59135F6DBE13}"/>
                  </a:ext>
                </a:extLst>
              </p:cNvPr>
              <p:cNvPicPr/>
              <p:nvPr/>
            </p:nvPicPr>
            <p:blipFill>
              <a:blip r:embed="rId5"/>
              <a:stretch>
                <a:fillRect/>
              </a:stretch>
            </p:blipFill>
            <p:spPr>
              <a:xfrm>
                <a:off x="2500560" y="407160"/>
                <a:ext cx="6454440" cy="552996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32753BC4-E655-4F2F-8EBF-82786F14B9E0}"/>
              </a:ext>
            </a:extLst>
          </p:cNvPr>
          <p:cNvSpPr>
            <a:spLocks noGrp="1"/>
          </p:cNvSpPr>
          <p:nvPr>
            <p:ph type="title"/>
          </p:nvPr>
        </p:nvSpPr>
        <p:spPr/>
        <p:txBody>
          <a:bodyPr/>
          <a:lstStyle/>
          <a:p>
            <a:r>
              <a:rPr lang="en-US" altLang="en-US" sz="3600">
                <a:ea typeface="ＭＳ Ｐゴシック" panose="020B0600070205080204" pitchFamily="34" charset="-128"/>
              </a:rPr>
              <a:t>Securing TCP</a:t>
            </a:r>
          </a:p>
        </p:txBody>
      </p:sp>
      <p:sp>
        <p:nvSpPr>
          <p:cNvPr id="7" name="Content Placeholder 6">
            <a:extLst>
              <a:ext uri="{FF2B5EF4-FFF2-40B4-BE49-F238E27FC236}">
                <a16:creationId xmlns:a16="http://schemas.microsoft.com/office/drawing/2014/main" id="{F8CB483C-18C0-4482-8B82-6CF44ABCCC84}"/>
              </a:ext>
            </a:extLst>
          </p:cNvPr>
          <p:cNvSpPr>
            <a:spLocks noGrp="1"/>
          </p:cNvSpPr>
          <p:nvPr>
            <p:ph sz="half" idx="1"/>
          </p:nvPr>
        </p:nvSpPr>
        <p:spPr/>
        <p:txBody>
          <a:bodyPr/>
          <a:lstStyle/>
          <a:p>
            <a:pPr>
              <a:buFont typeface="Wingdings" panose="05000000000000000000" pitchFamily="2" charset="2"/>
              <a:buNone/>
              <a:defRPr/>
            </a:pPr>
            <a:r>
              <a:rPr lang="en-US" dirty="0">
                <a:solidFill>
                  <a:schemeClr val="accent6">
                    <a:lumMod val="75000"/>
                  </a:schemeClr>
                </a:solidFill>
                <a:ea typeface="ＭＳ Ｐゴシック" charset="0"/>
              </a:rPr>
              <a:t>TCP &amp; UDP </a:t>
            </a:r>
          </a:p>
          <a:p>
            <a:pPr>
              <a:defRPr/>
            </a:pPr>
            <a:r>
              <a:rPr lang="en-US" dirty="0">
                <a:ea typeface="ＭＳ Ｐゴシック" charset="0"/>
              </a:rPr>
              <a:t>no encryption</a:t>
            </a:r>
          </a:p>
          <a:p>
            <a:pPr>
              <a:defRPr/>
            </a:pPr>
            <a:r>
              <a:rPr lang="en-US" dirty="0">
                <a:ea typeface="ＭＳ Ｐゴシック" charset="0"/>
              </a:rPr>
              <a:t>clear-text </a:t>
            </a:r>
            <a:r>
              <a:rPr lang="en-US" dirty="0" err="1">
                <a:ea typeface="ＭＳ Ｐゴシック" charset="0"/>
              </a:rPr>
              <a:t>passwds</a:t>
            </a:r>
            <a:r>
              <a:rPr lang="en-US" dirty="0">
                <a:ea typeface="ＭＳ Ｐゴシック" charset="0"/>
              </a:rPr>
              <a:t> sent into socket traverse Internet  in clear text</a:t>
            </a:r>
          </a:p>
          <a:p>
            <a:pPr>
              <a:buFont typeface="Wingdings" charset="2"/>
              <a:buNone/>
              <a:defRPr/>
            </a:pPr>
            <a:r>
              <a:rPr lang="en-US" dirty="0">
                <a:solidFill>
                  <a:schemeClr val="accent6">
                    <a:lumMod val="75000"/>
                  </a:schemeClr>
                </a:solidFill>
                <a:ea typeface="ＭＳ Ｐゴシック" charset="0"/>
              </a:rPr>
              <a:t>SSL</a:t>
            </a:r>
            <a:r>
              <a:rPr lang="en-US" dirty="0">
                <a:ea typeface="ＭＳ Ｐゴシック" charset="0"/>
              </a:rPr>
              <a:t> (</a:t>
            </a:r>
            <a:r>
              <a:rPr lang="en-US" altLang="x-none" dirty="0">
                <a:ea typeface="ＭＳ Ｐゴシック" charset="0"/>
              </a:rPr>
              <a:t>Secure Socket Layer</a:t>
            </a:r>
            <a:r>
              <a:rPr lang="en-US" dirty="0">
                <a:ea typeface="ＭＳ Ｐゴシック" charset="0"/>
              </a:rPr>
              <a:t>)</a:t>
            </a:r>
          </a:p>
          <a:p>
            <a:pPr>
              <a:defRPr/>
            </a:pPr>
            <a:r>
              <a:rPr lang="en-US" dirty="0">
                <a:ea typeface="ＭＳ Ｐゴシック" charset="0"/>
              </a:rPr>
              <a:t>provides encrypted TCP connection</a:t>
            </a:r>
          </a:p>
          <a:p>
            <a:pPr>
              <a:defRPr/>
            </a:pPr>
            <a:r>
              <a:rPr lang="en-US" dirty="0">
                <a:ea typeface="ＭＳ Ｐゴシック" charset="0"/>
              </a:rPr>
              <a:t>data integrity</a:t>
            </a:r>
          </a:p>
          <a:p>
            <a:pPr>
              <a:defRPr/>
            </a:pPr>
            <a:r>
              <a:rPr lang="en-US" dirty="0">
                <a:ea typeface="ＭＳ Ｐゴシック" charset="0"/>
              </a:rPr>
              <a:t>end-point authentication</a:t>
            </a:r>
          </a:p>
        </p:txBody>
      </p:sp>
      <p:sp>
        <p:nvSpPr>
          <p:cNvPr id="64515" name="Content Placeholder 7">
            <a:extLst>
              <a:ext uri="{FF2B5EF4-FFF2-40B4-BE49-F238E27FC236}">
                <a16:creationId xmlns:a16="http://schemas.microsoft.com/office/drawing/2014/main" id="{FF58AA11-0BAF-4281-9B08-45B099997B46}"/>
              </a:ext>
            </a:extLst>
          </p:cNvPr>
          <p:cNvSpPr>
            <a:spLocks noGrp="1"/>
          </p:cNvSpPr>
          <p:nvPr>
            <p:ph sz="half" idx="2"/>
          </p:nvPr>
        </p:nvSpPr>
        <p:spPr/>
        <p:txBody>
          <a:bodyPr/>
          <a:lstStyle/>
          <a:p>
            <a:pPr>
              <a:buFont typeface="Wingdings" panose="05000000000000000000" pitchFamily="2" charset="2"/>
              <a:buNone/>
            </a:pPr>
            <a:r>
              <a:rPr lang="en-US" altLang="en-US">
                <a:solidFill>
                  <a:srgbClr val="22228B"/>
                </a:solidFill>
                <a:ea typeface="ＭＳ Ｐゴシック" panose="020B0600070205080204" pitchFamily="34" charset="-128"/>
              </a:rPr>
              <a:t>SSL is at app layer</a:t>
            </a:r>
          </a:p>
          <a:p>
            <a:r>
              <a:rPr lang="en-US" altLang="en-US">
                <a:ea typeface="ＭＳ Ｐゴシック" panose="020B0600070205080204" pitchFamily="34" charset="-128"/>
              </a:rPr>
              <a:t>Apps use SSL libraries, which </a:t>
            </a:r>
            <a:r>
              <a:rPr lang="ja-JP" altLang="en-US">
                <a:ea typeface="ＭＳ Ｐゴシック" panose="020B0600070205080204" pitchFamily="34" charset="-128"/>
              </a:rPr>
              <a:t>“</a:t>
            </a:r>
            <a:r>
              <a:rPr lang="en-US" altLang="ja-JP">
                <a:ea typeface="ＭＳ Ｐゴシック" panose="020B0600070205080204" pitchFamily="34" charset="-128"/>
              </a:rPr>
              <a:t>talk</a:t>
            </a:r>
            <a:r>
              <a:rPr lang="ja-JP" altLang="en-US">
                <a:ea typeface="ＭＳ Ｐゴシック" panose="020B0600070205080204" pitchFamily="34" charset="-128"/>
              </a:rPr>
              <a:t>”</a:t>
            </a:r>
            <a:r>
              <a:rPr lang="en-US" altLang="ja-JP">
                <a:ea typeface="ＭＳ Ｐゴシック" panose="020B0600070205080204" pitchFamily="34" charset="-128"/>
              </a:rPr>
              <a:t> to TCP</a:t>
            </a:r>
          </a:p>
          <a:p>
            <a:pPr>
              <a:buFont typeface="Wingdings" panose="05000000000000000000" pitchFamily="2" charset="2"/>
              <a:buNone/>
            </a:pPr>
            <a:r>
              <a:rPr lang="en-US" altLang="en-US">
                <a:solidFill>
                  <a:srgbClr val="22228B"/>
                </a:solidFill>
                <a:ea typeface="ＭＳ Ｐゴシック" panose="020B0600070205080204" pitchFamily="34" charset="-128"/>
              </a:rPr>
              <a:t>SSL socket API</a:t>
            </a:r>
          </a:p>
          <a:p>
            <a:pPr marL="342900" lvl="1" indent="-342900">
              <a:buSzPct val="65000"/>
              <a:buFont typeface="Wingdings" panose="05000000000000000000" pitchFamily="2" charset="2"/>
              <a:buChar char="v"/>
            </a:pPr>
            <a:r>
              <a:rPr lang="en-US" altLang="en-US" sz="2800">
                <a:ea typeface="ＭＳ Ｐゴシック" panose="020B0600070205080204" pitchFamily="34" charset="-128"/>
              </a:rPr>
              <a:t>clear-text passwds sent into socket traverse Internet  encrypted </a:t>
            </a:r>
          </a:p>
          <a:p>
            <a:pPr marL="342900" lvl="1" indent="-342900">
              <a:buSzPct val="65000"/>
              <a:buFont typeface="Wingdings" panose="05000000000000000000" pitchFamily="2" charset="2"/>
              <a:buChar char="v"/>
            </a:pPr>
            <a:r>
              <a:rPr lang="en-US" altLang="en-US" sz="2800">
                <a:ea typeface="ＭＳ Ｐゴシック" panose="020B0600070205080204" pitchFamily="34" charset="-128"/>
              </a:rPr>
              <a:t>See Chapter 8</a:t>
            </a:r>
          </a:p>
          <a:p>
            <a:pPr marL="342900" lvl="1" indent="-342900"/>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3" name="Footer Placeholder 2">
            <a:extLst>
              <a:ext uri="{FF2B5EF4-FFF2-40B4-BE49-F238E27FC236}">
                <a16:creationId xmlns:a16="http://schemas.microsoft.com/office/drawing/2014/main" id="{680C3097-40F5-4D46-B171-6295CD44A070}"/>
              </a:ext>
            </a:extLst>
          </p:cNvPr>
          <p:cNvSpPr>
            <a:spLocks noGrp="1"/>
          </p:cNvSpPr>
          <p:nvPr>
            <p:ph type="ftr" sz="quarter" idx="11"/>
          </p:nvPr>
        </p:nvSpPr>
        <p:spPr/>
        <p:txBody>
          <a:bodyPr/>
          <a:lstStyle/>
          <a:p>
            <a:pPr>
              <a:defRPr/>
            </a:pPr>
            <a:r>
              <a:rPr lang="en-US"/>
              <a:t>Application Layer</a:t>
            </a:r>
          </a:p>
        </p:txBody>
      </p:sp>
      <p:sp>
        <p:nvSpPr>
          <p:cNvPr id="64517" name="Slide Number Placeholder 3">
            <a:extLst>
              <a:ext uri="{FF2B5EF4-FFF2-40B4-BE49-F238E27FC236}">
                <a16:creationId xmlns:a16="http://schemas.microsoft.com/office/drawing/2014/main" id="{0E99E26F-DE6F-43A1-A0E6-D5A738E5F2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5B432441-1175-4F4E-B40D-C0E46E7F4141}" type="slidenum">
              <a:rPr lang="en-US" altLang="en-US" sz="1200" smtClean="0">
                <a:latin typeface="Tahoma" panose="020B0604030504040204" pitchFamily="34" charset="0"/>
              </a:rPr>
              <a:pPr>
                <a:lnSpc>
                  <a:spcPct val="100000"/>
                </a:lnSpc>
                <a:spcBef>
                  <a:spcPct val="0"/>
                </a:spcBef>
                <a:buClrTx/>
                <a:buSzTx/>
                <a:buFontTx/>
                <a:buNone/>
              </a:pPr>
              <a:t>17</a:t>
            </a:fld>
            <a:endParaRPr lang="en-US" altLang="en-US" sz="1200">
              <a:latin typeface="Tahoma" panose="020B0604030504040204" pitchFamily="34" charset="0"/>
            </a:endParaRPr>
          </a:p>
        </p:txBody>
      </p:sp>
      <p:pic>
        <p:nvPicPr>
          <p:cNvPr id="64518" name="Picture 351" descr="underline_base">
            <a:extLst>
              <a:ext uri="{FF2B5EF4-FFF2-40B4-BE49-F238E27FC236}">
                <a16:creationId xmlns:a16="http://schemas.microsoft.com/office/drawing/2014/main" id="{7C5A88D1-16C3-4018-983F-980A6C53804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1050925"/>
            <a:ext cx="28257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085840D-0C8A-7147-A3DD-7F66E65394D8}"/>
                  </a:ext>
                </a:extLst>
              </p14:cNvPr>
              <p14:cNvContentPartPr/>
              <p14:nvPr/>
            </p14:nvContentPartPr>
            <p14:xfrm>
              <a:off x="4119840" y="1187640"/>
              <a:ext cx="3592800" cy="967320"/>
            </p14:xfrm>
          </p:contentPart>
        </mc:Choice>
        <mc:Fallback xmlns="">
          <p:pic>
            <p:nvPicPr>
              <p:cNvPr id="2" name="Ink 1">
                <a:extLst>
                  <a:ext uri="{FF2B5EF4-FFF2-40B4-BE49-F238E27FC236}">
                    <a16:creationId xmlns:a16="http://schemas.microsoft.com/office/drawing/2014/main" id="{1085840D-0C8A-7147-A3DD-7F66E65394D8}"/>
                  </a:ext>
                </a:extLst>
              </p:cNvPr>
              <p:cNvPicPr/>
              <p:nvPr/>
            </p:nvPicPr>
            <p:blipFill>
              <a:blip r:embed="rId5"/>
              <a:stretch>
                <a:fillRect/>
              </a:stretch>
            </p:blipFill>
            <p:spPr>
              <a:xfrm>
                <a:off x="4103640" y="1171440"/>
                <a:ext cx="3625200" cy="99972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11" descr="underline_base">
            <a:extLst>
              <a:ext uri="{FF2B5EF4-FFF2-40B4-BE49-F238E27FC236}">
                <a16:creationId xmlns:a16="http://schemas.microsoft.com/office/drawing/2014/main" id="{3F84F2D5-A421-4E6A-84A8-E2E3A248C1D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63" y="1068388"/>
            <a:ext cx="41132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Rectangle 7">
            <a:extLst>
              <a:ext uri="{FF2B5EF4-FFF2-40B4-BE49-F238E27FC236}">
                <a16:creationId xmlns:a16="http://schemas.microsoft.com/office/drawing/2014/main" id="{A906F324-08AC-4260-A395-A2785A57C31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66563" name="Rectangle 8">
            <a:extLst>
              <a:ext uri="{FF2B5EF4-FFF2-40B4-BE49-F238E27FC236}">
                <a16:creationId xmlns:a16="http://schemas.microsoft.com/office/drawing/2014/main" id="{8288E93C-34D5-4D49-9676-528F0C91371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9400D231-2B2A-4E03-961F-9EE890B96A22}" type="slidenum">
              <a:rPr lang="en-US" altLang="en-US" sz="1200" smtClean="0">
                <a:latin typeface="Tahoma" panose="020B0604030504040204" pitchFamily="34" charset="0"/>
              </a:rPr>
              <a:pPr>
                <a:lnSpc>
                  <a:spcPct val="100000"/>
                </a:lnSpc>
                <a:spcBef>
                  <a:spcPct val="0"/>
                </a:spcBef>
                <a:buClrTx/>
                <a:buSzTx/>
                <a:buFontTx/>
                <a:buNone/>
              </a:pPr>
              <a:t>18</a:t>
            </a:fld>
            <a:endParaRPr lang="en-US" altLang="en-US" sz="1200">
              <a:latin typeface="Tahoma" panose="020B0604030504040204" pitchFamily="34" charset="0"/>
            </a:endParaRPr>
          </a:p>
        </p:txBody>
      </p:sp>
      <p:sp>
        <p:nvSpPr>
          <p:cNvPr id="66564" name="Rectangle 2">
            <a:extLst>
              <a:ext uri="{FF2B5EF4-FFF2-40B4-BE49-F238E27FC236}">
                <a16:creationId xmlns:a16="http://schemas.microsoft.com/office/drawing/2014/main" id="{E3A229FC-6B0F-468E-AFB1-0D3CA17A0C98}"/>
              </a:ext>
            </a:extLst>
          </p:cNvPr>
          <p:cNvSpPr>
            <a:spLocks noGrp="1" noChangeArrowheads="1"/>
          </p:cNvSpPr>
          <p:nvPr>
            <p:ph type="title"/>
          </p:nvPr>
        </p:nvSpPr>
        <p:spPr/>
        <p:txBody>
          <a:bodyPr/>
          <a:lstStyle/>
          <a:p>
            <a:r>
              <a:rPr lang="en-US" altLang="en-US">
                <a:ea typeface="ＭＳ Ｐゴシック" panose="020B0600070205080204" pitchFamily="34" charset="-128"/>
              </a:rPr>
              <a:t>Chapter 2: outline</a:t>
            </a:r>
          </a:p>
        </p:txBody>
      </p:sp>
      <p:sp>
        <p:nvSpPr>
          <p:cNvPr id="50180" name="Rectangle 3">
            <a:extLst>
              <a:ext uri="{FF2B5EF4-FFF2-40B4-BE49-F238E27FC236}">
                <a16:creationId xmlns:a16="http://schemas.microsoft.com/office/drawing/2014/main" id="{D03615C2-A514-46E7-B509-40C78F26589D}"/>
              </a:ext>
            </a:extLst>
          </p:cNvPr>
          <p:cNvSpPr>
            <a:spLocks noGrp="1" noChangeArrowheads="1"/>
          </p:cNvSpPr>
          <p:nvPr>
            <p:ph type="body" sz="half" idx="1"/>
          </p:nvPr>
        </p:nvSpPr>
        <p:spPr>
          <a:xfrm>
            <a:off x="533400" y="1611313"/>
            <a:ext cx="3810000" cy="4648200"/>
          </a:xfrm>
        </p:spPr>
        <p:txBody>
          <a:bodyPr/>
          <a:lstStyle/>
          <a:p>
            <a:pPr marL="512763" indent="-512763">
              <a:lnSpc>
                <a:spcPct val="100000"/>
              </a:lnSpc>
              <a:buFont typeface="Wingdings" charset="0"/>
              <a:buNone/>
              <a:defRPr/>
            </a:pPr>
            <a:r>
              <a:rPr lang="en-US" dirty="0">
                <a:latin typeface="Gill Sans MT" charset="0"/>
              </a:rPr>
              <a:t>2.1 principles of network applications</a:t>
            </a:r>
          </a:p>
          <a:p>
            <a:pPr marL="512763" indent="-512763">
              <a:lnSpc>
                <a:spcPct val="100000"/>
              </a:lnSpc>
              <a:buFont typeface="Wingdings" charset="0"/>
              <a:buNone/>
              <a:defRPr/>
            </a:pPr>
            <a:r>
              <a:rPr lang="en-US" dirty="0">
                <a:solidFill>
                  <a:srgbClr val="FF0000"/>
                </a:solidFill>
                <a:latin typeface="Gill Sans MT" charset="0"/>
              </a:rPr>
              <a:t>2.2 Web and HTTP</a:t>
            </a:r>
          </a:p>
          <a:p>
            <a:pPr marL="512763" indent="-512763">
              <a:lnSpc>
                <a:spcPct val="100000"/>
              </a:lnSpc>
              <a:buFont typeface="Wingdings" charset="0"/>
              <a:buNone/>
              <a:defRPr/>
            </a:pPr>
            <a:r>
              <a:rPr lang="en-US" dirty="0">
                <a:latin typeface="Gill Sans MT" charset="0"/>
              </a:rPr>
              <a:t>2.3 electronic mail</a:t>
            </a:r>
          </a:p>
          <a:p>
            <a:pPr marL="738188" lvl="1" indent="-287338">
              <a:lnSpc>
                <a:spcPct val="100000"/>
              </a:lnSpc>
              <a:buFont typeface="Arial"/>
              <a:buChar char="•"/>
              <a:defRPr/>
            </a:pPr>
            <a:r>
              <a:rPr lang="en-US" dirty="0">
                <a:latin typeface="Gill Sans MT" charset="0"/>
              </a:rPr>
              <a:t>SMTP, POP3, IMAP</a:t>
            </a:r>
          </a:p>
          <a:p>
            <a:pPr marL="512763" indent="-512763">
              <a:lnSpc>
                <a:spcPct val="100000"/>
              </a:lnSpc>
              <a:buFont typeface="Wingdings" charset="0"/>
              <a:buNone/>
              <a:defRPr/>
            </a:pPr>
            <a:r>
              <a:rPr lang="en-US" dirty="0">
                <a:latin typeface="Gill Sans MT" charset="0"/>
              </a:rPr>
              <a:t>2.4 DNS</a:t>
            </a:r>
          </a:p>
          <a:p>
            <a:pPr marL="457200" indent="-457200">
              <a:buFont typeface="Wingdings" charset="2"/>
              <a:buChar char="§"/>
              <a:defRPr/>
            </a:pPr>
            <a:endParaRPr lang="en-US" sz="2400" dirty="0">
              <a:latin typeface="Gill Sans MT" charset="0"/>
            </a:endParaRPr>
          </a:p>
        </p:txBody>
      </p:sp>
      <p:sp>
        <p:nvSpPr>
          <p:cNvPr id="66566" name="Rectangle 4">
            <a:extLst>
              <a:ext uri="{FF2B5EF4-FFF2-40B4-BE49-F238E27FC236}">
                <a16:creationId xmlns:a16="http://schemas.microsoft.com/office/drawing/2014/main" id="{AA2EE985-FA65-4A44-A668-3F3C8C7905BF}"/>
              </a:ext>
            </a:extLst>
          </p:cNvPr>
          <p:cNvSpPr>
            <a:spLocks noGrp="1" noChangeArrowheads="1"/>
          </p:cNvSpPr>
          <p:nvPr>
            <p:ph type="body" sz="half" idx="2"/>
          </p:nvPr>
        </p:nvSpPr>
        <p:spPr>
          <a:xfrm>
            <a:off x="4673600" y="1600200"/>
            <a:ext cx="3876675" cy="4648200"/>
          </a:xfrm>
        </p:spPr>
        <p:txBody>
          <a:bodyPr/>
          <a:lstStyle/>
          <a:p>
            <a:pPr marL="512763" indent="-512763">
              <a:lnSpc>
                <a:spcPct val="100000"/>
              </a:lnSpc>
              <a:buFont typeface="Wingdings" panose="05000000000000000000" pitchFamily="2" charset="2"/>
              <a:buNone/>
            </a:pPr>
            <a:r>
              <a:rPr lang="en-US" altLang="en-US">
                <a:ea typeface="ＭＳ Ｐゴシック" panose="020B0600070205080204" pitchFamily="34" charset="-128"/>
              </a:rPr>
              <a:t>2.5 P2P applications</a:t>
            </a:r>
          </a:p>
          <a:p>
            <a:pPr marL="512763" indent="-512763">
              <a:lnSpc>
                <a:spcPct val="100000"/>
              </a:lnSpc>
              <a:buFont typeface="Wingdings" panose="05000000000000000000" pitchFamily="2" charset="2"/>
              <a:buNone/>
            </a:pPr>
            <a:r>
              <a:rPr lang="en-US" altLang="en-US">
                <a:ea typeface="ＭＳ Ｐゴシック" panose="020B0600070205080204" pitchFamily="34" charset="-128"/>
              </a:rPr>
              <a:t>2.6 video streaming and content distribution networks</a:t>
            </a:r>
          </a:p>
          <a:p>
            <a:pPr marL="512763" indent="-512763">
              <a:lnSpc>
                <a:spcPct val="100000"/>
              </a:lnSpc>
              <a:buFont typeface="Wingdings" panose="05000000000000000000" pitchFamily="2" charset="2"/>
              <a:buNone/>
            </a:pPr>
            <a:r>
              <a:rPr lang="en-US" altLang="en-US">
                <a:ea typeface="ＭＳ Ｐゴシック" panose="020B0600070205080204" pitchFamily="34" charset="-128"/>
              </a:rPr>
              <a:t>2.7 socket programming with UDP and TCP</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956061AF-0610-4C5B-BD82-CD5F34EFA56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68610" name="Rectangle 8">
            <a:extLst>
              <a:ext uri="{FF2B5EF4-FFF2-40B4-BE49-F238E27FC236}">
                <a16:creationId xmlns:a16="http://schemas.microsoft.com/office/drawing/2014/main" id="{51253A06-AD76-4985-A963-0B64DEDB6D2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D054BB26-219A-4146-8D42-90F736A13A63}" type="slidenum">
              <a:rPr lang="en-US" altLang="en-US" sz="1200" smtClean="0">
                <a:latin typeface="Tahoma" panose="020B0604030504040204" pitchFamily="34" charset="0"/>
              </a:rPr>
              <a:pPr>
                <a:lnSpc>
                  <a:spcPct val="100000"/>
                </a:lnSpc>
                <a:spcBef>
                  <a:spcPct val="0"/>
                </a:spcBef>
                <a:buClrTx/>
                <a:buSzTx/>
                <a:buFontTx/>
                <a:buNone/>
              </a:pPr>
              <a:t>19</a:t>
            </a:fld>
            <a:endParaRPr lang="en-US" altLang="en-US" sz="1200">
              <a:latin typeface="Tahoma" panose="020B0604030504040204" pitchFamily="34" charset="0"/>
            </a:endParaRPr>
          </a:p>
        </p:txBody>
      </p:sp>
      <p:sp>
        <p:nvSpPr>
          <p:cNvPr id="68611" name="Rectangle 2">
            <a:extLst>
              <a:ext uri="{FF2B5EF4-FFF2-40B4-BE49-F238E27FC236}">
                <a16:creationId xmlns:a16="http://schemas.microsoft.com/office/drawing/2014/main" id="{DEF63FE8-FFDE-4A49-A9EF-7E0B8FCB282B}"/>
              </a:ext>
            </a:extLst>
          </p:cNvPr>
          <p:cNvSpPr>
            <a:spLocks noGrp="1" noChangeArrowheads="1"/>
          </p:cNvSpPr>
          <p:nvPr>
            <p:ph type="title"/>
          </p:nvPr>
        </p:nvSpPr>
        <p:spPr>
          <a:xfrm>
            <a:off x="400050" y="201613"/>
            <a:ext cx="7772400" cy="892175"/>
          </a:xfrm>
        </p:spPr>
        <p:txBody>
          <a:bodyPr/>
          <a:lstStyle/>
          <a:p>
            <a:r>
              <a:rPr lang="en-US" altLang="en-US">
                <a:ea typeface="ＭＳ Ｐゴシック" panose="020B0600070205080204" pitchFamily="34" charset="-128"/>
              </a:rPr>
              <a:t>Web and HTTP</a:t>
            </a:r>
          </a:p>
        </p:txBody>
      </p:sp>
      <p:sp>
        <p:nvSpPr>
          <p:cNvPr id="68612" name="Rectangle 3">
            <a:extLst>
              <a:ext uri="{FF2B5EF4-FFF2-40B4-BE49-F238E27FC236}">
                <a16:creationId xmlns:a16="http://schemas.microsoft.com/office/drawing/2014/main" id="{E1E17793-32C6-40A8-9A1B-1325A1DE26C6}"/>
              </a:ext>
            </a:extLst>
          </p:cNvPr>
          <p:cNvSpPr>
            <a:spLocks noGrp="1" noChangeArrowheads="1"/>
          </p:cNvSpPr>
          <p:nvPr>
            <p:ph type="body" idx="1"/>
          </p:nvPr>
        </p:nvSpPr>
        <p:spPr>
          <a:xfrm>
            <a:off x="533400" y="1360488"/>
            <a:ext cx="7772400" cy="4648200"/>
          </a:xfrm>
        </p:spPr>
        <p:txBody>
          <a:bodyPr/>
          <a:lstStyle/>
          <a:p>
            <a:pPr>
              <a:buFont typeface="Wingdings" panose="05000000000000000000" pitchFamily="2" charset="2"/>
              <a:buNone/>
            </a:pPr>
            <a:r>
              <a:rPr lang="en-US" altLang="en-US" sz="3200" i="1">
                <a:ea typeface="ＭＳ Ｐゴシック" panose="020B0600070205080204" pitchFamily="34" charset="-128"/>
              </a:rPr>
              <a:t>First, a review…</a:t>
            </a:r>
          </a:p>
          <a:p>
            <a:r>
              <a:rPr lang="en-US" altLang="en-US" i="1">
                <a:solidFill>
                  <a:srgbClr val="CC0000"/>
                </a:solidFill>
                <a:ea typeface="ＭＳ Ｐゴシック" panose="020B0600070205080204" pitchFamily="34" charset="-128"/>
              </a:rPr>
              <a:t>web page</a:t>
            </a:r>
            <a:r>
              <a:rPr lang="en-US" altLang="en-US">
                <a:ea typeface="ＭＳ Ｐゴシック" panose="020B0600070205080204" pitchFamily="34" charset="-128"/>
              </a:rPr>
              <a:t> consists of </a:t>
            </a:r>
            <a:r>
              <a:rPr lang="en-US" altLang="en-US" i="1">
                <a:solidFill>
                  <a:srgbClr val="CC0000"/>
                </a:solidFill>
                <a:ea typeface="ＭＳ Ｐゴシック" panose="020B0600070205080204" pitchFamily="34" charset="-128"/>
              </a:rPr>
              <a:t>objects</a:t>
            </a:r>
          </a:p>
          <a:p>
            <a:r>
              <a:rPr lang="en-US" altLang="en-US">
                <a:ea typeface="ＭＳ Ｐゴシック" panose="020B0600070205080204" pitchFamily="34" charset="-128"/>
              </a:rPr>
              <a:t>object can be HTML file, JPEG image, Java applet, audio file,…</a:t>
            </a:r>
          </a:p>
          <a:p>
            <a:r>
              <a:rPr lang="en-US" altLang="en-US">
                <a:ea typeface="ＭＳ Ｐゴシック" panose="020B0600070205080204" pitchFamily="34" charset="-128"/>
              </a:rPr>
              <a:t>web page consists of </a:t>
            </a:r>
            <a:r>
              <a:rPr lang="en-US" altLang="en-US" i="1">
                <a:solidFill>
                  <a:srgbClr val="CC0000"/>
                </a:solidFill>
                <a:ea typeface="ＭＳ Ｐゴシック" panose="020B0600070205080204" pitchFamily="34" charset="-128"/>
              </a:rPr>
              <a:t>base HTML-file</a:t>
            </a:r>
            <a:r>
              <a:rPr lang="en-US" altLang="en-US">
                <a:ea typeface="ＭＳ Ｐゴシック" panose="020B0600070205080204" pitchFamily="34" charset="-128"/>
              </a:rPr>
              <a:t> which includes </a:t>
            </a:r>
            <a:r>
              <a:rPr lang="en-US" altLang="en-US" i="1">
                <a:solidFill>
                  <a:srgbClr val="CC0000"/>
                </a:solidFill>
                <a:ea typeface="ＭＳ Ｐゴシック" panose="020B0600070205080204" pitchFamily="34" charset="-128"/>
              </a:rPr>
              <a:t>several referenced objects</a:t>
            </a:r>
          </a:p>
          <a:p>
            <a:r>
              <a:rPr lang="en-US" altLang="en-US">
                <a:ea typeface="ＭＳ Ｐゴシック" panose="020B0600070205080204" pitchFamily="34" charset="-128"/>
              </a:rPr>
              <a:t>each object is addressable by a </a:t>
            </a:r>
            <a:r>
              <a:rPr lang="en-US" altLang="en-US" i="1">
                <a:solidFill>
                  <a:srgbClr val="CC0000"/>
                </a:solidFill>
                <a:ea typeface="ＭＳ Ｐゴシック" panose="020B0600070205080204" pitchFamily="34" charset="-128"/>
              </a:rPr>
              <a:t>URL, </a:t>
            </a:r>
            <a:r>
              <a:rPr lang="en-US" altLang="en-US">
                <a:ea typeface="ＭＳ Ｐゴシック" panose="020B0600070205080204" pitchFamily="34" charset="-128"/>
              </a:rPr>
              <a:t>e.g.,</a:t>
            </a:r>
          </a:p>
          <a:p>
            <a:pPr>
              <a:buFont typeface="Wingdings" panose="05000000000000000000" pitchFamily="2" charset="2"/>
              <a:buNone/>
            </a:pPr>
            <a:endParaRPr lang="en-US" altLang="en-US">
              <a:ea typeface="ＭＳ Ｐゴシック" panose="020B0600070205080204" pitchFamily="34" charset="-128"/>
            </a:endParaRPr>
          </a:p>
        </p:txBody>
      </p:sp>
      <p:grpSp>
        <p:nvGrpSpPr>
          <p:cNvPr id="68613" name="Group 10">
            <a:extLst>
              <a:ext uri="{FF2B5EF4-FFF2-40B4-BE49-F238E27FC236}">
                <a16:creationId xmlns:a16="http://schemas.microsoft.com/office/drawing/2014/main" id="{7598D823-8495-4C41-BC51-7913D109FCD5}"/>
              </a:ext>
            </a:extLst>
          </p:cNvPr>
          <p:cNvGrpSpPr>
            <a:grpSpLocks/>
          </p:cNvGrpSpPr>
          <p:nvPr/>
        </p:nvGrpSpPr>
        <p:grpSpPr bwMode="auto">
          <a:xfrm>
            <a:off x="1201738" y="4486275"/>
            <a:ext cx="6835775" cy="1144588"/>
            <a:chOff x="788" y="2955"/>
            <a:chExt cx="4306" cy="721"/>
          </a:xfrm>
        </p:grpSpPr>
        <p:sp>
          <p:nvSpPr>
            <p:cNvPr id="68615" name="Text Box 5">
              <a:extLst>
                <a:ext uri="{FF2B5EF4-FFF2-40B4-BE49-F238E27FC236}">
                  <a16:creationId xmlns:a16="http://schemas.microsoft.com/office/drawing/2014/main" id="{62465FCA-E609-479B-9D07-D8EE3E4E3F48}"/>
                </a:ext>
              </a:extLst>
            </p:cNvPr>
            <p:cNvSpPr txBox="1">
              <a:spLocks noChangeArrowheads="1"/>
            </p:cNvSpPr>
            <p:nvPr/>
          </p:nvSpPr>
          <p:spPr bwMode="auto">
            <a:xfrm>
              <a:off x="788" y="2955"/>
              <a:ext cx="41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400">
                  <a:latin typeface="Courier New" panose="02070309020205020404" pitchFamily="49" charset="0"/>
                </a:rPr>
                <a:t>www.someschool.edu/someDept/pic.gif</a:t>
              </a:r>
            </a:p>
          </p:txBody>
        </p:sp>
        <p:sp>
          <p:nvSpPr>
            <p:cNvPr id="68616" name="AutoShape 6">
              <a:extLst>
                <a:ext uri="{FF2B5EF4-FFF2-40B4-BE49-F238E27FC236}">
                  <a16:creationId xmlns:a16="http://schemas.microsoft.com/office/drawing/2014/main" id="{3B1F4468-E96B-4AF0-81EA-CFC7F267D51B}"/>
                </a:ext>
              </a:extLst>
            </p:cNvPr>
            <p:cNvSpPr>
              <a:spLocks/>
            </p:cNvSpPr>
            <p:nvPr/>
          </p:nvSpPr>
          <p:spPr bwMode="auto">
            <a:xfrm rot="-5400000">
              <a:off x="1821" y="2281"/>
              <a:ext cx="57" cy="2083"/>
            </a:xfrm>
            <a:prstGeom prst="leftBrace">
              <a:avLst>
                <a:gd name="adj1" fmla="val 3045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68617" name="AutoShape 7">
              <a:extLst>
                <a:ext uri="{FF2B5EF4-FFF2-40B4-BE49-F238E27FC236}">
                  <a16:creationId xmlns:a16="http://schemas.microsoft.com/office/drawing/2014/main" id="{9B08F894-3E6E-4D95-B7FC-B59EE0F05858}"/>
                </a:ext>
              </a:extLst>
            </p:cNvPr>
            <p:cNvSpPr>
              <a:spLocks/>
            </p:cNvSpPr>
            <p:nvPr/>
          </p:nvSpPr>
          <p:spPr bwMode="auto">
            <a:xfrm rot="-5400000">
              <a:off x="4024" y="2277"/>
              <a:ext cx="57" cy="2083"/>
            </a:xfrm>
            <a:prstGeom prst="leftBrace">
              <a:avLst>
                <a:gd name="adj1" fmla="val 3045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68618" name="Text Box 8">
              <a:extLst>
                <a:ext uri="{FF2B5EF4-FFF2-40B4-BE49-F238E27FC236}">
                  <a16:creationId xmlns:a16="http://schemas.microsoft.com/office/drawing/2014/main" id="{5779597C-118F-43AA-8C46-5265D0E500A5}"/>
                </a:ext>
              </a:extLst>
            </p:cNvPr>
            <p:cNvSpPr txBox="1">
              <a:spLocks noChangeArrowheads="1"/>
            </p:cNvSpPr>
            <p:nvPr/>
          </p:nvSpPr>
          <p:spPr bwMode="auto">
            <a:xfrm>
              <a:off x="1389" y="3388"/>
              <a:ext cx="10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400">
                  <a:latin typeface="Arial" panose="020B0604020202020204" pitchFamily="34" charset="0"/>
                </a:rPr>
                <a:t>host name</a:t>
              </a:r>
            </a:p>
          </p:txBody>
        </p:sp>
        <p:sp>
          <p:nvSpPr>
            <p:cNvPr id="68619" name="Text Box 9">
              <a:extLst>
                <a:ext uri="{FF2B5EF4-FFF2-40B4-BE49-F238E27FC236}">
                  <a16:creationId xmlns:a16="http://schemas.microsoft.com/office/drawing/2014/main" id="{EEF9BE82-4B2F-4162-B480-8BA86CD12DC6}"/>
                </a:ext>
              </a:extLst>
            </p:cNvPr>
            <p:cNvSpPr txBox="1">
              <a:spLocks noChangeArrowheads="1"/>
            </p:cNvSpPr>
            <p:nvPr/>
          </p:nvSpPr>
          <p:spPr bwMode="auto">
            <a:xfrm>
              <a:off x="3485" y="3338"/>
              <a:ext cx="10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400">
                  <a:latin typeface="Arial" panose="020B0604020202020204" pitchFamily="34" charset="0"/>
                </a:rPr>
                <a:t>path</a:t>
              </a:r>
              <a:r>
                <a:rPr lang="en-US" altLang="en-US" sz="2400">
                  <a:latin typeface="Comic Sans MS" panose="030F0702030302020204" pitchFamily="66" charset="0"/>
                </a:rPr>
                <a:t> </a:t>
              </a:r>
              <a:r>
                <a:rPr lang="en-US" altLang="en-US" sz="2400">
                  <a:latin typeface="Arial" panose="020B0604020202020204" pitchFamily="34" charset="0"/>
                </a:rPr>
                <a:t>name</a:t>
              </a:r>
            </a:p>
          </p:txBody>
        </p:sp>
      </p:grpSp>
      <p:pic>
        <p:nvPicPr>
          <p:cNvPr id="68614" name="Picture 18" descr="underline_base">
            <a:extLst>
              <a:ext uri="{FF2B5EF4-FFF2-40B4-BE49-F238E27FC236}">
                <a16:creationId xmlns:a16="http://schemas.microsoft.com/office/drawing/2014/main" id="{BEE03BB1-17F6-4A5E-9E47-DE4B5F912A9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895350"/>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EC04D45-6542-A742-8FF7-ADAA54E6D992}"/>
                  </a:ext>
                </a:extLst>
              </p14:cNvPr>
              <p14:cNvContentPartPr/>
              <p14:nvPr/>
            </p14:nvContentPartPr>
            <p14:xfrm>
              <a:off x="1204560" y="5604120"/>
              <a:ext cx="3811680" cy="1208880"/>
            </p14:xfrm>
          </p:contentPart>
        </mc:Choice>
        <mc:Fallback xmlns="">
          <p:pic>
            <p:nvPicPr>
              <p:cNvPr id="2" name="Ink 1">
                <a:extLst>
                  <a:ext uri="{FF2B5EF4-FFF2-40B4-BE49-F238E27FC236}">
                    <a16:creationId xmlns:a16="http://schemas.microsoft.com/office/drawing/2014/main" id="{1EC04D45-6542-A742-8FF7-ADAA54E6D992}"/>
                  </a:ext>
                </a:extLst>
              </p:cNvPr>
              <p:cNvPicPr/>
              <p:nvPr/>
            </p:nvPicPr>
            <p:blipFill>
              <a:blip r:embed="rId5"/>
              <a:stretch>
                <a:fillRect/>
              </a:stretch>
            </p:blipFill>
            <p:spPr>
              <a:xfrm>
                <a:off x="1188360" y="5587920"/>
                <a:ext cx="3844080" cy="124128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1" descr="underline_base">
            <a:extLst>
              <a:ext uri="{FF2B5EF4-FFF2-40B4-BE49-F238E27FC236}">
                <a16:creationId xmlns:a16="http://schemas.microsoft.com/office/drawing/2014/main" id="{851B6ED6-0AA0-468A-8497-5F6F5F46546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63" y="1068388"/>
            <a:ext cx="41132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Rectangle 7">
            <a:extLst>
              <a:ext uri="{FF2B5EF4-FFF2-40B4-BE49-F238E27FC236}">
                <a16:creationId xmlns:a16="http://schemas.microsoft.com/office/drawing/2014/main" id="{A35A9B79-F1E9-4DE7-A26D-B43D2B2D653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33795" name="Rectangle 8">
            <a:extLst>
              <a:ext uri="{FF2B5EF4-FFF2-40B4-BE49-F238E27FC236}">
                <a16:creationId xmlns:a16="http://schemas.microsoft.com/office/drawing/2014/main" id="{6E93849E-5B9F-4C7D-8844-DE08BD3A63F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0061AC78-7BEC-4534-B259-B1E9ED06ACF2}" type="slidenum">
              <a:rPr lang="en-US" altLang="en-US" sz="1200" smtClean="0">
                <a:latin typeface="Tahoma" panose="020B0604030504040204" pitchFamily="34" charset="0"/>
              </a:rPr>
              <a:pPr>
                <a:lnSpc>
                  <a:spcPct val="100000"/>
                </a:lnSpc>
                <a:spcBef>
                  <a:spcPct val="0"/>
                </a:spcBef>
                <a:buClrTx/>
                <a:buSzTx/>
                <a:buFontTx/>
                <a:buNone/>
              </a:pPr>
              <a:t>2</a:t>
            </a:fld>
            <a:endParaRPr lang="en-US" altLang="en-US" sz="1200">
              <a:latin typeface="Tahoma" panose="020B0604030504040204" pitchFamily="34" charset="0"/>
            </a:endParaRPr>
          </a:p>
        </p:txBody>
      </p:sp>
      <p:sp>
        <p:nvSpPr>
          <p:cNvPr id="33796" name="Rectangle 2">
            <a:extLst>
              <a:ext uri="{FF2B5EF4-FFF2-40B4-BE49-F238E27FC236}">
                <a16:creationId xmlns:a16="http://schemas.microsoft.com/office/drawing/2014/main" id="{A0370535-A6C6-4ECA-8734-53E60CD4D313}"/>
              </a:ext>
            </a:extLst>
          </p:cNvPr>
          <p:cNvSpPr>
            <a:spLocks noGrp="1" noChangeArrowheads="1"/>
          </p:cNvSpPr>
          <p:nvPr>
            <p:ph type="title"/>
          </p:nvPr>
        </p:nvSpPr>
        <p:spPr/>
        <p:txBody>
          <a:bodyPr/>
          <a:lstStyle/>
          <a:p>
            <a:r>
              <a:rPr lang="en-US" altLang="en-US">
                <a:ea typeface="ＭＳ Ｐゴシック" panose="020B0600070205080204" pitchFamily="34" charset="-128"/>
              </a:rPr>
              <a:t>Chapter 2: outline</a:t>
            </a:r>
          </a:p>
        </p:txBody>
      </p:sp>
      <p:sp>
        <p:nvSpPr>
          <p:cNvPr id="50180" name="Rectangle 3">
            <a:extLst>
              <a:ext uri="{FF2B5EF4-FFF2-40B4-BE49-F238E27FC236}">
                <a16:creationId xmlns:a16="http://schemas.microsoft.com/office/drawing/2014/main" id="{68D23EA6-A7E7-42A7-92D3-7616A736DA4D}"/>
              </a:ext>
            </a:extLst>
          </p:cNvPr>
          <p:cNvSpPr>
            <a:spLocks noGrp="1" noChangeArrowheads="1"/>
          </p:cNvSpPr>
          <p:nvPr>
            <p:ph type="body" sz="half" idx="1"/>
          </p:nvPr>
        </p:nvSpPr>
        <p:spPr>
          <a:xfrm>
            <a:off x="533400" y="1611313"/>
            <a:ext cx="3810000" cy="4648200"/>
          </a:xfrm>
        </p:spPr>
        <p:txBody>
          <a:bodyPr/>
          <a:lstStyle/>
          <a:p>
            <a:pPr marL="512763" indent="-512763">
              <a:lnSpc>
                <a:spcPct val="100000"/>
              </a:lnSpc>
              <a:buFont typeface="Wingdings" charset="0"/>
              <a:buNone/>
              <a:defRPr/>
            </a:pPr>
            <a:r>
              <a:rPr lang="en-US" dirty="0">
                <a:solidFill>
                  <a:srgbClr val="CC0000"/>
                </a:solidFill>
                <a:latin typeface="Gill Sans MT" charset="0"/>
              </a:rPr>
              <a:t>2.1 principles of network applications</a:t>
            </a:r>
          </a:p>
          <a:p>
            <a:pPr marL="512763" indent="-512763">
              <a:lnSpc>
                <a:spcPct val="100000"/>
              </a:lnSpc>
              <a:buFont typeface="Wingdings" charset="0"/>
              <a:buNone/>
              <a:defRPr/>
            </a:pPr>
            <a:r>
              <a:rPr lang="en-US" dirty="0">
                <a:latin typeface="Gill Sans MT" charset="0"/>
              </a:rPr>
              <a:t>2.2 Web and HTTP</a:t>
            </a:r>
          </a:p>
          <a:p>
            <a:pPr marL="512763" indent="-512763">
              <a:lnSpc>
                <a:spcPct val="100000"/>
              </a:lnSpc>
              <a:buFont typeface="Wingdings" charset="0"/>
              <a:buNone/>
              <a:defRPr/>
            </a:pPr>
            <a:r>
              <a:rPr lang="en-US" dirty="0">
                <a:latin typeface="Gill Sans MT" charset="0"/>
              </a:rPr>
              <a:t>2.3 electronic mail</a:t>
            </a:r>
          </a:p>
          <a:p>
            <a:pPr marL="738188" lvl="1" indent="-287338">
              <a:lnSpc>
                <a:spcPct val="100000"/>
              </a:lnSpc>
              <a:buFont typeface="Arial"/>
              <a:buChar char="•"/>
              <a:defRPr/>
            </a:pPr>
            <a:r>
              <a:rPr lang="en-US" dirty="0">
                <a:latin typeface="Gill Sans MT" charset="0"/>
              </a:rPr>
              <a:t>SMTP, POP3, IMAP</a:t>
            </a:r>
          </a:p>
          <a:p>
            <a:pPr marL="512763" indent="-512763">
              <a:lnSpc>
                <a:spcPct val="100000"/>
              </a:lnSpc>
              <a:buFont typeface="Wingdings" charset="0"/>
              <a:buNone/>
              <a:defRPr/>
            </a:pPr>
            <a:r>
              <a:rPr lang="en-US" dirty="0">
                <a:latin typeface="Gill Sans MT" charset="0"/>
              </a:rPr>
              <a:t>2.4 DNS</a:t>
            </a:r>
          </a:p>
          <a:p>
            <a:pPr marL="457200" indent="-457200">
              <a:buFont typeface="Wingdings" charset="2"/>
              <a:buChar char="§"/>
              <a:defRPr/>
            </a:pPr>
            <a:endParaRPr lang="en-US" sz="2400" dirty="0">
              <a:latin typeface="Gill Sans MT" charset="0"/>
            </a:endParaRPr>
          </a:p>
        </p:txBody>
      </p:sp>
      <p:sp>
        <p:nvSpPr>
          <p:cNvPr id="33798" name="Rectangle 4">
            <a:extLst>
              <a:ext uri="{FF2B5EF4-FFF2-40B4-BE49-F238E27FC236}">
                <a16:creationId xmlns:a16="http://schemas.microsoft.com/office/drawing/2014/main" id="{FBB3D25A-21F0-4741-A3A4-2358621827E6}"/>
              </a:ext>
            </a:extLst>
          </p:cNvPr>
          <p:cNvSpPr>
            <a:spLocks noGrp="1" noChangeArrowheads="1"/>
          </p:cNvSpPr>
          <p:nvPr>
            <p:ph type="body" sz="half" idx="2"/>
          </p:nvPr>
        </p:nvSpPr>
        <p:spPr>
          <a:xfrm>
            <a:off x="4673600" y="1600200"/>
            <a:ext cx="3876675" cy="4648200"/>
          </a:xfrm>
        </p:spPr>
        <p:txBody>
          <a:bodyPr/>
          <a:lstStyle/>
          <a:p>
            <a:pPr marL="512763" indent="-512763">
              <a:lnSpc>
                <a:spcPct val="100000"/>
              </a:lnSpc>
              <a:buFont typeface="Wingdings" panose="05000000000000000000" pitchFamily="2" charset="2"/>
              <a:buNone/>
            </a:pPr>
            <a:r>
              <a:rPr lang="en-US" altLang="en-US">
                <a:ea typeface="ＭＳ Ｐゴシック" panose="020B0600070205080204" pitchFamily="34" charset="-128"/>
              </a:rPr>
              <a:t>2.5 P2P applications</a:t>
            </a:r>
          </a:p>
          <a:p>
            <a:pPr marL="512763" indent="-512763">
              <a:lnSpc>
                <a:spcPct val="100000"/>
              </a:lnSpc>
              <a:buFont typeface="Wingdings" panose="05000000000000000000" pitchFamily="2" charset="2"/>
              <a:buNone/>
            </a:pPr>
            <a:r>
              <a:rPr lang="en-US" altLang="en-US">
                <a:ea typeface="ＭＳ Ｐゴシック" panose="020B0600070205080204" pitchFamily="34" charset="-128"/>
              </a:rPr>
              <a:t>2.6 video streaming and content distribution networks</a:t>
            </a:r>
          </a:p>
          <a:p>
            <a:pPr marL="512763" indent="-512763">
              <a:lnSpc>
                <a:spcPct val="100000"/>
              </a:lnSpc>
              <a:buFont typeface="Wingdings" panose="05000000000000000000" pitchFamily="2" charset="2"/>
              <a:buNone/>
            </a:pPr>
            <a:r>
              <a:rPr lang="en-US" altLang="en-US">
                <a:ea typeface="ＭＳ Ｐゴシック" panose="020B0600070205080204" pitchFamily="34" charset="-128"/>
              </a:rPr>
              <a:t>2.7 socket programming with UDP and TCP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21D13D1E-79EB-4E67-8820-9D0ADA725DEE}"/>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70658" name="Rectangle 8">
            <a:extLst>
              <a:ext uri="{FF2B5EF4-FFF2-40B4-BE49-F238E27FC236}">
                <a16:creationId xmlns:a16="http://schemas.microsoft.com/office/drawing/2014/main" id="{D8081A7F-3996-42CA-B551-39D3E69669F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8F3962E8-1658-4F6B-95F3-4C4C1AAE8437}" type="slidenum">
              <a:rPr lang="en-US" altLang="en-US" sz="1200" smtClean="0">
                <a:latin typeface="Tahoma" panose="020B0604030504040204" pitchFamily="34" charset="0"/>
              </a:rPr>
              <a:pPr>
                <a:lnSpc>
                  <a:spcPct val="100000"/>
                </a:lnSpc>
                <a:spcBef>
                  <a:spcPct val="0"/>
                </a:spcBef>
                <a:buClrTx/>
                <a:buSzTx/>
                <a:buFontTx/>
                <a:buNone/>
              </a:pPr>
              <a:t>20</a:t>
            </a:fld>
            <a:endParaRPr lang="en-US" altLang="en-US" sz="1200">
              <a:latin typeface="Tahoma" panose="020B0604030504040204" pitchFamily="34" charset="0"/>
            </a:endParaRPr>
          </a:p>
        </p:txBody>
      </p:sp>
      <p:sp>
        <p:nvSpPr>
          <p:cNvPr id="70659" name="Rectangle 2">
            <a:extLst>
              <a:ext uri="{FF2B5EF4-FFF2-40B4-BE49-F238E27FC236}">
                <a16:creationId xmlns:a16="http://schemas.microsoft.com/office/drawing/2014/main" id="{3A1EA795-5481-490C-A754-DF40D4536B12}"/>
              </a:ext>
            </a:extLst>
          </p:cNvPr>
          <p:cNvSpPr>
            <a:spLocks noGrp="1" noChangeArrowheads="1"/>
          </p:cNvSpPr>
          <p:nvPr>
            <p:ph type="title"/>
          </p:nvPr>
        </p:nvSpPr>
        <p:spPr>
          <a:xfrm>
            <a:off x="533400" y="309563"/>
            <a:ext cx="7772400" cy="795337"/>
          </a:xfrm>
        </p:spPr>
        <p:txBody>
          <a:bodyPr/>
          <a:lstStyle/>
          <a:p>
            <a:r>
              <a:rPr lang="en-US" altLang="en-US" sz="4000">
                <a:ea typeface="ＭＳ Ｐゴシック" panose="020B0600070205080204" pitchFamily="34" charset="-128"/>
              </a:rPr>
              <a:t>HTTP overview</a:t>
            </a:r>
            <a:endParaRPr lang="en-US" altLang="en-US">
              <a:ea typeface="ＭＳ Ｐゴシック" panose="020B0600070205080204" pitchFamily="34" charset="-128"/>
            </a:endParaRPr>
          </a:p>
        </p:txBody>
      </p:sp>
      <p:sp>
        <p:nvSpPr>
          <p:cNvPr id="70660" name="Rectangle 3">
            <a:extLst>
              <a:ext uri="{FF2B5EF4-FFF2-40B4-BE49-F238E27FC236}">
                <a16:creationId xmlns:a16="http://schemas.microsoft.com/office/drawing/2014/main" id="{8043D0E4-3A92-496D-A453-A378A141BF14}"/>
              </a:ext>
            </a:extLst>
          </p:cNvPr>
          <p:cNvSpPr>
            <a:spLocks noGrp="1" noChangeArrowheads="1"/>
          </p:cNvSpPr>
          <p:nvPr>
            <p:ph type="body" sz="half" idx="1"/>
          </p:nvPr>
        </p:nvSpPr>
        <p:spPr>
          <a:xfrm>
            <a:off x="533400" y="1489075"/>
            <a:ext cx="3810000" cy="4648200"/>
          </a:xfrm>
        </p:spPr>
        <p:txBody>
          <a:bodyPr/>
          <a:lstStyle/>
          <a:p>
            <a:pPr>
              <a:lnSpc>
                <a:spcPct val="75000"/>
              </a:lnSpc>
              <a:buFont typeface="Wingdings" panose="05000000000000000000" pitchFamily="2" charset="2"/>
              <a:buNone/>
            </a:pPr>
            <a:r>
              <a:rPr lang="en-US" altLang="en-US">
                <a:solidFill>
                  <a:srgbClr val="CC0000"/>
                </a:solidFill>
                <a:ea typeface="ＭＳ Ｐゴシック" panose="020B0600070205080204" pitchFamily="34" charset="-128"/>
              </a:rPr>
              <a:t>HTTP: hypertext transfer protocol</a:t>
            </a:r>
          </a:p>
          <a:p>
            <a:pPr>
              <a:lnSpc>
                <a:spcPct val="75000"/>
              </a:lnSpc>
            </a:pPr>
            <a:r>
              <a:rPr lang="en-US" altLang="en-US" sz="2400">
                <a:ea typeface="ＭＳ Ｐゴシック" panose="020B0600070205080204" pitchFamily="34" charset="-128"/>
              </a:rPr>
              <a:t>Web</a:t>
            </a:r>
            <a:r>
              <a:rPr lang="ja-JP" altLang="en-US" sz="2400">
                <a:ea typeface="ＭＳ Ｐゴシック" panose="020B0600070205080204" pitchFamily="34" charset="-128"/>
              </a:rPr>
              <a:t>’</a:t>
            </a:r>
            <a:r>
              <a:rPr lang="en-US" altLang="ja-JP" sz="2400">
                <a:ea typeface="ＭＳ Ｐゴシック" panose="020B0600070205080204" pitchFamily="34" charset="-128"/>
              </a:rPr>
              <a:t>s application layer protocol</a:t>
            </a:r>
          </a:p>
          <a:p>
            <a:pPr>
              <a:lnSpc>
                <a:spcPct val="75000"/>
              </a:lnSpc>
            </a:pPr>
            <a:r>
              <a:rPr lang="en-US" altLang="en-US" sz="2400">
                <a:ea typeface="ＭＳ Ｐゴシック" panose="020B0600070205080204" pitchFamily="34" charset="-128"/>
              </a:rPr>
              <a:t>client/server model</a:t>
            </a:r>
          </a:p>
          <a:p>
            <a:pPr lvl="1">
              <a:lnSpc>
                <a:spcPct val="75000"/>
              </a:lnSpc>
            </a:pPr>
            <a:r>
              <a:rPr lang="en-US" altLang="en-US" i="1">
                <a:solidFill>
                  <a:srgbClr val="CC0000"/>
                </a:solidFill>
                <a:ea typeface="ＭＳ Ｐゴシック" panose="020B0600070205080204" pitchFamily="34" charset="-128"/>
              </a:rPr>
              <a:t>client</a:t>
            </a:r>
            <a:r>
              <a:rPr lang="en-US" altLang="en-US" i="1">
                <a:solidFill>
                  <a:srgbClr val="FF0000"/>
                </a:solidFill>
                <a:ea typeface="ＭＳ Ｐゴシック" panose="020B0600070205080204" pitchFamily="34" charset="-128"/>
              </a:rPr>
              <a:t>:</a:t>
            </a:r>
            <a:r>
              <a:rPr lang="en-US" altLang="en-US">
                <a:ea typeface="ＭＳ Ｐゴシック" panose="020B0600070205080204" pitchFamily="34" charset="-128"/>
              </a:rPr>
              <a:t> browser that requests, receives, (using HTTP protocol) and </a:t>
            </a:r>
            <a:r>
              <a:rPr lang="ja-JP" altLang="en-US">
                <a:ea typeface="ＭＳ Ｐゴシック" panose="020B0600070205080204" pitchFamily="34" charset="-128"/>
              </a:rPr>
              <a:t>“</a:t>
            </a:r>
            <a:r>
              <a:rPr lang="en-US" altLang="ja-JP">
                <a:ea typeface="ＭＳ Ｐゴシック" panose="020B0600070205080204" pitchFamily="34" charset="-128"/>
              </a:rPr>
              <a:t>displays</a:t>
            </a:r>
            <a:r>
              <a:rPr lang="ja-JP" altLang="en-US">
                <a:ea typeface="ＭＳ Ｐゴシック" panose="020B0600070205080204" pitchFamily="34" charset="-128"/>
              </a:rPr>
              <a:t>”</a:t>
            </a:r>
            <a:r>
              <a:rPr lang="en-US" altLang="ja-JP">
                <a:ea typeface="ＭＳ Ｐゴシック" panose="020B0600070205080204" pitchFamily="34" charset="-128"/>
              </a:rPr>
              <a:t> Web objects </a:t>
            </a:r>
          </a:p>
          <a:p>
            <a:pPr lvl="1">
              <a:lnSpc>
                <a:spcPct val="75000"/>
              </a:lnSpc>
            </a:pPr>
            <a:r>
              <a:rPr lang="en-US" altLang="en-US" i="1">
                <a:solidFill>
                  <a:srgbClr val="CC0000"/>
                </a:solidFill>
                <a:ea typeface="ＭＳ Ｐゴシック" panose="020B0600070205080204" pitchFamily="34" charset="-128"/>
              </a:rPr>
              <a:t>server:</a:t>
            </a:r>
            <a:r>
              <a:rPr lang="en-US" altLang="en-US">
                <a:ea typeface="ＭＳ Ｐゴシック" panose="020B0600070205080204" pitchFamily="34" charset="-128"/>
              </a:rPr>
              <a:t> Web server sends (using HTTP protocol) objects in response to requests</a:t>
            </a:r>
          </a:p>
          <a:p>
            <a:pPr>
              <a:lnSpc>
                <a:spcPct val="75000"/>
              </a:lnSpc>
              <a:buFont typeface="Wingdings" panose="05000000000000000000" pitchFamily="2" charset="2"/>
              <a:buNone/>
            </a:pPr>
            <a:endParaRPr lang="en-US" altLang="en-US" sz="2400">
              <a:ea typeface="ＭＳ Ｐゴシック" panose="020B0600070205080204" pitchFamily="34" charset="-128"/>
            </a:endParaRPr>
          </a:p>
        </p:txBody>
      </p:sp>
      <p:sp>
        <p:nvSpPr>
          <p:cNvPr id="70661" name="Text Box 7">
            <a:extLst>
              <a:ext uri="{FF2B5EF4-FFF2-40B4-BE49-F238E27FC236}">
                <a16:creationId xmlns:a16="http://schemas.microsoft.com/office/drawing/2014/main" id="{3F1F90D0-3A7C-4897-B1BC-D527995372E8}"/>
              </a:ext>
            </a:extLst>
          </p:cNvPr>
          <p:cNvSpPr txBox="1">
            <a:spLocks noChangeArrowheads="1"/>
          </p:cNvSpPr>
          <p:nvPr/>
        </p:nvSpPr>
        <p:spPr bwMode="auto">
          <a:xfrm>
            <a:off x="4565650" y="2455863"/>
            <a:ext cx="15843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PC running</a:t>
            </a:r>
          </a:p>
          <a:p>
            <a:pPr algn="ctr">
              <a:lnSpc>
                <a:spcPct val="100000"/>
              </a:lnSpc>
              <a:spcBef>
                <a:spcPct val="0"/>
              </a:spcBef>
              <a:buClrTx/>
              <a:buSzTx/>
              <a:buFontTx/>
              <a:buNone/>
            </a:pPr>
            <a:r>
              <a:rPr lang="en-US" altLang="en-US" sz="1600">
                <a:latin typeface="Arial" panose="020B0604020202020204" pitchFamily="34" charset="0"/>
              </a:rPr>
              <a:t>Firefox browser</a:t>
            </a:r>
            <a:endParaRPr lang="en-US" altLang="en-US" sz="2400">
              <a:latin typeface="Arial" panose="020B0604020202020204" pitchFamily="34" charset="0"/>
            </a:endParaRPr>
          </a:p>
        </p:txBody>
      </p:sp>
      <p:sp>
        <p:nvSpPr>
          <p:cNvPr id="70662" name="Text Box 9">
            <a:extLst>
              <a:ext uri="{FF2B5EF4-FFF2-40B4-BE49-F238E27FC236}">
                <a16:creationId xmlns:a16="http://schemas.microsoft.com/office/drawing/2014/main" id="{362FFB3E-501A-4007-B882-2FA9956275F5}"/>
              </a:ext>
            </a:extLst>
          </p:cNvPr>
          <p:cNvSpPr txBox="1">
            <a:spLocks noChangeArrowheads="1"/>
          </p:cNvSpPr>
          <p:nvPr/>
        </p:nvSpPr>
        <p:spPr bwMode="auto">
          <a:xfrm>
            <a:off x="7508875" y="3836988"/>
            <a:ext cx="13462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server </a:t>
            </a:r>
          </a:p>
          <a:p>
            <a:pPr algn="ctr">
              <a:lnSpc>
                <a:spcPct val="100000"/>
              </a:lnSpc>
              <a:spcBef>
                <a:spcPct val="0"/>
              </a:spcBef>
              <a:buClrTx/>
              <a:buSzTx/>
              <a:buFontTx/>
              <a:buNone/>
            </a:pPr>
            <a:r>
              <a:rPr lang="en-US" altLang="en-US" sz="1600">
                <a:latin typeface="Arial" panose="020B0604020202020204" pitchFamily="34" charset="0"/>
              </a:rPr>
              <a:t>running</a:t>
            </a:r>
          </a:p>
          <a:p>
            <a:pPr algn="ctr">
              <a:lnSpc>
                <a:spcPct val="100000"/>
              </a:lnSpc>
              <a:spcBef>
                <a:spcPct val="0"/>
              </a:spcBef>
              <a:buClrTx/>
              <a:buSzTx/>
              <a:buFontTx/>
              <a:buNone/>
            </a:pPr>
            <a:r>
              <a:rPr lang="en-US" altLang="en-US" sz="1600">
                <a:latin typeface="Arial" panose="020B0604020202020204" pitchFamily="34" charset="0"/>
              </a:rPr>
              <a:t>Apache Web</a:t>
            </a:r>
          </a:p>
          <a:p>
            <a:pPr algn="ctr">
              <a:lnSpc>
                <a:spcPct val="100000"/>
              </a:lnSpc>
              <a:spcBef>
                <a:spcPct val="0"/>
              </a:spcBef>
              <a:buClrTx/>
              <a:buSzTx/>
              <a:buFontTx/>
              <a:buNone/>
            </a:pPr>
            <a:r>
              <a:rPr lang="en-US" altLang="en-US" sz="1600">
                <a:latin typeface="Arial" panose="020B0604020202020204" pitchFamily="34" charset="0"/>
              </a:rPr>
              <a:t>server</a:t>
            </a:r>
            <a:endParaRPr lang="en-US" altLang="en-US" sz="2400">
              <a:latin typeface="Arial" panose="020B0604020202020204" pitchFamily="34" charset="0"/>
            </a:endParaRPr>
          </a:p>
        </p:txBody>
      </p:sp>
      <p:sp>
        <p:nvSpPr>
          <p:cNvPr id="70663" name="Text Box 23">
            <a:extLst>
              <a:ext uri="{FF2B5EF4-FFF2-40B4-BE49-F238E27FC236}">
                <a16:creationId xmlns:a16="http://schemas.microsoft.com/office/drawing/2014/main" id="{5A1A6997-F950-4781-BFD1-87983FB4F445}"/>
              </a:ext>
            </a:extLst>
          </p:cNvPr>
          <p:cNvSpPr txBox="1">
            <a:spLocks noChangeArrowheads="1"/>
          </p:cNvSpPr>
          <p:nvPr/>
        </p:nvSpPr>
        <p:spPr bwMode="auto">
          <a:xfrm>
            <a:off x="4819650" y="5218113"/>
            <a:ext cx="15255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iphone running</a:t>
            </a:r>
          </a:p>
          <a:p>
            <a:pPr algn="ctr">
              <a:lnSpc>
                <a:spcPct val="100000"/>
              </a:lnSpc>
              <a:spcBef>
                <a:spcPct val="0"/>
              </a:spcBef>
              <a:buClrTx/>
              <a:buSzTx/>
              <a:buFontTx/>
              <a:buNone/>
            </a:pPr>
            <a:r>
              <a:rPr lang="en-US" altLang="en-US" sz="1600">
                <a:latin typeface="Arial" panose="020B0604020202020204" pitchFamily="34" charset="0"/>
              </a:rPr>
              <a:t>Safari browser</a:t>
            </a:r>
            <a:endParaRPr lang="en-US" altLang="en-US" sz="2400">
              <a:latin typeface="Arial" panose="020B0604020202020204" pitchFamily="34" charset="0"/>
            </a:endParaRPr>
          </a:p>
        </p:txBody>
      </p:sp>
      <p:grpSp>
        <p:nvGrpSpPr>
          <p:cNvPr id="2" name="Group 35">
            <a:extLst>
              <a:ext uri="{FF2B5EF4-FFF2-40B4-BE49-F238E27FC236}">
                <a16:creationId xmlns:a16="http://schemas.microsoft.com/office/drawing/2014/main" id="{1DA85F8D-FD00-4BE5-BCB0-3AFB09EBF75D}"/>
              </a:ext>
            </a:extLst>
          </p:cNvPr>
          <p:cNvGrpSpPr>
            <a:grpSpLocks/>
          </p:cNvGrpSpPr>
          <p:nvPr/>
        </p:nvGrpSpPr>
        <p:grpSpPr bwMode="auto">
          <a:xfrm>
            <a:off x="5778500" y="2136775"/>
            <a:ext cx="2101850" cy="946150"/>
            <a:chOff x="3640" y="1346"/>
            <a:chExt cx="1324" cy="596"/>
          </a:xfrm>
        </p:grpSpPr>
        <p:sp>
          <p:nvSpPr>
            <p:cNvPr id="70712" name="Line 19">
              <a:extLst>
                <a:ext uri="{FF2B5EF4-FFF2-40B4-BE49-F238E27FC236}">
                  <a16:creationId xmlns:a16="http://schemas.microsoft.com/office/drawing/2014/main" id="{5AD6FB28-C260-456B-9A09-C48F818944BA}"/>
                </a:ext>
              </a:extLst>
            </p:cNvPr>
            <p:cNvSpPr>
              <a:spLocks noChangeShapeType="1"/>
            </p:cNvSpPr>
            <p:nvPr/>
          </p:nvSpPr>
          <p:spPr bwMode="auto">
            <a:xfrm>
              <a:off x="3640" y="1346"/>
              <a:ext cx="1324" cy="596"/>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0713" name="Text Box 24">
              <a:extLst>
                <a:ext uri="{FF2B5EF4-FFF2-40B4-BE49-F238E27FC236}">
                  <a16:creationId xmlns:a16="http://schemas.microsoft.com/office/drawing/2014/main" id="{A762C86B-57E7-4D3F-A978-8476090F71DD}"/>
                </a:ext>
              </a:extLst>
            </p:cNvPr>
            <p:cNvSpPr txBox="1">
              <a:spLocks noChangeArrowheads="1"/>
            </p:cNvSpPr>
            <p:nvPr/>
          </p:nvSpPr>
          <p:spPr bwMode="auto">
            <a:xfrm rot="1422049">
              <a:off x="3860" y="1445"/>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CC0000"/>
                  </a:solidFill>
                  <a:latin typeface="Arial" panose="020B0604020202020204" pitchFamily="34" charset="0"/>
                </a:rPr>
                <a:t>HTTP request</a:t>
              </a:r>
              <a:endParaRPr lang="en-US" altLang="en-US" sz="2400">
                <a:solidFill>
                  <a:srgbClr val="CC0000"/>
                </a:solidFill>
                <a:latin typeface="Arial" panose="020B0604020202020204" pitchFamily="34" charset="0"/>
              </a:endParaRPr>
            </a:p>
          </p:txBody>
        </p:sp>
      </p:grpSp>
      <p:grpSp>
        <p:nvGrpSpPr>
          <p:cNvPr id="3" name="Group 36">
            <a:extLst>
              <a:ext uri="{FF2B5EF4-FFF2-40B4-BE49-F238E27FC236}">
                <a16:creationId xmlns:a16="http://schemas.microsoft.com/office/drawing/2014/main" id="{3C594070-8AAE-4C0A-91A8-6C5E9338ADA4}"/>
              </a:ext>
            </a:extLst>
          </p:cNvPr>
          <p:cNvGrpSpPr>
            <a:grpSpLocks/>
          </p:cNvGrpSpPr>
          <p:nvPr/>
        </p:nvGrpSpPr>
        <p:grpSpPr bwMode="auto">
          <a:xfrm>
            <a:off x="5889625" y="2344738"/>
            <a:ext cx="1971675" cy="904875"/>
            <a:chOff x="4141" y="394"/>
            <a:chExt cx="1242" cy="570"/>
          </a:xfrm>
        </p:grpSpPr>
        <p:sp>
          <p:nvSpPr>
            <p:cNvPr id="70710" name="Line 20">
              <a:extLst>
                <a:ext uri="{FF2B5EF4-FFF2-40B4-BE49-F238E27FC236}">
                  <a16:creationId xmlns:a16="http://schemas.microsoft.com/office/drawing/2014/main" id="{6744AE0F-4CBB-402F-AF40-2E57F10A0303}"/>
                </a:ext>
              </a:extLst>
            </p:cNvPr>
            <p:cNvSpPr>
              <a:spLocks noChangeShapeType="1"/>
            </p:cNvSpPr>
            <p:nvPr/>
          </p:nvSpPr>
          <p:spPr bwMode="auto">
            <a:xfrm flipH="1" flipV="1">
              <a:off x="4141" y="394"/>
              <a:ext cx="1242" cy="57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0711" name="Text Box 26">
              <a:extLst>
                <a:ext uri="{FF2B5EF4-FFF2-40B4-BE49-F238E27FC236}">
                  <a16:creationId xmlns:a16="http://schemas.microsoft.com/office/drawing/2014/main" id="{E029127F-5AC0-4EC3-A86F-883C701A65EB}"/>
                </a:ext>
              </a:extLst>
            </p:cNvPr>
            <p:cNvSpPr txBox="1">
              <a:spLocks noChangeArrowheads="1"/>
            </p:cNvSpPr>
            <p:nvPr/>
          </p:nvSpPr>
          <p:spPr bwMode="auto">
            <a:xfrm rot="1411598">
              <a:off x="4304" y="706"/>
              <a:ext cx="10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CC0000"/>
                  </a:solidFill>
                  <a:latin typeface="Arial" panose="020B0604020202020204" pitchFamily="34" charset="0"/>
                </a:rPr>
                <a:t>HTTP response</a:t>
              </a:r>
              <a:endParaRPr lang="en-US" altLang="en-US" sz="2400">
                <a:solidFill>
                  <a:srgbClr val="CC0000"/>
                </a:solidFill>
                <a:latin typeface="Arial" panose="020B0604020202020204" pitchFamily="34" charset="0"/>
              </a:endParaRPr>
            </a:p>
          </p:txBody>
        </p:sp>
      </p:grpSp>
      <p:pic>
        <p:nvPicPr>
          <p:cNvPr id="70666" name="Picture 31" descr="underline_base">
            <a:extLst>
              <a:ext uri="{FF2B5EF4-FFF2-40B4-BE49-F238E27FC236}">
                <a16:creationId xmlns:a16="http://schemas.microsoft.com/office/drawing/2014/main" id="{C11117FF-E34B-4097-9E85-DC1603A8FFD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13" y="919163"/>
            <a:ext cx="3656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7">
            <a:extLst>
              <a:ext uri="{FF2B5EF4-FFF2-40B4-BE49-F238E27FC236}">
                <a16:creationId xmlns:a16="http://schemas.microsoft.com/office/drawing/2014/main" id="{6A5C77AA-D815-45C1-8C58-F5853235FAB4}"/>
              </a:ext>
            </a:extLst>
          </p:cNvPr>
          <p:cNvGrpSpPr>
            <a:grpSpLocks/>
          </p:cNvGrpSpPr>
          <p:nvPr/>
        </p:nvGrpSpPr>
        <p:grpSpPr bwMode="auto">
          <a:xfrm rot="-3183056">
            <a:off x="5754688" y="3630613"/>
            <a:ext cx="2101850" cy="946150"/>
            <a:chOff x="3640" y="1346"/>
            <a:chExt cx="1324" cy="596"/>
          </a:xfrm>
        </p:grpSpPr>
        <p:sp>
          <p:nvSpPr>
            <p:cNvPr id="70708" name="Line 19">
              <a:extLst>
                <a:ext uri="{FF2B5EF4-FFF2-40B4-BE49-F238E27FC236}">
                  <a16:creationId xmlns:a16="http://schemas.microsoft.com/office/drawing/2014/main" id="{018F522B-F692-4D79-929F-C60688249D6C}"/>
                </a:ext>
              </a:extLst>
            </p:cNvPr>
            <p:cNvSpPr>
              <a:spLocks noChangeShapeType="1"/>
            </p:cNvSpPr>
            <p:nvPr/>
          </p:nvSpPr>
          <p:spPr bwMode="auto">
            <a:xfrm>
              <a:off x="3640" y="1346"/>
              <a:ext cx="1324" cy="596"/>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0709" name="Text Box 24">
              <a:extLst>
                <a:ext uri="{FF2B5EF4-FFF2-40B4-BE49-F238E27FC236}">
                  <a16:creationId xmlns:a16="http://schemas.microsoft.com/office/drawing/2014/main" id="{37ED658E-C64E-46E7-A7E2-0353D05A5736}"/>
                </a:ext>
              </a:extLst>
            </p:cNvPr>
            <p:cNvSpPr txBox="1">
              <a:spLocks noChangeArrowheads="1"/>
            </p:cNvSpPr>
            <p:nvPr/>
          </p:nvSpPr>
          <p:spPr bwMode="auto">
            <a:xfrm rot="1422049">
              <a:off x="3860" y="1445"/>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CC0000"/>
                  </a:solidFill>
                  <a:latin typeface="Arial" panose="020B0604020202020204" pitchFamily="34" charset="0"/>
                </a:rPr>
                <a:t>HTTP request</a:t>
              </a:r>
              <a:endParaRPr lang="en-US" altLang="en-US" sz="2400">
                <a:solidFill>
                  <a:srgbClr val="CC0000"/>
                </a:solidFill>
                <a:latin typeface="Arial" panose="020B0604020202020204" pitchFamily="34" charset="0"/>
              </a:endParaRPr>
            </a:p>
          </p:txBody>
        </p:sp>
      </p:grpSp>
      <p:grpSp>
        <p:nvGrpSpPr>
          <p:cNvPr id="5" name="Group 40">
            <a:extLst>
              <a:ext uri="{FF2B5EF4-FFF2-40B4-BE49-F238E27FC236}">
                <a16:creationId xmlns:a16="http://schemas.microsoft.com/office/drawing/2014/main" id="{49A77B3D-CB24-42BE-9503-29FB7353C489}"/>
              </a:ext>
            </a:extLst>
          </p:cNvPr>
          <p:cNvGrpSpPr>
            <a:grpSpLocks/>
          </p:cNvGrpSpPr>
          <p:nvPr/>
        </p:nvGrpSpPr>
        <p:grpSpPr bwMode="auto">
          <a:xfrm rot="-3264937">
            <a:off x="5800725" y="3870325"/>
            <a:ext cx="1971675" cy="904875"/>
            <a:chOff x="4141" y="394"/>
            <a:chExt cx="1242" cy="570"/>
          </a:xfrm>
        </p:grpSpPr>
        <p:sp>
          <p:nvSpPr>
            <p:cNvPr id="70706" name="Line 20">
              <a:extLst>
                <a:ext uri="{FF2B5EF4-FFF2-40B4-BE49-F238E27FC236}">
                  <a16:creationId xmlns:a16="http://schemas.microsoft.com/office/drawing/2014/main" id="{95BD94F9-473D-4BD4-AA5A-FB86CBF2BC6D}"/>
                </a:ext>
              </a:extLst>
            </p:cNvPr>
            <p:cNvSpPr>
              <a:spLocks noChangeShapeType="1"/>
            </p:cNvSpPr>
            <p:nvPr/>
          </p:nvSpPr>
          <p:spPr bwMode="auto">
            <a:xfrm flipH="1" flipV="1">
              <a:off x="4141" y="394"/>
              <a:ext cx="1242" cy="57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0707" name="Text Box 26">
              <a:extLst>
                <a:ext uri="{FF2B5EF4-FFF2-40B4-BE49-F238E27FC236}">
                  <a16:creationId xmlns:a16="http://schemas.microsoft.com/office/drawing/2014/main" id="{CBBA5D1E-9769-4783-A976-DF19BB5DAA4D}"/>
                </a:ext>
              </a:extLst>
            </p:cNvPr>
            <p:cNvSpPr txBox="1">
              <a:spLocks noChangeArrowheads="1"/>
            </p:cNvSpPr>
            <p:nvPr/>
          </p:nvSpPr>
          <p:spPr bwMode="auto">
            <a:xfrm rot="1411598">
              <a:off x="4304" y="706"/>
              <a:ext cx="10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CC0000"/>
                  </a:solidFill>
                  <a:latin typeface="Arial" panose="020B0604020202020204" pitchFamily="34" charset="0"/>
                </a:rPr>
                <a:t>HTTP response</a:t>
              </a:r>
              <a:endParaRPr lang="en-US" altLang="en-US" sz="2400">
                <a:solidFill>
                  <a:srgbClr val="CC0000"/>
                </a:solidFill>
                <a:latin typeface="Arial" panose="020B0604020202020204" pitchFamily="34" charset="0"/>
              </a:endParaRPr>
            </a:p>
          </p:txBody>
        </p:sp>
      </p:grpSp>
      <p:pic>
        <p:nvPicPr>
          <p:cNvPr id="70669" name="Picture 43" descr="iphone_stylized_small">
            <a:extLst>
              <a:ext uri="{FF2B5EF4-FFF2-40B4-BE49-F238E27FC236}">
                <a16:creationId xmlns:a16="http://schemas.microsoft.com/office/drawing/2014/main" id="{5921E03A-4BE7-48AB-B4ED-C31BD91A1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725" y="4286250"/>
            <a:ext cx="382588"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0670" name="Group 44">
            <a:extLst>
              <a:ext uri="{FF2B5EF4-FFF2-40B4-BE49-F238E27FC236}">
                <a16:creationId xmlns:a16="http://schemas.microsoft.com/office/drawing/2014/main" id="{1B3FFE5B-C846-41A3-9E02-23903473D1FE}"/>
              </a:ext>
            </a:extLst>
          </p:cNvPr>
          <p:cNvGrpSpPr>
            <a:grpSpLocks/>
          </p:cNvGrpSpPr>
          <p:nvPr/>
        </p:nvGrpSpPr>
        <p:grpSpPr bwMode="auto">
          <a:xfrm>
            <a:off x="4757738" y="1468438"/>
            <a:ext cx="1066800" cy="1079500"/>
            <a:chOff x="-44" y="1473"/>
            <a:chExt cx="981" cy="1105"/>
          </a:xfrm>
        </p:grpSpPr>
        <p:pic>
          <p:nvPicPr>
            <p:cNvPr id="70704" name="Picture 45" descr="desktop_computer_stylized_medium">
              <a:extLst>
                <a:ext uri="{FF2B5EF4-FFF2-40B4-BE49-F238E27FC236}">
                  <a16:creationId xmlns:a16="http://schemas.microsoft.com/office/drawing/2014/main" id="{B82FB377-BA90-4235-975F-51E8910C89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05" name="Freeform 46">
              <a:extLst>
                <a:ext uri="{FF2B5EF4-FFF2-40B4-BE49-F238E27FC236}">
                  <a16:creationId xmlns:a16="http://schemas.microsoft.com/office/drawing/2014/main" id="{A4D882FC-84C1-4947-81AC-7A5C5559FFEB}"/>
                </a:ext>
              </a:extLst>
            </p:cNvPr>
            <p:cNvSpPr>
              <a:spLocks/>
            </p:cNvSpPr>
            <p:nvPr/>
          </p:nvSpPr>
          <p:spPr bwMode="auto">
            <a:xfrm flipH="1">
              <a:off x="374" y="1579"/>
              <a:ext cx="477" cy="506"/>
            </a:xfrm>
            <a:custGeom>
              <a:avLst/>
              <a:gdLst>
                <a:gd name="T0" fmla="*/ 0 w 356"/>
                <a:gd name="T1" fmla="*/ 0 h 368"/>
                <a:gd name="T2" fmla="*/ 2147483646 w 356"/>
                <a:gd name="T3" fmla="*/ 2147483646 h 368"/>
                <a:gd name="T4" fmla="*/ 2147483646 w 356"/>
                <a:gd name="T5" fmla="*/ 2147483646 h 368"/>
                <a:gd name="T6" fmla="*/ 2147483646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0671" name="Group 47">
            <a:extLst>
              <a:ext uri="{FF2B5EF4-FFF2-40B4-BE49-F238E27FC236}">
                <a16:creationId xmlns:a16="http://schemas.microsoft.com/office/drawing/2014/main" id="{10B79330-59B8-4AD5-B716-93BCC24B2350}"/>
              </a:ext>
            </a:extLst>
          </p:cNvPr>
          <p:cNvGrpSpPr>
            <a:grpSpLocks/>
          </p:cNvGrpSpPr>
          <p:nvPr/>
        </p:nvGrpSpPr>
        <p:grpSpPr bwMode="auto">
          <a:xfrm>
            <a:off x="7878763" y="2633663"/>
            <a:ext cx="695325" cy="1282700"/>
            <a:chOff x="4140" y="429"/>
            <a:chExt cx="1425" cy="2396"/>
          </a:xfrm>
        </p:grpSpPr>
        <p:sp>
          <p:nvSpPr>
            <p:cNvPr id="70672" name="Freeform 48">
              <a:extLst>
                <a:ext uri="{FF2B5EF4-FFF2-40B4-BE49-F238E27FC236}">
                  <a16:creationId xmlns:a16="http://schemas.microsoft.com/office/drawing/2014/main" id="{0ADF23EC-82AC-4FE0-8D1C-328A467C52D5}"/>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673" name="Rectangle 49">
              <a:extLst>
                <a:ext uri="{FF2B5EF4-FFF2-40B4-BE49-F238E27FC236}">
                  <a16:creationId xmlns:a16="http://schemas.microsoft.com/office/drawing/2014/main" id="{58269E41-0121-4AF7-9F1B-00A4216A1CC9}"/>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70674" name="Freeform 50">
              <a:extLst>
                <a:ext uri="{FF2B5EF4-FFF2-40B4-BE49-F238E27FC236}">
                  <a16:creationId xmlns:a16="http://schemas.microsoft.com/office/drawing/2014/main" id="{F1C5C1D0-1C04-4E3E-B2EE-4B87A4F82710}"/>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675" name="Freeform 51">
              <a:extLst>
                <a:ext uri="{FF2B5EF4-FFF2-40B4-BE49-F238E27FC236}">
                  <a16:creationId xmlns:a16="http://schemas.microsoft.com/office/drawing/2014/main" id="{17250497-D922-42ED-8FC1-540AD02842CB}"/>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676" name="Rectangle 52">
              <a:extLst>
                <a:ext uri="{FF2B5EF4-FFF2-40B4-BE49-F238E27FC236}">
                  <a16:creationId xmlns:a16="http://schemas.microsoft.com/office/drawing/2014/main" id="{F3017BBD-65E6-4A8B-B79E-01FAFB78254A}"/>
                </a:ext>
              </a:extLst>
            </p:cNvPr>
            <p:cNvSpPr>
              <a:spLocks noChangeArrowheads="1"/>
            </p:cNvSpPr>
            <p:nvPr/>
          </p:nvSpPr>
          <p:spPr bwMode="auto">
            <a:xfrm>
              <a:off x="4212" y="693"/>
              <a:ext cx="595"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70677" name="Group 53">
              <a:extLst>
                <a:ext uri="{FF2B5EF4-FFF2-40B4-BE49-F238E27FC236}">
                  <a16:creationId xmlns:a16="http://schemas.microsoft.com/office/drawing/2014/main" id="{79791AF7-5805-44D6-9200-2974E4236501}"/>
                </a:ext>
              </a:extLst>
            </p:cNvPr>
            <p:cNvGrpSpPr>
              <a:grpSpLocks/>
            </p:cNvGrpSpPr>
            <p:nvPr/>
          </p:nvGrpSpPr>
          <p:grpSpPr bwMode="auto">
            <a:xfrm>
              <a:off x="4749" y="668"/>
              <a:ext cx="581" cy="145"/>
              <a:chOff x="614" y="2568"/>
              <a:chExt cx="725" cy="139"/>
            </a:xfrm>
          </p:grpSpPr>
          <p:sp>
            <p:nvSpPr>
              <p:cNvPr id="70702" name="AutoShape 54">
                <a:extLst>
                  <a:ext uri="{FF2B5EF4-FFF2-40B4-BE49-F238E27FC236}">
                    <a16:creationId xmlns:a16="http://schemas.microsoft.com/office/drawing/2014/main" id="{E884C502-9ABF-4BD7-AB1D-D7340C747B3B}"/>
                  </a:ext>
                </a:extLst>
              </p:cNvPr>
              <p:cNvSpPr>
                <a:spLocks noChangeArrowheads="1"/>
              </p:cNvSpPr>
              <p:nvPr/>
            </p:nvSpPr>
            <p:spPr bwMode="auto">
              <a:xfrm>
                <a:off x="613" y="2569"/>
                <a:ext cx="727"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70703" name="AutoShape 55">
                <a:extLst>
                  <a:ext uri="{FF2B5EF4-FFF2-40B4-BE49-F238E27FC236}">
                    <a16:creationId xmlns:a16="http://schemas.microsoft.com/office/drawing/2014/main" id="{AA47C538-10DA-40E8-BD25-7E47DE764574}"/>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70678" name="Rectangle 56">
              <a:extLst>
                <a:ext uri="{FF2B5EF4-FFF2-40B4-BE49-F238E27FC236}">
                  <a16:creationId xmlns:a16="http://schemas.microsoft.com/office/drawing/2014/main" id="{4C529B9B-4E8E-435F-94D2-6C2DA1E9B91A}"/>
                </a:ext>
              </a:extLst>
            </p:cNvPr>
            <p:cNvSpPr>
              <a:spLocks noChangeArrowheads="1"/>
            </p:cNvSpPr>
            <p:nvPr/>
          </p:nvSpPr>
          <p:spPr bwMode="auto">
            <a:xfrm>
              <a:off x="4225" y="1019"/>
              <a:ext cx="595"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70679" name="Group 57">
              <a:extLst>
                <a:ext uri="{FF2B5EF4-FFF2-40B4-BE49-F238E27FC236}">
                  <a16:creationId xmlns:a16="http://schemas.microsoft.com/office/drawing/2014/main" id="{3F1959AC-B3EC-4DA7-9882-2BF6BAE6E389}"/>
                </a:ext>
              </a:extLst>
            </p:cNvPr>
            <p:cNvGrpSpPr>
              <a:grpSpLocks/>
            </p:cNvGrpSpPr>
            <p:nvPr/>
          </p:nvGrpSpPr>
          <p:grpSpPr bwMode="auto">
            <a:xfrm>
              <a:off x="4747" y="994"/>
              <a:ext cx="581" cy="134"/>
              <a:chOff x="614" y="2568"/>
              <a:chExt cx="725" cy="139"/>
            </a:xfrm>
          </p:grpSpPr>
          <p:sp>
            <p:nvSpPr>
              <p:cNvPr id="70700" name="AutoShape 58">
                <a:extLst>
                  <a:ext uri="{FF2B5EF4-FFF2-40B4-BE49-F238E27FC236}">
                    <a16:creationId xmlns:a16="http://schemas.microsoft.com/office/drawing/2014/main" id="{FED6D0AA-C695-44B1-9506-B4D7D1939E1B}"/>
                  </a:ext>
                </a:extLst>
              </p:cNvPr>
              <p:cNvSpPr>
                <a:spLocks noChangeArrowheads="1"/>
              </p:cNvSpPr>
              <p:nvPr/>
            </p:nvSpPr>
            <p:spPr bwMode="auto">
              <a:xfrm>
                <a:off x="616" y="2569"/>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70701" name="AutoShape 59">
                <a:extLst>
                  <a:ext uri="{FF2B5EF4-FFF2-40B4-BE49-F238E27FC236}">
                    <a16:creationId xmlns:a16="http://schemas.microsoft.com/office/drawing/2014/main" id="{C4F0CA8E-B400-4B5D-B6AF-160EDAFC995E}"/>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70680" name="Rectangle 60">
              <a:extLst>
                <a:ext uri="{FF2B5EF4-FFF2-40B4-BE49-F238E27FC236}">
                  <a16:creationId xmlns:a16="http://schemas.microsoft.com/office/drawing/2014/main" id="{8231535C-E4FD-4D10-ADE3-6885FD3B853F}"/>
                </a:ext>
              </a:extLst>
            </p:cNvPr>
            <p:cNvSpPr>
              <a:spLocks noChangeArrowheads="1"/>
            </p:cNvSpPr>
            <p:nvPr/>
          </p:nvSpPr>
          <p:spPr bwMode="auto">
            <a:xfrm>
              <a:off x="4218" y="1357"/>
              <a:ext cx="595"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70681" name="Rectangle 61">
              <a:extLst>
                <a:ext uri="{FF2B5EF4-FFF2-40B4-BE49-F238E27FC236}">
                  <a16:creationId xmlns:a16="http://schemas.microsoft.com/office/drawing/2014/main" id="{8817D40B-1DCF-497F-9584-26BDA17A449A}"/>
                </a:ext>
              </a:extLst>
            </p:cNvPr>
            <p:cNvSpPr>
              <a:spLocks noChangeArrowheads="1"/>
            </p:cNvSpPr>
            <p:nvPr/>
          </p:nvSpPr>
          <p:spPr bwMode="auto">
            <a:xfrm>
              <a:off x="4228" y="1654"/>
              <a:ext cx="595"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70682" name="Group 62">
              <a:extLst>
                <a:ext uri="{FF2B5EF4-FFF2-40B4-BE49-F238E27FC236}">
                  <a16:creationId xmlns:a16="http://schemas.microsoft.com/office/drawing/2014/main" id="{4189723A-7B49-4070-ABD5-6BF9D93DE7C3}"/>
                </a:ext>
              </a:extLst>
            </p:cNvPr>
            <p:cNvGrpSpPr>
              <a:grpSpLocks/>
            </p:cNvGrpSpPr>
            <p:nvPr/>
          </p:nvGrpSpPr>
          <p:grpSpPr bwMode="auto">
            <a:xfrm>
              <a:off x="4735" y="1627"/>
              <a:ext cx="582" cy="151"/>
              <a:chOff x="614" y="2568"/>
              <a:chExt cx="725" cy="139"/>
            </a:xfrm>
          </p:grpSpPr>
          <p:sp>
            <p:nvSpPr>
              <p:cNvPr id="70698" name="AutoShape 63">
                <a:extLst>
                  <a:ext uri="{FF2B5EF4-FFF2-40B4-BE49-F238E27FC236}">
                    <a16:creationId xmlns:a16="http://schemas.microsoft.com/office/drawing/2014/main" id="{E37532DD-5609-4430-8B5C-55BEF45FDA42}"/>
                  </a:ext>
                </a:extLst>
              </p:cNvPr>
              <p:cNvSpPr>
                <a:spLocks noChangeArrowheads="1"/>
              </p:cNvSpPr>
              <p:nvPr/>
            </p:nvSpPr>
            <p:spPr bwMode="auto">
              <a:xfrm>
                <a:off x="614"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70699" name="AutoShape 64">
                <a:extLst>
                  <a:ext uri="{FF2B5EF4-FFF2-40B4-BE49-F238E27FC236}">
                    <a16:creationId xmlns:a16="http://schemas.microsoft.com/office/drawing/2014/main" id="{3576D32D-B3CD-4725-B10E-AAD411E7025D}"/>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70683" name="Freeform 65">
              <a:extLst>
                <a:ext uri="{FF2B5EF4-FFF2-40B4-BE49-F238E27FC236}">
                  <a16:creationId xmlns:a16="http://schemas.microsoft.com/office/drawing/2014/main" id="{8A8FDBFB-90F1-431F-B83E-EBE38DD43D55}"/>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70684" name="Group 66">
              <a:extLst>
                <a:ext uri="{FF2B5EF4-FFF2-40B4-BE49-F238E27FC236}">
                  <a16:creationId xmlns:a16="http://schemas.microsoft.com/office/drawing/2014/main" id="{4A362FFD-1502-4E8F-A59F-10959EEB38E4}"/>
                </a:ext>
              </a:extLst>
            </p:cNvPr>
            <p:cNvGrpSpPr>
              <a:grpSpLocks/>
            </p:cNvGrpSpPr>
            <p:nvPr/>
          </p:nvGrpSpPr>
          <p:grpSpPr bwMode="auto">
            <a:xfrm>
              <a:off x="4739" y="1327"/>
              <a:ext cx="582" cy="139"/>
              <a:chOff x="614" y="2568"/>
              <a:chExt cx="725" cy="139"/>
            </a:xfrm>
          </p:grpSpPr>
          <p:sp>
            <p:nvSpPr>
              <p:cNvPr id="70696" name="AutoShape 67">
                <a:extLst>
                  <a:ext uri="{FF2B5EF4-FFF2-40B4-BE49-F238E27FC236}">
                    <a16:creationId xmlns:a16="http://schemas.microsoft.com/office/drawing/2014/main" id="{44353FBC-DE0A-40EE-BA61-0821481CD244}"/>
                  </a:ext>
                </a:extLst>
              </p:cNvPr>
              <p:cNvSpPr>
                <a:spLocks noChangeArrowheads="1"/>
              </p:cNvSpPr>
              <p:nvPr/>
            </p:nvSpPr>
            <p:spPr bwMode="auto">
              <a:xfrm>
                <a:off x="614"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70697" name="AutoShape 68">
                <a:extLst>
                  <a:ext uri="{FF2B5EF4-FFF2-40B4-BE49-F238E27FC236}">
                    <a16:creationId xmlns:a16="http://schemas.microsoft.com/office/drawing/2014/main" id="{AD9A3D96-233B-475D-A0E1-1D782A9E5DF0}"/>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70685" name="Rectangle 69">
              <a:extLst>
                <a:ext uri="{FF2B5EF4-FFF2-40B4-BE49-F238E27FC236}">
                  <a16:creationId xmlns:a16="http://schemas.microsoft.com/office/drawing/2014/main" id="{FCFA73BE-6ADC-4645-B0B8-8D6D13B2221E}"/>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70686" name="Freeform 70">
              <a:extLst>
                <a:ext uri="{FF2B5EF4-FFF2-40B4-BE49-F238E27FC236}">
                  <a16:creationId xmlns:a16="http://schemas.microsoft.com/office/drawing/2014/main" id="{3BADE6ED-DE8F-4F23-B15F-DF392D1B7E66}"/>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687" name="Freeform 71">
              <a:extLst>
                <a:ext uri="{FF2B5EF4-FFF2-40B4-BE49-F238E27FC236}">
                  <a16:creationId xmlns:a16="http://schemas.microsoft.com/office/drawing/2014/main" id="{1BB41C08-E3C2-42CF-B3E6-A3C249B290D4}"/>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688" name="Oval 72">
              <a:extLst>
                <a:ext uri="{FF2B5EF4-FFF2-40B4-BE49-F238E27FC236}">
                  <a16:creationId xmlns:a16="http://schemas.microsoft.com/office/drawing/2014/main" id="{FBBC53C3-C447-4DFB-9F19-81D0845903F9}"/>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70689" name="Freeform 73">
              <a:extLst>
                <a:ext uri="{FF2B5EF4-FFF2-40B4-BE49-F238E27FC236}">
                  <a16:creationId xmlns:a16="http://schemas.microsoft.com/office/drawing/2014/main" id="{0ED5FD6B-75BF-4754-BF6B-8F788F219D68}"/>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690" name="AutoShape 74">
              <a:extLst>
                <a:ext uri="{FF2B5EF4-FFF2-40B4-BE49-F238E27FC236}">
                  <a16:creationId xmlns:a16="http://schemas.microsoft.com/office/drawing/2014/main" id="{A33D5366-F954-42D1-8BAC-F0EFD4F748AC}"/>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70691" name="AutoShape 75">
              <a:extLst>
                <a:ext uri="{FF2B5EF4-FFF2-40B4-BE49-F238E27FC236}">
                  <a16:creationId xmlns:a16="http://schemas.microsoft.com/office/drawing/2014/main" id="{9916AB94-FA5B-4E92-8F22-6F7AF04E8F74}"/>
                </a:ext>
              </a:extLst>
            </p:cNvPr>
            <p:cNvSpPr>
              <a:spLocks noChangeArrowheads="1"/>
            </p:cNvSpPr>
            <p:nvPr/>
          </p:nvSpPr>
          <p:spPr bwMode="auto">
            <a:xfrm>
              <a:off x="4205" y="2712"/>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70692" name="Oval 76">
              <a:extLst>
                <a:ext uri="{FF2B5EF4-FFF2-40B4-BE49-F238E27FC236}">
                  <a16:creationId xmlns:a16="http://schemas.microsoft.com/office/drawing/2014/main" id="{1B956A1C-8D2E-4F60-92FA-5EA06F31B493}"/>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70693" name="Oval 77">
              <a:extLst>
                <a:ext uri="{FF2B5EF4-FFF2-40B4-BE49-F238E27FC236}">
                  <a16:creationId xmlns:a16="http://schemas.microsoft.com/office/drawing/2014/main" id="{E8328CA0-7123-40FA-B26F-7589374BA39C}"/>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70694" name="Oval 78">
              <a:extLst>
                <a:ext uri="{FF2B5EF4-FFF2-40B4-BE49-F238E27FC236}">
                  <a16:creationId xmlns:a16="http://schemas.microsoft.com/office/drawing/2014/main" id="{5F582D27-5DA3-4C2A-AEBD-F2EFEB294CC4}"/>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70695" name="Rectangle 79">
              <a:extLst>
                <a:ext uri="{FF2B5EF4-FFF2-40B4-BE49-F238E27FC236}">
                  <a16:creationId xmlns:a16="http://schemas.microsoft.com/office/drawing/2014/main" id="{87FCAFFC-CD5E-43C8-B752-B5FE9FD50ADC}"/>
                </a:ext>
              </a:extLst>
            </p:cNvPr>
            <p:cNvSpPr>
              <a:spLocks noChangeArrowheads="1"/>
            </p:cNvSpPr>
            <p:nvPr/>
          </p:nvSpPr>
          <p:spPr bwMode="auto">
            <a:xfrm>
              <a:off x="5061" y="1835"/>
              <a:ext cx="88" cy="762"/>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par>
                          <p:cTn id="17" fill="hold" nodeType="afterGroup">
                            <p:stCondLst>
                              <p:cond delay="500"/>
                            </p:stCondLst>
                            <p:childTnLst>
                              <p:par>
                                <p:cTn id="18" presetID="22" presetClass="entr" presetSubtype="2"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right)">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DF93ED61-7C16-4CF5-86D7-8C8BF80319E0}"/>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72706" name="Rectangle 8">
            <a:extLst>
              <a:ext uri="{FF2B5EF4-FFF2-40B4-BE49-F238E27FC236}">
                <a16:creationId xmlns:a16="http://schemas.microsoft.com/office/drawing/2014/main" id="{2263993B-3185-48E0-BA57-D8204BC7F7B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B5A83F76-7E3A-4097-A3D8-0664F0DD507D}" type="slidenum">
              <a:rPr lang="en-US" altLang="en-US" sz="1200" smtClean="0">
                <a:latin typeface="Tahoma" panose="020B0604030504040204" pitchFamily="34" charset="0"/>
              </a:rPr>
              <a:pPr>
                <a:lnSpc>
                  <a:spcPct val="100000"/>
                </a:lnSpc>
                <a:spcBef>
                  <a:spcPct val="0"/>
                </a:spcBef>
                <a:buClrTx/>
                <a:buSzTx/>
                <a:buFontTx/>
                <a:buNone/>
              </a:pPr>
              <a:t>21</a:t>
            </a:fld>
            <a:endParaRPr lang="en-US" altLang="en-US" sz="1200">
              <a:latin typeface="Tahoma" panose="020B0604030504040204" pitchFamily="34" charset="0"/>
            </a:endParaRPr>
          </a:p>
        </p:txBody>
      </p:sp>
      <p:sp>
        <p:nvSpPr>
          <p:cNvPr id="72707" name="Rectangle 7">
            <a:extLst>
              <a:ext uri="{FF2B5EF4-FFF2-40B4-BE49-F238E27FC236}">
                <a16:creationId xmlns:a16="http://schemas.microsoft.com/office/drawing/2014/main" id="{AFA4697B-F26C-4BFC-A325-6E004A4D8BC0}"/>
              </a:ext>
            </a:extLst>
          </p:cNvPr>
          <p:cNvSpPr>
            <a:spLocks noChangeArrowheads="1"/>
          </p:cNvSpPr>
          <p:nvPr/>
        </p:nvSpPr>
        <p:spPr bwMode="auto">
          <a:xfrm>
            <a:off x="4781550" y="3400425"/>
            <a:ext cx="3838575" cy="2711450"/>
          </a:xfrm>
          <a:prstGeom prst="rect">
            <a:avLst/>
          </a:prstGeom>
          <a:solidFill>
            <a:srgbClr val="FFFFFF"/>
          </a:solidFill>
          <a:ln w="19050">
            <a:solidFill>
              <a:srgbClr val="CC0000"/>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72708" name="Rectangle 9">
            <a:extLst>
              <a:ext uri="{FF2B5EF4-FFF2-40B4-BE49-F238E27FC236}">
                <a16:creationId xmlns:a16="http://schemas.microsoft.com/office/drawing/2014/main" id="{02DC96A3-27CE-4A77-9295-A5565B479AB4}"/>
              </a:ext>
            </a:extLst>
          </p:cNvPr>
          <p:cNvSpPr>
            <a:spLocks noChangeArrowheads="1"/>
          </p:cNvSpPr>
          <p:nvPr/>
        </p:nvSpPr>
        <p:spPr bwMode="auto">
          <a:xfrm>
            <a:off x="7667625" y="3238500"/>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72709" name="Rectangle 2">
            <a:extLst>
              <a:ext uri="{FF2B5EF4-FFF2-40B4-BE49-F238E27FC236}">
                <a16:creationId xmlns:a16="http://schemas.microsoft.com/office/drawing/2014/main" id="{4572FB2B-6F26-4845-A522-9F4D4F53C9BC}"/>
              </a:ext>
            </a:extLst>
          </p:cNvPr>
          <p:cNvSpPr>
            <a:spLocks noGrp="1" noChangeArrowheads="1"/>
          </p:cNvSpPr>
          <p:nvPr>
            <p:ph type="title"/>
          </p:nvPr>
        </p:nvSpPr>
        <p:spPr>
          <a:xfrm>
            <a:off x="423863" y="347663"/>
            <a:ext cx="7772400" cy="795337"/>
          </a:xfrm>
        </p:spPr>
        <p:txBody>
          <a:bodyPr/>
          <a:lstStyle/>
          <a:p>
            <a:r>
              <a:rPr lang="en-US" altLang="en-US">
                <a:ea typeface="ＭＳ Ｐゴシック" panose="020B0600070205080204" pitchFamily="34" charset="-128"/>
              </a:rPr>
              <a:t>HTTP overview (continued)</a:t>
            </a:r>
          </a:p>
        </p:txBody>
      </p:sp>
      <p:sp>
        <p:nvSpPr>
          <p:cNvPr id="72710" name="Rectangle 3">
            <a:extLst>
              <a:ext uri="{FF2B5EF4-FFF2-40B4-BE49-F238E27FC236}">
                <a16:creationId xmlns:a16="http://schemas.microsoft.com/office/drawing/2014/main" id="{4A911CC1-F87B-4E87-9BBB-3A025F738350}"/>
              </a:ext>
            </a:extLst>
          </p:cNvPr>
          <p:cNvSpPr>
            <a:spLocks noGrp="1" noChangeArrowheads="1"/>
          </p:cNvSpPr>
          <p:nvPr>
            <p:ph type="body" sz="half" idx="1"/>
          </p:nvPr>
        </p:nvSpPr>
        <p:spPr>
          <a:xfrm>
            <a:off x="544513" y="1511300"/>
            <a:ext cx="3971925" cy="4648200"/>
          </a:xfrm>
        </p:spPr>
        <p:txBody>
          <a:bodyPr/>
          <a:lstStyle/>
          <a:p>
            <a:pPr>
              <a:buFont typeface="Wingdings" panose="05000000000000000000" pitchFamily="2" charset="2"/>
              <a:buNone/>
            </a:pPr>
            <a:r>
              <a:rPr lang="en-US" altLang="en-US" i="1">
                <a:solidFill>
                  <a:srgbClr val="CC0000"/>
                </a:solidFill>
                <a:ea typeface="ＭＳ Ｐゴシック" panose="020B0600070205080204" pitchFamily="34" charset="-128"/>
              </a:rPr>
              <a:t>uses TCP:</a:t>
            </a:r>
          </a:p>
          <a:p>
            <a:r>
              <a:rPr lang="en-US" altLang="en-US" sz="2400">
                <a:ea typeface="ＭＳ Ｐゴシック" panose="020B0600070205080204" pitchFamily="34" charset="-128"/>
              </a:rPr>
              <a:t>client initiates TCP connection (creates socket) to server,  port 80</a:t>
            </a:r>
          </a:p>
          <a:p>
            <a:r>
              <a:rPr lang="en-US" altLang="en-US" sz="2400">
                <a:ea typeface="ＭＳ Ｐゴシック" panose="020B0600070205080204" pitchFamily="34" charset="-128"/>
              </a:rPr>
              <a:t>server accepts TCP connection from client</a:t>
            </a:r>
          </a:p>
          <a:p>
            <a:r>
              <a:rPr lang="en-US" altLang="en-US" sz="2400">
                <a:ea typeface="ＭＳ Ｐゴシック" panose="020B0600070205080204" pitchFamily="34" charset="-128"/>
              </a:rPr>
              <a:t>HTTP messages (application-layer protocol messages) exchanged between browser (HTTP client) and Web server (HTTP server)</a:t>
            </a:r>
          </a:p>
          <a:p>
            <a:r>
              <a:rPr lang="en-US" altLang="en-US" sz="2400">
                <a:ea typeface="ＭＳ Ｐゴシック" panose="020B0600070205080204" pitchFamily="34" charset="-128"/>
              </a:rPr>
              <a:t>TCP connection closed</a:t>
            </a:r>
            <a:endParaRPr lang="en-US" altLang="en-US">
              <a:ea typeface="ＭＳ Ｐゴシック" panose="020B0600070205080204" pitchFamily="34" charset="-128"/>
            </a:endParaRPr>
          </a:p>
        </p:txBody>
      </p:sp>
      <p:sp>
        <p:nvSpPr>
          <p:cNvPr id="72711" name="Rectangle 4">
            <a:extLst>
              <a:ext uri="{FF2B5EF4-FFF2-40B4-BE49-F238E27FC236}">
                <a16:creationId xmlns:a16="http://schemas.microsoft.com/office/drawing/2014/main" id="{658F97D5-35ED-4CD9-97FC-A9ACD81F1391}"/>
              </a:ext>
            </a:extLst>
          </p:cNvPr>
          <p:cNvSpPr>
            <a:spLocks noGrp="1" noChangeArrowheads="1"/>
          </p:cNvSpPr>
          <p:nvPr>
            <p:ph type="body" sz="half" idx="2"/>
          </p:nvPr>
        </p:nvSpPr>
        <p:spPr>
          <a:xfrm>
            <a:off x="5029200" y="1566863"/>
            <a:ext cx="3200400" cy="1447800"/>
          </a:xfrm>
        </p:spPr>
        <p:txBody>
          <a:bodyPr/>
          <a:lstStyle/>
          <a:p>
            <a:pPr>
              <a:lnSpc>
                <a:spcPct val="75000"/>
              </a:lnSpc>
              <a:buFont typeface="Wingdings" panose="05000000000000000000" pitchFamily="2" charset="2"/>
              <a:buNone/>
            </a:pPr>
            <a:r>
              <a:rPr lang="en-US" altLang="en-US" i="1">
                <a:solidFill>
                  <a:srgbClr val="CC0000"/>
                </a:solidFill>
                <a:ea typeface="ＭＳ Ｐゴシック" panose="020B0600070205080204" pitchFamily="34" charset="-128"/>
              </a:rPr>
              <a:t>HTTP is </a:t>
            </a:r>
            <a:r>
              <a:rPr lang="ja-JP" altLang="en-US" i="1">
                <a:solidFill>
                  <a:srgbClr val="CC0000"/>
                </a:solidFill>
                <a:ea typeface="ＭＳ Ｐゴシック" panose="020B0600070205080204" pitchFamily="34" charset="-128"/>
              </a:rPr>
              <a:t>“</a:t>
            </a:r>
            <a:r>
              <a:rPr lang="en-US" altLang="ja-JP" i="1">
                <a:solidFill>
                  <a:srgbClr val="CC0000"/>
                </a:solidFill>
                <a:ea typeface="ＭＳ Ｐゴシック" panose="020B0600070205080204" pitchFamily="34" charset="-128"/>
              </a:rPr>
              <a:t>stateless</a:t>
            </a:r>
            <a:r>
              <a:rPr lang="ja-JP" altLang="en-US" i="1">
                <a:solidFill>
                  <a:srgbClr val="CC0000"/>
                </a:solidFill>
                <a:ea typeface="ＭＳ Ｐゴシック" panose="020B0600070205080204" pitchFamily="34" charset="-128"/>
              </a:rPr>
              <a:t>”</a:t>
            </a:r>
            <a:endParaRPr lang="en-US" altLang="ja-JP" i="1">
              <a:solidFill>
                <a:srgbClr val="CC0000"/>
              </a:solidFill>
              <a:ea typeface="ＭＳ Ｐゴシック" panose="020B0600070205080204" pitchFamily="34" charset="-128"/>
            </a:endParaRPr>
          </a:p>
          <a:p>
            <a:pPr>
              <a:lnSpc>
                <a:spcPct val="75000"/>
              </a:lnSpc>
            </a:pPr>
            <a:r>
              <a:rPr lang="en-US" altLang="en-US" sz="2400">
                <a:ea typeface="ＭＳ Ｐゴシック" panose="020B0600070205080204" pitchFamily="34" charset="-128"/>
              </a:rPr>
              <a:t>server maintains no information about past client requests</a:t>
            </a:r>
          </a:p>
        </p:txBody>
      </p:sp>
      <p:sp>
        <p:nvSpPr>
          <p:cNvPr id="72712" name="Rectangle 6">
            <a:extLst>
              <a:ext uri="{FF2B5EF4-FFF2-40B4-BE49-F238E27FC236}">
                <a16:creationId xmlns:a16="http://schemas.microsoft.com/office/drawing/2014/main" id="{2E7107C3-C5A5-4A6B-900C-BE1DFC20036F}"/>
              </a:ext>
            </a:extLst>
          </p:cNvPr>
          <p:cNvSpPr>
            <a:spLocks noChangeArrowheads="1"/>
          </p:cNvSpPr>
          <p:nvPr/>
        </p:nvSpPr>
        <p:spPr bwMode="auto">
          <a:xfrm>
            <a:off x="4919663" y="3463925"/>
            <a:ext cx="375285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buClr>
                <a:schemeClr val="accent2"/>
              </a:buClr>
              <a:buSzPct val="85000"/>
              <a:buFont typeface="ZapfDingbats" pitchFamily="82" charset="2"/>
              <a:buNone/>
            </a:pPr>
            <a:r>
              <a:rPr lang="en-US" altLang="en-US" sz="2400">
                <a:solidFill>
                  <a:srgbClr val="000099"/>
                </a:solidFill>
              </a:rPr>
              <a:t>protocols that maintain </a:t>
            </a:r>
            <a:r>
              <a:rPr lang="ja-JP" altLang="en-US" sz="2400">
                <a:solidFill>
                  <a:srgbClr val="000099"/>
                </a:solidFill>
              </a:rPr>
              <a:t>“</a:t>
            </a:r>
            <a:r>
              <a:rPr lang="en-US" altLang="ja-JP" sz="2400">
                <a:solidFill>
                  <a:srgbClr val="000099"/>
                </a:solidFill>
              </a:rPr>
              <a:t>state</a:t>
            </a:r>
            <a:r>
              <a:rPr lang="ja-JP" altLang="en-US" sz="2400">
                <a:solidFill>
                  <a:srgbClr val="000099"/>
                </a:solidFill>
              </a:rPr>
              <a:t>”</a:t>
            </a:r>
            <a:r>
              <a:rPr lang="en-US" altLang="ja-JP" sz="2400">
                <a:solidFill>
                  <a:srgbClr val="000099"/>
                </a:solidFill>
              </a:rPr>
              <a:t> are complex!</a:t>
            </a:r>
          </a:p>
          <a:p>
            <a:pPr>
              <a:lnSpc>
                <a:spcPct val="90000"/>
              </a:lnSpc>
              <a:buSzPct val="75000"/>
            </a:pPr>
            <a:r>
              <a:rPr lang="en-US" altLang="en-US" sz="2000"/>
              <a:t>past history (state) must be maintained</a:t>
            </a:r>
          </a:p>
          <a:p>
            <a:pPr>
              <a:lnSpc>
                <a:spcPct val="90000"/>
              </a:lnSpc>
              <a:buSzPct val="75000"/>
            </a:pPr>
            <a:r>
              <a:rPr lang="en-US" altLang="en-US" sz="2000"/>
              <a:t>if server/client crashes, their views of </a:t>
            </a:r>
            <a:r>
              <a:rPr lang="ja-JP" altLang="en-US" sz="2000"/>
              <a:t>“</a:t>
            </a:r>
            <a:r>
              <a:rPr lang="en-US" altLang="ja-JP" sz="2000"/>
              <a:t>state</a:t>
            </a:r>
            <a:r>
              <a:rPr lang="ja-JP" altLang="en-US" sz="2000"/>
              <a:t>”</a:t>
            </a:r>
            <a:r>
              <a:rPr lang="en-US" altLang="ja-JP" sz="2000"/>
              <a:t> may be inconsistent, must be reconciled</a:t>
            </a:r>
          </a:p>
          <a:p>
            <a:pPr>
              <a:lnSpc>
                <a:spcPct val="100000"/>
              </a:lnSpc>
              <a:buClr>
                <a:schemeClr val="accent2"/>
              </a:buClr>
              <a:buSzPct val="85000"/>
              <a:buFont typeface="ZapfDingbats" pitchFamily="82" charset="2"/>
              <a:buChar char="r"/>
            </a:pPr>
            <a:endParaRPr lang="en-US" altLang="en-US" sz="2000"/>
          </a:p>
        </p:txBody>
      </p:sp>
      <p:sp>
        <p:nvSpPr>
          <p:cNvPr id="72713" name="Text Box 8">
            <a:extLst>
              <a:ext uri="{FF2B5EF4-FFF2-40B4-BE49-F238E27FC236}">
                <a16:creationId xmlns:a16="http://schemas.microsoft.com/office/drawing/2014/main" id="{B55B2472-FDF0-4F45-BEC9-7DA66AB5EB3E}"/>
              </a:ext>
            </a:extLst>
          </p:cNvPr>
          <p:cNvSpPr txBox="1">
            <a:spLocks noChangeArrowheads="1"/>
          </p:cNvSpPr>
          <p:nvPr/>
        </p:nvSpPr>
        <p:spPr bwMode="auto">
          <a:xfrm>
            <a:off x="7677150" y="3160713"/>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400" i="1">
                <a:solidFill>
                  <a:srgbClr val="CC0000"/>
                </a:solidFill>
              </a:rPr>
              <a:t>aside</a:t>
            </a:r>
          </a:p>
        </p:txBody>
      </p:sp>
      <p:pic>
        <p:nvPicPr>
          <p:cNvPr id="72714" name="Picture 15" descr="underline_base">
            <a:extLst>
              <a:ext uri="{FF2B5EF4-FFF2-40B4-BE49-F238E27FC236}">
                <a16:creationId xmlns:a16="http://schemas.microsoft.com/office/drawing/2014/main" id="{F3F0D39E-3849-4E65-AE67-E08F001C41F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1020763"/>
            <a:ext cx="63992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23CF309-46C0-8C48-BEB2-B347F495A88F}"/>
                  </a:ext>
                </a:extLst>
              </p14:cNvPr>
              <p14:cNvContentPartPr/>
              <p14:nvPr/>
            </p14:nvContentPartPr>
            <p14:xfrm>
              <a:off x="4851720" y="600840"/>
              <a:ext cx="3338640" cy="2670480"/>
            </p14:xfrm>
          </p:contentPart>
        </mc:Choice>
        <mc:Fallback xmlns="">
          <p:pic>
            <p:nvPicPr>
              <p:cNvPr id="2" name="Ink 1">
                <a:extLst>
                  <a:ext uri="{FF2B5EF4-FFF2-40B4-BE49-F238E27FC236}">
                    <a16:creationId xmlns:a16="http://schemas.microsoft.com/office/drawing/2014/main" id="{123CF309-46C0-8C48-BEB2-B347F495A88F}"/>
                  </a:ext>
                </a:extLst>
              </p:cNvPr>
              <p:cNvPicPr/>
              <p:nvPr/>
            </p:nvPicPr>
            <p:blipFill>
              <a:blip r:embed="rId5"/>
              <a:stretch>
                <a:fillRect/>
              </a:stretch>
            </p:blipFill>
            <p:spPr>
              <a:xfrm>
                <a:off x="4835520" y="584640"/>
                <a:ext cx="3371040" cy="270288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1D14D233-F68C-463E-8931-EA7D9BEA4BA1}"/>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74754" name="Rectangle 8">
            <a:extLst>
              <a:ext uri="{FF2B5EF4-FFF2-40B4-BE49-F238E27FC236}">
                <a16:creationId xmlns:a16="http://schemas.microsoft.com/office/drawing/2014/main" id="{1A7E3C97-A1ED-4D16-B63C-FA9C08CC1BD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3A039C98-6837-405A-9C01-BD06884B643B}" type="slidenum">
              <a:rPr lang="en-US" altLang="en-US" sz="1200" smtClean="0">
                <a:latin typeface="Tahoma" panose="020B0604030504040204" pitchFamily="34" charset="0"/>
              </a:rPr>
              <a:pPr>
                <a:lnSpc>
                  <a:spcPct val="100000"/>
                </a:lnSpc>
                <a:spcBef>
                  <a:spcPct val="0"/>
                </a:spcBef>
                <a:buClrTx/>
                <a:buSzTx/>
                <a:buFontTx/>
                <a:buNone/>
              </a:pPr>
              <a:t>22</a:t>
            </a:fld>
            <a:endParaRPr lang="en-US" altLang="en-US" sz="1200">
              <a:latin typeface="Tahoma" panose="020B0604030504040204" pitchFamily="34" charset="0"/>
            </a:endParaRPr>
          </a:p>
        </p:txBody>
      </p:sp>
      <p:sp>
        <p:nvSpPr>
          <p:cNvPr id="74755" name="Rectangle 2">
            <a:extLst>
              <a:ext uri="{FF2B5EF4-FFF2-40B4-BE49-F238E27FC236}">
                <a16:creationId xmlns:a16="http://schemas.microsoft.com/office/drawing/2014/main" id="{2F613FB5-E52C-4CAA-9057-187635BF0972}"/>
              </a:ext>
            </a:extLst>
          </p:cNvPr>
          <p:cNvSpPr>
            <a:spLocks noGrp="1" noChangeArrowheads="1"/>
          </p:cNvSpPr>
          <p:nvPr>
            <p:ph type="title"/>
          </p:nvPr>
        </p:nvSpPr>
        <p:spPr/>
        <p:txBody>
          <a:bodyPr/>
          <a:lstStyle/>
          <a:p>
            <a:r>
              <a:rPr lang="en-US" altLang="en-US">
                <a:ea typeface="ＭＳ Ｐゴシック" panose="020B0600070205080204" pitchFamily="34" charset="-128"/>
              </a:rPr>
              <a:t>HTTP connections</a:t>
            </a:r>
          </a:p>
        </p:txBody>
      </p:sp>
      <p:sp>
        <p:nvSpPr>
          <p:cNvPr id="74756" name="Rectangle 3">
            <a:extLst>
              <a:ext uri="{FF2B5EF4-FFF2-40B4-BE49-F238E27FC236}">
                <a16:creationId xmlns:a16="http://schemas.microsoft.com/office/drawing/2014/main" id="{56162526-7199-4CE6-B052-CA61190055AF}"/>
              </a:ext>
            </a:extLst>
          </p:cNvPr>
          <p:cNvSpPr>
            <a:spLocks noGrp="1" noChangeArrowheads="1"/>
          </p:cNvSpPr>
          <p:nvPr>
            <p:ph type="body" sz="half" idx="1"/>
          </p:nvPr>
        </p:nvSpPr>
        <p:spPr/>
        <p:txBody>
          <a:bodyPr/>
          <a:lstStyle/>
          <a:p>
            <a:pPr>
              <a:buFont typeface="Wingdings" panose="05000000000000000000" pitchFamily="2" charset="2"/>
              <a:buNone/>
            </a:pPr>
            <a:r>
              <a:rPr lang="en-US" altLang="en-US" i="1">
                <a:solidFill>
                  <a:srgbClr val="CC0000"/>
                </a:solidFill>
                <a:ea typeface="ＭＳ Ｐゴシック" panose="020B0600070205080204" pitchFamily="34" charset="-128"/>
              </a:rPr>
              <a:t>non-persistent HTTP</a:t>
            </a:r>
          </a:p>
          <a:p>
            <a:r>
              <a:rPr lang="en-US" altLang="en-US">
                <a:ea typeface="ＭＳ Ｐゴシック" panose="020B0600070205080204" pitchFamily="34" charset="-128"/>
              </a:rPr>
              <a:t>at most one object sent over TCP connection</a:t>
            </a:r>
          </a:p>
          <a:p>
            <a:pPr lvl="1"/>
            <a:r>
              <a:rPr lang="en-US" altLang="en-US" sz="2800">
                <a:ea typeface="ＭＳ Ｐゴシック" panose="020B0600070205080204" pitchFamily="34" charset="-128"/>
              </a:rPr>
              <a:t>connection then closed</a:t>
            </a:r>
          </a:p>
          <a:p>
            <a:r>
              <a:rPr lang="en-US" altLang="en-US">
                <a:ea typeface="ＭＳ Ｐゴシック" panose="020B0600070205080204" pitchFamily="34" charset="-128"/>
              </a:rPr>
              <a:t>downloading multiple objects required multiple connections</a:t>
            </a:r>
          </a:p>
          <a:p>
            <a:pPr>
              <a:buFont typeface="Wingdings" panose="05000000000000000000" pitchFamily="2" charset="2"/>
              <a:buNone/>
            </a:pPr>
            <a:endParaRPr lang="en-US" altLang="en-US" sz="2400">
              <a:ea typeface="ＭＳ Ｐゴシック" panose="020B0600070205080204" pitchFamily="34" charset="-128"/>
            </a:endParaRPr>
          </a:p>
        </p:txBody>
      </p:sp>
      <p:sp>
        <p:nvSpPr>
          <p:cNvPr id="74757" name="Rectangle 4">
            <a:extLst>
              <a:ext uri="{FF2B5EF4-FFF2-40B4-BE49-F238E27FC236}">
                <a16:creationId xmlns:a16="http://schemas.microsoft.com/office/drawing/2014/main" id="{96E7F56A-F2A0-4AC3-809E-24F66E637B95}"/>
              </a:ext>
            </a:extLst>
          </p:cNvPr>
          <p:cNvSpPr>
            <a:spLocks noGrp="1" noChangeArrowheads="1"/>
          </p:cNvSpPr>
          <p:nvPr>
            <p:ph type="body" sz="half" idx="2"/>
          </p:nvPr>
        </p:nvSpPr>
        <p:spPr>
          <a:xfrm>
            <a:off x="4495800" y="1611313"/>
            <a:ext cx="3810000" cy="4648200"/>
          </a:xfrm>
        </p:spPr>
        <p:txBody>
          <a:bodyPr/>
          <a:lstStyle/>
          <a:p>
            <a:pPr>
              <a:buFont typeface="Wingdings" panose="05000000000000000000" pitchFamily="2" charset="2"/>
              <a:buNone/>
            </a:pPr>
            <a:r>
              <a:rPr lang="en-US" altLang="en-US" i="1">
                <a:solidFill>
                  <a:srgbClr val="CC0000"/>
                </a:solidFill>
                <a:ea typeface="ＭＳ Ｐゴシック" panose="020B0600070205080204" pitchFamily="34" charset="-128"/>
              </a:rPr>
              <a:t>persistent HTTP</a:t>
            </a:r>
          </a:p>
          <a:p>
            <a:r>
              <a:rPr lang="en-US" altLang="en-US">
                <a:ea typeface="ＭＳ Ｐゴシック" panose="020B0600070205080204" pitchFamily="34" charset="-128"/>
              </a:rPr>
              <a:t>multiple objects can be sent over single TCP connection between client, server</a:t>
            </a:r>
          </a:p>
          <a:p>
            <a:pPr>
              <a:buFont typeface="Wingdings" panose="05000000000000000000" pitchFamily="2" charset="2"/>
              <a:buNone/>
            </a:pPr>
            <a:endParaRPr lang="en-US" altLang="en-US" sz="2400">
              <a:ea typeface="ＭＳ Ｐゴシック" panose="020B0600070205080204" pitchFamily="34" charset="-128"/>
            </a:endParaRPr>
          </a:p>
        </p:txBody>
      </p:sp>
      <p:pic>
        <p:nvPicPr>
          <p:cNvPr id="74758" name="Picture 10" descr="underline_base">
            <a:extLst>
              <a:ext uri="{FF2B5EF4-FFF2-40B4-BE49-F238E27FC236}">
                <a16:creationId xmlns:a16="http://schemas.microsoft.com/office/drawing/2014/main" id="{CDC5BDBC-B51E-4A6E-8F75-46B78771FCE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10318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8BD3F57-6560-C940-893A-BAB68037F7EF}"/>
                  </a:ext>
                </a:extLst>
              </p14:cNvPr>
              <p14:cNvContentPartPr/>
              <p14:nvPr/>
            </p14:nvContentPartPr>
            <p14:xfrm>
              <a:off x="6276600" y="851040"/>
              <a:ext cx="2226240" cy="676800"/>
            </p14:xfrm>
          </p:contentPart>
        </mc:Choice>
        <mc:Fallback xmlns="">
          <p:pic>
            <p:nvPicPr>
              <p:cNvPr id="2" name="Ink 1">
                <a:extLst>
                  <a:ext uri="{FF2B5EF4-FFF2-40B4-BE49-F238E27FC236}">
                    <a16:creationId xmlns:a16="http://schemas.microsoft.com/office/drawing/2014/main" id="{28BD3F57-6560-C940-893A-BAB68037F7EF}"/>
                  </a:ext>
                </a:extLst>
              </p:cNvPr>
              <p:cNvPicPr/>
              <p:nvPr/>
            </p:nvPicPr>
            <p:blipFill>
              <a:blip r:embed="rId5"/>
              <a:stretch>
                <a:fillRect/>
              </a:stretch>
            </p:blipFill>
            <p:spPr>
              <a:xfrm>
                <a:off x="6260400" y="834840"/>
                <a:ext cx="2258640" cy="70920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EDA2A6FD-044F-4CD5-8116-6C88CC13A8A0}"/>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76802" name="Rectangle 8">
            <a:extLst>
              <a:ext uri="{FF2B5EF4-FFF2-40B4-BE49-F238E27FC236}">
                <a16:creationId xmlns:a16="http://schemas.microsoft.com/office/drawing/2014/main" id="{9E2EFD1F-6367-456A-838F-D7856B3A7B0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90F27A16-F87C-472D-8E06-63A263DA0D51}" type="slidenum">
              <a:rPr lang="en-US" altLang="en-US" sz="1200" smtClean="0">
                <a:latin typeface="Tahoma" panose="020B0604030504040204" pitchFamily="34" charset="0"/>
              </a:rPr>
              <a:pPr>
                <a:lnSpc>
                  <a:spcPct val="100000"/>
                </a:lnSpc>
                <a:spcBef>
                  <a:spcPct val="0"/>
                </a:spcBef>
                <a:buClrTx/>
                <a:buSzTx/>
                <a:buFontTx/>
                <a:buNone/>
              </a:pPr>
              <a:t>23</a:t>
            </a:fld>
            <a:endParaRPr lang="en-US" altLang="en-US" sz="1200">
              <a:latin typeface="Tahoma" panose="020B0604030504040204" pitchFamily="34" charset="0"/>
            </a:endParaRPr>
          </a:p>
        </p:txBody>
      </p:sp>
      <p:pic>
        <p:nvPicPr>
          <p:cNvPr id="76803" name="Picture 22" descr="underline_base">
            <a:extLst>
              <a:ext uri="{FF2B5EF4-FFF2-40B4-BE49-F238E27FC236}">
                <a16:creationId xmlns:a16="http://schemas.microsoft.com/office/drawing/2014/main" id="{AD4E3562-C6A0-433A-873C-2631AFBAAAD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842963"/>
            <a:ext cx="50276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Line 11">
            <a:extLst>
              <a:ext uri="{FF2B5EF4-FFF2-40B4-BE49-F238E27FC236}">
                <a16:creationId xmlns:a16="http://schemas.microsoft.com/office/drawing/2014/main" id="{21281D13-043F-4F48-9098-C7FE5235D3A3}"/>
              </a:ext>
            </a:extLst>
          </p:cNvPr>
          <p:cNvSpPr>
            <a:spLocks noChangeShapeType="1"/>
          </p:cNvSpPr>
          <p:nvPr/>
        </p:nvSpPr>
        <p:spPr bwMode="auto">
          <a:xfrm>
            <a:off x="476250" y="2095500"/>
            <a:ext cx="0" cy="4495800"/>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6805" name="Rectangle 13">
            <a:extLst>
              <a:ext uri="{FF2B5EF4-FFF2-40B4-BE49-F238E27FC236}">
                <a16:creationId xmlns:a16="http://schemas.microsoft.com/office/drawing/2014/main" id="{EC64DC9A-B341-4885-B0B1-E41343915B01}"/>
              </a:ext>
            </a:extLst>
          </p:cNvPr>
          <p:cNvSpPr>
            <a:spLocks noChangeArrowheads="1"/>
          </p:cNvSpPr>
          <p:nvPr/>
        </p:nvSpPr>
        <p:spPr bwMode="auto">
          <a:xfrm>
            <a:off x="238125" y="6019800"/>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76806" name="Rectangle 2">
            <a:extLst>
              <a:ext uri="{FF2B5EF4-FFF2-40B4-BE49-F238E27FC236}">
                <a16:creationId xmlns:a16="http://schemas.microsoft.com/office/drawing/2014/main" id="{4ECCC57B-A9B6-4FCA-B3D6-6CC936FBD8B7}"/>
              </a:ext>
            </a:extLst>
          </p:cNvPr>
          <p:cNvSpPr>
            <a:spLocks noGrp="1" noChangeArrowheads="1"/>
          </p:cNvSpPr>
          <p:nvPr>
            <p:ph type="title"/>
          </p:nvPr>
        </p:nvSpPr>
        <p:spPr>
          <a:xfrm>
            <a:off x="498475" y="190500"/>
            <a:ext cx="7772400" cy="866775"/>
          </a:xfrm>
        </p:spPr>
        <p:txBody>
          <a:bodyPr/>
          <a:lstStyle/>
          <a:p>
            <a:r>
              <a:rPr lang="en-US" altLang="en-US" sz="4000">
                <a:ea typeface="ＭＳ Ｐゴシック" panose="020B0600070205080204" pitchFamily="34" charset="-128"/>
              </a:rPr>
              <a:t>Non-persistent HTTP</a:t>
            </a:r>
            <a:endParaRPr lang="en-US" altLang="en-US">
              <a:ea typeface="ＭＳ Ｐゴシック" panose="020B0600070205080204" pitchFamily="34" charset="-128"/>
            </a:endParaRPr>
          </a:p>
        </p:txBody>
      </p:sp>
      <p:sp>
        <p:nvSpPr>
          <p:cNvPr id="76807" name="Rectangle 3">
            <a:extLst>
              <a:ext uri="{FF2B5EF4-FFF2-40B4-BE49-F238E27FC236}">
                <a16:creationId xmlns:a16="http://schemas.microsoft.com/office/drawing/2014/main" id="{CE4E9E79-10DF-4797-A114-F431CE0CC095}"/>
              </a:ext>
            </a:extLst>
          </p:cNvPr>
          <p:cNvSpPr>
            <a:spLocks noGrp="1" noChangeArrowheads="1"/>
          </p:cNvSpPr>
          <p:nvPr>
            <p:ph type="body" sz="half" idx="1"/>
          </p:nvPr>
        </p:nvSpPr>
        <p:spPr>
          <a:xfrm>
            <a:off x="401638" y="1114425"/>
            <a:ext cx="7942262" cy="466725"/>
          </a:xfrm>
        </p:spPr>
        <p:txBody>
          <a:bodyPr/>
          <a:lstStyle/>
          <a:p>
            <a:pPr>
              <a:buFont typeface="Wingdings" panose="05000000000000000000" pitchFamily="2" charset="2"/>
              <a:buNone/>
            </a:pPr>
            <a:r>
              <a:rPr lang="en-US" altLang="en-US" sz="2400">
                <a:ea typeface="ＭＳ Ｐゴシック" panose="020B0600070205080204" pitchFamily="34" charset="-128"/>
              </a:rPr>
              <a:t>suppose user enters URL:</a:t>
            </a:r>
          </a:p>
        </p:txBody>
      </p:sp>
      <p:sp>
        <p:nvSpPr>
          <p:cNvPr id="53256" name="Rectangle 4">
            <a:extLst>
              <a:ext uri="{FF2B5EF4-FFF2-40B4-BE49-F238E27FC236}">
                <a16:creationId xmlns:a16="http://schemas.microsoft.com/office/drawing/2014/main" id="{51E9CC7E-0B6C-44CE-ADE2-D17DC60DE65F}"/>
              </a:ext>
            </a:extLst>
          </p:cNvPr>
          <p:cNvSpPr>
            <a:spLocks noGrp="1" noChangeArrowheads="1"/>
          </p:cNvSpPr>
          <p:nvPr>
            <p:ph type="body" sz="half" idx="2"/>
          </p:nvPr>
        </p:nvSpPr>
        <p:spPr>
          <a:xfrm>
            <a:off x="657225" y="2106613"/>
            <a:ext cx="3943350" cy="1905000"/>
          </a:xfrm>
        </p:spPr>
        <p:txBody>
          <a:bodyPr/>
          <a:lstStyle/>
          <a:p>
            <a:pPr>
              <a:buFont typeface="Wingdings" panose="05000000000000000000" pitchFamily="2" charset="2"/>
              <a:buNone/>
            </a:pPr>
            <a:r>
              <a:rPr lang="en-US" altLang="en-US" sz="2000">
                <a:solidFill>
                  <a:srgbClr val="CC0000"/>
                </a:solidFill>
                <a:ea typeface="ＭＳ Ｐゴシック" panose="020B0600070205080204" pitchFamily="34" charset="-128"/>
              </a:rPr>
              <a:t>1a</a:t>
            </a:r>
            <a:r>
              <a:rPr lang="en-US" altLang="en-US" sz="2000">
                <a:solidFill>
                  <a:srgbClr val="FF0000"/>
                </a:solidFill>
                <a:ea typeface="ＭＳ Ｐゴシック" panose="020B0600070205080204" pitchFamily="34" charset="-128"/>
              </a:rPr>
              <a:t>.</a:t>
            </a:r>
            <a:r>
              <a:rPr lang="en-US" altLang="en-US" sz="2000">
                <a:ea typeface="ＭＳ Ｐゴシック" panose="020B0600070205080204" pitchFamily="34" charset="-128"/>
              </a:rPr>
              <a:t> HTTP client initiates TCP connection to HTTP server (process) at www.someSchool.edu on port 80</a:t>
            </a:r>
          </a:p>
        </p:txBody>
      </p:sp>
      <p:sp>
        <p:nvSpPr>
          <p:cNvPr id="53257" name="Rectangle 5">
            <a:extLst>
              <a:ext uri="{FF2B5EF4-FFF2-40B4-BE49-F238E27FC236}">
                <a16:creationId xmlns:a16="http://schemas.microsoft.com/office/drawing/2014/main" id="{A032A765-D679-43D3-BD62-71493756CA0B}"/>
              </a:ext>
            </a:extLst>
          </p:cNvPr>
          <p:cNvSpPr>
            <a:spLocks noChangeArrowheads="1"/>
          </p:cNvSpPr>
          <p:nvPr/>
        </p:nvSpPr>
        <p:spPr bwMode="auto">
          <a:xfrm>
            <a:off x="704850" y="3829050"/>
            <a:ext cx="3810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solidFill>
                  <a:srgbClr val="CC0000"/>
                </a:solidFill>
              </a:rPr>
              <a:t>2</a:t>
            </a:r>
            <a:r>
              <a:rPr lang="en-US" altLang="en-US" sz="2000">
                <a:solidFill>
                  <a:srgbClr val="FF0000"/>
                </a:solidFill>
              </a:rPr>
              <a:t>.</a:t>
            </a:r>
            <a:r>
              <a:rPr lang="en-US" altLang="en-US" sz="2000"/>
              <a:t> HTTP client sends HTTP </a:t>
            </a:r>
            <a:r>
              <a:rPr lang="en-US" altLang="en-US" sz="2000" i="1">
                <a:solidFill>
                  <a:srgbClr val="000099"/>
                </a:solidFill>
              </a:rPr>
              <a:t>request message</a:t>
            </a:r>
            <a:r>
              <a:rPr lang="en-US" altLang="en-US" sz="2000"/>
              <a:t> (containing URL) into TCP connection socket. Message indicates that client wants object someDepartment/home.index</a:t>
            </a:r>
          </a:p>
        </p:txBody>
      </p:sp>
      <p:sp>
        <p:nvSpPr>
          <p:cNvPr id="53258" name="Rectangle 6">
            <a:extLst>
              <a:ext uri="{FF2B5EF4-FFF2-40B4-BE49-F238E27FC236}">
                <a16:creationId xmlns:a16="http://schemas.microsoft.com/office/drawing/2014/main" id="{455E2E61-BA9E-40AC-8FBF-BD609E9F3FAC}"/>
              </a:ext>
            </a:extLst>
          </p:cNvPr>
          <p:cNvSpPr>
            <a:spLocks noChangeArrowheads="1"/>
          </p:cNvSpPr>
          <p:nvPr/>
        </p:nvSpPr>
        <p:spPr bwMode="auto">
          <a:xfrm>
            <a:off x="4781550" y="2524125"/>
            <a:ext cx="381000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solidFill>
                  <a:srgbClr val="CC0000"/>
                </a:solidFill>
              </a:rPr>
              <a:t>1b</a:t>
            </a:r>
            <a:r>
              <a:rPr lang="en-US" altLang="en-US" sz="2000">
                <a:solidFill>
                  <a:srgbClr val="FF0000"/>
                </a:solidFill>
              </a:rPr>
              <a:t>.</a:t>
            </a:r>
            <a:r>
              <a:rPr lang="en-US" altLang="en-US" sz="2000"/>
              <a:t> HTTP server at host www.someSchool.edu waiting for TCP connection at port 80.  </a:t>
            </a:r>
            <a:r>
              <a:rPr lang="ja-JP" altLang="en-US" sz="2000"/>
              <a:t>“</a:t>
            </a:r>
            <a:r>
              <a:rPr lang="en-US" altLang="ja-JP" sz="2000"/>
              <a:t>accepts</a:t>
            </a:r>
            <a:r>
              <a:rPr lang="ja-JP" altLang="en-US" sz="2000"/>
              <a:t>”</a:t>
            </a:r>
            <a:r>
              <a:rPr lang="en-US" altLang="ja-JP" sz="2000"/>
              <a:t> connection, notifying client</a:t>
            </a:r>
            <a:endParaRPr lang="en-US" altLang="en-US" sz="2000"/>
          </a:p>
        </p:txBody>
      </p:sp>
      <p:sp>
        <p:nvSpPr>
          <p:cNvPr id="53259" name="Rectangle 7">
            <a:extLst>
              <a:ext uri="{FF2B5EF4-FFF2-40B4-BE49-F238E27FC236}">
                <a16:creationId xmlns:a16="http://schemas.microsoft.com/office/drawing/2014/main" id="{14AEADCF-2B04-47A5-9FD5-272C87EF5EB8}"/>
              </a:ext>
            </a:extLst>
          </p:cNvPr>
          <p:cNvSpPr>
            <a:spLocks noChangeArrowheads="1"/>
          </p:cNvSpPr>
          <p:nvPr/>
        </p:nvSpPr>
        <p:spPr bwMode="auto">
          <a:xfrm>
            <a:off x="4724400" y="4381500"/>
            <a:ext cx="3810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solidFill>
                  <a:srgbClr val="CC0000"/>
                </a:solidFill>
              </a:rPr>
              <a:t>3</a:t>
            </a:r>
            <a:r>
              <a:rPr lang="en-US" altLang="en-US" sz="2000">
                <a:solidFill>
                  <a:srgbClr val="FF0000"/>
                </a:solidFill>
              </a:rPr>
              <a:t>.</a:t>
            </a:r>
            <a:r>
              <a:rPr lang="en-US" altLang="en-US" sz="2000"/>
              <a:t> HTTP server receives request message, forms </a:t>
            </a:r>
            <a:r>
              <a:rPr lang="en-US" altLang="en-US" sz="2000" i="1">
                <a:solidFill>
                  <a:srgbClr val="000099"/>
                </a:solidFill>
              </a:rPr>
              <a:t>response message</a:t>
            </a:r>
            <a:r>
              <a:rPr lang="en-US" altLang="en-US" sz="2000"/>
              <a:t> containing requested object, and sends message into its socket</a:t>
            </a:r>
          </a:p>
        </p:txBody>
      </p:sp>
      <p:sp>
        <p:nvSpPr>
          <p:cNvPr id="53261" name="Line 9">
            <a:extLst>
              <a:ext uri="{FF2B5EF4-FFF2-40B4-BE49-F238E27FC236}">
                <a16:creationId xmlns:a16="http://schemas.microsoft.com/office/drawing/2014/main" id="{26B19174-BE0B-4E1C-83B2-E1320961C32C}"/>
              </a:ext>
            </a:extLst>
          </p:cNvPr>
          <p:cNvSpPr>
            <a:spLocks noChangeShapeType="1"/>
          </p:cNvSpPr>
          <p:nvPr/>
        </p:nvSpPr>
        <p:spPr bwMode="auto">
          <a:xfrm>
            <a:off x="3895725" y="4591050"/>
            <a:ext cx="109537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62" name="Line 10">
            <a:extLst>
              <a:ext uri="{FF2B5EF4-FFF2-40B4-BE49-F238E27FC236}">
                <a16:creationId xmlns:a16="http://schemas.microsoft.com/office/drawing/2014/main" id="{7F1DC211-5262-48C1-8E9D-FC51072AC2F1}"/>
              </a:ext>
            </a:extLst>
          </p:cNvPr>
          <p:cNvSpPr>
            <a:spLocks noChangeShapeType="1"/>
          </p:cNvSpPr>
          <p:nvPr/>
        </p:nvSpPr>
        <p:spPr bwMode="auto">
          <a:xfrm flipH="1">
            <a:off x="3943350" y="5200650"/>
            <a:ext cx="1008063" cy="102552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6814" name="Text Box 12">
            <a:extLst>
              <a:ext uri="{FF2B5EF4-FFF2-40B4-BE49-F238E27FC236}">
                <a16:creationId xmlns:a16="http://schemas.microsoft.com/office/drawing/2014/main" id="{FE785039-EB81-4185-AE52-F34AB4A1C401}"/>
              </a:ext>
            </a:extLst>
          </p:cNvPr>
          <p:cNvSpPr txBox="1">
            <a:spLocks noChangeArrowheads="1"/>
          </p:cNvSpPr>
          <p:nvPr/>
        </p:nvSpPr>
        <p:spPr bwMode="auto">
          <a:xfrm>
            <a:off x="247650" y="5942013"/>
            <a:ext cx="673100" cy="40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a:solidFill>
                  <a:schemeClr val="bg2"/>
                </a:solidFill>
                <a:latin typeface="Arial" panose="020B0604020202020204" pitchFamily="34" charset="0"/>
              </a:rPr>
              <a:t>time</a:t>
            </a:r>
          </a:p>
        </p:txBody>
      </p:sp>
      <p:sp>
        <p:nvSpPr>
          <p:cNvPr id="53260" name="Line 8">
            <a:extLst>
              <a:ext uri="{FF2B5EF4-FFF2-40B4-BE49-F238E27FC236}">
                <a16:creationId xmlns:a16="http://schemas.microsoft.com/office/drawing/2014/main" id="{00FB39F8-E5BF-4081-9984-BECAE8EE87D8}"/>
              </a:ext>
            </a:extLst>
          </p:cNvPr>
          <p:cNvSpPr>
            <a:spLocks noChangeShapeType="1"/>
          </p:cNvSpPr>
          <p:nvPr/>
        </p:nvSpPr>
        <p:spPr bwMode="auto">
          <a:xfrm>
            <a:off x="4048125" y="2647950"/>
            <a:ext cx="109537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264" name="Line 14">
            <a:extLst>
              <a:ext uri="{FF2B5EF4-FFF2-40B4-BE49-F238E27FC236}">
                <a16:creationId xmlns:a16="http://schemas.microsoft.com/office/drawing/2014/main" id="{1B4FFEEB-C1DF-4F29-83D9-93E38838A71F}"/>
              </a:ext>
            </a:extLst>
          </p:cNvPr>
          <p:cNvSpPr>
            <a:spLocks noChangeShapeType="1"/>
          </p:cNvSpPr>
          <p:nvPr/>
        </p:nvSpPr>
        <p:spPr bwMode="auto">
          <a:xfrm flipH="1">
            <a:off x="3954463" y="3259138"/>
            <a:ext cx="109537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6817" name="Text Box 15">
            <a:extLst>
              <a:ext uri="{FF2B5EF4-FFF2-40B4-BE49-F238E27FC236}">
                <a16:creationId xmlns:a16="http://schemas.microsoft.com/office/drawing/2014/main" id="{7A7FB1A8-7591-45BA-85AC-A1413D50F16C}"/>
              </a:ext>
            </a:extLst>
          </p:cNvPr>
          <p:cNvSpPr txBox="1">
            <a:spLocks noChangeArrowheads="1"/>
          </p:cNvSpPr>
          <p:nvPr/>
        </p:nvSpPr>
        <p:spPr bwMode="auto">
          <a:xfrm>
            <a:off x="6680200" y="1123950"/>
            <a:ext cx="18986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Arial" panose="020B0604020202020204" pitchFamily="34" charset="0"/>
              </a:rPr>
              <a:t>(contains text, </a:t>
            </a:r>
          </a:p>
          <a:p>
            <a:pPr algn="ctr">
              <a:lnSpc>
                <a:spcPct val="100000"/>
              </a:lnSpc>
              <a:spcBef>
                <a:spcPct val="0"/>
              </a:spcBef>
              <a:buClrTx/>
              <a:buSzTx/>
              <a:buFontTx/>
              <a:buNone/>
            </a:pPr>
            <a:r>
              <a:rPr lang="en-US" altLang="en-US" sz="1800">
                <a:latin typeface="Arial" panose="020B0604020202020204" pitchFamily="34" charset="0"/>
              </a:rPr>
              <a:t>references to 10 </a:t>
            </a:r>
          </a:p>
          <a:p>
            <a:pPr algn="ctr">
              <a:lnSpc>
                <a:spcPct val="100000"/>
              </a:lnSpc>
              <a:spcBef>
                <a:spcPct val="0"/>
              </a:spcBef>
              <a:buClrTx/>
              <a:buSzTx/>
              <a:buFontTx/>
              <a:buNone/>
            </a:pPr>
            <a:r>
              <a:rPr lang="en-US" altLang="en-US" sz="1800">
                <a:latin typeface="Arial" panose="020B0604020202020204" pitchFamily="34" charset="0"/>
              </a:rPr>
              <a:t>jpeg images)</a:t>
            </a:r>
            <a:endParaRPr lang="en-US" altLang="en-US" sz="2400">
              <a:latin typeface="Times New Roman" panose="02020603050405020304" pitchFamily="18" charset="0"/>
            </a:endParaRPr>
          </a:p>
        </p:txBody>
      </p:sp>
      <p:sp>
        <p:nvSpPr>
          <p:cNvPr id="76818" name="Rectangle 3">
            <a:extLst>
              <a:ext uri="{FF2B5EF4-FFF2-40B4-BE49-F238E27FC236}">
                <a16:creationId xmlns:a16="http://schemas.microsoft.com/office/drawing/2014/main" id="{84BE6595-13CA-4D27-9BF2-7FD754FC9312}"/>
              </a:ext>
            </a:extLst>
          </p:cNvPr>
          <p:cNvSpPr>
            <a:spLocks noChangeArrowheads="1"/>
          </p:cNvSpPr>
          <p:nvPr/>
        </p:nvSpPr>
        <p:spPr bwMode="auto">
          <a:xfrm>
            <a:off x="409575" y="1450975"/>
            <a:ext cx="79422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buFont typeface="Wingdings" panose="05000000000000000000" pitchFamily="2" charset="2"/>
              <a:buNone/>
            </a:pPr>
            <a:r>
              <a:rPr lang="en-US" altLang="en-US" sz="1800" b="1">
                <a:latin typeface="Courier New" panose="02070309020205020404" pitchFamily="49" charset="0"/>
              </a:rPr>
              <a:t>www.someSchool.edu/someDepartment/home.index</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D0333A8-5567-9744-9B3F-EE604530939C}"/>
                  </a:ext>
                </a:extLst>
              </p14:cNvPr>
              <p14:cNvContentPartPr/>
              <p14:nvPr/>
            </p14:nvContentPartPr>
            <p14:xfrm>
              <a:off x="4144320" y="2372400"/>
              <a:ext cx="1579320" cy="4329360"/>
            </p14:xfrm>
          </p:contentPart>
        </mc:Choice>
        <mc:Fallback xmlns="">
          <p:pic>
            <p:nvPicPr>
              <p:cNvPr id="2" name="Ink 1">
                <a:extLst>
                  <a:ext uri="{FF2B5EF4-FFF2-40B4-BE49-F238E27FC236}">
                    <a16:creationId xmlns:a16="http://schemas.microsoft.com/office/drawing/2014/main" id="{BD0333A8-5567-9744-9B3F-EE604530939C}"/>
                  </a:ext>
                </a:extLst>
              </p:cNvPr>
              <p:cNvPicPr/>
              <p:nvPr/>
            </p:nvPicPr>
            <p:blipFill>
              <a:blip r:embed="rId5"/>
              <a:stretch>
                <a:fillRect/>
              </a:stretch>
            </p:blipFill>
            <p:spPr>
              <a:xfrm>
                <a:off x="4128120" y="2356200"/>
                <a:ext cx="1611720" cy="43617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256">
                                            <p:txEl>
                                              <p:pRg st="0" end="0"/>
                                            </p:txEl>
                                          </p:spTgt>
                                        </p:tgtEl>
                                        <p:attrNameLst>
                                          <p:attrName>style.visibility</p:attrName>
                                        </p:attrNameLst>
                                      </p:cBhvr>
                                      <p:to>
                                        <p:strVal val="visible"/>
                                      </p:to>
                                    </p:set>
                                    <p:animEffect transition="in" filter="dissolve">
                                      <p:cBhvr>
                                        <p:cTn id="7" dur="500"/>
                                        <p:tgtEl>
                                          <p:spTgt spid="53256">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53260"/>
                                        </p:tgtEl>
                                        <p:attrNameLst>
                                          <p:attrName>style.visibility</p:attrName>
                                        </p:attrNameLst>
                                      </p:cBhvr>
                                      <p:to>
                                        <p:strVal val="visible"/>
                                      </p:to>
                                    </p:set>
                                    <p:animEffect transition="in" filter="wipe(left)">
                                      <p:cBhvr>
                                        <p:cTn id="11" dur="500"/>
                                        <p:tgtEl>
                                          <p:spTgt spid="53260"/>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3258"/>
                                        </p:tgtEl>
                                        <p:attrNameLst>
                                          <p:attrName>style.visibility</p:attrName>
                                        </p:attrNameLst>
                                      </p:cBhvr>
                                      <p:to>
                                        <p:strVal val="visible"/>
                                      </p:to>
                                    </p:set>
                                    <p:animEffect transition="in" filter="dissolve">
                                      <p:cBhvr>
                                        <p:cTn id="15" dur="500"/>
                                        <p:tgtEl>
                                          <p:spTgt spid="53258"/>
                                        </p:tgtEl>
                                      </p:cBhvr>
                                    </p:animEffect>
                                  </p:childTnLst>
                                </p:cTn>
                              </p:par>
                            </p:childTnLst>
                          </p:cTn>
                        </p:par>
                        <p:par>
                          <p:cTn id="16" fill="hold" nodeType="afterGroup">
                            <p:stCondLst>
                              <p:cond delay="1500"/>
                            </p:stCondLst>
                            <p:childTnLst>
                              <p:par>
                                <p:cTn id="17" presetID="22" presetClass="entr" presetSubtype="2" fill="hold" nodeType="afterEffect">
                                  <p:stCondLst>
                                    <p:cond delay="0"/>
                                  </p:stCondLst>
                                  <p:childTnLst>
                                    <p:set>
                                      <p:cBhvr>
                                        <p:cTn id="18" dur="1" fill="hold">
                                          <p:stCondLst>
                                            <p:cond delay="0"/>
                                          </p:stCondLst>
                                        </p:cTn>
                                        <p:tgtEl>
                                          <p:spTgt spid="53264"/>
                                        </p:tgtEl>
                                        <p:attrNameLst>
                                          <p:attrName>style.visibility</p:attrName>
                                        </p:attrNameLst>
                                      </p:cBhvr>
                                      <p:to>
                                        <p:strVal val="visible"/>
                                      </p:to>
                                    </p:set>
                                    <p:animEffect transition="in" filter="wipe(right)">
                                      <p:cBhvr>
                                        <p:cTn id="19" dur="500"/>
                                        <p:tgtEl>
                                          <p:spTgt spid="5326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3257"/>
                                        </p:tgtEl>
                                        <p:attrNameLst>
                                          <p:attrName>style.visibility</p:attrName>
                                        </p:attrNameLst>
                                      </p:cBhvr>
                                      <p:to>
                                        <p:strVal val="visible"/>
                                      </p:to>
                                    </p:set>
                                    <p:animEffect transition="in" filter="dissolve">
                                      <p:cBhvr>
                                        <p:cTn id="24" dur="500"/>
                                        <p:tgtEl>
                                          <p:spTgt spid="53257"/>
                                        </p:tgtEl>
                                      </p:cBhvr>
                                    </p:animEffect>
                                  </p:childTnLst>
                                </p:cTn>
                              </p:par>
                            </p:childTnLst>
                          </p:cTn>
                        </p:par>
                        <p:par>
                          <p:cTn id="25" fill="hold" nodeType="afterGroup">
                            <p:stCondLst>
                              <p:cond delay="500"/>
                            </p:stCondLst>
                            <p:childTnLst>
                              <p:par>
                                <p:cTn id="26" presetID="22" presetClass="entr" presetSubtype="8" fill="hold" nodeType="afterEffect">
                                  <p:stCondLst>
                                    <p:cond delay="0"/>
                                  </p:stCondLst>
                                  <p:childTnLst>
                                    <p:set>
                                      <p:cBhvr>
                                        <p:cTn id="27" dur="1" fill="hold">
                                          <p:stCondLst>
                                            <p:cond delay="0"/>
                                          </p:stCondLst>
                                        </p:cTn>
                                        <p:tgtEl>
                                          <p:spTgt spid="53261"/>
                                        </p:tgtEl>
                                        <p:attrNameLst>
                                          <p:attrName>style.visibility</p:attrName>
                                        </p:attrNameLst>
                                      </p:cBhvr>
                                      <p:to>
                                        <p:strVal val="visible"/>
                                      </p:to>
                                    </p:set>
                                    <p:animEffect transition="in" filter="wipe(left)">
                                      <p:cBhvr>
                                        <p:cTn id="28" dur="500"/>
                                        <p:tgtEl>
                                          <p:spTgt spid="53261"/>
                                        </p:tgtEl>
                                      </p:cBhvr>
                                    </p:animEffect>
                                  </p:childTnLst>
                                </p:cTn>
                              </p:par>
                            </p:childTnLst>
                          </p:cTn>
                        </p:par>
                        <p:par>
                          <p:cTn id="29" fill="hold" nodeType="afterGroup">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53259"/>
                                        </p:tgtEl>
                                        <p:attrNameLst>
                                          <p:attrName>style.visibility</p:attrName>
                                        </p:attrNameLst>
                                      </p:cBhvr>
                                      <p:to>
                                        <p:strVal val="visible"/>
                                      </p:to>
                                    </p:set>
                                    <p:animEffect transition="in" filter="dissolve">
                                      <p:cBhvr>
                                        <p:cTn id="32" dur="500"/>
                                        <p:tgtEl>
                                          <p:spTgt spid="53259"/>
                                        </p:tgtEl>
                                      </p:cBhvr>
                                    </p:animEffect>
                                  </p:childTnLst>
                                </p:cTn>
                              </p:par>
                            </p:childTnLst>
                          </p:cTn>
                        </p:par>
                        <p:par>
                          <p:cTn id="33" fill="hold" nodeType="afterGroup">
                            <p:stCondLst>
                              <p:cond delay="1500"/>
                            </p:stCondLst>
                            <p:childTnLst>
                              <p:par>
                                <p:cTn id="34" presetID="22" presetClass="entr" presetSubtype="2" fill="hold" nodeType="afterEffect">
                                  <p:stCondLst>
                                    <p:cond delay="0"/>
                                  </p:stCondLst>
                                  <p:childTnLst>
                                    <p:set>
                                      <p:cBhvr>
                                        <p:cTn id="35" dur="1" fill="hold">
                                          <p:stCondLst>
                                            <p:cond delay="0"/>
                                          </p:stCondLst>
                                        </p:cTn>
                                        <p:tgtEl>
                                          <p:spTgt spid="53262"/>
                                        </p:tgtEl>
                                        <p:attrNameLst>
                                          <p:attrName>style.visibility</p:attrName>
                                        </p:attrNameLst>
                                      </p:cBhvr>
                                      <p:to>
                                        <p:strVal val="visible"/>
                                      </p:to>
                                    </p:set>
                                    <p:animEffect transition="in" filter="wipe(right)">
                                      <p:cBhvr>
                                        <p:cTn id="36" dur="500"/>
                                        <p:tgtEl>
                                          <p:spTgt spid="53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6" grpId="0" build="p"/>
      <p:bldP spid="53257" grpId="0"/>
      <p:bldP spid="53258" grpId="0"/>
      <p:bldP spid="5325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B3425D6B-00BB-4618-9791-BBAD8B490C0C}"/>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78850" name="Rectangle 8">
            <a:extLst>
              <a:ext uri="{FF2B5EF4-FFF2-40B4-BE49-F238E27FC236}">
                <a16:creationId xmlns:a16="http://schemas.microsoft.com/office/drawing/2014/main" id="{F2808130-192E-4346-904A-F641F6E0FC4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1D90F02B-43B8-4400-B7C3-CE06E7D5A53E}" type="slidenum">
              <a:rPr lang="en-US" altLang="en-US" sz="1200" smtClean="0">
                <a:latin typeface="Tahoma" panose="020B0604030504040204" pitchFamily="34" charset="0"/>
              </a:rPr>
              <a:pPr>
                <a:lnSpc>
                  <a:spcPct val="100000"/>
                </a:lnSpc>
                <a:spcBef>
                  <a:spcPct val="0"/>
                </a:spcBef>
                <a:buClrTx/>
                <a:buSzTx/>
                <a:buFontTx/>
                <a:buNone/>
              </a:pPr>
              <a:t>24</a:t>
            </a:fld>
            <a:endParaRPr lang="en-US" altLang="en-US" sz="1200">
              <a:latin typeface="Tahoma" panose="020B0604030504040204" pitchFamily="34" charset="0"/>
            </a:endParaRPr>
          </a:p>
        </p:txBody>
      </p:sp>
      <p:pic>
        <p:nvPicPr>
          <p:cNvPr id="78851" name="Picture 16" descr="underline_base">
            <a:extLst>
              <a:ext uri="{FF2B5EF4-FFF2-40B4-BE49-F238E27FC236}">
                <a16:creationId xmlns:a16="http://schemas.microsoft.com/office/drawing/2014/main" id="{96EAD5DC-7F06-4614-A087-4336ACCC04B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889000"/>
            <a:ext cx="6399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Rectangle 4">
            <a:extLst>
              <a:ext uri="{FF2B5EF4-FFF2-40B4-BE49-F238E27FC236}">
                <a16:creationId xmlns:a16="http://schemas.microsoft.com/office/drawing/2014/main" id="{BE446C9B-4100-454C-B822-F945001A370B}"/>
              </a:ext>
            </a:extLst>
          </p:cNvPr>
          <p:cNvSpPr>
            <a:spLocks noGrp="1" noChangeArrowheads="1"/>
          </p:cNvSpPr>
          <p:nvPr>
            <p:ph type="title"/>
          </p:nvPr>
        </p:nvSpPr>
        <p:spPr>
          <a:xfrm>
            <a:off x="542925" y="257175"/>
            <a:ext cx="7772400" cy="866775"/>
          </a:xfrm>
        </p:spPr>
        <p:txBody>
          <a:bodyPr/>
          <a:lstStyle/>
          <a:p>
            <a:r>
              <a:rPr lang="en-US" altLang="en-US" sz="4000">
                <a:ea typeface="ＭＳ Ｐゴシック" panose="020B0600070205080204" pitchFamily="34" charset="-128"/>
              </a:rPr>
              <a:t>Non-persistent HTTP (cont.)</a:t>
            </a:r>
            <a:endParaRPr lang="en-US" altLang="en-US">
              <a:ea typeface="ＭＳ Ｐゴシック" panose="020B0600070205080204" pitchFamily="34" charset="-128"/>
            </a:endParaRPr>
          </a:p>
        </p:txBody>
      </p:sp>
      <p:sp>
        <p:nvSpPr>
          <p:cNvPr id="54277" name="Rectangle 6">
            <a:extLst>
              <a:ext uri="{FF2B5EF4-FFF2-40B4-BE49-F238E27FC236}">
                <a16:creationId xmlns:a16="http://schemas.microsoft.com/office/drawing/2014/main" id="{234615E1-6BE6-4BC7-A21A-B513C6225D4D}"/>
              </a:ext>
            </a:extLst>
          </p:cNvPr>
          <p:cNvSpPr>
            <a:spLocks noGrp="1" noChangeArrowheads="1"/>
          </p:cNvSpPr>
          <p:nvPr>
            <p:ph type="body" sz="half" idx="2"/>
          </p:nvPr>
        </p:nvSpPr>
        <p:spPr>
          <a:xfrm>
            <a:off x="1095375" y="2058988"/>
            <a:ext cx="3810000" cy="1533525"/>
          </a:xfrm>
        </p:spPr>
        <p:txBody>
          <a:bodyPr/>
          <a:lstStyle/>
          <a:p>
            <a:pPr>
              <a:buFont typeface="Wingdings" panose="05000000000000000000" pitchFamily="2" charset="2"/>
              <a:buNone/>
            </a:pPr>
            <a:r>
              <a:rPr lang="en-US" altLang="en-US" sz="2000">
                <a:solidFill>
                  <a:srgbClr val="CC0000"/>
                </a:solidFill>
                <a:ea typeface="ＭＳ Ｐゴシック" panose="020B0600070205080204" pitchFamily="34" charset="-128"/>
              </a:rPr>
              <a:t>5</a:t>
            </a:r>
            <a:r>
              <a:rPr lang="en-US" altLang="en-US" sz="1800">
                <a:solidFill>
                  <a:srgbClr val="CC0000"/>
                </a:solidFill>
                <a:ea typeface="ＭＳ Ｐゴシック" panose="020B0600070205080204" pitchFamily="34" charset="-128"/>
              </a:rPr>
              <a:t>.</a:t>
            </a:r>
            <a:r>
              <a:rPr lang="en-US" altLang="en-US" sz="1800">
                <a:ea typeface="ＭＳ Ｐゴシック" panose="020B0600070205080204" pitchFamily="34" charset="-128"/>
              </a:rPr>
              <a:t> HTTP client receives response message containing html file, displays html.  Parsing html file, finds 10 referenced jpeg  objects</a:t>
            </a:r>
            <a:endParaRPr lang="en-US" altLang="en-US" sz="2000">
              <a:ea typeface="ＭＳ Ｐゴシック" panose="020B0600070205080204" pitchFamily="34" charset="-128"/>
            </a:endParaRPr>
          </a:p>
        </p:txBody>
      </p:sp>
      <p:sp>
        <p:nvSpPr>
          <p:cNvPr id="54278" name="Rectangle 7">
            <a:extLst>
              <a:ext uri="{FF2B5EF4-FFF2-40B4-BE49-F238E27FC236}">
                <a16:creationId xmlns:a16="http://schemas.microsoft.com/office/drawing/2014/main" id="{6AFE923E-FF9B-4EAE-AD26-708233AB65F4}"/>
              </a:ext>
            </a:extLst>
          </p:cNvPr>
          <p:cNvSpPr>
            <a:spLocks noChangeArrowheads="1"/>
          </p:cNvSpPr>
          <p:nvPr/>
        </p:nvSpPr>
        <p:spPr bwMode="auto">
          <a:xfrm>
            <a:off x="1085850" y="3568700"/>
            <a:ext cx="38100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solidFill>
                  <a:srgbClr val="CC0000"/>
                </a:solidFill>
              </a:rPr>
              <a:t>6.</a:t>
            </a:r>
            <a:r>
              <a:rPr lang="en-US" altLang="en-US" sz="2000"/>
              <a:t> Steps 1-5 repeated for each of 10 jpeg objects</a:t>
            </a:r>
          </a:p>
        </p:txBody>
      </p:sp>
      <p:sp>
        <p:nvSpPr>
          <p:cNvPr id="54279" name="Rectangle 8">
            <a:extLst>
              <a:ext uri="{FF2B5EF4-FFF2-40B4-BE49-F238E27FC236}">
                <a16:creationId xmlns:a16="http://schemas.microsoft.com/office/drawing/2014/main" id="{B5F419F7-B81E-4494-8152-8152201538BA}"/>
              </a:ext>
            </a:extLst>
          </p:cNvPr>
          <p:cNvSpPr>
            <a:spLocks noChangeArrowheads="1"/>
          </p:cNvSpPr>
          <p:nvPr/>
        </p:nvSpPr>
        <p:spPr bwMode="auto">
          <a:xfrm>
            <a:off x="5032375" y="1492250"/>
            <a:ext cx="3810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solidFill>
                  <a:srgbClr val="CC0000"/>
                </a:solidFill>
              </a:rPr>
              <a:t>4.</a:t>
            </a:r>
            <a:r>
              <a:rPr lang="en-US" altLang="en-US" sz="2000"/>
              <a:t> HTTP server closes TCP connection. </a:t>
            </a:r>
          </a:p>
        </p:txBody>
      </p:sp>
      <p:sp>
        <p:nvSpPr>
          <p:cNvPr id="78856" name="Line 2">
            <a:extLst>
              <a:ext uri="{FF2B5EF4-FFF2-40B4-BE49-F238E27FC236}">
                <a16:creationId xmlns:a16="http://schemas.microsoft.com/office/drawing/2014/main" id="{B83B9690-08C3-4339-8E96-9AA6F9CA977E}"/>
              </a:ext>
            </a:extLst>
          </p:cNvPr>
          <p:cNvSpPr>
            <a:spLocks noChangeShapeType="1"/>
          </p:cNvSpPr>
          <p:nvPr/>
        </p:nvSpPr>
        <p:spPr bwMode="auto">
          <a:xfrm>
            <a:off x="542925" y="1519238"/>
            <a:ext cx="0" cy="2571750"/>
          </a:xfrm>
          <a:prstGeom prst="line">
            <a:avLst/>
          </a:prstGeom>
          <a:noFill/>
          <a:ln w="19050">
            <a:solidFill>
              <a:srgbClr val="96969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8857" name="Rectangle 3">
            <a:extLst>
              <a:ext uri="{FF2B5EF4-FFF2-40B4-BE49-F238E27FC236}">
                <a16:creationId xmlns:a16="http://schemas.microsoft.com/office/drawing/2014/main" id="{819B2A38-441D-459F-B856-04BD7486C19B}"/>
              </a:ext>
            </a:extLst>
          </p:cNvPr>
          <p:cNvSpPr>
            <a:spLocks noChangeArrowheads="1"/>
          </p:cNvSpPr>
          <p:nvPr/>
        </p:nvSpPr>
        <p:spPr bwMode="auto">
          <a:xfrm>
            <a:off x="304800" y="3519488"/>
            <a:ext cx="342900"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78858" name="Text Box 13">
            <a:extLst>
              <a:ext uri="{FF2B5EF4-FFF2-40B4-BE49-F238E27FC236}">
                <a16:creationId xmlns:a16="http://schemas.microsoft.com/office/drawing/2014/main" id="{96F5724C-A3D8-4AED-AB51-95B68C87E0DE}"/>
              </a:ext>
            </a:extLst>
          </p:cNvPr>
          <p:cNvSpPr txBox="1">
            <a:spLocks noChangeArrowheads="1"/>
          </p:cNvSpPr>
          <p:nvPr/>
        </p:nvSpPr>
        <p:spPr bwMode="auto">
          <a:xfrm>
            <a:off x="236538" y="3382963"/>
            <a:ext cx="6413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a:solidFill>
                  <a:schemeClr val="bg2"/>
                </a:solidFill>
              </a:rPr>
              <a:t>time</a:t>
            </a:r>
          </a:p>
        </p:txBody>
      </p:sp>
      <p:sp>
        <p:nvSpPr>
          <p:cNvPr id="54283" name="Line 17">
            <a:extLst>
              <a:ext uri="{FF2B5EF4-FFF2-40B4-BE49-F238E27FC236}">
                <a16:creationId xmlns:a16="http://schemas.microsoft.com/office/drawing/2014/main" id="{B7BAF790-4D4A-43DB-8CF9-DF07B841DE08}"/>
              </a:ext>
            </a:extLst>
          </p:cNvPr>
          <p:cNvSpPr>
            <a:spLocks noChangeShapeType="1"/>
          </p:cNvSpPr>
          <p:nvPr/>
        </p:nvSpPr>
        <p:spPr bwMode="auto">
          <a:xfrm flipH="1">
            <a:off x="3762375" y="1449388"/>
            <a:ext cx="109537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279"/>
                                        </p:tgtEl>
                                        <p:attrNameLst>
                                          <p:attrName>style.visibility</p:attrName>
                                        </p:attrNameLst>
                                      </p:cBhvr>
                                      <p:to>
                                        <p:strVal val="visible"/>
                                      </p:to>
                                    </p:set>
                                    <p:animEffect transition="in" filter="dissolve">
                                      <p:cBhvr>
                                        <p:cTn id="7" dur="500"/>
                                        <p:tgtEl>
                                          <p:spTgt spid="54279"/>
                                        </p:tgtEl>
                                      </p:cBhvr>
                                    </p:animEffect>
                                  </p:childTnLst>
                                </p:cTn>
                              </p:par>
                            </p:childTnLst>
                          </p:cTn>
                        </p:par>
                        <p:par>
                          <p:cTn id="8" fill="hold" nodeType="afterGroup">
                            <p:stCondLst>
                              <p:cond delay="500"/>
                            </p:stCondLst>
                            <p:childTnLst>
                              <p:par>
                                <p:cTn id="9" presetID="22" presetClass="entr" presetSubtype="2" fill="hold" nodeType="afterEffect">
                                  <p:stCondLst>
                                    <p:cond delay="0"/>
                                  </p:stCondLst>
                                  <p:childTnLst>
                                    <p:set>
                                      <p:cBhvr>
                                        <p:cTn id="10" dur="1" fill="hold">
                                          <p:stCondLst>
                                            <p:cond delay="0"/>
                                          </p:stCondLst>
                                        </p:cTn>
                                        <p:tgtEl>
                                          <p:spTgt spid="54283"/>
                                        </p:tgtEl>
                                        <p:attrNameLst>
                                          <p:attrName>style.visibility</p:attrName>
                                        </p:attrNameLst>
                                      </p:cBhvr>
                                      <p:to>
                                        <p:strVal val="visible"/>
                                      </p:to>
                                    </p:set>
                                    <p:animEffect transition="in" filter="wipe(right)">
                                      <p:cBhvr>
                                        <p:cTn id="11" dur="500"/>
                                        <p:tgtEl>
                                          <p:spTgt spid="54283"/>
                                        </p:tgtEl>
                                      </p:cBhvr>
                                    </p:animEffect>
                                  </p:childTnLst>
                                </p:cTn>
                              </p:par>
                            </p:childTnLst>
                          </p:cTn>
                        </p:par>
                        <p:par>
                          <p:cTn id="12" fill="hold" nodeType="afterGroup">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4277">
                                            <p:txEl>
                                              <p:pRg st="0" end="0"/>
                                            </p:txEl>
                                          </p:spTgt>
                                        </p:tgtEl>
                                        <p:attrNameLst>
                                          <p:attrName>style.visibility</p:attrName>
                                        </p:attrNameLst>
                                      </p:cBhvr>
                                      <p:to>
                                        <p:strVal val="visible"/>
                                      </p:to>
                                    </p:set>
                                    <p:animEffect transition="in" filter="dissolve">
                                      <p:cBhvr>
                                        <p:cTn id="15" dur="500"/>
                                        <p:tgtEl>
                                          <p:spTgt spid="54277">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54278">
                                            <p:txEl>
                                              <p:pRg st="0" end="0"/>
                                            </p:txEl>
                                          </p:spTgt>
                                        </p:tgtEl>
                                        <p:attrNameLst>
                                          <p:attrName>style.visibility</p:attrName>
                                        </p:attrNameLst>
                                      </p:cBhvr>
                                      <p:to>
                                        <p:strVal val="visible"/>
                                      </p:to>
                                    </p:set>
                                    <p:animEffect transition="in" filter="dissolve">
                                      <p:cBhvr>
                                        <p:cTn id="20" dur="500"/>
                                        <p:tgtEl>
                                          <p:spTgt spid="5427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7" grpId="0" build="p"/>
      <p:bldP spid="5427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3DA95B9C-F879-4557-B8BE-A117E627A1BA}"/>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80898" name="Rectangle 8">
            <a:extLst>
              <a:ext uri="{FF2B5EF4-FFF2-40B4-BE49-F238E27FC236}">
                <a16:creationId xmlns:a16="http://schemas.microsoft.com/office/drawing/2014/main" id="{0BC7A3D7-9604-4F31-A5DC-0148CA7E204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5A904503-866C-467B-89D2-274BB7205465}" type="slidenum">
              <a:rPr lang="en-US" altLang="en-US" sz="1200" smtClean="0">
                <a:latin typeface="Tahoma" panose="020B0604030504040204" pitchFamily="34" charset="0"/>
              </a:rPr>
              <a:pPr>
                <a:lnSpc>
                  <a:spcPct val="100000"/>
                </a:lnSpc>
                <a:spcBef>
                  <a:spcPct val="0"/>
                </a:spcBef>
                <a:buClrTx/>
                <a:buSzTx/>
                <a:buFontTx/>
                <a:buNone/>
              </a:pPr>
              <a:t>25</a:t>
            </a:fld>
            <a:endParaRPr lang="en-US" altLang="en-US" sz="1200">
              <a:latin typeface="Tahoma" panose="020B0604030504040204" pitchFamily="34" charset="0"/>
            </a:endParaRPr>
          </a:p>
        </p:txBody>
      </p:sp>
      <p:pic>
        <p:nvPicPr>
          <p:cNvPr id="80899" name="Picture 42" descr="underline_base">
            <a:extLst>
              <a:ext uri="{FF2B5EF4-FFF2-40B4-BE49-F238E27FC236}">
                <a16:creationId xmlns:a16="http://schemas.microsoft.com/office/drawing/2014/main" id="{C24DD04C-566C-4270-AB77-065A6688339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575" y="668338"/>
            <a:ext cx="7007225"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Rectangle 2">
            <a:extLst>
              <a:ext uri="{FF2B5EF4-FFF2-40B4-BE49-F238E27FC236}">
                <a16:creationId xmlns:a16="http://schemas.microsoft.com/office/drawing/2014/main" id="{7A2F8C00-4492-4980-B998-AED45CD6C650}"/>
              </a:ext>
            </a:extLst>
          </p:cNvPr>
          <p:cNvSpPr>
            <a:spLocks noGrp="1" noChangeArrowheads="1"/>
          </p:cNvSpPr>
          <p:nvPr>
            <p:ph type="title"/>
          </p:nvPr>
        </p:nvSpPr>
        <p:spPr>
          <a:xfrm>
            <a:off x="242888" y="0"/>
            <a:ext cx="8223250" cy="925513"/>
          </a:xfrm>
        </p:spPr>
        <p:txBody>
          <a:bodyPr/>
          <a:lstStyle/>
          <a:p>
            <a:r>
              <a:rPr lang="en-US" altLang="en-US" sz="3600">
                <a:ea typeface="ＭＳ Ｐゴシック" panose="020B0600070205080204" pitchFamily="34" charset="-128"/>
              </a:rPr>
              <a:t>Non-persistent HTTP: response time</a:t>
            </a:r>
          </a:p>
        </p:txBody>
      </p:sp>
      <p:sp>
        <p:nvSpPr>
          <p:cNvPr id="80901" name="Rectangle 3">
            <a:extLst>
              <a:ext uri="{FF2B5EF4-FFF2-40B4-BE49-F238E27FC236}">
                <a16:creationId xmlns:a16="http://schemas.microsoft.com/office/drawing/2014/main" id="{27564EB6-7E1A-49A9-A1F5-6446CB5FF1AD}"/>
              </a:ext>
            </a:extLst>
          </p:cNvPr>
          <p:cNvSpPr>
            <a:spLocks noGrp="1" noChangeArrowheads="1"/>
          </p:cNvSpPr>
          <p:nvPr>
            <p:ph type="body" sz="half" idx="1"/>
          </p:nvPr>
        </p:nvSpPr>
        <p:spPr>
          <a:xfrm>
            <a:off x="533400" y="1258888"/>
            <a:ext cx="4090988" cy="4648200"/>
          </a:xfrm>
        </p:spPr>
        <p:txBody>
          <a:bodyPr/>
          <a:lstStyle/>
          <a:p>
            <a:pPr>
              <a:buFont typeface="Wingdings" panose="05000000000000000000" pitchFamily="2" charset="2"/>
              <a:buNone/>
            </a:pPr>
            <a:r>
              <a:rPr lang="en-US" altLang="en-US" sz="2400">
                <a:solidFill>
                  <a:srgbClr val="CC0000"/>
                </a:solidFill>
                <a:ea typeface="ＭＳ Ｐゴシック" panose="020B0600070205080204" pitchFamily="34" charset="-128"/>
              </a:rPr>
              <a:t>RTT (definition):</a:t>
            </a:r>
            <a:r>
              <a:rPr lang="en-US" altLang="en-US" sz="2400">
                <a:ea typeface="ＭＳ Ｐゴシック" panose="020B0600070205080204" pitchFamily="34" charset="-128"/>
              </a:rPr>
              <a:t> time for a small packet to travel from client to server and back</a:t>
            </a:r>
          </a:p>
          <a:p>
            <a:pPr>
              <a:buFont typeface="Wingdings" panose="05000000000000000000" pitchFamily="2" charset="2"/>
              <a:buNone/>
            </a:pPr>
            <a:r>
              <a:rPr lang="en-US" altLang="en-US" sz="2400">
                <a:solidFill>
                  <a:srgbClr val="CC0000"/>
                </a:solidFill>
                <a:ea typeface="ＭＳ Ｐゴシック" panose="020B0600070205080204" pitchFamily="34" charset="-128"/>
              </a:rPr>
              <a:t>HTTP response time:</a:t>
            </a:r>
          </a:p>
          <a:p>
            <a:r>
              <a:rPr lang="en-US" altLang="en-US" sz="2400">
                <a:ea typeface="ＭＳ Ｐゴシック" panose="020B0600070205080204" pitchFamily="34" charset="-128"/>
              </a:rPr>
              <a:t>one RTT to initiate TCP connection</a:t>
            </a:r>
          </a:p>
          <a:p>
            <a:r>
              <a:rPr lang="en-US" altLang="en-US" sz="2400">
                <a:ea typeface="ＭＳ Ｐゴシック" panose="020B0600070205080204" pitchFamily="34" charset="-128"/>
              </a:rPr>
              <a:t>one RTT for HTTP request and first few bytes of HTTP response to return</a:t>
            </a:r>
          </a:p>
          <a:p>
            <a:r>
              <a:rPr lang="en-US" altLang="en-US" sz="2400">
                <a:ea typeface="ＭＳ Ｐゴシック" panose="020B0600070205080204" pitchFamily="34" charset="-128"/>
              </a:rPr>
              <a:t>file transmission time</a:t>
            </a:r>
          </a:p>
          <a:p>
            <a:r>
              <a:rPr lang="en-US" altLang="en-US" sz="2400">
                <a:ea typeface="ＭＳ Ｐゴシック" panose="020B0600070205080204" pitchFamily="34" charset="-128"/>
              </a:rPr>
              <a:t>non-persistent HTTP response time =   	</a:t>
            </a:r>
          </a:p>
          <a:p>
            <a:pPr lvl="1">
              <a:buFont typeface="Wingdings" panose="05000000000000000000" pitchFamily="2" charset="2"/>
              <a:buNone/>
            </a:pPr>
            <a:r>
              <a:rPr lang="en-US" altLang="en-US">
                <a:ea typeface="ＭＳ Ｐゴシック" panose="020B0600070205080204" pitchFamily="34" charset="-128"/>
              </a:rPr>
              <a:t>   2RTT+ file transmission  time</a:t>
            </a:r>
          </a:p>
          <a:p>
            <a:pPr>
              <a:buFont typeface="Wingdings" panose="05000000000000000000" pitchFamily="2" charset="2"/>
              <a:buNone/>
            </a:pPr>
            <a:endParaRPr lang="en-US" altLang="en-US" sz="2400">
              <a:ea typeface="ＭＳ Ｐゴシック" panose="020B0600070205080204" pitchFamily="34" charset="-128"/>
            </a:endParaRPr>
          </a:p>
        </p:txBody>
      </p:sp>
      <p:sp>
        <p:nvSpPr>
          <p:cNvPr id="80902" name="Line 15">
            <a:extLst>
              <a:ext uri="{FF2B5EF4-FFF2-40B4-BE49-F238E27FC236}">
                <a16:creationId xmlns:a16="http://schemas.microsoft.com/office/drawing/2014/main" id="{993B2833-41AF-425B-8E61-5C56C441F20D}"/>
              </a:ext>
            </a:extLst>
          </p:cNvPr>
          <p:cNvSpPr>
            <a:spLocks noChangeShapeType="1"/>
          </p:cNvSpPr>
          <p:nvPr/>
        </p:nvSpPr>
        <p:spPr bwMode="auto">
          <a:xfrm>
            <a:off x="6116638" y="2490788"/>
            <a:ext cx="0" cy="2832100"/>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0903" name="Line 16">
            <a:extLst>
              <a:ext uri="{FF2B5EF4-FFF2-40B4-BE49-F238E27FC236}">
                <a16:creationId xmlns:a16="http://schemas.microsoft.com/office/drawing/2014/main" id="{79AD8A95-3EFB-487E-8C88-5A7AE808DF4E}"/>
              </a:ext>
            </a:extLst>
          </p:cNvPr>
          <p:cNvSpPr>
            <a:spLocks noChangeShapeType="1"/>
          </p:cNvSpPr>
          <p:nvPr/>
        </p:nvSpPr>
        <p:spPr bwMode="auto">
          <a:xfrm>
            <a:off x="7807325" y="2484438"/>
            <a:ext cx="0" cy="2881312"/>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0904" name="Line 17">
            <a:extLst>
              <a:ext uri="{FF2B5EF4-FFF2-40B4-BE49-F238E27FC236}">
                <a16:creationId xmlns:a16="http://schemas.microsoft.com/office/drawing/2014/main" id="{216A5DD3-8C2E-4B86-AAC5-9CAD88B018E6}"/>
              </a:ext>
            </a:extLst>
          </p:cNvPr>
          <p:cNvSpPr>
            <a:spLocks noChangeShapeType="1"/>
          </p:cNvSpPr>
          <p:nvPr/>
        </p:nvSpPr>
        <p:spPr bwMode="auto">
          <a:xfrm>
            <a:off x="6130925" y="2722563"/>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0905" name="Line 18">
            <a:extLst>
              <a:ext uri="{FF2B5EF4-FFF2-40B4-BE49-F238E27FC236}">
                <a16:creationId xmlns:a16="http://schemas.microsoft.com/office/drawing/2014/main" id="{4E2E91A6-8B73-4E14-A5B0-13E5C45C97A5}"/>
              </a:ext>
            </a:extLst>
          </p:cNvPr>
          <p:cNvSpPr>
            <a:spLocks noChangeShapeType="1"/>
          </p:cNvSpPr>
          <p:nvPr/>
        </p:nvSpPr>
        <p:spPr bwMode="auto">
          <a:xfrm flipH="1">
            <a:off x="6116638" y="3160713"/>
            <a:ext cx="1673225" cy="403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0906" name="Line 19">
            <a:extLst>
              <a:ext uri="{FF2B5EF4-FFF2-40B4-BE49-F238E27FC236}">
                <a16:creationId xmlns:a16="http://schemas.microsoft.com/office/drawing/2014/main" id="{20C39471-DD45-4AE6-A70F-E0B343AC9D6E}"/>
              </a:ext>
            </a:extLst>
          </p:cNvPr>
          <p:cNvSpPr>
            <a:spLocks noChangeShapeType="1"/>
          </p:cNvSpPr>
          <p:nvPr/>
        </p:nvSpPr>
        <p:spPr bwMode="auto">
          <a:xfrm>
            <a:off x="6124575" y="3668713"/>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0907" name="Line 20">
            <a:extLst>
              <a:ext uri="{FF2B5EF4-FFF2-40B4-BE49-F238E27FC236}">
                <a16:creationId xmlns:a16="http://schemas.microsoft.com/office/drawing/2014/main" id="{F95AE86F-9C34-4A31-887A-BFB4B08D76D0}"/>
              </a:ext>
            </a:extLst>
          </p:cNvPr>
          <p:cNvSpPr>
            <a:spLocks noChangeShapeType="1"/>
          </p:cNvSpPr>
          <p:nvPr/>
        </p:nvSpPr>
        <p:spPr bwMode="auto">
          <a:xfrm flipH="1">
            <a:off x="6140450" y="4151313"/>
            <a:ext cx="1673225" cy="379412"/>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0908" name="AutoShape 21">
            <a:extLst>
              <a:ext uri="{FF2B5EF4-FFF2-40B4-BE49-F238E27FC236}">
                <a16:creationId xmlns:a16="http://schemas.microsoft.com/office/drawing/2014/main" id="{515C156D-F445-45BC-A912-2197E7202628}"/>
              </a:ext>
            </a:extLst>
          </p:cNvPr>
          <p:cNvSpPr>
            <a:spLocks/>
          </p:cNvSpPr>
          <p:nvPr/>
        </p:nvSpPr>
        <p:spPr bwMode="auto">
          <a:xfrm>
            <a:off x="7886700" y="4067175"/>
            <a:ext cx="74613" cy="182563"/>
          </a:xfrm>
          <a:prstGeom prst="rightBrace">
            <a:avLst>
              <a:gd name="adj1" fmla="val 2039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80909" name="Text Box 22">
            <a:extLst>
              <a:ext uri="{FF2B5EF4-FFF2-40B4-BE49-F238E27FC236}">
                <a16:creationId xmlns:a16="http://schemas.microsoft.com/office/drawing/2014/main" id="{703B4C30-9A23-454D-BF44-867D3A7AFD07}"/>
              </a:ext>
            </a:extLst>
          </p:cNvPr>
          <p:cNvSpPr txBox="1">
            <a:spLocks noChangeArrowheads="1"/>
          </p:cNvSpPr>
          <p:nvPr/>
        </p:nvSpPr>
        <p:spPr bwMode="auto">
          <a:xfrm>
            <a:off x="7916863" y="3763963"/>
            <a:ext cx="9652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1600">
                <a:solidFill>
                  <a:srgbClr val="CC0000"/>
                </a:solidFill>
                <a:latin typeface="Arial" panose="020B0604020202020204" pitchFamily="34" charset="0"/>
              </a:rPr>
              <a:t>time to </a:t>
            </a:r>
          </a:p>
          <a:p>
            <a:pPr>
              <a:spcBef>
                <a:spcPct val="0"/>
              </a:spcBef>
              <a:buClrTx/>
              <a:buSzTx/>
              <a:buFontTx/>
              <a:buNone/>
            </a:pPr>
            <a:r>
              <a:rPr lang="en-US" altLang="en-US" sz="1600">
                <a:solidFill>
                  <a:srgbClr val="CC0000"/>
                </a:solidFill>
                <a:latin typeface="Arial" panose="020B0604020202020204" pitchFamily="34" charset="0"/>
              </a:rPr>
              <a:t>transmit </a:t>
            </a:r>
          </a:p>
          <a:p>
            <a:pPr>
              <a:spcBef>
                <a:spcPct val="0"/>
              </a:spcBef>
              <a:buClrTx/>
              <a:buSzTx/>
              <a:buFontTx/>
              <a:buNone/>
            </a:pPr>
            <a:r>
              <a:rPr lang="en-US" altLang="en-US" sz="1600">
                <a:solidFill>
                  <a:srgbClr val="CC0000"/>
                </a:solidFill>
                <a:latin typeface="Arial" panose="020B0604020202020204" pitchFamily="34" charset="0"/>
              </a:rPr>
              <a:t>file</a:t>
            </a:r>
          </a:p>
        </p:txBody>
      </p:sp>
      <p:sp>
        <p:nvSpPr>
          <p:cNvPr id="80910" name="Line 23">
            <a:extLst>
              <a:ext uri="{FF2B5EF4-FFF2-40B4-BE49-F238E27FC236}">
                <a16:creationId xmlns:a16="http://schemas.microsoft.com/office/drawing/2014/main" id="{7DD36B3B-D5BF-4E40-91FA-9BDFF5CA116F}"/>
              </a:ext>
            </a:extLst>
          </p:cNvPr>
          <p:cNvSpPr>
            <a:spLocks noChangeShapeType="1"/>
          </p:cNvSpPr>
          <p:nvPr/>
        </p:nvSpPr>
        <p:spPr bwMode="auto">
          <a:xfrm>
            <a:off x="5726113" y="2697163"/>
            <a:ext cx="3905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0911" name="Text Box 24">
            <a:extLst>
              <a:ext uri="{FF2B5EF4-FFF2-40B4-BE49-F238E27FC236}">
                <a16:creationId xmlns:a16="http://schemas.microsoft.com/office/drawing/2014/main" id="{F45C2C0C-11E9-40A0-B34C-943DBF3D41BC}"/>
              </a:ext>
            </a:extLst>
          </p:cNvPr>
          <p:cNvSpPr txBox="1">
            <a:spLocks noChangeArrowheads="1"/>
          </p:cNvSpPr>
          <p:nvPr/>
        </p:nvSpPr>
        <p:spPr bwMode="auto">
          <a:xfrm>
            <a:off x="4595813" y="2409825"/>
            <a:ext cx="1231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1600">
                <a:solidFill>
                  <a:srgbClr val="CC0000"/>
                </a:solidFill>
                <a:latin typeface="Arial" panose="020B0604020202020204" pitchFamily="34" charset="0"/>
              </a:rPr>
              <a:t>initiate TCP</a:t>
            </a:r>
          </a:p>
          <a:p>
            <a:pPr>
              <a:spcBef>
                <a:spcPct val="0"/>
              </a:spcBef>
              <a:buClrTx/>
              <a:buSzTx/>
              <a:buFontTx/>
              <a:buNone/>
            </a:pPr>
            <a:r>
              <a:rPr lang="en-US" altLang="en-US" sz="1600">
                <a:solidFill>
                  <a:srgbClr val="CC0000"/>
                </a:solidFill>
                <a:latin typeface="Arial" panose="020B0604020202020204" pitchFamily="34" charset="0"/>
              </a:rPr>
              <a:t>connection</a:t>
            </a:r>
          </a:p>
        </p:txBody>
      </p:sp>
      <p:sp>
        <p:nvSpPr>
          <p:cNvPr id="80912" name="AutoShape 25">
            <a:extLst>
              <a:ext uri="{FF2B5EF4-FFF2-40B4-BE49-F238E27FC236}">
                <a16:creationId xmlns:a16="http://schemas.microsoft.com/office/drawing/2014/main" id="{E9BEF70D-B0D8-481F-B1E7-851405A68F12}"/>
              </a:ext>
            </a:extLst>
          </p:cNvPr>
          <p:cNvSpPr>
            <a:spLocks/>
          </p:cNvSpPr>
          <p:nvPr/>
        </p:nvSpPr>
        <p:spPr bwMode="auto">
          <a:xfrm>
            <a:off x="5861050" y="2747963"/>
            <a:ext cx="128588" cy="803275"/>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buClr>
                <a:schemeClr val="accent2"/>
              </a:buClr>
              <a:buSzPct val="85000"/>
              <a:buFont typeface="ZapfDingbats" pitchFamily="82" charset="2"/>
              <a:buNone/>
            </a:pPr>
            <a:endParaRPr lang="en-US" altLang="en-US" sz="2400">
              <a:latin typeface="Arial" panose="020B0604020202020204" pitchFamily="34" charset="0"/>
            </a:endParaRPr>
          </a:p>
        </p:txBody>
      </p:sp>
      <p:sp>
        <p:nvSpPr>
          <p:cNvPr id="80913" name="Text Box 26">
            <a:extLst>
              <a:ext uri="{FF2B5EF4-FFF2-40B4-BE49-F238E27FC236}">
                <a16:creationId xmlns:a16="http://schemas.microsoft.com/office/drawing/2014/main" id="{7EF47397-3491-4B9C-9C4B-FE0503347995}"/>
              </a:ext>
            </a:extLst>
          </p:cNvPr>
          <p:cNvSpPr txBox="1">
            <a:spLocks noChangeArrowheads="1"/>
          </p:cNvSpPr>
          <p:nvPr/>
        </p:nvSpPr>
        <p:spPr bwMode="auto">
          <a:xfrm>
            <a:off x="5378450" y="2959100"/>
            <a:ext cx="57785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1600">
                <a:latin typeface="Arial" panose="020B0604020202020204" pitchFamily="34" charset="0"/>
              </a:rPr>
              <a:t>RTT</a:t>
            </a:r>
          </a:p>
        </p:txBody>
      </p:sp>
      <p:sp>
        <p:nvSpPr>
          <p:cNvPr id="80914" name="Line 27">
            <a:extLst>
              <a:ext uri="{FF2B5EF4-FFF2-40B4-BE49-F238E27FC236}">
                <a16:creationId xmlns:a16="http://schemas.microsoft.com/office/drawing/2014/main" id="{43B17886-26AF-4D3E-AE2E-AC6C8E5EAC9A}"/>
              </a:ext>
            </a:extLst>
          </p:cNvPr>
          <p:cNvSpPr>
            <a:spLocks noChangeShapeType="1"/>
          </p:cNvSpPr>
          <p:nvPr/>
        </p:nvSpPr>
        <p:spPr bwMode="auto">
          <a:xfrm>
            <a:off x="5775325" y="3602038"/>
            <a:ext cx="3540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0915" name="Text Box 28">
            <a:extLst>
              <a:ext uri="{FF2B5EF4-FFF2-40B4-BE49-F238E27FC236}">
                <a16:creationId xmlns:a16="http://schemas.microsoft.com/office/drawing/2014/main" id="{B7D7A58D-C772-4B99-8162-1A892D3735A2}"/>
              </a:ext>
            </a:extLst>
          </p:cNvPr>
          <p:cNvSpPr txBox="1">
            <a:spLocks noChangeArrowheads="1"/>
          </p:cNvSpPr>
          <p:nvPr/>
        </p:nvSpPr>
        <p:spPr bwMode="auto">
          <a:xfrm>
            <a:off x="5024438" y="3302000"/>
            <a:ext cx="8620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1600">
                <a:solidFill>
                  <a:srgbClr val="CC0000"/>
                </a:solidFill>
                <a:latin typeface="Arial" panose="020B0604020202020204" pitchFamily="34" charset="0"/>
              </a:rPr>
              <a:t>request</a:t>
            </a:r>
          </a:p>
          <a:p>
            <a:pPr>
              <a:spcBef>
                <a:spcPct val="0"/>
              </a:spcBef>
              <a:buClrTx/>
              <a:buSzTx/>
              <a:buFontTx/>
              <a:buNone/>
            </a:pPr>
            <a:r>
              <a:rPr lang="en-US" altLang="en-US" sz="1600">
                <a:solidFill>
                  <a:srgbClr val="CC0000"/>
                </a:solidFill>
                <a:latin typeface="Arial" panose="020B0604020202020204" pitchFamily="34" charset="0"/>
              </a:rPr>
              <a:t>file</a:t>
            </a:r>
          </a:p>
        </p:txBody>
      </p:sp>
      <p:sp>
        <p:nvSpPr>
          <p:cNvPr id="80916" name="AutoShape 29">
            <a:extLst>
              <a:ext uri="{FF2B5EF4-FFF2-40B4-BE49-F238E27FC236}">
                <a16:creationId xmlns:a16="http://schemas.microsoft.com/office/drawing/2014/main" id="{05B100D6-BEDE-4B6B-AFD9-571CCAE9F086}"/>
              </a:ext>
            </a:extLst>
          </p:cNvPr>
          <p:cNvSpPr>
            <a:spLocks/>
          </p:cNvSpPr>
          <p:nvPr/>
        </p:nvSpPr>
        <p:spPr bwMode="auto">
          <a:xfrm>
            <a:off x="5867400" y="3657600"/>
            <a:ext cx="128588" cy="803275"/>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buClr>
                <a:schemeClr val="accent2"/>
              </a:buClr>
              <a:buSzPct val="85000"/>
              <a:buFont typeface="ZapfDingbats" pitchFamily="82" charset="2"/>
              <a:buNone/>
            </a:pPr>
            <a:endParaRPr lang="en-US" altLang="en-US" sz="2400">
              <a:latin typeface="Arial" panose="020B0604020202020204" pitchFamily="34" charset="0"/>
            </a:endParaRPr>
          </a:p>
        </p:txBody>
      </p:sp>
      <p:sp>
        <p:nvSpPr>
          <p:cNvPr id="80917" name="Text Box 30">
            <a:extLst>
              <a:ext uri="{FF2B5EF4-FFF2-40B4-BE49-F238E27FC236}">
                <a16:creationId xmlns:a16="http://schemas.microsoft.com/office/drawing/2014/main" id="{945145C6-8D9D-4784-B965-ADE0E8184753}"/>
              </a:ext>
            </a:extLst>
          </p:cNvPr>
          <p:cNvSpPr txBox="1">
            <a:spLocks noChangeArrowheads="1"/>
          </p:cNvSpPr>
          <p:nvPr/>
        </p:nvSpPr>
        <p:spPr bwMode="auto">
          <a:xfrm>
            <a:off x="5397500" y="3881438"/>
            <a:ext cx="577850"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1600">
                <a:latin typeface="Arial" panose="020B0604020202020204" pitchFamily="34" charset="0"/>
              </a:rPr>
              <a:t>RTT</a:t>
            </a:r>
          </a:p>
        </p:txBody>
      </p:sp>
      <p:sp>
        <p:nvSpPr>
          <p:cNvPr id="80918" name="Line 35">
            <a:extLst>
              <a:ext uri="{FF2B5EF4-FFF2-40B4-BE49-F238E27FC236}">
                <a16:creationId xmlns:a16="http://schemas.microsoft.com/office/drawing/2014/main" id="{87EF8290-CFE6-4060-B995-906D1FAF814C}"/>
              </a:ext>
            </a:extLst>
          </p:cNvPr>
          <p:cNvSpPr>
            <a:spLocks noChangeShapeType="1"/>
          </p:cNvSpPr>
          <p:nvPr/>
        </p:nvSpPr>
        <p:spPr bwMode="auto">
          <a:xfrm flipH="1">
            <a:off x="5786438" y="4591050"/>
            <a:ext cx="3429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0919" name="Text Box 36">
            <a:extLst>
              <a:ext uri="{FF2B5EF4-FFF2-40B4-BE49-F238E27FC236}">
                <a16:creationId xmlns:a16="http://schemas.microsoft.com/office/drawing/2014/main" id="{C34C85A2-0E9A-4FAD-87FD-85DE34BC718D}"/>
              </a:ext>
            </a:extLst>
          </p:cNvPr>
          <p:cNvSpPr txBox="1">
            <a:spLocks noChangeArrowheads="1"/>
          </p:cNvSpPr>
          <p:nvPr/>
        </p:nvSpPr>
        <p:spPr bwMode="auto">
          <a:xfrm>
            <a:off x="5243513" y="4438650"/>
            <a:ext cx="9509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1600">
                <a:solidFill>
                  <a:srgbClr val="CC0000"/>
                </a:solidFill>
                <a:latin typeface="Arial" panose="020B0604020202020204" pitchFamily="34" charset="0"/>
              </a:rPr>
              <a:t>file</a:t>
            </a:r>
          </a:p>
          <a:p>
            <a:pPr>
              <a:spcBef>
                <a:spcPct val="0"/>
              </a:spcBef>
              <a:buClrTx/>
              <a:buSzTx/>
              <a:buFontTx/>
              <a:buNone/>
            </a:pPr>
            <a:r>
              <a:rPr lang="en-US" altLang="en-US" sz="1600">
                <a:solidFill>
                  <a:srgbClr val="CC0000"/>
                </a:solidFill>
                <a:latin typeface="Arial" panose="020B0604020202020204" pitchFamily="34" charset="0"/>
              </a:rPr>
              <a:t>received</a:t>
            </a:r>
          </a:p>
        </p:txBody>
      </p:sp>
      <p:sp>
        <p:nvSpPr>
          <p:cNvPr id="80920" name="Text Box 37">
            <a:extLst>
              <a:ext uri="{FF2B5EF4-FFF2-40B4-BE49-F238E27FC236}">
                <a16:creationId xmlns:a16="http://schemas.microsoft.com/office/drawing/2014/main" id="{BAE6E4A2-8A30-4B6F-9A32-24CC8844E6E4}"/>
              </a:ext>
            </a:extLst>
          </p:cNvPr>
          <p:cNvSpPr txBox="1">
            <a:spLocks noChangeArrowheads="1"/>
          </p:cNvSpPr>
          <p:nvPr/>
        </p:nvSpPr>
        <p:spPr bwMode="auto">
          <a:xfrm>
            <a:off x="5891213" y="5337175"/>
            <a:ext cx="5683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1600">
                <a:latin typeface="Arial" panose="020B0604020202020204" pitchFamily="34" charset="0"/>
              </a:rPr>
              <a:t>time</a:t>
            </a:r>
          </a:p>
        </p:txBody>
      </p:sp>
      <p:sp>
        <p:nvSpPr>
          <p:cNvPr id="80921" name="Text Box 38">
            <a:extLst>
              <a:ext uri="{FF2B5EF4-FFF2-40B4-BE49-F238E27FC236}">
                <a16:creationId xmlns:a16="http://schemas.microsoft.com/office/drawing/2014/main" id="{A7601296-70BE-4CA8-B8CE-FEC7CA37F098}"/>
              </a:ext>
            </a:extLst>
          </p:cNvPr>
          <p:cNvSpPr txBox="1">
            <a:spLocks noChangeArrowheads="1"/>
          </p:cNvSpPr>
          <p:nvPr/>
        </p:nvSpPr>
        <p:spPr bwMode="auto">
          <a:xfrm>
            <a:off x="7569200" y="5319713"/>
            <a:ext cx="568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time</a:t>
            </a:r>
          </a:p>
        </p:txBody>
      </p:sp>
      <p:grpSp>
        <p:nvGrpSpPr>
          <p:cNvPr id="80922" name="Group 43">
            <a:extLst>
              <a:ext uri="{FF2B5EF4-FFF2-40B4-BE49-F238E27FC236}">
                <a16:creationId xmlns:a16="http://schemas.microsoft.com/office/drawing/2014/main" id="{511A10D7-3666-4977-B552-AA6FB5AC7BAC}"/>
              </a:ext>
            </a:extLst>
          </p:cNvPr>
          <p:cNvGrpSpPr>
            <a:grpSpLocks/>
          </p:cNvGrpSpPr>
          <p:nvPr/>
        </p:nvGrpSpPr>
        <p:grpSpPr bwMode="auto">
          <a:xfrm>
            <a:off x="7607300" y="1717675"/>
            <a:ext cx="423863" cy="684213"/>
            <a:chOff x="4140" y="429"/>
            <a:chExt cx="1425" cy="2396"/>
          </a:xfrm>
        </p:grpSpPr>
        <p:sp>
          <p:nvSpPr>
            <p:cNvPr id="80926" name="Freeform 44">
              <a:extLst>
                <a:ext uri="{FF2B5EF4-FFF2-40B4-BE49-F238E27FC236}">
                  <a16:creationId xmlns:a16="http://schemas.microsoft.com/office/drawing/2014/main" id="{8E7EFF96-12B4-4DC5-AE0C-68EA4736ABFE}"/>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27" name="Rectangle 45">
              <a:extLst>
                <a:ext uri="{FF2B5EF4-FFF2-40B4-BE49-F238E27FC236}">
                  <a16:creationId xmlns:a16="http://schemas.microsoft.com/office/drawing/2014/main" id="{37D211EF-252C-42C1-8639-754EC17E594D}"/>
                </a:ext>
              </a:extLst>
            </p:cNvPr>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0928" name="Freeform 46">
              <a:extLst>
                <a:ext uri="{FF2B5EF4-FFF2-40B4-BE49-F238E27FC236}">
                  <a16:creationId xmlns:a16="http://schemas.microsoft.com/office/drawing/2014/main" id="{8852502A-088A-4CF8-A163-10FBB0384CDA}"/>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29" name="Freeform 47">
              <a:extLst>
                <a:ext uri="{FF2B5EF4-FFF2-40B4-BE49-F238E27FC236}">
                  <a16:creationId xmlns:a16="http://schemas.microsoft.com/office/drawing/2014/main" id="{F421708D-7A86-4B4E-B8EB-1C2D9A4529BD}"/>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30" name="Rectangle 48">
              <a:extLst>
                <a:ext uri="{FF2B5EF4-FFF2-40B4-BE49-F238E27FC236}">
                  <a16:creationId xmlns:a16="http://schemas.microsoft.com/office/drawing/2014/main" id="{9A93AEF4-B462-43BB-8973-CA7861578923}"/>
                </a:ext>
              </a:extLst>
            </p:cNvPr>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80931" name="Group 49">
              <a:extLst>
                <a:ext uri="{FF2B5EF4-FFF2-40B4-BE49-F238E27FC236}">
                  <a16:creationId xmlns:a16="http://schemas.microsoft.com/office/drawing/2014/main" id="{D6F32F5F-0E10-4765-825A-0CDBD673CCA6}"/>
                </a:ext>
              </a:extLst>
            </p:cNvPr>
            <p:cNvGrpSpPr>
              <a:grpSpLocks/>
            </p:cNvGrpSpPr>
            <p:nvPr/>
          </p:nvGrpSpPr>
          <p:grpSpPr bwMode="auto">
            <a:xfrm>
              <a:off x="4749" y="668"/>
              <a:ext cx="581" cy="145"/>
              <a:chOff x="614" y="2568"/>
              <a:chExt cx="725" cy="139"/>
            </a:xfrm>
          </p:grpSpPr>
          <p:sp>
            <p:nvSpPr>
              <p:cNvPr id="80956" name="AutoShape 50">
                <a:extLst>
                  <a:ext uri="{FF2B5EF4-FFF2-40B4-BE49-F238E27FC236}">
                    <a16:creationId xmlns:a16="http://schemas.microsoft.com/office/drawing/2014/main" id="{A611D1C2-2C0C-4BF9-9144-CC60CFCC0CB3}"/>
                  </a:ext>
                </a:extLst>
              </p:cNvPr>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0957" name="AutoShape 51">
                <a:extLst>
                  <a:ext uri="{FF2B5EF4-FFF2-40B4-BE49-F238E27FC236}">
                    <a16:creationId xmlns:a16="http://schemas.microsoft.com/office/drawing/2014/main" id="{7BCDBC77-41F3-49B5-A8FC-2633B0F85FC5}"/>
                  </a:ext>
                </a:extLst>
              </p:cNvPr>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80932" name="Rectangle 52">
              <a:extLst>
                <a:ext uri="{FF2B5EF4-FFF2-40B4-BE49-F238E27FC236}">
                  <a16:creationId xmlns:a16="http://schemas.microsoft.com/office/drawing/2014/main" id="{94D9DD06-EE8F-4615-96A1-030CE33239ED}"/>
                </a:ext>
              </a:extLst>
            </p:cNvPr>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80933" name="Group 53">
              <a:extLst>
                <a:ext uri="{FF2B5EF4-FFF2-40B4-BE49-F238E27FC236}">
                  <a16:creationId xmlns:a16="http://schemas.microsoft.com/office/drawing/2014/main" id="{CC272193-D16B-400A-9B14-37854C1912B2}"/>
                </a:ext>
              </a:extLst>
            </p:cNvPr>
            <p:cNvGrpSpPr>
              <a:grpSpLocks/>
            </p:cNvGrpSpPr>
            <p:nvPr/>
          </p:nvGrpSpPr>
          <p:grpSpPr bwMode="auto">
            <a:xfrm>
              <a:off x="4747" y="994"/>
              <a:ext cx="581" cy="134"/>
              <a:chOff x="614" y="2568"/>
              <a:chExt cx="725" cy="139"/>
            </a:xfrm>
          </p:grpSpPr>
          <p:sp>
            <p:nvSpPr>
              <p:cNvPr id="80954" name="AutoShape 54">
                <a:extLst>
                  <a:ext uri="{FF2B5EF4-FFF2-40B4-BE49-F238E27FC236}">
                    <a16:creationId xmlns:a16="http://schemas.microsoft.com/office/drawing/2014/main" id="{6B44041D-DDAB-4EF1-AA86-A68C3706B5FF}"/>
                  </a:ext>
                </a:extLst>
              </p:cNvPr>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0955" name="AutoShape 55">
                <a:extLst>
                  <a:ext uri="{FF2B5EF4-FFF2-40B4-BE49-F238E27FC236}">
                    <a16:creationId xmlns:a16="http://schemas.microsoft.com/office/drawing/2014/main" id="{62C22A92-FCB4-4F45-8333-4A855D92EF2E}"/>
                  </a:ext>
                </a:extLst>
              </p:cNvPr>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80934" name="Rectangle 56">
              <a:extLst>
                <a:ext uri="{FF2B5EF4-FFF2-40B4-BE49-F238E27FC236}">
                  <a16:creationId xmlns:a16="http://schemas.microsoft.com/office/drawing/2014/main" id="{1EF1BAFB-5230-4E3F-8B19-8180091C16AA}"/>
                </a:ext>
              </a:extLst>
            </p:cNvPr>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0935" name="Rectangle 57">
              <a:extLst>
                <a:ext uri="{FF2B5EF4-FFF2-40B4-BE49-F238E27FC236}">
                  <a16:creationId xmlns:a16="http://schemas.microsoft.com/office/drawing/2014/main" id="{ED4F3FA6-D487-4BB7-9789-B53FAAC9929F}"/>
                </a:ext>
              </a:extLst>
            </p:cNvPr>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80936" name="Group 58">
              <a:extLst>
                <a:ext uri="{FF2B5EF4-FFF2-40B4-BE49-F238E27FC236}">
                  <a16:creationId xmlns:a16="http://schemas.microsoft.com/office/drawing/2014/main" id="{AE5B83EA-9BC4-47EB-A11D-E294E5117A40}"/>
                </a:ext>
              </a:extLst>
            </p:cNvPr>
            <p:cNvGrpSpPr>
              <a:grpSpLocks/>
            </p:cNvGrpSpPr>
            <p:nvPr/>
          </p:nvGrpSpPr>
          <p:grpSpPr bwMode="auto">
            <a:xfrm>
              <a:off x="4735" y="1627"/>
              <a:ext cx="582" cy="151"/>
              <a:chOff x="614" y="2568"/>
              <a:chExt cx="725" cy="139"/>
            </a:xfrm>
          </p:grpSpPr>
          <p:sp>
            <p:nvSpPr>
              <p:cNvPr id="80952" name="AutoShape 59">
                <a:extLst>
                  <a:ext uri="{FF2B5EF4-FFF2-40B4-BE49-F238E27FC236}">
                    <a16:creationId xmlns:a16="http://schemas.microsoft.com/office/drawing/2014/main" id="{6F971457-A085-4F71-BDCC-78252CADB322}"/>
                  </a:ext>
                </a:extLst>
              </p:cNvPr>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0953" name="AutoShape 60">
                <a:extLst>
                  <a:ext uri="{FF2B5EF4-FFF2-40B4-BE49-F238E27FC236}">
                    <a16:creationId xmlns:a16="http://schemas.microsoft.com/office/drawing/2014/main" id="{6F2E1E46-9B26-412D-B548-08129401E9EB}"/>
                  </a:ext>
                </a:extLst>
              </p:cNvPr>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80937" name="Freeform 61">
              <a:extLst>
                <a:ext uri="{FF2B5EF4-FFF2-40B4-BE49-F238E27FC236}">
                  <a16:creationId xmlns:a16="http://schemas.microsoft.com/office/drawing/2014/main" id="{13A800E6-AA3E-4C3B-8965-CE1CDDBAA249}"/>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80938" name="Group 62">
              <a:extLst>
                <a:ext uri="{FF2B5EF4-FFF2-40B4-BE49-F238E27FC236}">
                  <a16:creationId xmlns:a16="http://schemas.microsoft.com/office/drawing/2014/main" id="{33F78E83-55AB-4755-9034-4E6C37866132}"/>
                </a:ext>
              </a:extLst>
            </p:cNvPr>
            <p:cNvGrpSpPr>
              <a:grpSpLocks/>
            </p:cNvGrpSpPr>
            <p:nvPr/>
          </p:nvGrpSpPr>
          <p:grpSpPr bwMode="auto">
            <a:xfrm>
              <a:off x="4739" y="1327"/>
              <a:ext cx="582" cy="139"/>
              <a:chOff x="614" y="2568"/>
              <a:chExt cx="725" cy="139"/>
            </a:xfrm>
          </p:grpSpPr>
          <p:sp>
            <p:nvSpPr>
              <p:cNvPr id="80950" name="AutoShape 63">
                <a:extLst>
                  <a:ext uri="{FF2B5EF4-FFF2-40B4-BE49-F238E27FC236}">
                    <a16:creationId xmlns:a16="http://schemas.microsoft.com/office/drawing/2014/main" id="{D7C912DB-0328-44A0-B097-31B478591F26}"/>
                  </a:ext>
                </a:extLst>
              </p:cNvPr>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0951" name="AutoShape 64">
                <a:extLst>
                  <a:ext uri="{FF2B5EF4-FFF2-40B4-BE49-F238E27FC236}">
                    <a16:creationId xmlns:a16="http://schemas.microsoft.com/office/drawing/2014/main" id="{13A9CE08-8113-4220-A8F1-BAA11AC65D94}"/>
                  </a:ext>
                </a:extLst>
              </p:cNvPr>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80939" name="Rectangle 65">
              <a:extLst>
                <a:ext uri="{FF2B5EF4-FFF2-40B4-BE49-F238E27FC236}">
                  <a16:creationId xmlns:a16="http://schemas.microsoft.com/office/drawing/2014/main" id="{6B39BCA6-3009-43A2-A5E0-541E4E1F28F8}"/>
                </a:ext>
              </a:extLst>
            </p:cNvPr>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0940" name="Freeform 66">
              <a:extLst>
                <a:ext uri="{FF2B5EF4-FFF2-40B4-BE49-F238E27FC236}">
                  <a16:creationId xmlns:a16="http://schemas.microsoft.com/office/drawing/2014/main" id="{FCF2EC1C-E337-4F8E-AE64-15D664802F0C}"/>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41" name="Freeform 67">
              <a:extLst>
                <a:ext uri="{FF2B5EF4-FFF2-40B4-BE49-F238E27FC236}">
                  <a16:creationId xmlns:a16="http://schemas.microsoft.com/office/drawing/2014/main" id="{73A9E372-5A5D-4797-888D-9463DD487BF9}"/>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42" name="Oval 68">
              <a:extLst>
                <a:ext uri="{FF2B5EF4-FFF2-40B4-BE49-F238E27FC236}">
                  <a16:creationId xmlns:a16="http://schemas.microsoft.com/office/drawing/2014/main" id="{B7A6E65F-FC97-4006-A269-2C4D01BF2FCA}"/>
                </a:ext>
              </a:extLst>
            </p:cNvPr>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0943" name="Freeform 69">
              <a:extLst>
                <a:ext uri="{FF2B5EF4-FFF2-40B4-BE49-F238E27FC236}">
                  <a16:creationId xmlns:a16="http://schemas.microsoft.com/office/drawing/2014/main" id="{64552B44-16B9-4FE0-BAED-6A60A8BAE36C}"/>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44" name="AutoShape 70">
              <a:extLst>
                <a:ext uri="{FF2B5EF4-FFF2-40B4-BE49-F238E27FC236}">
                  <a16:creationId xmlns:a16="http://schemas.microsoft.com/office/drawing/2014/main" id="{D0D8194B-7244-4BD5-89AD-4FD4AF041EE3}"/>
                </a:ext>
              </a:extLst>
            </p:cNvPr>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0945" name="AutoShape 71">
              <a:extLst>
                <a:ext uri="{FF2B5EF4-FFF2-40B4-BE49-F238E27FC236}">
                  <a16:creationId xmlns:a16="http://schemas.microsoft.com/office/drawing/2014/main" id="{FC3DC947-AAFA-408C-BF03-0BBA129A104F}"/>
                </a:ext>
              </a:extLst>
            </p:cNvPr>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0946" name="Oval 72">
              <a:extLst>
                <a:ext uri="{FF2B5EF4-FFF2-40B4-BE49-F238E27FC236}">
                  <a16:creationId xmlns:a16="http://schemas.microsoft.com/office/drawing/2014/main" id="{1AF19C27-04EE-4B7B-B10F-35B7D23E82B2}"/>
                </a:ext>
              </a:extLst>
            </p:cNvPr>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0947" name="Oval 73">
              <a:extLst>
                <a:ext uri="{FF2B5EF4-FFF2-40B4-BE49-F238E27FC236}">
                  <a16:creationId xmlns:a16="http://schemas.microsoft.com/office/drawing/2014/main" id="{F1CEE2B0-E8EA-4DFA-8A81-89A8A4C77D27}"/>
                </a:ext>
              </a:extLst>
            </p:cNvPr>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80948" name="Oval 74">
              <a:extLst>
                <a:ext uri="{FF2B5EF4-FFF2-40B4-BE49-F238E27FC236}">
                  <a16:creationId xmlns:a16="http://schemas.microsoft.com/office/drawing/2014/main" id="{627A15C8-11C7-4738-BA73-C99C66972BDE}"/>
                </a:ext>
              </a:extLst>
            </p:cNvPr>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0949" name="Rectangle 75">
              <a:extLst>
                <a:ext uri="{FF2B5EF4-FFF2-40B4-BE49-F238E27FC236}">
                  <a16:creationId xmlns:a16="http://schemas.microsoft.com/office/drawing/2014/main" id="{8F3D7210-FFA4-4B7D-ACAC-0CCE796C4A4F}"/>
                </a:ext>
              </a:extLst>
            </p:cNvPr>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80923" name="Group 76">
            <a:extLst>
              <a:ext uri="{FF2B5EF4-FFF2-40B4-BE49-F238E27FC236}">
                <a16:creationId xmlns:a16="http://schemas.microsoft.com/office/drawing/2014/main" id="{F7061FA1-5387-49A0-A9C8-7B1BE6FB5C6B}"/>
              </a:ext>
            </a:extLst>
          </p:cNvPr>
          <p:cNvGrpSpPr>
            <a:grpSpLocks/>
          </p:cNvGrpSpPr>
          <p:nvPr/>
        </p:nvGrpSpPr>
        <p:grpSpPr bwMode="auto">
          <a:xfrm>
            <a:off x="5605463" y="1739900"/>
            <a:ext cx="698500" cy="709613"/>
            <a:chOff x="-44" y="1473"/>
            <a:chExt cx="981" cy="1105"/>
          </a:xfrm>
        </p:grpSpPr>
        <p:pic>
          <p:nvPicPr>
            <p:cNvPr id="80924" name="Picture 77" descr="desktop_computer_stylized_medium">
              <a:extLst>
                <a:ext uri="{FF2B5EF4-FFF2-40B4-BE49-F238E27FC236}">
                  <a16:creationId xmlns:a16="http://schemas.microsoft.com/office/drawing/2014/main" id="{183CA5D7-9DF0-4DD8-9757-9FAF95CC2E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25" name="Freeform 78">
              <a:extLst>
                <a:ext uri="{FF2B5EF4-FFF2-40B4-BE49-F238E27FC236}">
                  <a16:creationId xmlns:a16="http://schemas.microsoft.com/office/drawing/2014/main" id="{7853E055-B0E7-4501-A6EA-4017FCDB7F79}"/>
                </a:ext>
              </a:extLst>
            </p:cNvPr>
            <p:cNvSpPr>
              <a:spLocks/>
            </p:cNvSpPr>
            <p:nvPr/>
          </p:nvSpPr>
          <p:spPr bwMode="auto">
            <a:xfrm flipH="1">
              <a:off x="374" y="1579"/>
              <a:ext cx="477" cy="506"/>
            </a:xfrm>
            <a:custGeom>
              <a:avLst/>
              <a:gdLst>
                <a:gd name="T0" fmla="*/ 0 w 356"/>
                <a:gd name="T1" fmla="*/ 0 h 368"/>
                <a:gd name="T2" fmla="*/ 2147483646 w 356"/>
                <a:gd name="T3" fmla="*/ 2147483646 h 368"/>
                <a:gd name="T4" fmla="*/ 2147483646 w 356"/>
                <a:gd name="T5" fmla="*/ 2147483646 h 368"/>
                <a:gd name="T6" fmla="*/ 2147483646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53A5E98A-8E73-9F41-9D4B-6970D3657B57}"/>
                  </a:ext>
                </a:extLst>
              </p14:cNvPr>
              <p14:cNvContentPartPr/>
              <p14:nvPr/>
            </p14:nvContentPartPr>
            <p14:xfrm>
              <a:off x="789480" y="791640"/>
              <a:ext cx="8301600" cy="6025680"/>
            </p14:xfrm>
          </p:contentPart>
        </mc:Choice>
        <mc:Fallback xmlns="">
          <p:pic>
            <p:nvPicPr>
              <p:cNvPr id="2" name="Ink 1">
                <a:extLst>
                  <a:ext uri="{FF2B5EF4-FFF2-40B4-BE49-F238E27FC236}">
                    <a16:creationId xmlns:a16="http://schemas.microsoft.com/office/drawing/2014/main" id="{53A5E98A-8E73-9F41-9D4B-6970D3657B57}"/>
                  </a:ext>
                </a:extLst>
              </p:cNvPr>
              <p:cNvPicPr/>
              <p:nvPr/>
            </p:nvPicPr>
            <p:blipFill>
              <a:blip r:embed="rId6"/>
              <a:stretch>
                <a:fillRect/>
              </a:stretch>
            </p:blipFill>
            <p:spPr>
              <a:xfrm>
                <a:off x="773280" y="775440"/>
                <a:ext cx="8334000" cy="605808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10681700-53C6-470A-8481-62C0CA0E9D1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82946" name="Rectangle 8">
            <a:extLst>
              <a:ext uri="{FF2B5EF4-FFF2-40B4-BE49-F238E27FC236}">
                <a16:creationId xmlns:a16="http://schemas.microsoft.com/office/drawing/2014/main" id="{718B0052-D1AE-4473-95B3-7F4B7EDFEB1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85F3D681-A202-4389-B2F4-D79A835A4ED0}" type="slidenum">
              <a:rPr lang="en-US" altLang="en-US" sz="1200" smtClean="0">
                <a:latin typeface="Tahoma" panose="020B0604030504040204" pitchFamily="34" charset="0"/>
              </a:rPr>
              <a:pPr>
                <a:lnSpc>
                  <a:spcPct val="100000"/>
                </a:lnSpc>
                <a:spcBef>
                  <a:spcPct val="0"/>
                </a:spcBef>
                <a:buClrTx/>
                <a:buSzTx/>
                <a:buFontTx/>
                <a:buNone/>
              </a:pPr>
              <a:t>26</a:t>
            </a:fld>
            <a:endParaRPr lang="en-US" altLang="en-US" sz="1200">
              <a:latin typeface="Tahoma" panose="020B0604030504040204" pitchFamily="34" charset="0"/>
            </a:endParaRPr>
          </a:p>
        </p:txBody>
      </p:sp>
      <p:sp>
        <p:nvSpPr>
          <p:cNvPr id="82947" name="Rectangle 2">
            <a:extLst>
              <a:ext uri="{FF2B5EF4-FFF2-40B4-BE49-F238E27FC236}">
                <a16:creationId xmlns:a16="http://schemas.microsoft.com/office/drawing/2014/main" id="{2A0B4C5B-86B2-4624-A9B1-F0A2112A4B95}"/>
              </a:ext>
            </a:extLst>
          </p:cNvPr>
          <p:cNvSpPr>
            <a:spLocks noGrp="1" noChangeArrowheads="1"/>
          </p:cNvSpPr>
          <p:nvPr>
            <p:ph type="title"/>
          </p:nvPr>
        </p:nvSpPr>
        <p:spPr>
          <a:xfrm>
            <a:off x="452438" y="173038"/>
            <a:ext cx="7772400" cy="838200"/>
          </a:xfrm>
        </p:spPr>
        <p:txBody>
          <a:bodyPr/>
          <a:lstStyle/>
          <a:p>
            <a:r>
              <a:rPr lang="en-US" altLang="en-US" sz="3600">
                <a:ea typeface="ＭＳ Ｐゴシック" panose="020B0600070205080204" pitchFamily="34" charset="-128"/>
              </a:rPr>
              <a:t>Persistent HTTP</a:t>
            </a:r>
            <a:endParaRPr lang="en-US" altLang="en-US">
              <a:ea typeface="ＭＳ Ｐゴシック" panose="020B0600070205080204" pitchFamily="34" charset="-128"/>
            </a:endParaRPr>
          </a:p>
        </p:txBody>
      </p:sp>
      <p:sp>
        <p:nvSpPr>
          <p:cNvPr id="82948" name="Rectangle 3">
            <a:extLst>
              <a:ext uri="{FF2B5EF4-FFF2-40B4-BE49-F238E27FC236}">
                <a16:creationId xmlns:a16="http://schemas.microsoft.com/office/drawing/2014/main" id="{B8A92DD7-5D56-48EE-B81F-10B9A307B5F4}"/>
              </a:ext>
            </a:extLst>
          </p:cNvPr>
          <p:cNvSpPr>
            <a:spLocks noGrp="1" noChangeArrowheads="1"/>
          </p:cNvSpPr>
          <p:nvPr>
            <p:ph type="body" sz="half" idx="1"/>
          </p:nvPr>
        </p:nvSpPr>
        <p:spPr>
          <a:xfrm>
            <a:off x="434975" y="1414463"/>
            <a:ext cx="3933825" cy="4648200"/>
          </a:xfrm>
        </p:spPr>
        <p:txBody>
          <a:bodyPr/>
          <a:lstStyle/>
          <a:p>
            <a:pPr>
              <a:buFont typeface="Wingdings" panose="05000000000000000000" pitchFamily="2" charset="2"/>
              <a:buNone/>
            </a:pPr>
            <a:r>
              <a:rPr lang="en-US" altLang="en-US" i="1">
                <a:solidFill>
                  <a:srgbClr val="CC0000"/>
                </a:solidFill>
                <a:ea typeface="ＭＳ Ｐゴシック" panose="020B0600070205080204" pitchFamily="34" charset="-128"/>
              </a:rPr>
              <a:t>non-persistent HTTP issues:</a:t>
            </a:r>
          </a:p>
          <a:p>
            <a:r>
              <a:rPr lang="en-US" altLang="en-US" sz="2400">
                <a:ea typeface="ＭＳ Ｐゴシック" panose="020B0600070205080204" pitchFamily="34" charset="-128"/>
              </a:rPr>
              <a:t>requires 2 RTTs per object</a:t>
            </a:r>
          </a:p>
          <a:p>
            <a:r>
              <a:rPr lang="en-US" altLang="en-US" sz="2400">
                <a:ea typeface="ＭＳ Ｐゴシック" panose="020B0600070205080204" pitchFamily="34" charset="-128"/>
              </a:rPr>
              <a:t>OS overhead for </a:t>
            </a:r>
            <a:r>
              <a:rPr lang="en-US" altLang="en-US" sz="2400" i="1">
                <a:ea typeface="ＭＳ Ｐゴシック" panose="020B0600070205080204" pitchFamily="34" charset="-128"/>
              </a:rPr>
              <a:t>each</a:t>
            </a:r>
            <a:r>
              <a:rPr lang="en-US" altLang="en-US" sz="2400">
                <a:ea typeface="ＭＳ Ｐゴシック" panose="020B0600070205080204" pitchFamily="34" charset="-128"/>
              </a:rPr>
              <a:t> TCP connection</a:t>
            </a:r>
          </a:p>
          <a:p>
            <a:r>
              <a:rPr lang="en-US" altLang="en-US" sz="2400">
                <a:ea typeface="ＭＳ Ｐゴシック" panose="020B0600070205080204" pitchFamily="34" charset="-128"/>
              </a:rPr>
              <a:t>browsers often open parallel TCP connections to fetch referenced objects</a:t>
            </a:r>
          </a:p>
          <a:p>
            <a:pPr>
              <a:buFont typeface="Wingdings" panose="05000000000000000000" pitchFamily="2" charset="2"/>
              <a:buNone/>
            </a:pPr>
            <a:endParaRPr lang="en-US" altLang="en-US" sz="2400">
              <a:ea typeface="ＭＳ Ｐゴシック" panose="020B0600070205080204" pitchFamily="34" charset="-128"/>
            </a:endParaRPr>
          </a:p>
          <a:p>
            <a:endParaRPr lang="en-US" altLang="en-US" sz="2000">
              <a:ea typeface="ＭＳ Ｐゴシック" panose="020B0600070205080204" pitchFamily="34" charset="-128"/>
            </a:endParaRPr>
          </a:p>
          <a:p>
            <a:endParaRPr lang="en-US" altLang="en-US" sz="2000">
              <a:ea typeface="ＭＳ Ｐゴシック" panose="020B0600070205080204" pitchFamily="34" charset="-128"/>
            </a:endParaRPr>
          </a:p>
        </p:txBody>
      </p:sp>
      <p:sp>
        <p:nvSpPr>
          <p:cNvPr id="82949" name="Rectangle 10">
            <a:extLst>
              <a:ext uri="{FF2B5EF4-FFF2-40B4-BE49-F238E27FC236}">
                <a16:creationId xmlns:a16="http://schemas.microsoft.com/office/drawing/2014/main" id="{78569894-48C7-4AA7-8BAF-D9056916E8B4}"/>
              </a:ext>
            </a:extLst>
          </p:cNvPr>
          <p:cNvSpPr>
            <a:spLocks noGrp="1" noChangeArrowheads="1"/>
          </p:cNvSpPr>
          <p:nvPr>
            <p:ph type="body" sz="half" idx="2"/>
          </p:nvPr>
        </p:nvSpPr>
        <p:spPr>
          <a:xfrm>
            <a:off x="4703763" y="1438275"/>
            <a:ext cx="3810000" cy="4648200"/>
          </a:xfrm>
        </p:spPr>
        <p:txBody>
          <a:bodyPr/>
          <a:lstStyle/>
          <a:p>
            <a:pPr>
              <a:buFont typeface="Wingdings" panose="05000000000000000000" pitchFamily="2" charset="2"/>
              <a:buNone/>
            </a:pPr>
            <a:r>
              <a:rPr lang="en-US" altLang="en-US" i="1">
                <a:solidFill>
                  <a:srgbClr val="CC0000"/>
                </a:solidFill>
                <a:ea typeface="ＭＳ Ｐゴシック" panose="020B0600070205080204" pitchFamily="34" charset="-128"/>
              </a:rPr>
              <a:t>persistent  HTTP:</a:t>
            </a:r>
          </a:p>
          <a:p>
            <a:r>
              <a:rPr lang="en-US" altLang="en-US" sz="2400">
                <a:ea typeface="ＭＳ Ｐゴシック" panose="020B0600070205080204" pitchFamily="34" charset="-128"/>
              </a:rPr>
              <a:t>server leaves connection open after sending response</a:t>
            </a:r>
          </a:p>
          <a:p>
            <a:r>
              <a:rPr lang="en-US" altLang="en-US" sz="2400">
                <a:ea typeface="ＭＳ Ｐゴシック" panose="020B0600070205080204" pitchFamily="34" charset="-128"/>
              </a:rPr>
              <a:t>subsequent HTTP messages  between same client/server sent over open connection</a:t>
            </a:r>
          </a:p>
          <a:p>
            <a:r>
              <a:rPr lang="en-US" altLang="en-US" sz="2400">
                <a:ea typeface="ＭＳ Ｐゴシック" panose="020B0600070205080204" pitchFamily="34" charset="-128"/>
              </a:rPr>
              <a:t>client sends requests as soon as it encounters a referenced object</a:t>
            </a:r>
          </a:p>
          <a:p>
            <a:r>
              <a:rPr lang="en-US" altLang="en-US" sz="2400">
                <a:ea typeface="ＭＳ Ｐゴシック" panose="020B0600070205080204" pitchFamily="34" charset="-128"/>
              </a:rPr>
              <a:t>as little as one RTT for all the referenced objects</a:t>
            </a:r>
          </a:p>
        </p:txBody>
      </p:sp>
      <p:pic>
        <p:nvPicPr>
          <p:cNvPr id="82950" name="Picture 10" descr="underline_base">
            <a:extLst>
              <a:ext uri="{FF2B5EF4-FFF2-40B4-BE49-F238E27FC236}">
                <a16:creationId xmlns:a16="http://schemas.microsoft.com/office/drawing/2014/main" id="{6A23A746-8E04-46F4-B981-C6A07D1E83A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00" y="796925"/>
            <a:ext cx="3303588"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E0BFF5BC-09FD-1B4D-9ADF-79891D05B00A}"/>
                  </a:ext>
                </a:extLst>
              </p14:cNvPr>
              <p14:cNvContentPartPr/>
              <p14:nvPr/>
            </p14:nvContentPartPr>
            <p14:xfrm>
              <a:off x="4572000" y="28800"/>
              <a:ext cx="4457160" cy="1887480"/>
            </p14:xfrm>
          </p:contentPart>
        </mc:Choice>
        <mc:Fallback xmlns="">
          <p:pic>
            <p:nvPicPr>
              <p:cNvPr id="2" name="Ink 1">
                <a:extLst>
                  <a:ext uri="{FF2B5EF4-FFF2-40B4-BE49-F238E27FC236}">
                    <a16:creationId xmlns:a16="http://schemas.microsoft.com/office/drawing/2014/main" id="{E0BFF5BC-09FD-1B4D-9ADF-79891D05B00A}"/>
                  </a:ext>
                </a:extLst>
              </p:cNvPr>
              <p:cNvPicPr/>
              <p:nvPr/>
            </p:nvPicPr>
            <p:blipFill>
              <a:blip r:embed="rId5"/>
              <a:stretch>
                <a:fillRect/>
              </a:stretch>
            </p:blipFill>
            <p:spPr>
              <a:xfrm>
                <a:off x="4555800" y="12600"/>
                <a:ext cx="4489560" cy="1919880"/>
              </a:xfrm>
              <a:prstGeom prst="rect">
                <a:avLst/>
              </a:prstGeom>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07587B57-9CCB-4F03-9946-BFD64745A6AB}"/>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84994" name="Rectangle 8">
            <a:extLst>
              <a:ext uri="{FF2B5EF4-FFF2-40B4-BE49-F238E27FC236}">
                <a16:creationId xmlns:a16="http://schemas.microsoft.com/office/drawing/2014/main" id="{D743C482-F331-4494-AA61-A3CCC9C4BD1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11CFCB79-4BDC-42A3-BEF4-8F4E7969E539}" type="slidenum">
              <a:rPr lang="en-US" altLang="en-US" sz="1200" smtClean="0">
                <a:latin typeface="Tahoma" panose="020B0604030504040204" pitchFamily="34" charset="0"/>
              </a:rPr>
              <a:pPr>
                <a:lnSpc>
                  <a:spcPct val="100000"/>
                </a:lnSpc>
                <a:spcBef>
                  <a:spcPct val="0"/>
                </a:spcBef>
                <a:buClrTx/>
                <a:buSzTx/>
                <a:buFontTx/>
                <a:buNone/>
              </a:pPr>
              <a:t>27</a:t>
            </a:fld>
            <a:endParaRPr lang="en-US" altLang="en-US" sz="1200">
              <a:latin typeface="Tahoma" panose="020B0604030504040204" pitchFamily="34" charset="0"/>
            </a:endParaRPr>
          </a:p>
        </p:txBody>
      </p:sp>
      <p:pic>
        <p:nvPicPr>
          <p:cNvPr id="84995" name="Picture 21" descr="underline_base">
            <a:extLst>
              <a:ext uri="{FF2B5EF4-FFF2-40B4-BE49-F238E27FC236}">
                <a16:creationId xmlns:a16="http://schemas.microsoft.com/office/drawing/2014/main" id="{B1217050-F0C9-4CB3-B41B-A32917C8A38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908050"/>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Rectangle 2">
            <a:extLst>
              <a:ext uri="{FF2B5EF4-FFF2-40B4-BE49-F238E27FC236}">
                <a16:creationId xmlns:a16="http://schemas.microsoft.com/office/drawing/2014/main" id="{AD0EB370-95A5-4C4D-A277-02378EB3E01A}"/>
              </a:ext>
            </a:extLst>
          </p:cNvPr>
          <p:cNvSpPr>
            <a:spLocks noGrp="1" noChangeArrowheads="1"/>
          </p:cNvSpPr>
          <p:nvPr>
            <p:ph type="title"/>
          </p:nvPr>
        </p:nvSpPr>
        <p:spPr>
          <a:xfrm>
            <a:off x="477838" y="234950"/>
            <a:ext cx="7772400" cy="914400"/>
          </a:xfrm>
        </p:spPr>
        <p:txBody>
          <a:bodyPr/>
          <a:lstStyle/>
          <a:p>
            <a:r>
              <a:rPr lang="en-US" altLang="en-US" sz="4000">
                <a:ea typeface="ＭＳ Ｐゴシック" panose="020B0600070205080204" pitchFamily="34" charset="-128"/>
              </a:rPr>
              <a:t>HTTP request message</a:t>
            </a:r>
            <a:endParaRPr lang="en-US" altLang="en-US">
              <a:ea typeface="ＭＳ Ｐゴシック" panose="020B0600070205080204" pitchFamily="34" charset="-128"/>
            </a:endParaRPr>
          </a:p>
        </p:txBody>
      </p:sp>
      <p:sp>
        <p:nvSpPr>
          <p:cNvPr id="84997" name="Rectangle 3">
            <a:extLst>
              <a:ext uri="{FF2B5EF4-FFF2-40B4-BE49-F238E27FC236}">
                <a16:creationId xmlns:a16="http://schemas.microsoft.com/office/drawing/2014/main" id="{11A921A8-AEBA-43CD-9229-7168BB3FECEF}"/>
              </a:ext>
            </a:extLst>
          </p:cNvPr>
          <p:cNvSpPr>
            <a:spLocks noGrp="1" noChangeArrowheads="1"/>
          </p:cNvSpPr>
          <p:nvPr>
            <p:ph type="body" idx="1"/>
          </p:nvPr>
        </p:nvSpPr>
        <p:spPr/>
        <p:txBody>
          <a:bodyPr/>
          <a:lstStyle/>
          <a:p>
            <a:r>
              <a:rPr lang="en-US" altLang="en-US" sz="2400">
                <a:ea typeface="ＭＳ Ｐゴシック" panose="020B0600070205080204" pitchFamily="34" charset="-128"/>
              </a:rPr>
              <a:t>two types of HTTP messages: </a:t>
            </a:r>
            <a:r>
              <a:rPr lang="en-US" altLang="en-US" sz="2400" i="1">
                <a:solidFill>
                  <a:srgbClr val="CC0000"/>
                </a:solidFill>
                <a:ea typeface="ＭＳ Ｐゴシック" panose="020B0600070205080204" pitchFamily="34" charset="-128"/>
              </a:rPr>
              <a:t>request</a:t>
            </a:r>
            <a:r>
              <a:rPr lang="en-US" altLang="en-US" sz="2400">
                <a:solidFill>
                  <a:srgbClr val="CC0000"/>
                </a:solidFill>
                <a:ea typeface="ＭＳ Ｐゴシック" panose="020B0600070205080204" pitchFamily="34" charset="-128"/>
              </a:rPr>
              <a:t>, </a:t>
            </a:r>
            <a:r>
              <a:rPr lang="en-US" altLang="en-US" sz="2400" i="1">
                <a:solidFill>
                  <a:srgbClr val="CC0000"/>
                </a:solidFill>
                <a:ea typeface="ＭＳ Ｐゴシック" panose="020B0600070205080204" pitchFamily="34" charset="-128"/>
              </a:rPr>
              <a:t>response</a:t>
            </a:r>
          </a:p>
          <a:p>
            <a:r>
              <a:rPr lang="en-US" altLang="en-US" sz="2400">
                <a:solidFill>
                  <a:srgbClr val="CC0000"/>
                </a:solidFill>
                <a:ea typeface="ＭＳ Ｐゴシック" panose="020B0600070205080204" pitchFamily="34" charset="-128"/>
              </a:rPr>
              <a:t>HTTP request message:</a:t>
            </a:r>
          </a:p>
          <a:p>
            <a:pPr lvl="1"/>
            <a:r>
              <a:rPr lang="en-US" altLang="en-US" sz="2000">
                <a:ea typeface="ＭＳ Ｐゴシック" panose="020B0600070205080204" pitchFamily="34" charset="-128"/>
              </a:rPr>
              <a:t>ASCII (human-readable format)</a:t>
            </a:r>
            <a:endParaRPr lang="en-US" altLang="en-US">
              <a:solidFill>
                <a:schemeClr val="accent2"/>
              </a:solidFill>
              <a:ea typeface="ＭＳ Ｐゴシック" panose="020B0600070205080204" pitchFamily="34" charset="-128"/>
            </a:endParaRPr>
          </a:p>
        </p:txBody>
      </p:sp>
      <p:sp>
        <p:nvSpPr>
          <p:cNvPr id="84998" name="Text Box 5">
            <a:extLst>
              <a:ext uri="{FF2B5EF4-FFF2-40B4-BE49-F238E27FC236}">
                <a16:creationId xmlns:a16="http://schemas.microsoft.com/office/drawing/2014/main" id="{A872D7ED-D28D-4EC5-BC35-1D42A94F67CE}"/>
              </a:ext>
            </a:extLst>
          </p:cNvPr>
          <p:cNvSpPr txBox="1">
            <a:spLocks noChangeArrowheads="1"/>
          </p:cNvSpPr>
          <p:nvPr/>
        </p:nvSpPr>
        <p:spPr bwMode="auto">
          <a:xfrm>
            <a:off x="222250" y="3036888"/>
            <a:ext cx="2286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000">
                <a:solidFill>
                  <a:srgbClr val="000099"/>
                </a:solidFill>
                <a:latin typeface="Arial" panose="020B0604020202020204" pitchFamily="34" charset="0"/>
              </a:rPr>
              <a:t>request line</a:t>
            </a:r>
          </a:p>
          <a:p>
            <a:pPr>
              <a:lnSpc>
                <a:spcPct val="100000"/>
              </a:lnSpc>
              <a:spcBef>
                <a:spcPct val="0"/>
              </a:spcBef>
              <a:buClrTx/>
              <a:buSzTx/>
              <a:buFontTx/>
              <a:buNone/>
            </a:pPr>
            <a:r>
              <a:rPr lang="en-US" altLang="en-US" sz="2000">
                <a:solidFill>
                  <a:srgbClr val="000099"/>
                </a:solidFill>
                <a:latin typeface="Arial" panose="020B0604020202020204" pitchFamily="34" charset="0"/>
              </a:rPr>
              <a:t>(GET, POST, </a:t>
            </a:r>
          </a:p>
          <a:p>
            <a:pPr>
              <a:lnSpc>
                <a:spcPct val="100000"/>
              </a:lnSpc>
              <a:spcBef>
                <a:spcPct val="0"/>
              </a:spcBef>
              <a:buClrTx/>
              <a:buSzTx/>
              <a:buFontTx/>
              <a:buNone/>
            </a:pPr>
            <a:r>
              <a:rPr lang="en-US" altLang="en-US" sz="2000">
                <a:solidFill>
                  <a:srgbClr val="000099"/>
                </a:solidFill>
                <a:latin typeface="Arial" panose="020B0604020202020204" pitchFamily="34" charset="0"/>
              </a:rPr>
              <a:t>HEAD commands</a:t>
            </a:r>
            <a:r>
              <a:rPr lang="en-US" altLang="en-US" sz="2000">
                <a:solidFill>
                  <a:srgbClr val="000099"/>
                </a:solidFill>
              </a:rPr>
              <a:t>)</a:t>
            </a:r>
            <a:endParaRPr lang="en-US" altLang="en-US" sz="2400">
              <a:solidFill>
                <a:srgbClr val="000099"/>
              </a:solidFill>
            </a:endParaRPr>
          </a:p>
        </p:txBody>
      </p:sp>
      <p:sp>
        <p:nvSpPr>
          <p:cNvPr id="84999" name="Line 6">
            <a:extLst>
              <a:ext uri="{FF2B5EF4-FFF2-40B4-BE49-F238E27FC236}">
                <a16:creationId xmlns:a16="http://schemas.microsoft.com/office/drawing/2014/main" id="{2FEA1343-CB99-4F86-82A1-52DFEB4FEAC8}"/>
              </a:ext>
            </a:extLst>
          </p:cNvPr>
          <p:cNvSpPr>
            <a:spLocks noChangeShapeType="1"/>
          </p:cNvSpPr>
          <p:nvPr/>
        </p:nvSpPr>
        <p:spPr bwMode="auto">
          <a:xfrm>
            <a:off x="1925638" y="3368675"/>
            <a:ext cx="868362" cy="146050"/>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5000" name="Freeform 7">
            <a:extLst>
              <a:ext uri="{FF2B5EF4-FFF2-40B4-BE49-F238E27FC236}">
                <a16:creationId xmlns:a16="http://schemas.microsoft.com/office/drawing/2014/main" id="{CE3D74C1-0880-4196-A571-6E64C594D215}"/>
              </a:ext>
            </a:extLst>
          </p:cNvPr>
          <p:cNvSpPr>
            <a:spLocks/>
          </p:cNvSpPr>
          <p:nvPr/>
        </p:nvSpPr>
        <p:spPr bwMode="auto">
          <a:xfrm>
            <a:off x="2776538" y="3705225"/>
            <a:ext cx="149225" cy="1957388"/>
          </a:xfrm>
          <a:custGeom>
            <a:avLst/>
            <a:gdLst>
              <a:gd name="T0" fmla="*/ 2147483646 w 150"/>
              <a:gd name="T1" fmla="*/ 2147483646 h 924"/>
              <a:gd name="T2" fmla="*/ 0 w 150"/>
              <a:gd name="T3" fmla="*/ 0 h 924"/>
              <a:gd name="T4" fmla="*/ 0 w 150"/>
              <a:gd name="T5" fmla="*/ 2147483646 h 924"/>
              <a:gd name="T6" fmla="*/ 2147483646 w 150"/>
              <a:gd name="T7" fmla="*/ 2147483646 h 924"/>
              <a:gd name="T8" fmla="*/ 0 60000 65536"/>
              <a:gd name="T9" fmla="*/ 0 60000 65536"/>
              <a:gd name="T10" fmla="*/ 0 60000 65536"/>
              <a:gd name="T11" fmla="*/ 0 60000 65536"/>
              <a:gd name="T12" fmla="*/ 0 w 150"/>
              <a:gd name="T13" fmla="*/ 0 h 924"/>
              <a:gd name="T14" fmla="*/ 150 w 150"/>
              <a:gd name="T15" fmla="*/ 924 h 924"/>
            </a:gdLst>
            <a:ahLst/>
            <a:cxnLst>
              <a:cxn ang="T8">
                <a:pos x="T0" y="T1"/>
              </a:cxn>
              <a:cxn ang="T9">
                <a:pos x="T2" y="T3"/>
              </a:cxn>
              <a:cxn ang="T10">
                <a:pos x="T4" y="T5"/>
              </a:cxn>
              <a:cxn ang="T11">
                <a:pos x="T6" y="T7"/>
              </a:cxn>
            </a:cxnLst>
            <a:rect l="T12" t="T13" r="T14" b="T15"/>
            <a:pathLst>
              <a:path w="150" h="924">
                <a:moveTo>
                  <a:pt x="122" y="6"/>
                </a:moveTo>
                <a:lnTo>
                  <a:pt x="0" y="0"/>
                </a:lnTo>
                <a:lnTo>
                  <a:pt x="0" y="924"/>
                </a:lnTo>
                <a:lnTo>
                  <a:pt x="150" y="918"/>
                </a:lnTo>
              </a:path>
            </a:pathLst>
          </a:custGeom>
          <a:noFill/>
          <a:ln w="1905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5001" name="Text Box 8">
            <a:extLst>
              <a:ext uri="{FF2B5EF4-FFF2-40B4-BE49-F238E27FC236}">
                <a16:creationId xmlns:a16="http://schemas.microsoft.com/office/drawing/2014/main" id="{B2B7E83B-560B-40F5-8AAB-170B3A0E7CEA}"/>
              </a:ext>
            </a:extLst>
          </p:cNvPr>
          <p:cNvSpPr txBox="1">
            <a:spLocks noChangeArrowheads="1"/>
          </p:cNvSpPr>
          <p:nvPr/>
        </p:nvSpPr>
        <p:spPr bwMode="auto">
          <a:xfrm>
            <a:off x="1739900" y="4222750"/>
            <a:ext cx="974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100000"/>
              </a:lnSpc>
              <a:spcBef>
                <a:spcPct val="0"/>
              </a:spcBef>
              <a:buClrTx/>
              <a:buSzTx/>
              <a:buFontTx/>
              <a:buNone/>
            </a:pPr>
            <a:r>
              <a:rPr lang="en-US" altLang="en-US" sz="2000">
                <a:solidFill>
                  <a:srgbClr val="000099"/>
                </a:solidFill>
                <a:latin typeface="Arial" panose="020B0604020202020204" pitchFamily="34" charset="0"/>
              </a:rPr>
              <a:t>header</a:t>
            </a:r>
          </a:p>
          <a:p>
            <a:pPr algn="r">
              <a:lnSpc>
                <a:spcPct val="100000"/>
              </a:lnSpc>
              <a:spcBef>
                <a:spcPct val="0"/>
              </a:spcBef>
              <a:buClrTx/>
              <a:buSzTx/>
              <a:buFontTx/>
              <a:buNone/>
            </a:pPr>
            <a:r>
              <a:rPr lang="en-US" altLang="en-US" sz="2000">
                <a:solidFill>
                  <a:srgbClr val="000099"/>
                </a:solidFill>
                <a:latin typeface="Arial" panose="020B0604020202020204" pitchFamily="34" charset="0"/>
              </a:rPr>
              <a:t> lines</a:t>
            </a:r>
            <a:endParaRPr lang="en-US" altLang="en-US" sz="2400">
              <a:solidFill>
                <a:srgbClr val="000099"/>
              </a:solidFill>
              <a:latin typeface="Arial" panose="020B0604020202020204" pitchFamily="34" charset="0"/>
            </a:endParaRPr>
          </a:p>
        </p:txBody>
      </p:sp>
      <p:sp>
        <p:nvSpPr>
          <p:cNvPr id="85002" name="Line 10">
            <a:extLst>
              <a:ext uri="{FF2B5EF4-FFF2-40B4-BE49-F238E27FC236}">
                <a16:creationId xmlns:a16="http://schemas.microsoft.com/office/drawing/2014/main" id="{D5D8D2BB-A4A8-4FF0-A0E6-1EF5DAE1C706}"/>
              </a:ext>
            </a:extLst>
          </p:cNvPr>
          <p:cNvSpPr>
            <a:spLocks noChangeShapeType="1"/>
          </p:cNvSpPr>
          <p:nvPr/>
        </p:nvSpPr>
        <p:spPr bwMode="auto">
          <a:xfrm>
            <a:off x="2309813" y="5789613"/>
            <a:ext cx="511175" cy="0"/>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5003" name="Text Box 11">
            <a:extLst>
              <a:ext uri="{FF2B5EF4-FFF2-40B4-BE49-F238E27FC236}">
                <a16:creationId xmlns:a16="http://schemas.microsoft.com/office/drawing/2014/main" id="{9B0A54A8-DE4F-49DC-9AD3-7CD1DE99CE1A}"/>
              </a:ext>
            </a:extLst>
          </p:cNvPr>
          <p:cNvSpPr txBox="1">
            <a:spLocks noChangeArrowheads="1"/>
          </p:cNvSpPr>
          <p:nvPr/>
        </p:nvSpPr>
        <p:spPr bwMode="auto">
          <a:xfrm>
            <a:off x="188913" y="5121275"/>
            <a:ext cx="23431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000">
                <a:solidFill>
                  <a:srgbClr val="000099"/>
                </a:solidFill>
                <a:latin typeface="Arial" panose="020B0604020202020204" pitchFamily="34" charset="0"/>
              </a:rPr>
              <a:t>carriage return, </a:t>
            </a:r>
          </a:p>
          <a:p>
            <a:pPr>
              <a:lnSpc>
                <a:spcPct val="100000"/>
              </a:lnSpc>
              <a:spcBef>
                <a:spcPct val="0"/>
              </a:spcBef>
              <a:buClrTx/>
              <a:buSzTx/>
              <a:buFontTx/>
              <a:buNone/>
            </a:pPr>
            <a:r>
              <a:rPr lang="en-US" altLang="en-US" sz="2000">
                <a:solidFill>
                  <a:srgbClr val="000099"/>
                </a:solidFill>
                <a:latin typeface="Arial" panose="020B0604020202020204" pitchFamily="34" charset="0"/>
              </a:rPr>
              <a:t>line feed at start</a:t>
            </a:r>
          </a:p>
          <a:p>
            <a:pPr>
              <a:lnSpc>
                <a:spcPct val="100000"/>
              </a:lnSpc>
              <a:spcBef>
                <a:spcPct val="0"/>
              </a:spcBef>
              <a:buClrTx/>
              <a:buSzTx/>
              <a:buFontTx/>
              <a:buNone/>
            </a:pPr>
            <a:r>
              <a:rPr lang="en-US" altLang="en-US" sz="2000">
                <a:solidFill>
                  <a:srgbClr val="000099"/>
                </a:solidFill>
                <a:latin typeface="Arial" panose="020B0604020202020204" pitchFamily="34" charset="0"/>
              </a:rPr>
              <a:t>of line indicates</a:t>
            </a:r>
          </a:p>
          <a:p>
            <a:pPr>
              <a:lnSpc>
                <a:spcPct val="100000"/>
              </a:lnSpc>
              <a:spcBef>
                <a:spcPct val="0"/>
              </a:spcBef>
              <a:buClrTx/>
              <a:buSzTx/>
              <a:buFontTx/>
              <a:buNone/>
            </a:pPr>
            <a:r>
              <a:rPr lang="en-US" altLang="en-US" sz="2000">
                <a:solidFill>
                  <a:srgbClr val="000099"/>
                </a:solidFill>
                <a:latin typeface="Arial" panose="020B0604020202020204" pitchFamily="34" charset="0"/>
              </a:rPr>
              <a:t>end of header lines</a:t>
            </a:r>
            <a:endParaRPr lang="en-US" altLang="en-US" sz="2400">
              <a:solidFill>
                <a:srgbClr val="000099"/>
              </a:solidFill>
              <a:latin typeface="Arial" panose="020B0604020202020204" pitchFamily="34" charset="0"/>
            </a:endParaRPr>
          </a:p>
        </p:txBody>
      </p:sp>
      <p:sp>
        <p:nvSpPr>
          <p:cNvPr id="85004" name="Text Box 16">
            <a:extLst>
              <a:ext uri="{FF2B5EF4-FFF2-40B4-BE49-F238E27FC236}">
                <a16:creationId xmlns:a16="http://schemas.microsoft.com/office/drawing/2014/main" id="{BCCE7C9E-3C63-4F5D-A569-7F1C4C2FBED0}"/>
              </a:ext>
            </a:extLst>
          </p:cNvPr>
          <p:cNvSpPr txBox="1">
            <a:spLocks noChangeArrowheads="1"/>
          </p:cNvSpPr>
          <p:nvPr/>
        </p:nvSpPr>
        <p:spPr bwMode="auto">
          <a:xfrm>
            <a:off x="2809875" y="3403600"/>
            <a:ext cx="6054725"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90000"/>
              </a:lnSpc>
              <a:spcBef>
                <a:spcPct val="0"/>
              </a:spcBef>
              <a:buClr>
                <a:schemeClr val="accent2"/>
              </a:buClr>
              <a:buSzPct val="85000"/>
              <a:buFont typeface="ZapfDingbats" pitchFamily="82" charset="2"/>
              <a:buNone/>
            </a:pPr>
            <a:r>
              <a:rPr lang="en-US" altLang="en-US" sz="1800" b="1">
                <a:latin typeface="Courier New" panose="02070309020205020404" pitchFamily="49" charset="0"/>
              </a:rPr>
              <a:t>GET /index.html HTTP/1.1\r\n</a:t>
            </a:r>
          </a:p>
          <a:p>
            <a:pPr>
              <a:lnSpc>
                <a:spcPct val="90000"/>
              </a:lnSpc>
              <a:spcBef>
                <a:spcPct val="0"/>
              </a:spcBef>
              <a:buClr>
                <a:schemeClr val="accent2"/>
              </a:buClr>
              <a:buSzPct val="85000"/>
              <a:buFont typeface="ZapfDingbats" pitchFamily="82" charset="2"/>
              <a:buNone/>
            </a:pPr>
            <a:r>
              <a:rPr lang="en-US" altLang="en-US" sz="1800" b="1">
                <a:latin typeface="Courier New" panose="02070309020205020404" pitchFamily="49" charset="0"/>
              </a:rPr>
              <a:t>Host: www-net.cs.umass.edu\r\n</a:t>
            </a:r>
          </a:p>
          <a:p>
            <a:pPr>
              <a:lnSpc>
                <a:spcPct val="90000"/>
              </a:lnSpc>
              <a:spcBef>
                <a:spcPct val="0"/>
              </a:spcBef>
              <a:buClr>
                <a:schemeClr val="accent2"/>
              </a:buClr>
              <a:buSzPct val="85000"/>
              <a:buFont typeface="ZapfDingbats" pitchFamily="82" charset="2"/>
              <a:buNone/>
            </a:pPr>
            <a:r>
              <a:rPr lang="en-US" altLang="en-US" sz="1800" b="1">
                <a:latin typeface="Courier New" panose="02070309020205020404" pitchFamily="49" charset="0"/>
              </a:rPr>
              <a:t>User-Agent: Firefox/3.6.10\r\n</a:t>
            </a:r>
          </a:p>
          <a:p>
            <a:pPr>
              <a:lnSpc>
                <a:spcPct val="90000"/>
              </a:lnSpc>
              <a:spcBef>
                <a:spcPct val="0"/>
              </a:spcBef>
              <a:buClr>
                <a:schemeClr val="accent2"/>
              </a:buClr>
              <a:buSzPct val="85000"/>
              <a:buFont typeface="ZapfDingbats" pitchFamily="82" charset="2"/>
              <a:buNone/>
            </a:pPr>
            <a:r>
              <a:rPr lang="en-US" altLang="en-US" sz="1800" b="1">
                <a:latin typeface="Courier New" panose="02070309020205020404" pitchFamily="49" charset="0"/>
              </a:rPr>
              <a:t>Accept: text/html,application/xhtml+xml\r\n</a:t>
            </a:r>
          </a:p>
          <a:p>
            <a:pPr>
              <a:lnSpc>
                <a:spcPct val="90000"/>
              </a:lnSpc>
              <a:spcBef>
                <a:spcPct val="0"/>
              </a:spcBef>
              <a:buClr>
                <a:schemeClr val="accent2"/>
              </a:buClr>
              <a:buSzPct val="85000"/>
              <a:buFont typeface="ZapfDingbats" pitchFamily="82" charset="2"/>
              <a:buNone/>
            </a:pPr>
            <a:r>
              <a:rPr lang="en-US" altLang="en-US" sz="1800" b="1">
                <a:latin typeface="Courier New" panose="02070309020205020404" pitchFamily="49" charset="0"/>
              </a:rPr>
              <a:t>Accept-Language: en-us,en;q=0.5\r\n</a:t>
            </a:r>
          </a:p>
          <a:p>
            <a:pPr>
              <a:lnSpc>
                <a:spcPct val="90000"/>
              </a:lnSpc>
              <a:spcBef>
                <a:spcPct val="0"/>
              </a:spcBef>
              <a:buClr>
                <a:schemeClr val="accent2"/>
              </a:buClr>
              <a:buSzPct val="85000"/>
              <a:buFont typeface="ZapfDingbats" pitchFamily="82" charset="2"/>
              <a:buNone/>
            </a:pPr>
            <a:r>
              <a:rPr lang="en-US" altLang="en-US" sz="1800" b="1">
                <a:latin typeface="Courier New" panose="02070309020205020404" pitchFamily="49" charset="0"/>
              </a:rPr>
              <a:t>Accept-Encoding: gzip,deflate\r\n</a:t>
            </a:r>
          </a:p>
          <a:p>
            <a:pPr>
              <a:lnSpc>
                <a:spcPct val="90000"/>
              </a:lnSpc>
              <a:spcBef>
                <a:spcPct val="0"/>
              </a:spcBef>
              <a:buClr>
                <a:schemeClr val="accent2"/>
              </a:buClr>
              <a:buSzPct val="85000"/>
              <a:buFont typeface="ZapfDingbats" pitchFamily="82" charset="2"/>
              <a:buNone/>
            </a:pPr>
            <a:r>
              <a:rPr lang="en-US" altLang="en-US" sz="1800" b="1">
                <a:latin typeface="Courier New" panose="02070309020205020404" pitchFamily="49" charset="0"/>
              </a:rPr>
              <a:t>Accept-Charset: ISO-8859-1,utf-8;q=0.7\r\n</a:t>
            </a:r>
          </a:p>
          <a:p>
            <a:pPr>
              <a:lnSpc>
                <a:spcPct val="90000"/>
              </a:lnSpc>
              <a:spcBef>
                <a:spcPct val="0"/>
              </a:spcBef>
              <a:buClr>
                <a:schemeClr val="accent2"/>
              </a:buClr>
              <a:buSzPct val="85000"/>
              <a:buFont typeface="ZapfDingbats" pitchFamily="82" charset="2"/>
              <a:buNone/>
            </a:pPr>
            <a:r>
              <a:rPr lang="en-US" altLang="en-US" sz="1800" b="1">
                <a:latin typeface="Courier New" panose="02070309020205020404" pitchFamily="49" charset="0"/>
              </a:rPr>
              <a:t>Keep-Alive: 115\r\n</a:t>
            </a:r>
          </a:p>
          <a:p>
            <a:pPr>
              <a:lnSpc>
                <a:spcPct val="90000"/>
              </a:lnSpc>
              <a:spcBef>
                <a:spcPct val="0"/>
              </a:spcBef>
              <a:buClr>
                <a:schemeClr val="accent2"/>
              </a:buClr>
              <a:buSzPct val="85000"/>
              <a:buFont typeface="ZapfDingbats" pitchFamily="82" charset="2"/>
              <a:buNone/>
            </a:pPr>
            <a:r>
              <a:rPr lang="en-US" altLang="en-US" sz="1800" b="1">
                <a:latin typeface="Courier New" panose="02070309020205020404" pitchFamily="49" charset="0"/>
              </a:rPr>
              <a:t>Connection: keep-alive\r\n</a:t>
            </a:r>
          </a:p>
          <a:p>
            <a:pPr>
              <a:lnSpc>
                <a:spcPct val="90000"/>
              </a:lnSpc>
              <a:spcBef>
                <a:spcPct val="0"/>
              </a:spcBef>
              <a:buClr>
                <a:schemeClr val="accent2"/>
              </a:buClr>
              <a:buSzPct val="85000"/>
              <a:buFont typeface="ZapfDingbats" pitchFamily="82" charset="2"/>
              <a:buNone/>
            </a:pPr>
            <a:r>
              <a:rPr lang="en-US" altLang="en-US" sz="1800" b="1">
                <a:latin typeface="Courier New" panose="02070309020205020404" pitchFamily="49" charset="0"/>
              </a:rPr>
              <a:t>\r\n</a:t>
            </a:r>
          </a:p>
        </p:txBody>
      </p:sp>
      <p:sp>
        <p:nvSpPr>
          <p:cNvPr id="85005" name="Line 17">
            <a:extLst>
              <a:ext uri="{FF2B5EF4-FFF2-40B4-BE49-F238E27FC236}">
                <a16:creationId xmlns:a16="http://schemas.microsoft.com/office/drawing/2014/main" id="{04F18638-5E5A-4571-8B45-2C3C737B704F}"/>
              </a:ext>
            </a:extLst>
          </p:cNvPr>
          <p:cNvSpPr>
            <a:spLocks noChangeShapeType="1"/>
          </p:cNvSpPr>
          <p:nvPr/>
        </p:nvSpPr>
        <p:spPr bwMode="auto">
          <a:xfrm flipH="1">
            <a:off x="6334125" y="2921000"/>
            <a:ext cx="166688" cy="51435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5006" name="Text Box 18">
            <a:extLst>
              <a:ext uri="{FF2B5EF4-FFF2-40B4-BE49-F238E27FC236}">
                <a16:creationId xmlns:a16="http://schemas.microsoft.com/office/drawing/2014/main" id="{1C292AF9-9965-41C5-B8FE-C3370BDE72DA}"/>
              </a:ext>
            </a:extLst>
          </p:cNvPr>
          <p:cNvSpPr txBox="1">
            <a:spLocks noChangeArrowheads="1"/>
          </p:cNvSpPr>
          <p:nvPr/>
        </p:nvSpPr>
        <p:spPr bwMode="auto">
          <a:xfrm>
            <a:off x="6384925" y="2633663"/>
            <a:ext cx="2411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carriage return character</a:t>
            </a:r>
          </a:p>
        </p:txBody>
      </p:sp>
      <p:sp>
        <p:nvSpPr>
          <p:cNvPr id="85007" name="Text Box 19">
            <a:extLst>
              <a:ext uri="{FF2B5EF4-FFF2-40B4-BE49-F238E27FC236}">
                <a16:creationId xmlns:a16="http://schemas.microsoft.com/office/drawing/2014/main" id="{C4C061D5-DEB8-4E4F-A553-6D7531386F9C}"/>
              </a:ext>
            </a:extLst>
          </p:cNvPr>
          <p:cNvSpPr txBox="1">
            <a:spLocks noChangeArrowheads="1"/>
          </p:cNvSpPr>
          <p:nvPr/>
        </p:nvSpPr>
        <p:spPr bwMode="auto">
          <a:xfrm>
            <a:off x="6537325" y="2930525"/>
            <a:ext cx="1866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line-feed character</a:t>
            </a:r>
          </a:p>
        </p:txBody>
      </p:sp>
      <p:sp>
        <p:nvSpPr>
          <p:cNvPr id="85008" name="Line 20">
            <a:extLst>
              <a:ext uri="{FF2B5EF4-FFF2-40B4-BE49-F238E27FC236}">
                <a16:creationId xmlns:a16="http://schemas.microsoft.com/office/drawing/2014/main" id="{E1327730-3436-4276-8898-3E20ABAE7161}"/>
              </a:ext>
            </a:extLst>
          </p:cNvPr>
          <p:cNvSpPr>
            <a:spLocks noChangeShapeType="1"/>
          </p:cNvSpPr>
          <p:nvPr/>
        </p:nvSpPr>
        <p:spPr bwMode="auto">
          <a:xfrm flipH="1">
            <a:off x="6615113" y="3230563"/>
            <a:ext cx="80962" cy="252412"/>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a:extLst>
              <a:ext uri="{FF2B5EF4-FFF2-40B4-BE49-F238E27FC236}">
                <a16:creationId xmlns:a16="http://schemas.microsoft.com/office/drawing/2014/main" id="{8D018236-C4BB-48A6-BE45-23155B6D9BC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87042" name="Rectangle 8">
            <a:extLst>
              <a:ext uri="{FF2B5EF4-FFF2-40B4-BE49-F238E27FC236}">
                <a16:creationId xmlns:a16="http://schemas.microsoft.com/office/drawing/2014/main" id="{5F3E3F6A-4BF2-4F00-B647-C6133624064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C2E12B93-AF7B-4E20-8C4C-7C149E1A5B8E}" type="slidenum">
              <a:rPr lang="en-US" altLang="en-US" sz="1200" smtClean="0">
                <a:latin typeface="Tahoma" panose="020B0604030504040204" pitchFamily="34" charset="0"/>
              </a:rPr>
              <a:pPr>
                <a:lnSpc>
                  <a:spcPct val="100000"/>
                </a:lnSpc>
                <a:spcBef>
                  <a:spcPct val="0"/>
                </a:spcBef>
                <a:buClrTx/>
                <a:buSzTx/>
                <a:buFontTx/>
                <a:buNone/>
              </a:pPr>
              <a:t>28</a:t>
            </a:fld>
            <a:endParaRPr lang="en-US" altLang="en-US" sz="1200">
              <a:latin typeface="Tahoma" panose="020B0604030504040204" pitchFamily="34" charset="0"/>
            </a:endParaRPr>
          </a:p>
        </p:txBody>
      </p:sp>
      <p:pic>
        <p:nvPicPr>
          <p:cNvPr id="87043" name="Picture 19" descr="underline_base">
            <a:extLst>
              <a:ext uri="{FF2B5EF4-FFF2-40B4-BE49-F238E27FC236}">
                <a16:creationId xmlns:a16="http://schemas.microsoft.com/office/drawing/2014/main" id="{ABFD0F28-2C47-44B8-81FD-5483800D0DA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75" y="1001713"/>
            <a:ext cx="73136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Rectangle 2">
            <a:extLst>
              <a:ext uri="{FF2B5EF4-FFF2-40B4-BE49-F238E27FC236}">
                <a16:creationId xmlns:a16="http://schemas.microsoft.com/office/drawing/2014/main" id="{6E4A78C9-3462-485D-AE3B-1D38A53756E7}"/>
              </a:ext>
            </a:extLst>
          </p:cNvPr>
          <p:cNvSpPr>
            <a:spLocks noGrp="1" noChangeArrowheads="1"/>
          </p:cNvSpPr>
          <p:nvPr>
            <p:ph type="title"/>
          </p:nvPr>
        </p:nvSpPr>
        <p:spPr/>
        <p:txBody>
          <a:bodyPr/>
          <a:lstStyle/>
          <a:p>
            <a:r>
              <a:rPr lang="en-US" altLang="en-US" sz="3600">
                <a:ea typeface="ＭＳ Ｐゴシック" panose="020B0600070205080204" pitchFamily="34" charset="-128"/>
              </a:rPr>
              <a:t>HTTP request message: general format</a:t>
            </a:r>
            <a:endParaRPr lang="en-US" altLang="en-US">
              <a:ea typeface="ＭＳ Ｐゴシック" panose="020B0600070205080204" pitchFamily="34" charset="-128"/>
            </a:endParaRPr>
          </a:p>
        </p:txBody>
      </p:sp>
      <p:sp>
        <p:nvSpPr>
          <p:cNvPr id="87045" name="Text Box 9">
            <a:extLst>
              <a:ext uri="{FF2B5EF4-FFF2-40B4-BE49-F238E27FC236}">
                <a16:creationId xmlns:a16="http://schemas.microsoft.com/office/drawing/2014/main" id="{8153BE57-4132-4C1D-B863-0E69582A1D1E}"/>
              </a:ext>
            </a:extLst>
          </p:cNvPr>
          <p:cNvSpPr txBox="1">
            <a:spLocks noChangeArrowheads="1"/>
          </p:cNvSpPr>
          <p:nvPr/>
        </p:nvSpPr>
        <p:spPr bwMode="auto">
          <a:xfrm>
            <a:off x="6967538" y="1662113"/>
            <a:ext cx="1030287"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90000"/>
              </a:lnSpc>
              <a:spcBef>
                <a:spcPct val="0"/>
              </a:spcBef>
              <a:buClr>
                <a:schemeClr val="accent2"/>
              </a:buClr>
              <a:buSzPct val="85000"/>
              <a:buFont typeface="ZapfDingbats" pitchFamily="82" charset="2"/>
              <a:buNone/>
            </a:pPr>
            <a:r>
              <a:rPr lang="en-US" altLang="en-US" sz="2000">
                <a:solidFill>
                  <a:srgbClr val="CC0000"/>
                </a:solidFill>
                <a:latin typeface="Arial" panose="020B0604020202020204" pitchFamily="34" charset="0"/>
              </a:rPr>
              <a:t>request</a:t>
            </a:r>
          </a:p>
          <a:p>
            <a:pPr>
              <a:lnSpc>
                <a:spcPct val="90000"/>
              </a:lnSpc>
              <a:spcBef>
                <a:spcPct val="0"/>
              </a:spcBef>
              <a:buClr>
                <a:schemeClr val="accent2"/>
              </a:buClr>
              <a:buSzPct val="85000"/>
              <a:buFont typeface="ZapfDingbats" pitchFamily="82" charset="2"/>
              <a:buNone/>
            </a:pPr>
            <a:r>
              <a:rPr lang="en-US" altLang="en-US" sz="2000">
                <a:solidFill>
                  <a:srgbClr val="CC0000"/>
                </a:solidFill>
                <a:latin typeface="Arial" panose="020B0604020202020204" pitchFamily="34" charset="0"/>
              </a:rPr>
              <a:t>line</a:t>
            </a:r>
          </a:p>
        </p:txBody>
      </p:sp>
      <p:sp>
        <p:nvSpPr>
          <p:cNvPr id="87046" name="Text Box 11">
            <a:extLst>
              <a:ext uri="{FF2B5EF4-FFF2-40B4-BE49-F238E27FC236}">
                <a16:creationId xmlns:a16="http://schemas.microsoft.com/office/drawing/2014/main" id="{10CF53BF-BFB9-4152-A999-35879B198D85}"/>
              </a:ext>
            </a:extLst>
          </p:cNvPr>
          <p:cNvSpPr txBox="1">
            <a:spLocks noChangeArrowheads="1"/>
          </p:cNvSpPr>
          <p:nvPr/>
        </p:nvSpPr>
        <p:spPr bwMode="auto">
          <a:xfrm>
            <a:off x="6962775" y="2678113"/>
            <a:ext cx="974725"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90000"/>
              </a:lnSpc>
              <a:spcBef>
                <a:spcPct val="0"/>
              </a:spcBef>
              <a:buClr>
                <a:schemeClr val="accent2"/>
              </a:buClr>
              <a:buSzPct val="85000"/>
              <a:buFont typeface="ZapfDingbats" pitchFamily="82" charset="2"/>
              <a:buNone/>
            </a:pPr>
            <a:r>
              <a:rPr lang="en-US" altLang="en-US" sz="2000">
                <a:solidFill>
                  <a:srgbClr val="CC0000"/>
                </a:solidFill>
                <a:latin typeface="Arial" panose="020B0604020202020204" pitchFamily="34" charset="0"/>
              </a:rPr>
              <a:t>header</a:t>
            </a:r>
          </a:p>
          <a:p>
            <a:pPr>
              <a:lnSpc>
                <a:spcPct val="90000"/>
              </a:lnSpc>
              <a:spcBef>
                <a:spcPct val="0"/>
              </a:spcBef>
              <a:buClr>
                <a:schemeClr val="accent2"/>
              </a:buClr>
              <a:buSzPct val="85000"/>
              <a:buFont typeface="ZapfDingbats" pitchFamily="82" charset="2"/>
              <a:buNone/>
            </a:pPr>
            <a:r>
              <a:rPr lang="en-US" altLang="en-US" sz="2000">
                <a:solidFill>
                  <a:srgbClr val="CC0000"/>
                </a:solidFill>
                <a:latin typeface="Arial" panose="020B0604020202020204" pitchFamily="34" charset="0"/>
              </a:rPr>
              <a:t>lines</a:t>
            </a:r>
          </a:p>
        </p:txBody>
      </p:sp>
      <p:sp>
        <p:nvSpPr>
          <p:cNvPr id="87047" name="Rectangle 12">
            <a:extLst>
              <a:ext uri="{FF2B5EF4-FFF2-40B4-BE49-F238E27FC236}">
                <a16:creationId xmlns:a16="http://schemas.microsoft.com/office/drawing/2014/main" id="{19F2D146-7BE5-43BD-BA72-7428B65317F2}"/>
              </a:ext>
            </a:extLst>
          </p:cNvPr>
          <p:cNvSpPr>
            <a:spLocks noChangeArrowheads="1"/>
          </p:cNvSpPr>
          <p:nvPr/>
        </p:nvSpPr>
        <p:spPr bwMode="auto">
          <a:xfrm>
            <a:off x="6578600" y="2247900"/>
            <a:ext cx="346075" cy="1819275"/>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7048" name="Rectangle 13">
            <a:extLst>
              <a:ext uri="{FF2B5EF4-FFF2-40B4-BE49-F238E27FC236}">
                <a16:creationId xmlns:a16="http://schemas.microsoft.com/office/drawing/2014/main" id="{7CABCF91-5CB3-4EFA-A66B-42EC0DDCC4C2}"/>
              </a:ext>
            </a:extLst>
          </p:cNvPr>
          <p:cNvSpPr>
            <a:spLocks noChangeArrowheads="1"/>
          </p:cNvSpPr>
          <p:nvPr/>
        </p:nvSpPr>
        <p:spPr bwMode="auto">
          <a:xfrm>
            <a:off x="6445250" y="2197100"/>
            <a:ext cx="290513" cy="2017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7049" name="Rectangle 15">
            <a:extLst>
              <a:ext uri="{FF2B5EF4-FFF2-40B4-BE49-F238E27FC236}">
                <a16:creationId xmlns:a16="http://schemas.microsoft.com/office/drawing/2014/main" id="{DBDA3011-FFFB-4631-9DD6-F0EADC7E1905}"/>
              </a:ext>
            </a:extLst>
          </p:cNvPr>
          <p:cNvSpPr>
            <a:spLocks noChangeArrowheads="1"/>
          </p:cNvSpPr>
          <p:nvPr/>
        </p:nvSpPr>
        <p:spPr bwMode="auto">
          <a:xfrm>
            <a:off x="6813550" y="4303713"/>
            <a:ext cx="712788" cy="1216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7050" name="Text Box 16">
            <a:extLst>
              <a:ext uri="{FF2B5EF4-FFF2-40B4-BE49-F238E27FC236}">
                <a16:creationId xmlns:a16="http://schemas.microsoft.com/office/drawing/2014/main" id="{B75958CD-9CCF-4C7B-B05F-02DC489FC770}"/>
              </a:ext>
            </a:extLst>
          </p:cNvPr>
          <p:cNvSpPr txBox="1">
            <a:spLocks noChangeArrowheads="1"/>
          </p:cNvSpPr>
          <p:nvPr/>
        </p:nvSpPr>
        <p:spPr bwMode="auto">
          <a:xfrm>
            <a:off x="6964363" y="4868863"/>
            <a:ext cx="735012"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90000"/>
              </a:lnSpc>
              <a:spcBef>
                <a:spcPct val="0"/>
              </a:spcBef>
              <a:buClr>
                <a:schemeClr val="accent2"/>
              </a:buClr>
              <a:buSzPct val="85000"/>
              <a:buFont typeface="ZapfDingbats" pitchFamily="82" charset="2"/>
              <a:buNone/>
            </a:pPr>
            <a:r>
              <a:rPr lang="en-US" altLang="en-US" sz="2000">
                <a:solidFill>
                  <a:srgbClr val="CC0000"/>
                </a:solidFill>
                <a:latin typeface="Arial" panose="020B0604020202020204" pitchFamily="34" charset="0"/>
              </a:rPr>
              <a:t>body</a:t>
            </a:r>
          </a:p>
        </p:txBody>
      </p:sp>
      <p:sp>
        <p:nvSpPr>
          <p:cNvPr id="87051" name="Rectangle 20">
            <a:extLst>
              <a:ext uri="{FF2B5EF4-FFF2-40B4-BE49-F238E27FC236}">
                <a16:creationId xmlns:a16="http://schemas.microsoft.com/office/drawing/2014/main" id="{B7C95D5A-F6C3-4DB6-965B-DBDF7B3B3057}"/>
              </a:ext>
            </a:extLst>
          </p:cNvPr>
          <p:cNvSpPr>
            <a:spLocks noChangeArrowheads="1"/>
          </p:cNvSpPr>
          <p:nvPr/>
        </p:nvSpPr>
        <p:spPr bwMode="auto">
          <a:xfrm>
            <a:off x="1143000" y="1698625"/>
            <a:ext cx="5638800" cy="44608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7052" name="Line 22">
            <a:extLst>
              <a:ext uri="{FF2B5EF4-FFF2-40B4-BE49-F238E27FC236}">
                <a16:creationId xmlns:a16="http://schemas.microsoft.com/office/drawing/2014/main" id="{E1883BDD-4738-4F4C-AE3A-69AACFF05BC2}"/>
              </a:ext>
            </a:extLst>
          </p:cNvPr>
          <p:cNvSpPr>
            <a:spLocks noChangeShapeType="1"/>
          </p:cNvSpPr>
          <p:nvPr/>
        </p:nvSpPr>
        <p:spPr bwMode="auto">
          <a:xfrm>
            <a:off x="2451100" y="1701800"/>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3" name="Line 23">
            <a:extLst>
              <a:ext uri="{FF2B5EF4-FFF2-40B4-BE49-F238E27FC236}">
                <a16:creationId xmlns:a16="http://schemas.microsoft.com/office/drawing/2014/main" id="{6B804206-9CB7-4CD2-ADF4-331FAC77EAB8}"/>
              </a:ext>
            </a:extLst>
          </p:cNvPr>
          <p:cNvSpPr>
            <a:spLocks noChangeShapeType="1"/>
          </p:cNvSpPr>
          <p:nvPr/>
        </p:nvSpPr>
        <p:spPr bwMode="auto">
          <a:xfrm>
            <a:off x="2895600" y="1701800"/>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4" name="Line 24">
            <a:extLst>
              <a:ext uri="{FF2B5EF4-FFF2-40B4-BE49-F238E27FC236}">
                <a16:creationId xmlns:a16="http://schemas.microsoft.com/office/drawing/2014/main" id="{31E3CDEF-67BB-4655-82D9-840A546A0A9A}"/>
              </a:ext>
            </a:extLst>
          </p:cNvPr>
          <p:cNvSpPr>
            <a:spLocks noChangeShapeType="1"/>
          </p:cNvSpPr>
          <p:nvPr/>
        </p:nvSpPr>
        <p:spPr bwMode="auto">
          <a:xfrm>
            <a:off x="4203700" y="1701800"/>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5" name="Line 25">
            <a:extLst>
              <a:ext uri="{FF2B5EF4-FFF2-40B4-BE49-F238E27FC236}">
                <a16:creationId xmlns:a16="http://schemas.microsoft.com/office/drawing/2014/main" id="{177A1BF4-171C-4939-AB36-DA1DDAC96DA2}"/>
              </a:ext>
            </a:extLst>
          </p:cNvPr>
          <p:cNvSpPr>
            <a:spLocks noChangeShapeType="1"/>
          </p:cNvSpPr>
          <p:nvPr/>
        </p:nvSpPr>
        <p:spPr bwMode="auto">
          <a:xfrm>
            <a:off x="4629150" y="1695450"/>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6" name="Line 26">
            <a:extLst>
              <a:ext uri="{FF2B5EF4-FFF2-40B4-BE49-F238E27FC236}">
                <a16:creationId xmlns:a16="http://schemas.microsoft.com/office/drawing/2014/main" id="{F1FB0BAF-71FE-4C1C-8228-83587044A226}"/>
              </a:ext>
            </a:extLst>
          </p:cNvPr>
          <p:cNvSpPr>
            <a:spLocks noChangeShapeType="1"/>
          </p:cNvSpPr>
          <p:nvPr/>
        </p:nvSpPr>
        <p:spPr bwMode="auto">
          <a:xfrm>
            <a:off x="5930900" y="1701800"/>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7" name="Line 27">
            <a:extLst>
              <a:ext uri="{FF2B5EF4-FFF2-40B4-BE49-F238E27FC236}">
                <a16:creationId xmlns:a16="http://schemas.microsoft.com/office/drawing/2014/main" id="{E83075A2-3047-4396-BC96-6B99454647E8}"/>
              </a:ext>
            </a:extLst>
          </p:cNvPr>
          <p:cNvSpPr>
            <a:spLocks noChangeShapeType="1"/>
          </p:cNvSpPr>
          <p:nvPr/>
        </p:nvSpPr>
        <p:spPr bwMode="auto">
          <a:xfrm>
            <a:off x="6369050" y="1701800"/>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8" name="Text Box 28">
            <a:extLst>
              <a:ext uri="{FF2B5EF4-FFF2-40B4-BE49-F238E27FC236}">
                <a16:creationId xmlns:a16="http://schemas.microsoft.com/office/drawing/2014/main" id="{5E465A87-F671-4D12-AD7A-159C90436F4C}"/>
              </a:ext>
            </a:extLst>
          </p:cNvPr>
          <p:cNvSpPr txBox="1">
            <a:spLocks noChangeArrowheads="1"/>
          </p:cNvSpPr>
          <p:nvPr/>
        </p:nvSpPr>
        <p:spPr bwMode="auto">
          <a:xfrm>
            <a:off x="1266825" y="1725613"/>
            <a:ext cx="1030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solidFill>
                  <a:srgbClr val="000099"/>
                </a:solidFill>
                <a:latin typeface="Arial" panose="020B0604020202020204" pitchFamily="34" charset="0"/>
              </a:rPr>
              <a:t>method</a:t>
            </a:r>
          </a:p>
        </p:txBody>
      </p:sp>
      <p:sp>
        <p:nvSpPr>
          <p:cNvPr id="87059" name="Text Box 29">
            <a:extLst>
              <a:ext uri="{FF2B5EF4-FFF2-40B4-BE49-F238E27FC236}">
                <a16:creationId xmlns:a16="http://schemas.microsoft.com/office/drawing/2014/main" id="{7C185FB1-7DA7-4204-8A07-AC84ADD00AED}"/>
              </a:ext>
            </a:extLst>
          </p:cNvPr>
          <p:cNvSpPr txBox="1">
            <a:spLocks noChangeArrowheads="1"/>
          </p:cNvSpPr>
          <p:nvPr/>
        </p:nvSpPr>
        <p:spPr bwMode="auto">
          <a:xfrm>
            <a:off x="2428875" y="1706563"/>
            <a:ext cx="452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latin typeface="Arial" panose="020B0604020202020204" pitchFamily="34" charset="0"/>
              </a:rPr>
              <a:t>sp</a:t>
            </a:r>
          </a:p>
        </p:txBody>
      </p:sp>
      <p:sp>
        <p:nvSpPr>
          <p:cNvPr id="87060" name="Text Box 30">
            <a:extLst>
              <a:ext uri="{FF2B5EF4-FFF2-40B4-BE49-F238E27FC236}">
                <a16:creationId xmlns:a16="http://schemas.microsoft.com/office/drawing/2014/main" id="{BADB583E-4FBB-470D-8E19-178FF7226AAA}"/>
              </a:ext>
            </a:extLst>
          </p:cNvPr>
          <p:cNvSpPr txBox="1">
            <a:spLocks noChangeArrowheads="1"/>
          </p:cNvSpPr>
          <p:nvPr/>
        </p:nvSpPr>
        <p:spPr bwMode="auto">
          <a:xfrm>
            <a:off x="4194175" y="1712913"/>
            <a:ext cx="452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latin typeface="Arial" panose="020B0604020202020204" pitchFamily="34" charset="0"/>
              </a:rPr>
              <a:t>sp</a:t>
            </a:r>
          </a:p>
        </p:txBody>
      </p:sp>
      <p:sp>
        <p:nvSpPr>
          <p:cNvPr id="87061" name="Text Box 31">
            <a:extLst>
              <a:ext uri="{FF2B5EF4-FFF2-40B4-BE49-F238E27FC236}">
                <a16:creationId xmlns:a16="http://schemas.microsoft.com/office/drawing/2014/main" id="{FA683E30-1670-440C-A159-22EDD113093A}"/>
              </a:ext>
            </a:extLst>
          </p:cNvPr>
          <p:cNvSpPr txBox="1">
            <a:spLocks noChangeArrowheads="1"/>
          </p:cNvSpPr>
          <p:nvPr/>
        </p:nvSpPr>
        <p:spPr bwMode="auto">
          <a:xfrm>
            <a:off x="5946775" y="1719263"/>
            <a:ext cx="395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latin typeface="Arial" panose="020B0604020202020204" pitchFamily="34" charset="0"/>
              </a:rPr>
              <a:t>cr</a:t>
            </a:r>
          </a:p>
        </p:txBody>
      </p:sp>
      <p:sp>
        <p:nvSpPr>
          <p:cNvPr id="87062" name="Text Box 32">
            <a:extLst>
              <a:ext uri="{FF2B5EF4-FFF2-40B4-BE49-F238E27FC236}">
                <a16:creationId xmlns:a16="http://schemas.microsoft.com/office/drawing/2014/main" id="{05B49571-28FF-49E6-95D8-5AF964BAFA26}"/>
              </a:ext>
            </a:extLst>
          </p:cNvPr>
          <p:cNvSpPr txBox="1">
            <a:spLocks noChangeArrowheads="1"/>
          </p:cNvSpPr>
          <p:nvPr/>
        </p:nvSpPr>
        <p:spPr bwMode="auto">
          <a:xfrm>
            <a:off x="6416675" y="1730375"/>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latin typeface="Arial" panose="020B0604020202020204" pitchFamily="34" charset="0"/>
              </a:rPr>
              <a:t>lf</a:t>
            </a:r>
          </a:p>
        </p:txBody>
      </p:sp>
      <p:sp>
        <p:nvSpPr>
          <p:cNvPr id="87063" name="Text Box 33">
            <a:extLst>
              <a:ext uri="{FF2B5EF4-FFF2-40B4-BE49-F238E27FC236}">
                <a16:creationId xmlns:a16="http://schemas.microsoft.com/office/drawing/2014/main" id="{2B5324F9-11DE-48D3-B7F1-DA98CB7D4414}"/>
              </a:ext>
            </a:extLst>
          </p:cNvPr>
          <p:cNvSpPr txBox="1">
            <a:spLocks noChangeArrowheads="1"/>
          </p:cNvSpPr>
          <p:nvPr/>
        </p:nvSpPr>
        <p:spPr bwMode="auto">
          <a:xfrm>
            <a:off x="4784725" y="1712913"/>
            <a:ext cx="1003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solidFill>
                  <a:srgbClr val="000099"/>
                </a:solidFill>
                <a:latin typeface="Arial" panose="020B0604020202020204" pitchFamily="34" charset="0"/>
              </a:rPr>
              <a:t>version</a:t>
            </a:r>
          </a:p>
        </p:txBody>
      </p:sp>
      <p:sp>
        <p:nvSpPr>
          <p:cNvPr id="87064" name="Text Box 34">
            <a:extLst>
              <a:ext uri="{FF2B5EF4-FFF2-40B4-BE49-F238E27FC236}">
                <a16:creationId xmlns:a16="http://schemas.microsoft.com/office/drawing/2014/main" id="{CE3BFD4C-178B-4929-9A26-8B223F5A137E}"/>
              </a:ext>
            </a:extLst>
          </p:cNvPr>
          <p:cNvSpPr txBox="1">
            <a:spLocks noChangeArrowheads="1"/>
          </p:cNvSpPr>
          <p:nvPr/>
        </p:nvSpPr>
        <p:spPr bwMode="auto">
          <a:xfrm>
            <a:off x="3159125" y="1725613"/>
            <a:ext cx="693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solidFill>
                  <a:srgbClr val="000099"/>
                </a:solidFill>
                <a:latin typeface="Arial" panose="020B0604020202020204" pitchFamily="34" charset="0"/>
              </a:rPr>
              <a:t>URL</a:t>
            </a:r>
          </a:p>
        </p:txBody>
      </p:sp>
      <p:grpSp>
        <p:nvGrpSpPr>
          <p:cNvPr id="87065" name="Group 45">
            <a:extLst>
              <a:ext uri="{FF2B5EF4-FFF2-40B4-BE49-F238E27FC236}">
                <a16:creationId xmlns:a16="http://schemas.microsoft.com/office/drawing/2014/main" id="{627B90E4-DBDB-46D7-814B-E81EE15EA5A5}"/>
              </a:ext>
            </a:extLst>
          </p:cNvPr>
          <p:cNvGrpSpPr>
            <a:grpSpLocks/>
          </p:cNvGrpSpPr>
          <p:nvPr/>
        </p:nvGrpSpPr>
        <p:grpSpPr bwMode="auto">
          <a:xfrm>
            <a:off x="1143000" y="2143125"/>
            <a:ext cx="4565650" cy="446088"/>
            <a:chOff x="192" y="1894"/>
            <a:chExt cx="2876" cy="281"/>
          </a:xfrm>
        </p:grpSpPr>
        <p:sp>
          <p:nvSpPr>
            <p:cNvPr id="87101" name="Rectangle 35">
              <a:extLst>
                <a:ext uri="{FF2B5EF4-FFF2-40B4-BE49-F238E27FC236}">
                  <a16:creationId xmlns:a16="http://schemas.microsoft.com/office/drawing/2014/main" id="{89ECD464-198B-4FA8-810B-ABF9CFD19DE6}"/>
                </a:ext>
              </a:extLst>
            </p:cNvPr>
            <p:cNvSpPr>
              <a:spLocks noChangeArrowheads="1"/>
            </p:cNvSpPr>
            <p:nvPr/>
          </p:nvSpPr>
          <p:spPr bwMode="auto">
            <a:xfrm>
              <a:off x="192" y="1894"/>
              <a:ext cx="2876" cy="2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7102" name="Line 36">
              <a:extLst>
                <a:ext uri="{FF2B5EF4-FFF2-40B4-BE49-F238E27FC236}">
                  <a16:creationId xmlns:a16="http://schemas.microsoft.com/office/drawing/2014/main" id="{E77BA90F-9D1C-442B-AFF9-E2A6B9EEAD9F}"/>
                </a:ext>
              </a:extLst>
            </p:cNvPr>
            <p:cNvSpPr>
              <a:spLocks noChangeShapeType="1"/>
            </p:cNvSpPr>
            <p:nvPr/>
          </p:nvSpPr>
          <p:spPr bwMode="auto">
            <a:xfrm>
              <a:off x="1700"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3" name="Line 37">
              <a:extLst>
                <a:ext uri="{FF2B5EF4-FFF2-40B4-BE49-F238E27FC236}">
                  <a16:creationId xmlns:a16="http://schemas.microsoft.com/office/drawing/2014/main" id="{3EC873BF-FB9B-4FE3-A080-D0C09E955563}"/>
                </a:ext>
              </a:extLst>
            </p:cNvPr>
            <p:cNvSpPr>
              <a:spLocks noChangeShapeType="1"/>
            </p:cNvSpPr>
            <p:nvPr/>
          </p:nvSpPr>
          <p:spPr bwMode="auto">
            <a:xfrm>
              <a:off x="1832"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4" name="Line 39">
              <a:extLst>
                <a:ext uri="{FF2B5EF4-FFF2-40B4-BE49-F238E27FC236}">
                  <a16:creationId xmlns:a16="http://schemas.microsoft.com/office/drawing/2014/main" id="{44C83F3C-C0B1-4AC5-8E13-B44E623CD876}"/>
                </a:ext>
              </a:extLst>
            </p:cNvPr>
            <p:cNvSpPr>
              <a:spLocks noChangeShapeType="1"/>
            </p:cNvSpPr>
            <p:nvPr/>
          </p:nvSpPr>
          <p:spPr bwMode="auto">
            <a:xfrm>
              <a:off x="2528"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5" name="Line 40">
              <a:extLst>
                <a:ext uri="{FF2B5EF4-FFF2-40B4-BE49-F238E27FC236}">
                  <a16:creationId xmlns:a16="http://schemas.microsoft.com/office/drawing/2014/main" id="{0359748E-98EF-41A7-B12B-A3CECA686CBB}"/>
                </a:ext>
              </a:extLst>
            </p:cNvPr>
            <p:cNvSpPr>
              <a:spLocks noChangeShapeType="1"/>
            </p:cNvSpPr>
            <p:nvPr/>
          </p:nvSpPr>
          <p:spPr bwMode="auto">
            <a:xfrm>
              <a:off x="2804"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106" name="Text Box 41">
              <a:extLst>
                <a:ext uri="{FF2B5EF4-FFF2-40B4-BE49-F238E27FC236}">
                  <a16:creationId xmlns:a16="http://schemas.microsoft.com/office/drawing/2014/main" id="{48FB3206-85DC-467B-9CBB-6C04DF6B903C}"/>
                </a:ext>
              </a:extLst>
            </p:cNvPr>
            <p:cNvSpPr txBox="1">
              <a:spLocks noChangeArrowheads="1"/>
            </p:cNvSpPr>
            <p:nvPr/>
          </p:nvSpPr>
          <p:spPr bwMode="auto">
            <a:xfrm>
              <a:off x="2538" y="1907"/>
              <a:ext cx="24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latin typeface="Arial" panose="020B0604020202020204" pitchFamily="34" charset="0"/>
                </a:rPr>
                <a:t>cr</a:t>
              </a:r>
            </a:p>
          </p:txBody>
        </p:sp>
        <p:sp>
          <p:nvSpPr>
            <p:cNvPr id="87107" name="Text Box 42">
              <a:extLst>
                <a:ext uri="{FF2B5EF4-FFF2-40B4-BE49-F238E27FC236}">
                  <a16:creationId xmlns:a16="http://schemas.microsoft.com/office/drawing/2014/main" id="{AE2FD047-820A-4E49-AC87-04A12BED4948}"/>
                </a:ext>
              </a:extLst>
            </p:cNvPr>
            <p:cNvSpPr txBox="1">
              <a:spLocks noChangeArrowheads="1"/>
            </p:cNvSpPr>
            <p:nvPr/>
          </p:nvSpPr>
          <p:spPr bwMode="auto">
            <a:xfrm>
              <a:off x="2834" y="191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latin typeface="Arial" panose="020B0604020202020204" pitchFamily="34" charset="0"/>
                </a:rPr>
                <a:t>lf</a:t>
              </a:r>
            </a:p>
          </p:txBody>
        </p:sp>
        <p:sp>
          <p:nvSpPr>
            <p:cNvPr id="87108" name="Text Box 43">
              <a:extLst>
                <a:ext uri="{FF2B5EF4-FFF2-40B4-BE49-F238E27FC236}">
                  <a16:creationId xmlns:a16="http://schemas.microsoft.com/office/drawing/2014/main" id="{5BD31149-DA59-4CB7-853D-75C971F86AAE}"/>
                </a:ext>
              </a:extLst>
            </p:cNvPr>
            <p:cNvSpPr txBox="1">
              <a:spLocks noChangeArrowheads="1"/>
            </p:cNvSpPr>
            <p:nvPr/>
          </p:nvSpPr>
          <p:spPr bwMode="auto">
            <a:xfrm>
              <a:off x="1922" y="189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solidFill>
                    <a:srgbClr val="000099"/>
                  </a:solidFill>
                  <a:latin typeface="Arial" panose="020B0604020202020204" pitchFamily="34" charset="0"/>
                </a:rPr>
                <a:t>value</a:t>
              </a:r>
            </a:p>
          </p:txBody>
        </p:sp>
        <p:sp>
          <p:nvSpPr>
            <p:cNvPr id="87109" name="Text Box 44">
              <a:extLst>
                <a:ext uri="{FF2B5EF4-FFF2-40B4-BE49-F238E27FC236}">
                  <a16:creationId xmlns:a16="http://schemas.microsoft.com/office/drawing/2014/main" id="{FD342BFE-8C87-495B-9C11-B9036487AAA1}"/>
                </a:ext>
              </a:extLst>
            </p:cNvPr>
            <p:cNvSpPr txBox="1">
              <a:spLocks noChangeArrowheads="1"/>
            </p:cNvSpPr>
            <p:nvPr/>
          </p:nvSpPr>
          <p:spPr bwMode="auto">
            <a:xfrm>
              <a:off x="246" y="1903"/>
              <a:ext cx="1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solidFill>
                    <a:srgbClr val="000099"/>
                  </a:solidFill>
                  <a:latin typeface="Arial" panose="020B0604020202020204" pitchFamily="34" charset="0"/>
                </a:rPr>
                <a:t>header field name</a:t>
              </a:r>
            </a:p>
          </p:txBody>
        </p:sp>
      </p:grpSp>
      <p:grpSp>
        <p:nvGrpSpPr>
          <p:cNvPr id="87066" name="Group 46">
            <a:extLst>
              <a:ext uri="{FF2B5EF4-FFF2-40B4-BE49-F238E27FC236}">
                <a16:creationId xmlns:a16="http://schemas.microsoft.com/office/drawing/2014/main" id="{CF390DC3-5430-4E31-8265-83EA3F31B143}"/>
              </a:ext>
            </a:extLst>
          </p:cNvPr>
          <p:cNvGrpSpPr>
            <a:grpSpLocks/>
          </p:cNvGrpSpPr>
          <p:nvPr/>
        </p:nvGrpSpPr>
        <p:grpSpPr bwMode="auto">
          <a:xfrm>
            <a:off x="1139825" y="3619500"/>
            <a:ext cx="4565650" cy="446088"/>
            <a:chOff x="192" y="1894"/>
            <a:chExt cx="2876" cy="281"/>
          </a:xfrm>
        </p:grpSpPr>
        <p:sp>
          <p:nvSpPr>
            <p:cNvPr id="87092" name="Rectangle 47">
              <a:extLst>
                <a:ext uri="{FF2B5EF4-FFF2-40B4-BE49-F238E27FC236}">
                  <a16:creationId xmlns:a16="http://schemas.microsoft.com/office/drawing/2014/main" id="{2DE37BD2-9F5A-4C32-8E9F-79BC73D9109A}"/>
                </a:ext>
              </a:extLst>
            </p:cNvPr>
            <p:cNvSpPr>
              <a:spLocks noChangeArrowheads="1"/>
            </p:cNvSpPr>
            <p:nvPr/>
          </p:nvSpPr>
          <p:spPr bwMode="auto">
            <a:xfrm>
              <a:off x="192" y="1894"/>
              <a:ext cx="2876" cy="2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7093" name="Line 48">
              <a:extLst>
                <a:ext uri="{FF2B5EF4-FFF2-40B4-BE49-F238E27FC236}">
                  <a16:creationId xmlns:a16="http://schemas.microsoft.com/office/drawing/2014/main" id="{AD1C9907-6737-4768-9C4D-E983A4DC5A79}"/>
                </a:ext>
              </a:extLst>
            </p:cNvPr>
            <p:cNvSpPr>
              <a:spLocks noChangeShapeType="1"/>
            </p:cNvSpPr>
            <p:nvPr/>
          </p:nvSpPr>
          <p:spPr bwMode="auto">
            <a:xfrm>
              <a:off x="1700"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4" name="Line 49">
              <a:extLst>
                <a:ext uri="{FF2B5EF4-FFF2-40B4-BE49-F238E27FC236}">
                  <a16:creationId xmlns:a16="http://schemas.microsoft.com/office/drawing/2014/main" id="{1011D691-FED9-4C6C-93FB-1B8FA440BE49}"/>
                </a:ext>
              </a:extLst>
            </p:cNvPr>
            <p:cNvSpPr>
              <a:spLocks noChangeShapeType="1"/>
            </p:cNvSpPr>
            <p:nvPr/>
          </p:nvSpPr>
          <p:spPr bwMode="auto">
            <a:xfrm>
              <a:off x="1832"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5" name="Line 50">
              <a:extLst>
                <a:ext uri="{FF2B5EF4-FFF2-40B4-BE49-F238E27FC236}">
                  <a16:creationId xmlns:a16="http://schemas.microsoft.com/office/drawing/2014/main" id="{D13CC6B0-112C-4698-8AC7-534543CF4D64}"/>
                </a:ext>
              </a:extLst>
            </p:cNvPr>
            <p:cNvSpPr>
              <a:spLocks noChangeShapeType="1"/>
            </p:cNvSpPr>
            <p:nvPr/>
          </p:nvSpPr>
          <p:spPr bwMode="auto">
            <a:xfrm>
              <a:off x="2528"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6" name="Line 51">
              <a:extLst>
                <a:ext uri="{FF2B5EF4-FFF2-40B4-BE49-F238E27FC236}">
                  <a16:creationId xmlns:a16="http://schemas.microsoft.com/office/drawing/2014/main" id="{2F4D1FEE-A5B0-4BDC-98C2-A954340B3A8D}"/>
                </a:ext>
              </a:extLst>
            </p:cNvPr>
            <p:cNvSpPr>
              <a:spLocks noChangeShapeType="1"/>
            </p:cNvSpPr>
            <p:nvPr/>
          </p:nvSpPr>
          <p:spPr bwMode="auto">
            <a:xfrm>
              <a:off x="2804"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97" name="Text Box 52">
              <a:extLst>
                <a:ext uri="{FF2B5EF4-FFF2-40B4-BE49-F238E27FC236}">
                  <a16:creationId xmlns:a16="http://schemas.microsoft.com/office/drawing/2014/main" id="{D6D8D18F-0C11-4425-A524-84378C3FE17B}"/>
                </a:ext>
              </a:extLst>
            </p:cNvPr>
            <p:cNvSpPr txBox="1">
              <a:spLocks noChangeArrowheads="1"/>
            </p:cNvSpPr>
            <p:nvPr/>
          </p:nvSpPr>
          <p:spPr bwMode="auto">
            <a:xfrm>
              <a:off x="2538" y="1907"/>
              <a:ext cx="24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latin typeface="Arial" panose="020B0604020202020204" pitchFamily="34" charset="0"/>
                </a:rPr>
                <a:t>cr</a:t>
              </a:r>
            </a:p>
          </p:txBody>
        </p:sp>
        <p:sp>
          <p:nvSpPr>
            <p:cNvPr id="87098" name="Text Box 53">
              <a:extLst>
                <a:ext uri="{FF2B5EF4-FFF2-40B4-BE49-F238E27FC236}">
                  <a16:creationId xmlns:a16="http://schemas.microsoft.com/office/drawing/2014/main" id="{1333DFCA-A2DB-46ED-8C2D-11137042C4E6}"/>
                </a:ext>
              </a:extLst>
            </p:cNvPr>
            <p:cNvSpPr txBox="1">
              <a:spLocks noChangeArrowheads="1"/>
            </p:cNvSpPr>
            <p:nvPr/>
          </p:nvSpPr>
          <p:spPr bwMode="auto">
            <a:xfrm>
              <a:off x="2834" y="191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latin typeface="Arial" panose="020B0604020202020204" pitchFamily="34" charset="0"/>
                </a:rPr>
                <a:t>lf</a:t>
              </a:r>
            </a:p>
          </p:txBody>
        </p:sp>
        <p:sp>
          <p:nvSpPr>
            <p:cNvPr id="87099" name="Text Box 54">
              <a:extLst>
                <a:ext uri="{FF2B5EF4-FFF2-40B4-BE49-F238E27FC236}">
                  <a16:creationId xmlns:a16="http://schemas.microsoft.com/office/drawing/2014/main" id="{F3B2CAA4-A5BC-4F66-A03E-45B3246EC998}"/>
                </a:ext>
              </a:extLst>
            </p:cNvPr>
            <p:cNvSpPr txBox="1">
              <a:spLocks noChangeArrowheads="1"/>
            </p:cNvSpPr>
            <p:nvPr/>
          </p:nvSpPr>
          <p:spPr bwMode="auto">
            <a:xfrm>
              <a:off x="1922" y="189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solidFill>
                    <a:srgbClr val="000099"/>
                  </a:solidFill>
                  <a:latin typeface="Arial" panose="020B0604020202020204" pitchFamily="34" charset="0"/>
                </a:rPr>
                <a:t>value</a:t>
              </a:r>
            </a:p>
          </p:txBody>
        </p:sp>
        <p:sp>
          <p:nvSpPr>
            <p:cNvPr id="87100" name="Text Box 55">
              <a:extLst>
                <a:ext uri="{FF2B5EF4-FFF2-40B4-BE49-F238E27FC236}">
                  <a16:creationId xmlns:a16="http://schemas.microsoft.com/office/drawing/2014/main" id="{A1A51B25-72DB-4758-A556-A4624B60F7B4}"/>
                </a:ext>
              </a:extLst>
            </p:cNvPr>
            <p:cNvSpPr txBox="1">
              <a:spLocks noChangeArrowheads="1"/>
            </p:cNvSpPr>
            <p:nvPr/>
          </p:nvSpPr>
          <p:spPr bwMode="auto">
            <a:xfrm>
              <a:off x="246" y="1903"/>
              <a:ext cx="1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solidFill>
                    <a:srgbClr val="000099"/>
                  </a:solidFill>
                  <a:latin typeface="Arial" panose="020B0604020202020204" pitchFamily="34" charset="0"/>
                </a:rPr>
                <a:t>header field name</a:t>
              </a:r>
            </a:p>
          </p:txBody>
        </p:sp>
      </p:grpSp>
      <p:sp>
        <p:nvSpPr>
          <p:cNvPr id="87067" name="Line 56">
            <a:extLst>
              <a:ext uri="{FF2B5EF4-FFF2-40B4-BE49-F238E27FC236}">
                <a16:creationId xmlns:a16="http://schemas.microsoft.com/office/drawing/2014/main" id="{1AB74754-DC1A-4368-A583-79481B0B585F}"/>
              </a:ext>
            </a:extLst>
          </p:cNvPr>
          <p:cNvSpPr>
            <a:spLocks noChangeShapeType="1"/>
          </p:cNvSpPr>
          <p:nvPr/>
        </p:nvSpPr>
        <p:spPr bwMode="auto">
          <a:xfrm>
            <a:off x="1143000" y="2590800"/>
            <a:ext cx="0" cy="1041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7068" name="Group 61">
            <a:extLst>
              <a:ext uri="{FF2B5EF4-FFF2-40B4-BE49-F238E27FC236}">
                <a16:creationId xmlns:a16="http://schemas.microsoft.com/office/drawing/2014/main" id="{CF0EF203-5F72-4BF7-96F5-B69F7F9AEDC2}"/>
              </a:ext>
            </a:extLst>
          </p:cNvPr>
          <p:cNvGrpSpPr>
            <a:grpSpLocks/>
          </p:cNvGrpSpPr>
          <p:nvPr/>
        </p:nvGrpSpPr>
        <p:grpSpPr bwMode="auto">
          <a:xfrm>
            <a:off x="974725" y="2814638"/>
            <a:ext cx="331788" cy="461962"/>
            <a:chOff x="462" y="1727"/>
            <a:chExt cx="209" cy="291"/>
          </a:xfrm>
        </p:grpSpPr>
        <p:sp>
          <p:nvSpPr>
            <p:cNvPr id="87089" name="Rectangle 59">
              <a:extLst>
                <a:ext uri="{FF2B5EF4-FFF2-40B4-BE49-F238E27FC236}">
                  <a16:creationId xmlns:a16="http://schemas.microsoft.com/office/drawing/2014/main" id="{74DE447D-FC36-42DC-A27D-356E4E3D71A7}"/>
                </a:ext>
              </a:extLst>
            </p:cNvPr>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7090" name="Text Box 57">
              <a:extLst>
                <a:ext uri="{FF2B5EF4-FFF2-40B4-BE49-F238E27FC236}">
                  <a16:creationId xmlns:a16="http://schemas.microsoft.com/office/drawing/2014/main" id="{E8BC63F9-422D-48FB-BFB8-30CC8DFA3CE2}"/>
                </a:ext>
              </a:extLst>
            </p:cNvPr>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latin typeface="Arial" panose="020B0604020202020204" pitchFamily="34" charset="0"/>
                </a:rPr>
                <a:t>~</a:t>
              </a:r>
            </a:p>
          </p:txBody>
        </p:sp>
        <p:sp>
          <p:nvSpPr>
            <p:cNvPr id="87091" name="Text Box 58">
              <a:extLst>
                <a:ext uri="{FF2B5EF4-FFF2-40B4-BE49-F238E27FC236}">
                  <a16:creationId xmlns:a16="http://schemas.microsoft.com/office/drawing/2014/main" id="{0D540F18-C419-4C1D-AC7E-CC41EBE5AC01}"/>
                </a:ext>
              </a:extLst>
            </p:cNvPr>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latin typeface="Arial" panose="020B0604020202020204" pitchFamily="34" charset="0"/>
                </a:rPr>
                <a:t>~</a:t>
              </a:r>
            </a:p>
          </p:txBody>
        </p:sp>
      </p:grpSp>
      <p:sp>
        <p:nvSpPr>
          <p:cNvPr id="87069" name="Line 62">
            <a:extLst>
              <a:ext uri="{FF2B5EF4-FFF2-40B4-BE49-F238E27FC236}">
                <a16:creationId xmlns:a16="http://schemas.microsoft.com/office/drawing/2014/main" id="{D5833F07-075B-411E-8869-45C20024EF34}"/>
              </a:ext>
            </a:extLst>
          </p:cNvPr>
          <p:cNvSpPr>
            <a:spLocks noChangeShapeType="1"/>
          </p:cNvSpPr>
          <p:nvPr/>
        </p:nvSpPr>
        <p:spPr bwMode="auto">
          <a:xfrm>
            <a:off x="5707063" y="2578100"/>
            <a:ext cx="0" cy="1041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7070" name="Group 63">
            <a:extLst>
              <a:ext uri="{FF2B5EF4-FFF2-40B4-BE49-F238E27FC236}">
                <a16:creationId xmlns:a16="http://schemas.microsoft.com/office/drawing/2014/main" id="{F2D53E09-0F78-48E3-AFC8-50721C5E78BA}"/>
              </a:ext>
            </a:extLst>
          </p:cNvPr>
          <p:cNvGrpSpPr>
            <a:grpSpLocks/>
          </p:cNvGrpSpPr>
          <p:nvPr/>
        </p:nvGrpSpPr>
        <p:grpSpPr bwMode="auto">
          <a:xfrm>
            <a:off x="5538788" y="2801938"/>
            <a:ext cx="331787" cy="461962"/>
            <a:chOff x="462" y="1727"/>
            <a:chExt cx="209" cy="291"/>
          </a:xfrm>
        </p:grpSpPr>
        <p:sp>
          <p:nvSpPr>
            <p:cNvPr id="87086" name="Rectangle 64">
              <a:extLst>
                <a:ext uri="{FF2B5EF4-FFF2-40B4-BE49-F238E27FC236}">
                  <a16:creationId xmlns:a16="http://schemas.microsoft.com/office/drawing/2014/main" id="{C56279AC-DD73-45B4-83CB-0076E0E01ED1}"/>
                </a:ext>
              </a:extLst>
            </p:cNvPr>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7087" name="Text Box 65">
              <a:extLst>
                <a:ext uri="{FF2B5EF4-FFF2-40B4-BE49-F238E27FC236}">
                  <a16:creationId xmlns:a16="http://schemas.microsoft.com/office/drawing/2014/main" id="{8F5320D4-132B-41BD-A10D-EBE458EBF796}"/>
                </a:ext>
              </a:extLst>
            </p:cNvPr>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latin typeface="Arial" panose="020B0604020202020204" pitchFamily="34" charset="0"/>
                </a:rPr>
                <a:t>~</a:t>
              </a:r>
            </a:p>
          </p:txBody>
        </p:sp>
        <p:sp>
          <p:nvSpPr>
            <p:cNvPr id="87088" name="Text Box 66">
              <a:extLst>
                <a:ext uri="{FF2B5EF4-FFF2-40B4-BE49-F238E27FC236}">
                  <a16:creationId xmlns:a16="http://schemas.microsoft.com/office/drawing/2014/main" id="{3B0C2A1D-199F-46B2-A9B0-A3FFD380CD9C}"/>
                </a:ext>
              </a:extLst>
            </p:cNvPr>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latin typeface="Arial" panose="020B0604020202020204" pitchFamily="34" charset="0"/>
                </a:rPr>
                <a:t>~</a:t>
              </a:r>
            </a:p>
          </p:txBody>
        </p:sp>
      </p:grpSp>
      <p:grpSp>
        <p:nvGrpSpPr>
          <p:cNvPr id="87071" name="Group 77">
            <a:extLst>
              <a:ext uri="{FF2B5EF4-FFF2-40B4-BE49-F238E27FC236}">
                <a16:creationId xmlns:a16="http://schemas.microsoft.com/office/drawing/2014/main" id="{658E8E71-23C6-4F62-BD75-9F168A301D78}"/>
              </a:ext>
            </a:extLst>
          </p:cNvPr>
          <p:cNvGrpSpPr>
            <a:grpSpLocks/>
          </p:cNvGrpSpPr>
          <p:nvPr/>
        </p:nvGrpSpPr>
        <p:grpSpPr bwMode="auto">
          <a:xfrm>
            <a:off x="1138238" y="4065588"/>
            <a:ext cx="963612" cy="446087"/>
            <a:chOff x="3105" y="2650"/>
            <a:chExt cx="607" cy="281"/>
          </a:xfrm>
        </p:grpSpPr>
        <p:sp>
          <p:nvSpPr>
            <p:cNvPr id="87082" name="Rectangle 68">
              <a:extLst>
                <a:ext uri="{FF2B5EF4-FFF2-40B4-BE49-F238E27FC236}">
                  <a16:creationId xmlns:a16="http://schemas.microsoft.com/office/drawing/2014/main" id="{39C0E47A-662F-4905-AF31-DBB7D6B4542F}"/>
                </a:ext>
              </a:extLst>
            </p:cNvPr>
            <p:cNvSpPr>
              <a:spLocks noChangeArrowheads="1"/>
            </p:cNvSpPr>
            <p:nvPr/>
          </p:nvSpPr>
          <p:spPr bwMode="auto">
            <a:xfrm>
              <a:off x="3105" y="2650"/>
              <a:ext cx="607" cy="2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7083" name="Line 72">
              <a:extLst>
                <a:ext uri="{FF2B5EF4-FFF2-40B4-BE49-F238E27FC236}">
                  <a16:creationId xmlns:a16="http://schemas.microsoft.com/office/drawing/2014/main" id="{9D0985F9-E7D5-4377-B7E5-3FD2B92DBB6C}"/>
                </a:ext>
              </a:extLst>
            </p:cNvPr>
            <p:cNvSpPr>
              <a:spLocks noChangeShapeType="1"/>
            </p:cNvSpPr>
            <p:nvPr/>
          </p:nvSpPr>
          <p:spPr bwMode="auto">
            <a:xfrm>
              <a:off x="3406" y="2652"/>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84" name="Text Box 73">
              <a:extLst>
                <a:ext uri="{FF2B5EF4-FFF2-40B4-BE49-F238E27FC236}">
                  <a16:creationId xmlns:a16="http://schemas.microsoft.com/office/drawing/2014/main" id="{B481D2F3-1345-449A-940F-66A477F18DFA}"/>
                </a:ext>
              </a:extLst>
            </p:cNvPr>
            <p:cNvSpPr txBox="1">
              <a:spLocks noChangeArrowheads="1"/>
            </p:cNvSpPr>
            <p:nvPr/>
          </p:nvSpPr>
          <p:spPr bwMode="auto">
            <a:xfrm>
              <a:off x="3140" y="2663"/>
              <a:ext cx="24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latin typeface="Arial" panose="020B0604020202020204" pitchFamily="34" charset="0"/>
                </a:rPr>
                <a:t>cr</a:t>
              </a:r>
            </a:p>
          </p:txBody>
        </p:sp>
        <p:sp>
          <p:nvSpPr>
            <p:cNvPr id="87085" name="Text Box 74">
              <a:extLst>
                <a:ext uri="{FF2B5EF4-FFF2-40B4-BE49-F238E27FC236}">
                  <a16:creationId xmlns:a16="http://schemas.microsoft.com/office/drawing/2014/main" id="{66505035-DBAB-4A8C-98CB-3F3F3E2AE540}"/>
                </a:ext>
              </a:extLst>
            </p:cNvPr>
            <p:cNvSpPr txBox="1">
              <a:spLocks noChangeArrowheads="1"/>
            </p:cNvSpPr>
            <p:nvPr/>
          </p:nvSpPr>
          <p:spPr bwMode="auto">
            <a:xfrm>
              <a:off x="3436" y="267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latin typeface="Arial" panose="020B0604020202020204" pitchFamily="34" charset="0"/>
                </a:rPr>
                <a:t>lf</a:t>
              </a:r>
            </a:p>
          </p:txBody>
        </p:sp>
      </p:grpSp>
      <p:sp>
        <p:nvSpPr>
          <p:cNvPr id="87072" name="Rectangle 78">
            <a:extLst>
              <a:ext uri="{FF2B5EF4-FFF2-40B4-BE49-F238E27FC236}">
                <a16:creationId xmlns:a16="http://schemas.microsoft.com/office/drawing/2014/main" id="{4E8313ED-C8CC-4254-91A2-8931128AE99D}"/>
              </a:ext>
            </a:extLst>
          </p:cNvPr>
          <p:cNvSpPr>
            <a:spLocks noChangeArrowheads="1"/>
          </p:cNvSpPr>
          <p:nvPr/>
        </p:nvSpPr>
        <p:spPr bwMode="auto">
          <a:xfrm>
            <a:off x="1138238" y="4513263"/>
            <a:ext cx="5170487" cy="11207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7073" name="Text Box 80">
            <a:extLst>
              <a:ext uri="{FF2B5EF4-FFF2-40B4-BE49-F238E27FC236}">
                <a16:creationId xmlns:a16="http://schemas.microsoft.com/office/drawing/2014/main" id="{37C3108B-6CA9-4D8E-80ED-7637E6085CA5}"/>
              </a:ext>
            </a:extLst>
          </p:cNvPr>
          <p:cNvSpPr txBox="1">
            <a:spLocks noChangeArrowheads="1"/>
          </p:cNvSpPr>
          <p:nvPr/>
        </p:nvSpPr>
        <p:spPr bwMode="auto">
          <a:xfrm>
            <a:off x="3074988" y="4837113"/>
            <a:ext cx="1411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solidFill>
                  <a:srgbClr val="000099"/>
                </a:solidFill>
                <a:latin typeface="Arial" panose="020B0604020202020204" pitchFamily="34" charset="0"/>
              </a:rPr>
              <a:t>entity body</a:t>
            </a:r>
          </a:p>
        </p:txBody>
      </p:sp>
      <p:grpSp>
        <p:nvGrpSpPr>
          <p:cNvPr id="87074" name="Group 81">
            <a:extLst>
              <a:ext uri="{FF2B5EF4-FFF2-40B4-BE49-F238E27FC236}">
                <a16:creationId xmlns:a16="http://schemas.microsoft.com/office/drawing/2014/main" id="{F88BDD69-5C6A-4B73-AD09-364924681591}"/>
              </a:ext>
            </a:extLst>
          </p:cNvPr>
          <p:cNvGrpSpPr>
            <a:grpSpLocks/>
          </p:cNvGrpSpPr>
          <p:nvPr/>
        </p:nvGrpSpPr>
        <p:grpSpPr bwMode="auto">
          <a:xfrm>
            <a:off x="974725" y="4851400"/>
            <a:ext cx="331788" cy="461963"/>
            <a:chOff x="462" y="1727"/>
            <a:chExt cx="209" cy="291"/>
          </a:xfrm>
        </p:grpSpPr>
        <p:sp>
          <p:nvSpPr>
            <p:cNvPr id="87079" name="Rectangle 82">
              <a:extLst>
                <a:ext uri="{FF2B5EF4-FFF2-40B4-BE49-F238E27FC236}">
                  <a16:creationId xmlns:a16="http://schemas.microsoft.com/office/drawing/2014/main" id="{90FDF5FB-35F0-49A6-AFD4-2CAD43B3EA00}"/>
                </a:ext>
              </a:extLst>
            </p:cNvPr>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7080" name="Text Box 83">
              <a:extLst>
                <a:ext uri="{FF2B5EF4-FFF2-40B4-BE49-F238E27FC236}">
                  <a16:creationId xmlns:a16="http://schemas.microsoft.com/office/drawing/2014/main" id="{24092F7B-A89F-459E-9FC6-453A2E5F27B5}"/>
                </a:ext>
              </a:extLst>
            </p:cNvPr>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latin typeface="Arial" panose="020B0604020202020204" pitchFamily="34" charset="0"/>
                </a:rPr>
                <a:t>~</a:t>
              </a:r>
            </a:p>
          </p:txBody>
        </p:sp>
        <p:sp>
          <p:nvSpPr>
            <p:cNvPr id="87081" name="Text Box 84">
              <a:extLst>
                <a:ext uri="{FF2B5EF4-FFF2-40B4-BE49-F238E27FC236}">
                  <a16:creationId xmlns:a16="http://schemas.microsoft.com/office/drawing/2014/main" id="{72C32C99-3974-4008-8015-B3433E895838}"/>
                </a:ext>
              </a:extLst>
            </p:cNvPr>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latin typeface="Arial" panose="020B0604020202020204" pitchFamily="34" charset="0"/>
                </a:rPr>
                <a:t>~</a:t>
              </a:r>
            </a:p>
          </p:txBody>
        </p:sp>
      </p:grpSp>
      <p:grpSp>
        <p:nvGrpSpPr>
          <p:cNvPr id="87075" name="Group 85">
            <a:extLst>
              <a:ext uri="{FF2B5EF4-FFF2-40B4-BE49-F238E27FC236}">
                <a16:creationId xmlns:a16="http://schemas.microsoft.com/office/drawing/2014/main" id="{17A70014-9A8E-4799-AD8D-CDF84244F339}"/>
              </a:ext>
            </a:extLst>
          </p:cNvPr>
          <p:cNvGrpSpPr>
            <a:grpSpLocks/>
          </p:cNvGrpSpPr>
          <p:nvPr/>
        </p:nvGrpSpPr>
        <p:grpSpPr bwMode="auto">
          <a:xfrm>
            <a:off x="6134100" y="4841875"/>
            <a:ext cx="331788" cy="461963"/>
            <a:chOff x="462" y="1727"/>
            <a:chExt cx="209" cy="291"/>
          </a:xfrm>
        </p:grpSpPr>
        <p:sp>
          <p:nvSpPr>
            <p:cNvPr id="87076" name="Rectangle 86">
              <a:extLst>
                <a:ext uri="{FF2B5EF4-FFF2-40B4-BE49-F238E27FC236}">
                  <a16:creationId xmlns:a16="http://schemas.microsoft.com/office/drawing/2014/main" id="{49501C0E-DD35-48A7-9931-6D8D4B74DDBF}"/>
                </a:ext>
              </a:extLst>
            </p:cNvPr>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7077" name="Text Box 87">
              <a:extLst>
                <a:ext uri="{FF2B5EF4-FFF2-40B4-BE49-F238E27FC236}">
                  <a16:creationId xmlns:a16="http://schemas.microsoft.com/office/drawing/2014/main" id="{0B50659A-0FE6-4465-B7EF-ED0023194F0B}"/>
                </a:ext>
              </a:extLst>
            </p:cNvPr>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latin typeface="Arial" panose="020B0604020202020204" pitchFamily="34" charset="0"/>
                </a:rPr>
                <a:t>~</a:t>
              </a:r>
            </a:p>
          </p:txBody>
        </p:sp>
        <p:sp>
          <p:nvSpPr>
            <p:cNvPr id="87078" name="Text Box 88">
              <a:extLst>
                <a:ext uri="{FF2B5EF4-FFF2-40B4-BE49-F238E27FC236}">
                  <a16:creationId xmlns:a16="http://schemas.microsoft.com/office/drawing/2014/main" id="{34CEAC30-C133-4091-B6BC-092E811A96D0}"/>
                </a:ext>
              </a:extLst>
            </p:cNvPr>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latin typeface="Arial" panose="020B0604020202020204" pitchFamily="34" charset="0"/>
                </a:rPr>
                <a:t>~</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a:extLst>
              <a:ext uri="{FF2B5EF4-FFF2-40B4-BE49-F238E27FC236}">
                <a16:creationId xmlns:a16="http://schemas.microsoft.com/office/drawing/2014/main" id="{905722AE-ABEA-401B-8094-BA74312BF11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89090" name="Rectangle 8">
            <a:extLst>
              <a:ext uri="{FF2B5EF4-FFF2-40B4-BE49-F238E27FC236}">
                <a16:creationId xmlns:a16="http://schemas.microsoft.com/office/drawing/2014/main" id="{A368E1EC-4FBA-48FB-B11B-A203DD2FD43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C402F28C-5C59-4289-B49B-61B1A399B6B4}" type="slidenum">
              <a:rPr lang="en-US" altLang="en-US" sz="1200" smtClean="0">
                <a:latin typeface="Tahoma" panose="020B0604030504040204" pitchFamily="34" charset="0"/>
              </a:rPr>
              <a:pPr>
                <a:lnSpc>
                  <a:spcPct val="100000"/>
                </a:lnSpc>
                <a:spcBef>
                  <a:spcPct val="0"/>
                </a:spcBef>
                <a:buClrTx/>
                <a:buSzTx/>
                <a:buFontTx/>
                <a:buNone/>
              </a:pPr>
              <a:t>29</a:t>
            </a:fld>
            <a:endParaRPr lang="en-US" altLang="en-US" sz="1200">
              <a:latin typeface="Tahoma" panose="020B0604030504040204" pitchFamily="34" charset="0"/>
            </a:endParaRPr>
          </a:p>
        </p:txBody>
      </p:sp>
      <p:pic>
        <p:nvPicPr>
          <p:cNvPr id="89091" name="Picture 12" descr="underline_base">
            <a:extLst>
              <a:ext uri="{FF2B5EF4-FFF2-40B4-BE49-F238E27FC236}">
                <a16:creationId xmlns:a16="http://schemas.microsoft.com/office/drawing/2014/main" id="{D93F263A-3B82-4706-B566-B6410D2677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475" y="9048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2" name="Rectangle 2">
            <a:extLst>
              <a:ext uri="{FF2B5EF4-FFF2-40B4-BE49-F238E27FC236}">
                <a16:creationId xmlns:a16="http://schemas.microsoft.com/office/drawing/2014/main" id="{04EC8B05-9052-43AF-90D0-71851D385208}"/>
              </a:ext>
            </a:extLst>
          </p:cNvPr>
          <p:cNvSpPr>
            <a:spLocks noGrp="1" noChangeArrowheads="1"/>
          </p:cNvSpPr>
          <p:nvPr>
            <p:ph type="title"/>
          </p:nvPr>
        </p:nvSpPr>
        <p:spPr>
          <a:xfrm>
            <a:off x="446088" y="223838"/>
            <a:ext cx="8186737" cy="903287"/>
          </a:xfrm>
        </p:spPr>
        <p:txBody>
          <a:bodyPr/>
          <a:lstStyle/>
          <a:p>
            <a:r>
              <a:rPr lang="en-US" altLang="en-US" sz="4000">
                <a:ea typeface="ＭＳ Ｐゴシック" panose="020B0600070205080204" pitchFamily="34" charset="-128"/>
              </a:rPr>
              <a:t>Uploading form input</a:t>
            </a:r>
          </a:p>
        </p:txBody>
      </p:sp>
      <p:sp>
        <p:nvSpPr>
          <p:cNvPr id="89093" name="Rectangle 3">
            <a:extLst>
              <a:ext uri="{FF2B5EF4-FFF2-40B4-BE49-F238E27FC236}">
                <a16:creationId xmlns:a16="http://schemas.microsoft.com/office/drawing/2014/main" id="{B93A7D41-28CD-4F90-B6E5-7D73CB9A226B}"/>
              </a:ext>
            </a:extLst>
          </p:cNvPr>
          <p:cNvSpPr>
            <a:spLocks noGrp="1" noChangeArrowheads="1"/>
          </p:cNvSpPr>
          <p:nvPr>
            <p:ph type="body" sz="half" idx="1"/>
          </p:nvPr>
        </p:nvSpPr>
        <p:spPr>
          <a:xfrm>
            <a:off x="700088" y="1343025"/>
            <a:ext cx="3810000" cy="2662238"/>
          </a:xfrm>
        </p:spPr>
        <p:txBody>
          <a:bodyPr/>
          <a:lstStyle/>
          <a:p>
            <a:pPr>
              <a:buFont typeface="Wingdings" panose="05000000000000000000" pitchFamily="2" charset="2"/>
              <a:buNone/>
            </a:pPr>
            <a:r>
              <a:rPr lang="en-US" altLang="en-US" u="sng">
                <a:solidFill>
                  <a:srgbClr val="CC0000"/>
                </a:solidFill>
                <a:ea typeface="ＭＳ Ｐゴシック" panose="020B0600070205080204" pitchFamily="34" charset="-128"/>
              </a:rPr>
              <a:t>POST method:</a:t>
            </a:r>
            <a:endParaRPr lang="en-US" altLang="en-US">
              <a:solidFill>
                <a:srgbClr val="CC0000"/>
              </a:solidFill>
              <a:ea typeface="ＭＳ Ｐゴシック" panose="020B0600070205080204" pitchFamily="34" charset="-128"/>
            </a:endParaRPr>
          </a:p>
          <a:p>
            <a:r>
              <a:rPr lang="en-US" altLang="en-US" sz="2400">
                <a:ea typeface="ＭＳ Ｐゴシック" panose="020B0600070205080204" pitchFamily="34" charset="-128"/>
              </a:rPr>
              <a:t>web page often includes form input</a:t>
            </a:r>
          </a:p>
          <a:p>
            <a:r>
              <a:rPr lang="en-US" altLang="en-US" sz="2400">
                <a:ea typeface="ＭＳ Ｐゴシック" panose="020B0600070205080204" pitchFamily="34" charset="-128"/>
              </a:rPr>
              <a:t>input is uploaded to server in entity body</a:t>
            </a:r>
          </a:p>
        </p:txBody>
      </p:sp>
      <p:sp>
        <p:nvSpPr>
          <p:cNvPr id="89094" name="Rectangle 4">
            <a:extLst>
              <a:ext uri="{FF2B5EF4-FFF2-40B4-BE49-F238E27FC236}">
                <a16:creationId xmlns:a16="http://schemas.microsoft.com/office/drawing/2014/main" id="{2E1185A2-03FB-48B3-9476-900A7DDCD20F}"/>
              </a:ext>
            </a:extLst>
          </p:cNvPr>
          <p:cNvSpPr>
            <a:spLocks noGrp="1" noChangeArrowheads="1"/>
          </p:cNvSpPr>
          <p:nvPr>
            <p:ph type="body" sz="half" idx="2"/>
          </p:nvPr>
        </p:nvSpPr>
        <p:spPr>
          <a:xfrm>
            <a:off x="703263" y="3409950"/>
            <a:ext cx="3810000" cy="2206625"/>
          </a:xfrm>
        </p:spPr>
        <p:txBody>
          <a:bodyPr/>
          <a:lstStyle/>
          <a:p>
            <a:pPr>
              <a:buFont typeface="Wingdings" panose="05000000000000000000" pitchFamily="2" charset="2"/>
              <a:buNone/>
            </a:pPr>
            <a:r>
              <a:rPr lang="en-US" altLang="en-US" u="sng">
                <a:solidFill>
                  <a:srgbClr val="CC0000"/>
                </a:solidFill>
                <a:ea typeface="ＭＳ Ｐゴシック" panose="020B0600070205080204" pitchFamily="34" charset="-128"/>
              </a:rPr>
              <a:t>URL method:</a:t>
            </a:r>
          </a:p>
          <a:p>
            <a:r>
              <a:rPr lang="en-US" altLang="en-US" sz="2400">
                <a:ea typeface="ＭＳ Ｐゴシック" panose="020B0600070205080204" pitchFamily="34" charset="-128"/>
              </a:rPr>
              <a:t>uses GET method</a:t>
            </a:r>
          </a:p>
          <a:p>
            <a:r>
              <a:rPr lang="en-US" altLang="en-US" sz="2400">
                <a:ea typeface="ＭＳ Ｐゴシック" panose="020B0600070205080204" pitchFamily="34" charset="-128"/>
              </a:rPr>
              <a:t>input is uploaded in URL field of request line:</a:t>
            </a:r>
          </a:p>
          <a:p>
            <a:pPr>
              <a:buFont typeface="Wingdings" panose="05000000000000000000" pitchFamily="2" charset="2"/>
              <a:buNone/>
            </a:pPr>
            <a:endParaRPr lang="en-US" altLang="en-US" sz="2400">
              <a:ea typeface="ＭＳ Ｐゴシック" panose="020B0600070205080204" pitchFamily="34" charset="-128"/>
            </a:endParaRPr>
          </a:p>
        </p:txBody>
      </p:sp>
      <p:sp>
        <p:nvSpPr>
          <p:cNvPr id="89095" name="Text Box 5">
            <a:extLst>
              <a:ext uri="{FF2B5EF4-FFF2-40B4-BE49-F238E27FC236}">
                <a16:creationId xmlns:a16="http://schemas.microsoft.com/office/drawing/2014/main" id="{E8501746-0A4C-435C-8A6D-F6F1ED0BB7C0}"/>
              </a:ext>
            </a:extLst>
          </p:cNvPr>
          <p:cNvSpPr txBox="1">
            <a:spLocks noChangeArrowheads="1"/>
          </p:cNvSpPr>
          <p:nvPr/>
        </p:nvSpPr>
        <p:spPr bwMode="auto">
          <a:xfrm>
            <a:off x="1798638" y="5080000"/>
            <a:ext cx="6191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b="1">
                <a:latin typeface="Courier New" panose="02070309020205020404" pitchFamily="49" charset="0"/>
              </a:rPr>
              <a:t>www.somesite.com/animalsearch?monkeys&amp;banana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9C4C877A-901D-4115-A086-E2C1FC18B87C}"/>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35842" name="Rectangle 8">
            <a:extLst>
              <a:ext uri="{FF2B5EF4-FFF2-40B4-BE49-F238E27FC236}">
                <a16:creationId xmlns:a16="http://schemas.microsoft.com/office/drawing/2014/main" id="{3456FFD8-C7CF-49D1-852B-BF8E26D1FC3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CC8831C3-E925-41B1-9979-0D7C7C929BBB}" type="slidenum">
              <a:rPr lang="en-US" altLang="en-US" sz="1200" smtClean="0">
                <a:latin typeface="Tahoma" panose="020B0604030504040204" pitchFamily="34" charset="0"/>
              </a:rPr>
              <a:pPr>
                <a:lnSpc>
                  <a:spcPct val="100000"/>
                </a:lnSpc>
                <a:spcBef>
                  <a:spcPct val="0"/>
                </a:spcBef>
                <a:buClrTx/>
                <a:buSzTx/>
                <a:buFontTx/>
                <a:buNone/>
              </a:pPr>
              <a:t>3</a:t>
            </a:fld>
            <a:endParaRPr lang="en-US" altLang="en-US" sz="1200">
              <a:latin typeface="Tahoma" panose="020B0604030504040204" pitchFamily="34" charset="0"/>
            </a:endParaRPr>
          </a:p>
        </p:txBody>
      </p:sp>
      <p:pic>
        <p:nvPicPr>
          <p:cNvPr id="35843" name="Picture 11" descr="underline_base">
            <a:extLst>
              <a:ext uri="{FF2B5EF4-FFF2-40B4-BE49-F238E27FC236}">
                <a16:creationId xmlns:a16="http://schemas.microsoft.com/office/drawing/2014/main" id="{4DCF6C81-2462-4A14-84E3-1B47CB07AD0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0" y="820738"/>
            <a:ext cx="63992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2">
            <a:extLst>
              <a:ext uri="{FF2B5EF4-FFF2-40B4-BE49-F238E27FC236}">
                <a16:creationId xmlns:a16="http://schemas.microsoft.com/office/drawing/2014/main" id="{421CE95F-2F01-4786-8521-B2438618C7F8}"/>
              </a:ext>
            </a:extLst>
          </p:cNvPr>
          <p:cNvSpPr>
            <a:spLocks noGrp="1" noChangeArrowheads="1"/>
          </p:cNvSpPr>
          <p:nvPr>
            <p:ph type="title"/>
          </p:nvPr>
        </p:nvSpPr>
        <p:spPr>
          <a:xfrm>
            <a:off x="455613" y="0"/>
            <a:ext cx="7772400" cy="1143000"/>
          </a:xfrm>
        </p:spPr>
        <p:txBody>
          <a:bodyPr/>
          <a:lstStyle/>
          <a:p>
            <a:r>
              <a:rPr lang="en-US" altLang="en-US">
                <a:ea typeface="ＭＳ Ｐゴシック" panose="020B0600070205080204" pitchFamily="34" charset="-128"/>
              </a:rPr>
              <a:t>Chapter 2: application layer</a:t>
            </a:r>
          </a:p>
        </p:txBody>
      </p:sp>
      <p:sp>
        <p:nvSpPr>
          <p:cNvPr id="35845" name="Rectangle 3">
            <a:extLst>
              <a:ext uri="{FF2B5EF4-FFF2-40B4-BE49-F238E27FC236}">
                <a16:creationId xmlns:a16="http://schemas.microsoft.com/office/drawing/2014/main" id="{44462BEB-C660-450C-9336-469483E28FF3}"/>
              </a:ext>
            </a:extLst>
          </p:cNvPr>
          <p:cNvSpPr>
            <a:spLocks noGrp="1" noChangeArrowheads="1"/>
          </p:cNvSpPr>
          <p:nvPr>
            <p:ph type="body" sz="half" idx="1"/>
          </p:nvPr>
        </p:nvSpPr>
        <p:spPr>
          <a:xfrm>
            <a:off x="533400" y="1371600"/>
            <a:ext cx="3581400" cy="4648200"/>
          </a:xfrm>
        </p:spPr>
        <p:txBody>
          <a:bodyPr/>
          <a:lstStyle/>
          <a:p>
            <a:pPr>
              <a:buFont typeface="Wingdings" panose="05000000000000000000" pitchFamily="2" charset="2"/>
              <a:buNone/>
            </a:pPr>
            <a:r>
              <a:rPr lang="en-US" altLang="en-US" sz="2400" u="sng">
                <a:solidFill>
                  <a:srgbClr val="CC0000"/>
                </a:solidFill>
                <a:ea typeface="ＭＳ Ｐゴシック" panose="020B0600070205080204" pitchFamily="34" charset="-128"/>
              </a:rPr>
              <a:t>our goals:</a:t>
            </a:r>
            <a:r>
              <a:rPr lang="en-US" altLang="en-US" sz="2400">
                <a:solidFill>
                  <a:srgbClr val="CC0000"/>
                </a:solidFill>
                <a:ea typeface="ＭＳ Ｐゴシック" panose="020B0600070205080204" pitchFamily="34" charset="-128"/>
              </a:rPr>
              <a:t> </a:t>
            </a:r>
          </a:p>
          <a:p>
            <a:r>
              <a:rPr lang="en-US" altLang="en-US" sz="2400">
                <a:ea typeface="ＭＳ Ｐゴシック" panose="020B0600070205080204" pitchFamily="34" charset="-128"/>
              </a:rPr>
              <a:t>conceptual, implementation aspects of network application protocols</a:t>
            </a:r>
          </a:p>
          <a:p>
            <a:pPr lvl="1"/>
            <a:r>
              <a:rPr lang="en-US" altLang="en-US">
                <a:ea typeface="ＭＳ Ｐゴシック" panose="020B0600070205080204" pitchFamily="34" charset="-128"/>
              </a:rPr>
              <a:t>transport-layer service models</a:t>
            </a:r>
          </a:p>
          <a:p>
            <a:pPr lvl="1"/>
            <a:r>
              <a:rPr lang="en-US" altLang="en-US">
                <a:ea typeface="ＭＳ Ｐゴシック" panose="020B0600070205080204" pitchFamily="34" charset="-128"/>
              </a:rPr>
              <a:t>client-server paradigm</a:t>
            </a:r>
          </a:p>
          <a:p>
            <a:pPr lvl="1"/>
            <a:r>
              <a:rPr lang="en-US" altLang="en-US">
                <a:ea typeface="ＭＳ Ｐゴシック" panose="020B0600070205080204" pitchFamily="34" charset="-128"/>
              </a:rPr>
              <a:t>peer-to-peer paradigm</a:t>
            </a:r>
            <a:endParaRPr lang="en-US" altLang="en-US" sz="2000">
              <a:ea typeface="ＭＳ Ｐゴシック" panose="020B0600070205080204" pitchFamily="34" charset="-128"/>
            </a:endParaRPr>
          </a:p>
        </p:txBody>
      </p:sp>
      <p:sp>
        <p:nvSpPr>
          <p:cNvPr id="35846" name="Rectangle 4">
            <a:extLst>
              <a:ext uri="{FF2B5EF4-FFF2-40B4-BE49-F238E27FC236}">
                <a16:creationId xmlns:a16="http://schemas.microsoft.com/office/drawing/2014/main" id="{75514608-C9F7-4059-AE8D-C986F761F136}"/>
              </a:ext>
            </a:extLst>
          </p:cNvPr>
          <p:cNvSpPr>
            <a:spLocks noGrp="1" noChangeArrowheads="1"/>
          </p:cNvSpPr>
          <p:nvPr>
            <p:ph type="body" sz="half" idx="2"/>
          </p:nvPr>
        </p:nvSpPr>
        <p:spPr>
          <a:xfrm>
            <a:off x="4419600" y="1441450"/>
            <a:ext cx="3667125" cy="4648200"/>
          </a:xfrm>
        </p:spPr>
        <p:txBody>
          <a:bodyPr/>
          <a:lstStyle/>
          <a:p>
            <a:r>
              <a:rPr lang="en-US" altLang="en-US" sz="2400">
                <a:ea typeface="ＭＳ Ｐゴシック" panose="020B0600070205080204" pitchFamily="34" charset="-128"/>
              </a:rPr>
              <a:t>learn about protocols by examining popular application-level protocols</a:t>
            </a:r>
          </a:p>
          <a:p>
            <a:pPr lvl="1"/>
            <a:r>
              <a:rPr lang="en-US" altLang="en-US" sz="2000">
                <a:ea typeface="ＭＳ Ｐゴシック" panose="020B0600070205080204" pitchFamily="34" charset="-128"/>
              </a:rPr>
              <a:t>HTTP</a:t>
            </a:r>
          </a:p>
          <a:p>
            <a:pPr lvl="1"/>
            <a:r>
              <a:rPr lang="en-US" altLang="en-US" sz="2000">
                <a:ea typeface="ＭＳ Ｐゴシック" panose="020B0600070205080204" pitchFamily="34" charset="-128"/>
              </a:rPr>
              <a:t>FTP</a:t>
            </a:r>
          </a:p>
          <a:p>
            <a:pPr lvl="1"/>
            <a:r>
              <a:rPr lang="en-US" altLang="en-US" sz="2000">
                <a:ea typeface="ＭＳ Ｐゴシック" panose="020B0600070205080204" pitchFamily="34" charset="-128"/>
              </a:rPr>
              <a:t>SMTP / POP3 / IMAP</a:t>
            </a:r>
          </a:p>
          <a:p>
            <a:pPr lvl="1"/>
            <a:r>
              <a:rPr lang="en-US" altLang="en-US" sz="2000">
                <a:ea typeface="ＭＳ Ｐゴシック" panose="020B0600070205080204" pitchFamily="34" charset="-128"/>
              </a:rPr>
              <a:t>DNS</a:t>
            </a:r>
          </a:p>
          <a:p>
            <a:r>
              <a:rPr lang="en-US" altLang="en-US" sz="2400">
                <a:ea typeface="ＭＳ Ｐゴシック" panose="020B0600070205080204" pitchFamily="34" charset="-128"/>
              </a:rPr>
              <a:t>creating network applications</a:t>
            </a:r>
          </a:p>
          <a:p>
            <a:pPr lvl="1"/>
            <a:r>
              <a:rPr lang="en-US" altLang="en-US">
                <a:ea typeface="ＭＳ Ｐゴシック" panose="020B0600070205080204" pitchFamily="34" charset="-128"/>
              </a:rPr>
              <a:t>socket API</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a:extLst>
              <a:ext uri="{FF2B5EF4-FFF2-40B4-BE49-F238E27FC236}">
                <a16:creationId xmlns:a16="http://schemas.microsoft.com/office/drawing/2014/main" id="{3D1D6FB7-7118-4B36-9894-8B3645CF64E0}"/>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91138" name="Rectangle 8">
            <a:extLst>
              <a:ext uri="{FF2B5EF4-FFF2-40B4-BE49-F238E27FC236}">
                <a16:creationId xmlns:a16="http://schemas.microsoft.com/office/drawing/2014/main" id="{65AB0023-EAE6-4AB0-B1A5-844C2D4B284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41022EDE-5B6D-4860-AE16-401288F4004F}" type="slidenum">
              <a:rPr lang="en-US" altLang="en-US" sz="1200" smtClean="0">
                <a:latin typeface="Tahoma" panose="020B0604030504040204" pitchFamily="34" charset="0"/>
              </a:rPr>
              <a:pPr>
                <a:lnSpc>
                  <a:spcPct val="100000"/>
                </a:lnSpc>
                <a:spcBef>
                  <a:spcPct val="0"/>
                </a:spcBef>
                <a:buClrTx/>
                <a:buSzTx/>
                <a:buFontTx/>
                <a:buNone/>
              </a:pPr>
              <a:t>30</a:t>
            </a:fld>
            <a:endParaRPr lang="en-US" altLang="en-US" sz="1200">
              <a:latin typeface="Tahoma" panose="020B0604030504040204" pitchFamily="34" charset="0"/>
            </a:endParaRPr>
          </a:p>
        </p:txBody>
      </p:sp>
      <p:pic>
        <p:nvPicPr>
          <p:cNvPr id="91139" name="Picture 10" descr="underline_base">
            <a:extLst>
              <a:ext uri="{FF2B5EF4-FFF2-40B4-BE49-F238E27FC236}">
                <a16:creationId xmlns:a16="http://schemas.microsoft.com/office/drawing/2014/main" id="{A187FFE8-C7F5-4D82-B46C-54FD86AE2F2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1023938"/>
            <a:ext cx="3240087"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0" name="Rectangle 2">
            <a:extLst>
              <a:ext uri="{FF2B5EF4-FFF2-40B4-BE49-F238E27FC236}">
                <a16:creationId xmlns:a16="http://schemas.microsoft.com/office/drawing/2014/main" id="{980A2518-AAF8-4757-9F2F-0FE4C63FD265}"/>
              </a:ext>
            </a:extLst>
          </p:cNvPr>
          <p:cNvSpPr>
            <a:spLocks noGrp="1" noChangeArrowheads="1"/>
          </p:cNvSpPr>
          <p:nvPr>
            <p:ph type="title"/>
          </p:nvPr>
        </p:nvSpPr>
        <p:spPr>
          <a:xfrm>
            <a:off x="533400" y="228600"/>
            <a:ext cx="3479800" cy="1143000"/>
          </a:xfrm>
        </p:spPr>
        <p:txBody>
          <a:bodyPr/>
          <a:lstStyle/>
          <a:p>
            <a:r>
              <a:rPr lang="en-US" altLang="en-US">
                <a:ea typeface="ＭＳ Ｐゴシック" panose="020B0600070205080204" pitchFamily="34" charset="-128"/>
              </a:rPr>
              <a:t>Method types</a:t>
            </a:r>
          </a:p>
        </p:txBody>
      </p:sp>
      <p:sp>
        <p:nvSpPr>
          <p:cNvPr id="91141" name="Rectangle 3">
            <a:extLst>
              <a:ext uri="{FF2B5EF4-FFF2-40B4-BE49-F238E27FC236}">
                <a16:creationId xmlns:a16="http://schemas.microsoft.com/office/drawing/2014/main" id="{36F1FBE4-37CA-4F81-B329-667124727AFE}"/>
              </a:ext>
            </a:extLst>
          </p:cNvPr>
          <p:cNvSpPr>
            <a:spLocks noGrp="1" noChangeArrowheads="1"/>
          </p:cNvSpPr>
          <p:nvPr>
            <p:ph type="body" sz="half" idx="1"/>
          </p:nvPr>
        </p:nvSpPr>
        <p:spPr>
          <a:xfrm>
            <a:off x="533400" y="1611313"/>
            <a:ext cx="3810000" cy="4648200"/>
          </a:xfrm>
        </p:spPr>
        <p:txBody>
          <a:bodyPr/>
          <a:lstStyle/>
          <a:p>
            <a:pPr>
              <a:buFont typeface="Wingdings" panose="05000000000000000000" pitchFamily="2" charset="2"/>
              <a:buNone/>
            </a:pPr>
            <a:r>
              <a:rPr lang="en-US" altLang="en-US">
                <a:solidFill>
                  <a:srgbClr val="CC0000"/>
                </a:solidFill>
                <a:ea typeface="ＭＳ Ｐゴシック" panose="020B0600070205080204" pitchFamily="34" charset="-128"/>
              </a:rPr>
              <a:t>HTTP/1.0:</a:t>
            </a:r>
          </a:p>
          <a:p>
            <a:r>
              <a:rPr lang="en-US" altLang="en-US" sz="2400">
                <a:ea typeface="ＭＳ Ｐゴシック" panose="020B0600070205080204" pitchFamily="34" charset="-128"/>
              </a:rPr>
              <a:t>GET</a:t>
            </a:r>
          </a:p>
          <a:p>
            <a:r>
              <a:rPr lang="en-US" altLang="en-US" sz="2400">
                <a:ea typeface="ＭＳ Ｐゴシック" panose="020B0600070205080204" pitchFamily="34" charset="-128"/>
              </a:rPr>
              <a:t>POST</a:t>
            </a:r>
          </a:p>
          <a:p>
            <a:r>
              <a:rPr lang="en-US" altLang="en-US" sz="2400">
                <a:ea typeface="ＭＳ Ｐゴシック" panose="020B0600070205080204" pitchFamily="34" charset="-128"/>
              </a:rPr>
              <a:t>HEAD</a:t>
            </a:r>
          </a:p>
          <a:p>
            <a:pPr lvl="1"/>
            <a:r>
              <a:rPr lang="en-US" altLang="en-US">
                <a:ea typeface="ＭＳ Ｐゴシック" panose="020B0600070205080204" pitchFamily="34" charset="-128"/>
              </a:rPr>
              <a:t>asks server to leave requested object out of response</a:t>
            </a:r>
          </a:p>
        </p:txBody>
      </p:sp>
      <p:sp>
        <p:nvSpPr>
          <p:cNvPr id="91142" name="Rectangle 4">
            <a:extLst>
              <a:ext uri="{FF2B5EF4-FFF2-40B4-BE49-F238E27FC236}">
                <a16:creationId xmlns:a16="http://schemas.microsoft.com/office/drawing/2014/main" id="{4D6A2CA2-9C04-4CF8-866A-66A0211A50E0}"/>
              </a:ext>
            </a:extLst>
          </p:cNvPr>
          <p:cNvSpPr>
            <a:spLocks noGrp="1" noChangeArrowheads="1"/>
          </p:cNvSpPr>
          <p:nvPr>
            <p:ph type="body" sz="half" idx="2"/>
          </p:nvPr>
        </p:nvSpPr>
        <p:spPr>
          <a:xfrm>
            <a:off x="4495800" y="1611313"/>
            <a:ext cx="3810000" cy="4648200"/>
          </a:xfrm>
        </p:spPr>
        <p:txBody>
          <a:bodyPr/>
          <a:lstStyle/>
          <a:p>
            <a:pPr>
              <a:buFont typeface="Wingdings" panose="05000000000000000000" pitchFamily="2" charset="2"/>
              <a:buNone/>
            </a:pPr>
            <a:r>
              <a:rPr lang="en-US" altLang="en-US">
                <a:solidFill>
                  <a:srgbClr val="CC0000"/>
                </a:solidFill>
                <a:ea typeface="ＭＳ Ｐゴシック" panose="020B0600070205080204" pitchFamily="34" charset="-128"/>
              </a:rPr>
              <a:t>HTTP/1.1:</a:t>
            </a:r>
          </a:p>
          <a:p>
            <a:r>
              <a:rPr lang="en-US" altLang="en-US" sz="2400">
                <a:ea typeface="ＭＳ Ｐゴシック" panose="020B0600070205080204" pitchFamily="34" charset="-128"/>
              </a:rPr>
              <a:t>GET, POST, HEAD</a:t>
            </a:r>
          </a:p>
          <a:p>
            <a:r>
              <a:rPr lang="en-US" altLang="en-US" sz="2400">
                <a:ea typeface="ＭＳ Ｐゴシック" panose="020B0600070205080204" pitchFamily="34" charset="-128"/>
              </a:rPr>
              <a:t>PUT</a:t>
            </a:r>
          </a:p>
          <a:p>
            <a:pPr lvl="1"/>
            <a:r>
              <a:rPr lang="en-US" altLang="en-US">
                <a:ea typeface="ＭＳ Ｐゴシック" panose="020B0600070205080204" pitchFamily="34" charset="-128"/>
              </a:rPr>
              <a:t>uploads file in entity body to path specified in URL field</a:t>
            </a:r>
          </a:p>
          <a:p>
            <a:r>
              <a:rPr lang="en-US" altLang="en-US" sz="2400">
                <a:ea typeface="ＭＳ Ｐゴシック" panose="020B0600070205080204" pitchFamily="34" charset="-128"/>
              </a:rPr>
              <a:t>DELETE</a:t>
            </a:r>
          </a:p>
          <a:p>
            <a:pPr lvl="1"/>
            <a:r>
              <a:rPr lang="en-US" altLang="en-US">
                <a:ea typeface="ＭＳ Ｐゴシック" panose="020B0600070205080204" pitchFamily="34" charset="-128"/>
              </a:rPr>
              <a:t>deletes file specified in the URL field</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3AA614A-92A8-5C44-8880-7ACBBF3EF1F5}"/>
                  </a:ext>
                </a:extLst>
              </p14:cNvPr>
              <p14:cNvContentPartPr/>
              <p14:nvPr/>
            </p14:nvContentPartPr>
            <p14:xfrm>
              <a:off x="637200" y="4300560"/>
              <a:ext cx="4152960" cy="1373760"/>
            </p14:xfrm>
          </p:contentPart>
        </mc:Choice>
        <mc:Fallback xmlns="">
          <p:pic>
            <p:nvPicPr>
              <p:cNvPr id="2" name="Ink 1">
                <a:extLst>
                  <a:ext uri="{FF2B5EF4-FFF2-40B4-BE49-F238E27FC236}">
                    <a16:creationId xmlns:a16="http://schemas.microsoft.com/office/drawing/2014/main" id="{83AA614A-92A8-5C44-8880-7ACBBF3EF1F5}"/>
                  </a:ext>
                </a:extLst>
              </p:cNvPr>
              <p:cNvPicPr/>
              <p:nvPr/>
            </p:nvPicPr>
            <p:blipFill>
              <a:blip r:embed="rId5"/>
              <a:stretch>
                <a:fillRect/>
              </a:stretch>
            </p:blipFill>
            <p:spPr>
              <a:xfrm>
                <a:off x="621000" y="4284360"/>
                <a:ext cx="4185360" cy="1406160"/>
              </a:xfrm>
              <a:prstGeom prst="rect">
                <a:avLst/>
              </a:prstGeom>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a:extLst>
              <a:ext uri="{FF2B5EF4-FFF2-40B4-BE49-F238E27FC236}">
                <a16:creationId xmlns:a16="http://schemas.microsoft.com/office/drawing/2014/main" id="{A6C41749-5043-4DEE-9BD2-73CB59B3396C}"/>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93186" name="Rectangle 8">
            <a:extLst>
              <a:ext uri="{FF2B5EF4-FFF2-40B4-BE49-F238E27FC236}">
                <a16:creationId xmlns:a16="http://schemas.microsoft.com/office/drawing/2014/main" id="{18407FC3-26B2-4345-94D8-4F826D34E5A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F681DF15-11DA-4798-941C-020077EF6184}" type="slidenum">
              <a:rPr lang="en-US" altLang="en-US" sz="1200" smtClean="0">
                <a:latin typeface="Tahoma" panose="020B0604030504040204" pitchFamily="34" charset="0"/>
              </a:rPr>
              <a:pPr>
                <a:lnSpc>
                  <a:spcPct val="100000"/>
                </a:lnSpc>
                <a:spcBef>
                  <a:spcPct val="0"/>
                </a:spcBef>
                <a:buClrTx/>
                <a:buSzTx/>
                <a:buFontTx/>
                <a:buNone/>
              </a:pPr>
              <a:t>31</a:t>
            </a:fld>
            <a:endParaRPr lang="en-US" altLang="en-US" sz="1200">
              <a:latin typeface="Tahoma" panose="020B0604030504040204" pitchFamily="34" charset="0"/>
            </a:endParaRPr>
          </a:p>
        </p:txBody>
      </p:sp>
      <p:pic>
        <p:nvPicPr>
          <p:cNvPr id="93187" name="Picture 17" descr="underline_base">
            <a:extLst>
              <a:ext uri="{FF2B5EF4-FFF2-40B4-BE49-F238E27FC236}">
                <a16:creationId xmlns:a16="http://schemas.microsoft.com/office/drawing/2014/main" id="{C22B42EF-8BBD-4019-8E5D-DB0CA5BC44B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88" y="895350"/>
            <a:ext cx="54848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8" name="Rectangle 2">
            <a:extLst>
              <a:ext uri="{FF2B5EF4-FFF2-40B4-BE49-F238E27FC236}">
                <a16:creationId xmlns:a16="http://schemas.microsoft.com/office/drawing/2014/main" id="{AF4309F9-BF16-4239-8818-D82127798DF4}"/>
              </a:ext>
            </a:extLst>
          </p:cNvPr>
          <p:cNvSpPr>
            <a:spLocks noGrp="1" noChangeArrowheads="1"/>
          </p:cNvSpPr>
          <p:nvPr>
            <p:ph type="title"/>
          </p:nvPr>
        </p:nvSpPr>
        <p:spPr>
          <a:xfrm>
            <a:off x="533400" y="158750"/>
            <a:ext cx="7772400" cy="979488"/>
          </a:xfrm>
        </p:spPr>
        <p:txBody>
          <a:bodyPr/>
          <a:lstStyle/>
          <a:p>
            <a:r>
              <a:rPr lang="en-US" altLang="en-US" sz="4000">
                <a:ea typeface="ＭＳ Ｐゴシック" panose="020B0600070205080204" pitchFamily="34" charset="-128"/>
              </a:rPr>
              <a:t>HTTP response message</a:t>
            </a:r>
            <a:endParaRPr lang="en-US" altLang="en-US">
              <a:ea typeface="ＭＳ Ｐゴシック" panose="020B0600070205080204" pitchFamily="34" charset="-128"/>
            </a:endParaRPr>
          </a:p>
        </p:txBody>
      </p:sp>
      <p:sp>
        <p:nvSpPr>
          <p:cNvPr id="93189" name="Text Box 5">
            <a:extLst>
              <a:ext uri="{FF2B5EF4-FFF2-40B4-BE49-F238E27FC236}">
                <a16:creationId xmlns:a16="http://schemas.microsoft.com/office/drawing/2014/main" id="{653D4635-EC02-4D22-A4D6-13E0EC1F03CA}"/>
              </a:ext>
            </a:extLst>
          </p:cNvPr>
          <p:cNvSpPr txBox="1">
            <a:spLocks noChangeArrowheads="1"/>
          </p:cNvSpPr>
          <p:nvPr/>
        </p:nvSpPr>
        <p:spPr bwMode="auto">
          <a:xfrm>
            <a:off x="139700" y="1397000"/>
            <a:ext cx="17907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status line</a:t>
            </a:r>
          </a:p>
          <a:p>
            <a:pPr>
              <a:lnSpc>
                <a:spcPct val="100000"/>
              </a:lnSpc>
              <a:spcBef>
                <a:spcPct val="0"/>
              </a:spcBef>
              <a:buClrTx/>
              <a:buSzTx/>
              <a:buFontTx/>
              <a:buNone/>
            </a:pPr>
            <a:r>
              <a:rPr lang="en-US" altLang="en-US" sz="2000">
                <a:solidFill>
                  <a:srgbClr val="CC0000"/>
                </a:solidFill>
                <a:latin typeface="Arial" panose="020B0604020202020204" pitchFamily="34" charset="0"/>
              </a:rPr>
              <a:t>(protocol</a:t>
            </a:r>
          </a:p>
          <a:p>
            <a:pPr>
              <a:lnSpc>
                <a:spcPct val="100000"/>
              </a:lnSpc>
              <a:spcBef>
                <a:spcPct val="0"/>
              </a:spcBef>
              <a:buClrTx/>
              <a:buSzTx/>
              <a:buFontTx/>
              <a:buNone/>
            </a:pPr>
            <a:r>
              <a:rPr lang="en-US" altLang="en-US" sz="2000">
                <a:solidFill>
                  <a:srgbClr val="CC0000"/>
                </a:solidFill>
                <a:latin typeface="Arial" panose="020B0604020202020204" pitchFamily="34" charset="0"/>
              </a:rPr>
              <a:t>status code</a:t>
            </a:r>
          </a:p>
          <a:p>
            <a:pPr>
              <a:lnSpc>
                <a:spcPct val="100000"/>
              </a:lnSpc>
              <a:spcBef>
                <a:spcPct val="0"/>
              </a:spcBef>
              <a:buClrTx/>
              <a:buSzTx/>
              <a:buFontTx/>
              <a:buNone/>
            </a:pPr>
            <a:r>
              <a:rPr lang="en-US" altLang="en-US" sz="2000">
                <a:solidFill>
                  <a:srgbClr val="CC0000"/>
                </a:solidFill>
                <a:latin typeface="Arial" panose="020B0604020202020204" pitchFamily="34" charset="0"/>
              </a:rPr>
              <a:t>status phrase)</a:t>
            </a:r>
            <a:endParaRPr lang="en-US" altLang="en-US" sz="2400">
              <a:solidFill>
                <a:srgbClr val="CC0000"/>
              </a:solidFill>
              <a:latin typeface="Arial" panose="020B0604020202020204" pitchFamily="34" charset="0"/>
            </a:endParaRPr>
          </a:p>
        </p:txBody>
      </p:sp>
      <p:sp>
        <p:nvSpPr>
          <p:cNvPr id="93190" name="Line 6">
            <a:extLst>
              <a:ext uri="{FF2B5EF4-FFF2-40B4-BE49-F238E27FC236}">
                <a16:creationId xmlns:a16="http://schemas.microsoft.com/office/drawing/2014/main" id="{DB7095BD-C102-4590-B110-3A0C97132A26}"/>
              </a:ext>
            </a:extLst>
          </p:cNvPr>
          <p:cNvSpPr>
            <a:spLocks noChangeShapeType="1"/>
          </p:cNvSpPr>
          <p:nvPr/>
        </p:nvSpPr>
        <p:spPr bwMode="auto">
          <a:xfrm>
            <a:off x="1358900" y="1914525"/>
            <a:ext cx="923925" cy="257175"/>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3191" name="Freeform 7">
            <a:extLst>
              <a:ext uri="{FF2B5EF4-FFF2-40B4-BE49-F238E27FC236}">
                <a16:creationId xmlns:a16="http://schemas.microsoft.com/office/drawing/2014/main" id="{082C435A-A2EC-4314-918F-FB3DDD965628}"/>
              </a:ext>
            </a:extLst>
          </p:cNvPr>
          <p:cNvSpPr>
            <a:spLocks/>
          </p:cNvSpPr>
          <p:nvPr/>
        </p:nvSpPr>
        <p:spPr bwMode="auto">
          <a:xfrm>
            <a:off x="2057400" y="2305050"/>
            <a:ext cx="257175" cy="2941638"/>
          </a:xfrm>
          <a:custGeom>
            <a:avLst/>
            <a:gdLst>
              <a:gd name="T0" fmla="*/ 2147483646 w 162"/>
              <a:gd name="T1" fmla="*/ 2147483646 h 1428"/>
              <a:gd name="T2" fmla="*/ 0 w 162"/>
              <a:gd name="T3" fmla="*/ 0 h 1428"/>
              <a:gd name="T4" fmla="*/ 0 w 162"/>
              <a:gd name="T5" fmla="*/ 2147483646 h 1428"/>
              <a:gd name="T6" fmla="*/ 2147483646 w 162"/>
              <a:gd name="T7" fmla="*/ 2147483646 h 1428"/>
              <a:gd name="T8" fmla="*/ 0 60000 65536"/>
              <a:gd name="T9" fmla="*/ 0 60000 65536"/>
              <a:gd name="T10" fmla="*/ 0 60000 65536"/>
              <a:gd name="T11" fmla="*/ 0 60000 65536"/>
              <a:gd name="T12" fmla="*/ 0 w 162"/>
              <a:gd name="T13" fmla="*/ 0 h 1428"/>
              <a:gd name="T14" fmla="*/ 162 w 162"/>
              <a:gd name="T15" fmla="*/ 1428 h 1428"/>
            </a:gdLst>
            <a:ahLst/>
            <a:cxnLst>
              <a:cxn ang="T8">
                <a:pos x="T0" y="T1"/>
              </a:cxn>
              <a:cxn ang="T9">
                <a:pos x="T2" y="T3"/>
              </a:cxn>
              <a:cxn ang="T10">
                <a:pos x="T4" y="T5"/>
              </a:cxn>
              <a:cxn ang="T11">
                <a:pos x="T6" y="T7"/>
              </a:cxn>
            </a:cxnLst>
            <a:rect l="T12" t="T13" r="T14" b="T15"/>
            <a:pathLst>
              <a:path w="162" h="1428">
                <a:moveTo>
                  <a:pt x="132" y="9"/>
                </a:moveTo>
                <a:lnTo>
                  <a:pt x="0" y="0"/>
                </a:lnTo>
                <a:lnTo>
                  <a:pt x="0" y="1428"/>
                </a:lnTo>
                <a:lnTo>
                  <a:pt x="162" y="1425"/>
                </a:lnTo>
              </a:path>
            </a:pathLst>
          </a:cu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3192" name="Text Box 8">
            <a:extLst>
              <a:ext uri="{FF2B5EF4-FFF2-40B4-BE49-F238E27FC236}">
                <a16:creationId xmlns:a16="http://schemas.microsoft.com/office/drawing/2014/main" id="{CA6403E1-4C2B-4AC1-9256-77AA3C81BEB8}"/>
              </a:ext>
            </a:extLst>
          </p:cNvPr>
          <p:cNvSpPr txBox="1">
            <a:spLocks noChangeArrowheads="1"/>
          </p:cNvSpPr>
          <p:nvPr/>
        </p:nvSpPr>
        <p:spPr bwMode="auto">
          <a:xfrm>
            <a:off x="893763" y="3286125"/>
            <a:ext cx="974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100000"/>
              </a:lnSpc>
              <a:spcBef>
                <a:spcPct val="0"/>
              </a:spcBef>
              <a:buClrTx/>
              <a:buSzTx/>
              <a:buFontTx/>
              <a:buNone/>
            </a:pPr>
            <a:r>
              <a:rPr lang="en-US" altLang="en-US" sz="2000">
                <a:solidFill>
                  <a:srgbClr val="CC0000"/>
                </a:solidFill>
                <a:latin typeface="Arial" panose="020B0604020202020204" pitchFamily="34" charset="0"/>
              </a:rPr>
              <a:t>header</a:t>
            </a:r>
          </a:p>
          <a:p>
            <a:pPr algn="r">
              <a:lnSpc>
                <a:spcPct val="100000"/>
              </a:lnSpc>
              <a:spcBef>
                <a:spcPct val="0"/>
              </a:spcBef>
              <a:buClrTx/>
              <a:buSzTx/>
              <a:buFontTx/>
              <a:buNone/>
            </a:pPr>
            <a:r>
              <a:rPr lang="en-US" altLang="en-US" sz="2000">
                <a:solidFill>
                  <a:srgbClr val="CC0000"/>
                </a:solidFill>
                <a:latin typeface="Arial" panose="020B0604020202020204" pitchFamily="34" charset="0"/>
              </a:rPr>
              <a:t> lines</a:t>
            </a:r>
            <a:endParaRPr lang="en-US" altLang="en-US" sz="2400">
              <a:solidFill>
                <a:srgbClr val="CC0000"/>
              </a:solidFill>
              <a:latin typeface="Arial" panose="020B0604020202020204" pitchFamily="34" charset="0"/>
            </a:endParaRPr>
          </a:p>
        </p:txBody>
      </p:sp>
      <p:sp>
        <p:nvSpPr>
          <p:cNvPr id="93193" name="Line 9">
            <a:extLst>
              <a:ext uri="{FF2B5EF4-FFF2-40B4-BE49-F238E27FC236}">
                <a16:creationId xmlns:a16="http://schemas.microsoft.com/office/drawing/2014/main" id="{B743A45C-98C3-4B73-B5D4-17616B542D3D}"/>
              </a:ext>
            </a:extLst>
          </p:cNvPr>
          <p:cNvSpPr>
            <a:spLocks noChangeShapeType="1"/>
          </p:cNvSpPr>
          <p:nvPr/>
        </p:nvSpPr>
        <p:spPr bwMode="auto">
          <a:xfrm flipV="1">
            <a:off x="1543050" y="5418138"/>
            <a:ext cx="757238" cy="212725"/>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3194" name="Text Box 10">
            <a:extLst>
              <a:ext uri="{FF2B5EF4-FFF2-40B4-BE49-F238E27FC236}">
                <a16:creationId xmlns:a16="http://schemas.microsoft.com/office/drawing/2014/main" id="{95F37BD8-F1E9-4862-B960-1360FD710A57}"/>
              </a:ext>
            </a:extLst>
          </p:cNvPr>
          <p:cNvSpPr txBox="1">
            <a:spLocks noChangeArrowheads="1"/>
          </p:cNvSpPr>
          <p:nvPr/>
        </p:nvSpPr>
        <p:spPr bwMode="auto">
          <a:xfrm>
            <a:off x="293688" y="5297488"/>
            <a:ext cx="13795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data, e.g., </a:t>
            </a:r>
          </a:p>
          <a:p>
            <a:pPr>
              <a:lnSpc>
                <a:spcPct val="100000"/>
              </a:lnSpc>
              <a:spcBef>
                <a:spcPct val="0"/>
              </a:spcBef>
              <a:buClrTx/>
              <a:buSzTx/>
              <a:buFontTx/>
              <a:buNone/>
            </a:pPr>
            <a:r>
              <a:rPr lang="en-US" altLang="en-US" sz="2000">
                <a:solidFill>
                  <a:srgbClr val="CC0000"/>
                </a:solidFill>
                <a:latin typeface="Arial" panose="020B0604020202020204" pitchFamily="34" charset="0"/>
              </a:rPr>
              <a:t>requested</a:t>
            </a:r>
          </a:p>
          <a:p>
            <a:pPr>
              <a:lnSpc>
                <a:spcPct val="100000"/>
              </a:lnSpc>
              <a:spcBef>
                <a:spcPct val="0"/>
              </a:spcBef>
              <a:buClrTx/>
              <a:buSzTx/>
              <a:buFontTx/>
              <a:buNone/>
            </a:pPr>
            <a:r>
              <a:rPr lang="en-US" altLang="en-US" sz="2000">
                <a:solidFill>
                  <a:srgbClr val="CC0000"/>
                </a:solidFill>
                <a:latin typeface="Arial" panose="020B0604020202020204" pitchFamily="34" charset="0"/>
              </a:rPr>
              <a:t>HTML file</a:t>
            </a:r>
            <a:endParaRPr lang="en-US" altLang="en-US" sz="2400">
              <a:solidFill>
                <a:srgbClr val="CC0000"/>
              </a:solidFill>
              <a:latin typeface="Arial" panose="020B0604020202020204" pitchFamily="34" charset="0"/>
            </a:endParaRPr>
          </a:p>
        </p:txBody>
      </p:sp>
      <p:sp>
        <p:nvSpPr>
          <p:cNvPr id="93195" name="Rectangle 15">
            <a:extLst>
              <a:ext uri="{FF2B5EF4-FFF2-40B4-BE49-F238E27FC236}">
                <a16:creationId xmlns:a16="http://schemas.microsoft.com/office/drawing/2014/main" id="{49309589-FE43-4721-BE8B-DC8B0FA4999B}"/>
              </a:ext>
            </a:extLst>
          </p:cNvPr>
          <p:cNvSpPr>
            <a:spLocks noChangeArrowheads="1"/>
          </p:cNvSpPr>
          <p:nvPr/>
        </p:nvSpPr>
        <p:spPr bwMode="auto">
          <a:xfrm>
            <a:off x="2243138" y="2044700"/>
            <a:ext cx="6311900"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90000"/>
              </a:lnSpc>
              <a:spcBef>
                <a:spcPct val="0"/>
              </a:spcBef>
              <a:buClr>
                <a:schemeClr val="accent2"/>
              </a:buClr>
              <a:buSzPct val="85000"/>
              <a:buFont typeface="ZapfDingbats" pitchFamily="82" charset="2"/>
              <a:buNone/>
            </a:pPr>
            <a:r>
              <a:rPr lang="en-US" altLang="en-US" sz="1800" b="1">
                <a:latin typeface="Courier New" panose="02070309020205020404" pitchFamily="49" charset="0"/>
              </a:rPr>
              <a:t>HTTP/1.1 200 OK\r\n</a:t>
            </a:r>
          </a:p>
          <a:p>
            <a:pPr>
              <a:lnSpc>
                <a:spcPct val="90000"/>
              </a:lnSpc>
              <a:spcBef>
                <a:spcPct val="0"/>
              </a:spcBef>
              <a:buClr>
                <a:schemeClr val="accent2"/>
              </a:buClr>
              <a:buSzPct val="85000"/>
              <a:buFont typeface="ZapfDingbats" pitchFamily="82" charset="2"/>
              <a:buNone/>
            </a:pPr>
            <a:r>
              <a:rPr lang="en-US" altLang="en-US" sz="1800" b="1">
                <a:latin typeface="Courier New" panose="02070309020205020404" pitchFamily="49" charset="0"/>
              </a:rPr>
              <a:t>Date: Sun, 26 Sep 2010 20:09:20 GMT\r\n</a:t>
            </a:r>
          </a:p>
          <a:p>
            <a:pPr>
              <a:lnSpc>
                <a:spcPct val="90000"/>
              </a:lnSpc>
              <a:spcBef>
                <a:spcPct val="0"/>
              </a:spcBef>
              <a:buClr>
                <a:schemeClr val="accent2"/>
              </a:buClr>
              <a:buSzPct val="85000"/>
              <a:buFont typeface="ZapfDingbats" pitchFamily="82" charset="2"/>
              <a:buNone/>
            </a:pPr>
            <a:r>
              <a:rPr lang="en-US" altLang="en-US" sz="1800" b="1">
                <a:latin typeface="Courier New" panose="02070309020205020404" pitchFamily="49" charset="0"/>
              </a:rPr>
              <a:t>Server: Apache/2.0.52 (CentOS)\r\n</a:t>
            </a:r>
          </a:p>
          <a:p>
            <a:pPr>
              <a:lnSpc>
                <a:spcPct val="90000"/>
              </a:lnSpc>
              <a:spcBef>
                <a:spcPct val="0"/>
              </a:spcBef>
              <a:buClr>
                <a:schemeClr val="accent2"/>
              </a:buClr>
              <a:buSzPct val="85000"/>
              <a:buFont typeface="ZapfDingbats" pitchFamily="82" charset="2"/>
              <a:buNone/>
            </a:pPr>
            <a:r>
              <a:rPr lang="en-US" altLang="en-US" sz="1800" b="1">
                <a:latin typeface="Courier New" panose="02070309020205020404" pitchFamily="49" charset="0"/>
              </a:rPr>
              <a:t>Last-Modified: Tue, 30 Oct 2007 17:00:02 GMT\r\n</a:t>
            </a:r>
          </a:p>
          <a:p>
            <a:pPr>
              <a:lnSpc>
                <a:spcPct val="90000"/>
              </a:lnSpc>
              <a:spcBef>
                <a:spcPct val="0"/>
              </a:spcBef>
              <a:buClr>
                <a:schemeClr val="accent2"/>
              </a:buClr>
              <a:buSzPct val="85000"/>
              <a:buFont typeface="ZapfDingbats" pitchFamily="82" charset="2"/>
              <a:buNone/>
            </a:pPr>
            <a:r>
              <a:rPr lang="en-US" altLang="en-US" sz="1800" b="1">
                <a:latin typeface="Courier New" panose="02070309020205020404" pitchFamily="49" charset="0"/>
              </a:rPr>
              <a:t>ETag: "17dc6-a5c-bf716880"\r\n</a:t>
            </a:r>
          </a:p>
          <a:p>
            <a:pPr>
              <a:lnSpc>
                <a:spcPct val="90000"/>
              </a:lnSpc>
              <a:spcBef>
                <a:spcPct val="0"/>
              </a:spcBef>
              <a:buClr>
                <a:schemeClr val="accent2"/>
              </a:buClr>
              <a:buSzPct val="85000"/>
              <a:buFont typeface="ZapfDingbats" pitchFamily="82" charset="2"/>
              <a:buNone/>
            </a:pPr>
            <a:r>
              <a:rPr lang="en-US" altLang="en-US" sz="1800" b="1">
                <a:latin typeface="Courier New" panose="02070309020205020404" pitchFamily="49" charset="0"/>
              </a:rPr>
              <a:t>Accept-Ranges: bytes\r\n</a:t>
            </a:r>
          </a:p>
          <a:p>
            <a:pPr>
              <a:lnSpc>
                <a:spcPct val="90000"/>
              </a:lnSpc>
              <a:spcBef>
                <a:spcPct val="0"/>
              </a:spcBef>
              <a:buClr>
                <a:schemeClr val="accent2"/>
              </a:buClr>
              <a:buSzPct val="85000"/>
              <a:buFont typeface="ZapfDingbats" pitchFamily="82" charset="2"/>
              <a:buNone/>
            </a:pPr>
            <a:r>
              <a:rPr lang="en-US" altLang="en-US" sz="1800" b="1">
                <a:latin typeface="Courier New" panose="02070309020205020404" pitchFamily="49" charset="0"/>
              </a:rPr>
              <a:t>Content-Length: 2652\r\n</a:t>
            </a:r>
          </a:p>
          <a:p>
            <a:pPr>
              <a:lnSpc>
                <a:spcPct val="90000"/>
              </a:lnSpc>
              <a:spcBef>
                <a:spcPct val="0"/>
              </a:spcBef>
              <a:buClr>
                <a:schemeClr val="accent2"/>
              </a:buClr>
              <a:buSzPct val="85000"/>
              <a:buFont typeface="ZapfDingbats" pitchFamily="82" charset="2"/>
              <a:buNone/>
            </a:pPr>
            <a:r>
              <a:rPr lang="en-US" altLang="en-US" sz="1800" b="1">
                <a:latin typeface="Courier New" panose="02070309020205020404" pitchFamily="49" charset="0"/>
              </a:rPr>
              <a:t>Keep-Alive: timeout=10, max=100\r\n</a:t>
            </a:r>
          </a:p>
          <a:p>
            <a:pPr>
              <a:lnSpc>
                <a:spcPct val="90000"/>
              </a:lnSpc>
              <a:spcBef>
                <a:spcPct val="0"/>
              </a:spcBef>
              <a:buClr>
                <a:schemeClr val="accent2"/>
              </a:buClr>
              <a:buSzPct val="85000"/>
              <a:buFont typeface="ZapfDingbats" pitchFamily="82" charset="2"/>
              <a:buNone/>
            </a:pPr>
            <a:r>
              <a:rPr lang="en-US" altLang="en-US" sz="1800" b="1">
                <a:latin typeface="Courier New" panose="02070309020205020404" pitchFamily="49" charset="0"/>
              </a:rPr>
              <a:t>Connection: Keep-Alive\r\n</a:t>
            </a:r>
          </a:p>
          <a:p>
            <a:pPr>
              <a:lnSpc>
                <a:spcPct val="90000"/>
              </a:lnSpc>
              <a:spcBef>
                <a:spcPct val="0"/>
              </a:spcBef>
              <a:buClr>
                <a:schemeClr val="accent2"/>
              </a:buClr>
              <a:buSzPct val="85000"/>
              <a:buFont typeface="ZapfDingbats" pitchFamily="82" charset="2"/>
              <a:buNone/>
            </a:pPr>
            <a:r>
              <a:rPr lang="en-US" altLang="en-US" sz="1800" b="1">
                <a:latin typeface="Courier New" panose="02070309020205020404" pitchFamily="49" charset="0"/>
              </a:rPr>
              <a:t>Content-Type: text/html; charset=ISO-8859-1\r\n</a:t>
            </a:r>
          </a:p>
          <a:p>
            <a:pPr>
              <a:lnSpc>
                <a:spcPct val="90000"/>
              </a:lnSpc>
              <a:spcBef>
                <a:spcPct val="0"/>
              </a:spcBef>
              <a:buClr>
                <a:schemeClr val="accent2"/>
              </a:buClr>
              <a:buSzPct val="85000"/>
              <a:buFont typeface="ZapfDingbats" pitchFamily="82" charset="2"/>
              <a:buNone/>
            </a:pPr>
            <a:r>
              <a:rPr lang="en-US" altLang="en-US" sz="1800" b="1">
                <a:latin typeface="Courier New" panose="02070309020205020404" pitchFamily="49" charset="0"/>
              </a:rPr>
              <a:t>\r\n</a:t>
            </a:r>
          </a:p>
          <a:p>
            <a:pPr>
              <a:lnSpc>
                <a:spcPct val="90000"/>
              </a:lnSpc>
              <a:spcBef>
                <a:spcPct val="0"/>
              </a:spcBef>
              <a:buClr>
                <a:schemeClr val="accent2"/>
              </a:buClr>
              <a:buSzPct val="85000"/>
              <a:buFont typeface="ZapfDingbats" pitchFamily="82" charset="2"/>
              <a:buNone/>
            </a:pPr>
            <a:r>
              <a:rPr lang="it-IT" altLang="en-US" sz="1800" b="1">
                <a:latin typeface="Courier New" panose="02070309020205020404" pitchFamily="49" charset="0"/>
              </a:rPr>
              <a:t>data data data data data ... </a:t>
            </a:r>
            <a:endParaRPr lang="en-US" altLang="en-US" sz="1800" b="1">
              <a:latin typeface="Courier New" panose="02070309020205020404" pitchFamily="49"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BBD40C5F-9177-462A-A2B1-B53613376BF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95234" name="Rectangle 8">
            <a:extLst>
              <a:ext uri="{FF2B5EF4-FFF2-40B4-BE49-F238E27FC236}">
                <a16:creationId xmlns:a16="http://schemas.microsoft.com/office/drawing/2014/main" id="{A6B9C0BF-9973-49A2-8705-C195073C8A7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4331F46B-572E-4FED-B977-E490A120071E}" type="slidenum">
              <a:rPr lang="en-US" altLang="en-US" sz="1200" smtClean="0">
                <a:latin typeface="Tahoma" panose="020B0604030504040204" pitchFamily="34" charset="0"/>
              </a:rPr>
              <a:pPr>
                <a:lnSpc>
                  <a:spcPct val="100000"/>
                </a:lnSpc>
                <a:spcBef>
                  <a:spcPct val="0"/>
                </a:spcBef>
                <a:buClrTx/>
                <a:buSzTx/>
                <a:buFontTx/>
                <a:buNone/>
              </a:pPr>
              <a:t>32</a:t>
            </a:fld>
            <a:endParaRPr lang="en-US" altLang="en-US" sz="1200">
              <a:latin typeface="Tahoma" panose="020B0604030504040204" pitchFamily="34" charset="0"/>
            </a:endParaRPr>
          </a:p>
        </p:txBody>
      </p:sp>
      <p:pic>
        <p:nvPicPr>
          <p:cNvPr id="95235" name="Picture 10" descr="underline_base">
            <a:extLst>
              <a:ext uri="{FF2B5EF4-FFF2-40B4-BE49-F238E27FC236}">
                <a16:creationId xmlns:a16="http://schemas.microsoft.com/office/drawing/2014/main" id="{41CF7F21-AC3F-4316-A63E-F80B918AE0F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8" y="835025"/>
            <a:ext cx="60563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6" name="Rectangle 2">
            <a:extLst>
              <a:ext uri="{FF2B5EF4-FFF2-40B4-BE49-F238E27FC236}">
                <a16:creationId xmlns:a16="http://schemas.microsoft.com/office/drawing/2014/main" id="{F12395C2-5B3B-4282-AC35-DD797FF58E1C}"/>
              </a:ext>
            </a:extLst>
          </p:cNvPr>
          <p:cNvSpPr>
            <a:spLocks noGrp="1" noChangeArrowheads="1"/>
          </p:cNvSpPr>
          <p:nvPr>
            <p:ph type="title"/>
          </p:nvPr>
        </p:nvSpPr>
        <p:spPr>
          <a:xfrm>
            <a:off x="477838" y="147638"/>
            <a:ext cx="7772400" cy="979487"/>
          </a:xfrm>
        </p:spPr>
        <p:txBody>
          <a:bodyPr/>
          <a:lstStyle/>
          <a:p>
            <a:r>
              <a:rPr lang="en-US" altLang="en-US" sz="4000">
                <a:ea typeface="ＭＳ Ｐゴシック" panose="020B0600070205080204" pitchFamily="34" charset="-128"/>
              </a:rPr>
              <a:t>HTTP response status codes</a:t>
            </a:r>
            <a:endParaRPr lang="en-US" altLang="en-US">
              <a:ea typeface="ＭＳ Ｐゴシック" panose="020B0600070205080204" pitchFamily="34" charset="-128"/>
            </a:endParaRPr>
          </a:p>
        </p:txBody>
      </p:sp>
      <p:sp>
        <p:nvSpPr>
          <p:cNvPr id="95237" name="Rectangle 3">
            <a:extLst>
              <a:ext uri="{FF2B5EF4-FFF2-40B4-BE49-F238E27FC236}">
                <a16:creationId xmlns:a16="http://schemas.microsoft.com/office/drawing/2014/main" id="{637A33A4-C342-45B5-A220-35F93CC5C0EE}"/>
              </a:ext>
            </a:extLst>
          </p:cNvPr>
          <p:cNvSpPr>
            <a:spLocks noGrp="1" noChangeArrowheads="1"/>
          </p:cNvSpPr>
          <p:nvPr>
            <p:ph type="body" sz="half" idx="1"/>
          </p:nvPr>
        </p:nvSpPr>
        <p:spPr>
          <a:xfrm>
            <a:off x="889000" y="2554288"/>
            <a:ext cx="8075613" cy="4168775"/>
          </a:xfrm>
        </p:spPr>
        <p:txBody>
          <a:bodyPr/>
          <a:lstStyle/>
          <a:p>
            <a:pPr>
              <a:lnSpc>
                <a:spcPct val="95000"/>
              </a:lnSpc>
              <a:spcBef>
                <a:spcPct val="15000"/>
              </a:spcBef>
              <a:buFont typeface="Wingdings" panose="05000000000000000000" pitchFamily="2" charset="2"/>
              <a:buNone/>
            </a:pPr>
            <a:r>
              <a:rPr lang="en-US" altLang="en-US" sz="2400" b="1">
                <a:solidFill>
                  <a:srgbClr val="CC0000"/>
                </a:solidFill>
                <a:latin typeface="Courier New" panose="02070309020205020404" pitchFamily="49" charset="0"/>
                <a:ea typeface="ＭＳ Ｐゴシック" panose="020B0600070205080204" pitchFamily="34" charset="-128"/>
              </a:rPr>
              <a:t>200 OK</a:t>
            </a:r>
            <a:endParaRPr lang="en-US" altLang="en-US" sz="2400">
              <a:solidFill>
                <a:srgbClr val="CC0000"/>
              </a:solidFill>
              <a:ea typeface="ＭＳ Ｐゴシック" panose="020B0600070205080204" pitchFamily="34" charset="-128"/>
            </a:endParaRPr>
          </a:p>
          <a:p>
            <a:pPr lvl="1">
              <a:lnSpc>
                <a:spcPct val="95000"/>
              </a:lnSpc>
              <a:spcBef>
                <a:spcPct val="15000"/>
              </a:spcBef>
            </a:pPr>
            <a:r>
              <a:rPr lang="en-US" altLang="en-US" sz="2000">
                <a:ea typeface="ＭＳ Ｐゴシック" panose="020B0600070205080204" pitchFamily="34" charset="-128"/>
              </a:rPr>
              <a:t>request succeeded, requested object later in this msg</a:t>
            </a:r>
          </a:p>
          <a:p>
            <a:pPr>
              <a:lnSpc>
                <a:spcPct val="95000"/>
              </a:lnSpc>
              <a:spcBef>
                <a:spcPct val="15000"/>
              </a:spcBef>
              <a:buFont typeface="Wingdings" panose="05000000000000000000" pitchFamily="2" charset="2"/>
              <a:buNone/>
            </a:pPr>
            <a:r>
              <a:rPr lang="en-US" altLang="en-US" sz="2400" b="1">
                <a:solidFill>
                  <a:srgbClr val="CC0000"/>
                </a:solidFill>
                <a:latin typeface="Courier New" panose="02070309020205020404" pitchFamily="49" charset="0"/>
                <a:ea typeface="ＭＳ Ｐゴシック" panose="020B0600070205080204" pitchFamily="34" charset="-128"/>
              </a:rPr>
              <a:t>301 Moved Permanently</a:t>
            </a:r>
            <a:endParaRPr lang="en-US" altLang="en-US" sz="2400">
              <a:solidFill>
                <a:srgbClr val="CC0000"/>
              </a:solidFill>
              <a:ea typeface="ＭＳ Ｐゴシック" panose="020B0600070205080204" pitchFamily="34" charset="-128"/>
            </a:endParaRPr>
          </a:p>
          <a:p>
            <a:pPr lvl="1">
              <a:lnSpc>
                <a:spcPct val="95000"/>
              </a:lnSpc>
              <a:spcBef>
                <a:spcPct val="15000"/>
              </a:spcBef>
            </a:pPr>
            <a:r>
              <a:rPr lang="en-US" altLang="en-US" sz="2000">
                <a:ea typeface="ＭＳ Ｐゴシック" panose="020B0600070205080204" pitchFamily="34" charset="-128"/>
              </a:rPr>
              <a:t>requested object moved, new location specified later in this msg (Location:)</a:t>
            </a:r>
          </a:p>
          <a:p>
            <a:pPr>
              <a:lnSpc>
                <a:spcPct val="95000"/>
              </a:lnSpc>
              <a:spcBef>
                <a:spcPct val="15000"/>
              </a:spcBef>
              <a:buFont typeface="Wingdings" panose="05000000000000000000" pitchFamily="2" charset="2"/>
              <a:buNone/>
            </a:pPr>
            <a:r>
              <a:rPr lang="en-US" altLang="en-US" sz="2400" b="1">
                <a:solidFill>
                  <a:srgbClr val="CC0000"/>
                </a:solidFill>
                <a:latin typeface="Courier New" panose="02070309020205020404" pitchFamily="49" charset="0"/>
                <a:ea typeface="ＭＳ Ｐゴシック" panose="020B0600070205080204" pitchFamily="34" charset="-128"/>
              </a:rPr>
              <a:t>400 Bad Request</a:t>
            </a:r>
            <a:endParaRPr lang="en-US" altLang="en-US" sz="2400">
              <a:solidFill>
                <a:srgbClr val="CC0000"/>
              </a:solidFill>
              <a:ea typeface="ＭＳ Ｐゴシック" panose="020B0600070205080204" pitchFamily="34" charset="-128"/>
            </a:endParaRPr>
          </a:p>
          <a:p>
            <a:pPr lvl="1">
              <a:lnSpc>
                <a:spcPct val="95000"/>
              </a:lnSpc>
              <a:spcBef>
                <a:spcPct val="15000"/>
              </a:spcBef>
            </a:pPr>
            <a:r>
              <a:rPr lang="en-US" altLang="en-US" sz="2000">
                <a:ea typeface="ＭＳ Ｐゴシック" panose="020B0600070205080204" pitchFamily="34" charset="-128"/>
              </a:rPr>
              <a:t>request msg not understood by server</a:t>
            </a:r>
          </a:p>
          <a:p>
            <a:pPr>
              <a:lnSpc>
                <a:spcPct val="95000"/>
              </a:lnSpc>
              <a:spcBef>
                <a:spcPct val="15000"/>
              </a:spcBef>
              <a:buFont typeface="Wingdings" panose="05000000000000000000" pitchFamily="2" charset="2"/>
              <a:buNone/>
            </a:pPr>
            <a:r>
              <a:rPr lang="en-US" altLang="en-US" sz="2400" b="1">
                <a:solidFill>
                  <a:srgbClr val="CC0000"/>
                </a:solidFill>
                <a:latin typeface="Courier New" panose="02070309020205020404" pitchFamily="49" charset="0"/>
                <a:ea typeface="ＭＳ Ｐゴシック" panose="020B0600070205080204" pitchFamily="34" charset="-128"/>
              </a:rPr>
              <a:t>404 Not Found</a:t>
            </a:r>
            <a:endParaRPr lang="en-US" altLang="en-US" sz="2400">
              <a:solidFill>
                <a:srgbClr val="CC0000"/>
              </a:solidFill>
              <a:ea typeface="ＭＳ Ｐゴシック" panose="020B0600070205080204" pitchFamily="34" charset="-128"/>
            </a:endParaRPr>
          </a:p>
          <a:p>
            <a:pPr lvl="1">
              <a:lnSpc>
                <a:spcPct val="95000"/>
              </a:lnSpc>
              <a:spcBef>
                <a:spcPct val="15000"/>
              </a:spcBef>
            </a:pPr>
            <a:r>
              <a:rPr lang="en-US" altLang="en-US" sz="2000">
                <a:ea typeface="ＭＳ Ｐゴシック" panose="020B0600070205080204" pitchFamily="34" charset="-128"/>
              </a:rPr>
              <a:t>requested document not found on this server</a:t>
            </a:r>
          </a:p>
          <a:p>
            <a:pPr>
              <a:lnSpc>
                <a:spcPct val="95000"/>
              </a:lnSpc>
              <a:spcBef>
                <a:spcPct val="15000"/>
              </a:spcBef>
              <a:buFont typeface="Wingdings" panose="05000000000000000000" pitchFamily="2" charset="2"/>
              <a:buNone/>
            </a:pPr>
            <a:r>
              <a:rPr lang="en-US" altLang="en-US" sz="2400" b="1">
                <a:solidFill>
                  <a:srgbClr val="CC0000"/>
                </a:solidFill>
                <a:latin typeface="Courier New" panose="02070309020205020404" pitchFamily="49" charset="0"/>
                <a:ea typeface="ＭＳ Ｐゴシック" panose="020B0600070205080204" pitchFamily="34" charset="-128"/>
              </a:rPr>
              <a:t>505 HTTP Version Not Supported</a:t>
            </a:r>
            <a:endParaRPr lang="en-US" altLang="en-US" sz="2400">
              <a:solidFill>
                <a:srgbClr val="CC0000"/>
              </a:solidFill>
              <a:ea typeface="ＭＳ Ｐゴシック" panose="020B0600070205080204" pitchFamily="34" charset="-128"/>
            </a:endParaRPr>
          </a:p>
        </p:txBody>
      </p:sp>
      <p:sp>
        <p:nvSpPr>
          <p:cNvPr id="95238" name="Rectangle 5">
            <a:extLst>
              <a:ext uri="{FF2B5EF4-FFF2-40B4-BE49-F238E27FC236}">
                <a16:creationId xmlns:a16="http://schemas.microsoft.com/office/drawing/2014/main" id="{6FE0E0D1-4278-4346-880C-549F06310B72}"/>
              </a:ext>
            </a:extLst>
          </p:cNvPr>
          <p:cNvSpPr>
            <a:spLocks noChangeArrowheads="1"/>
          </p:cNvSpPr>
          <p:nvPr/>
        </p:nvSpPr>
        <p:spPr bwMode="auto">
          <a:xfrm>
            <a:off x="488950" y="1190625"/>
            <a:ext cx="81121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90000"/>
              </a:lnSpc>
              <a:buSzPct val="75000"/>
            </a:pPr>
            <a:r>
              <a:rPr lang="en-US" altLang="en-US">
                <a:latin typeface="Arial" panose="020B0604020202020204" pitchFamily="34" charset="0"/>
              </a:rPr>
              <a:t>status code appears in 1st line in server-to-client response message.</a:t>
            </a:r>
          </a:p>
          <a:p>
            <a:pPr>
              <a:lnSpc>
                <a:spcPct val="100000"/>
              </a:lnSpc>
              <a:buSzPct val="75000"/>
            </a:pPr>
            <a:r>
              <a:rPr lang="en-US" altLang="en-US">
                <a:latin typeface="Arial" panose="020B0604020202020204" pitchFamily="34" charset="0"/>
              </a:rPr>
              <a:t>some sample codes</a:t>
            </a:r>
            <a:r>
              <a:rPr lang="en-US" altLang="en-US" sz="2400">
                <a:latin typeface="Comic Sans MS" panose="030F0702030302020204" pitchFamily="66" charset="0"/>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a:extLst>
              <a:ext uri="{FF2B5EF4-FFF2-40B4-BE49-F238E27FC236}">
                <a16:creationId xmlns:a16="http://schemas.microsoft.com/office/drawing/2014/main" id="{E571857C-0E90-4FF1-9940-BEB27C54E82A}"/>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97282" name="Rectangle 8">
            <a:extLst>
              <a:ext uri="{FF2B5EF4-FFF2-40B4-BE49-F238E27FC236}">
                <a16:creationId xmlns:a16="http://schemas.microsoft.com/office/drawing/2014/main" id="{D03E96D9-589F-403F-A3E5-BB8C322C699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A60AF35F-3A60-43EB-AC7F-EC8130661EC5}" type="slidenum">
              <a:rPr lang="en-US" altLang="en-US" sz="1200" smtClean="0">
                <a:latin typeface="Tahoma" panose="020B0604030504040204" pitchFamily="34" charset="0"/>
              </a:rPr>
              <a:pPr>
                <a:lnSpc>
                  <a:spcPct val="100000"/>
                </a:lnSpc>
                <a:spcBef>
                  <a:spcPct val="0"/>
                </a:spcBef>
                <a:buClrTx/>
                <a:buSzTx/>
                <a:buFontTx/>
                <a:buNone/>
              </a:pPr>
              <a:t>33</a:t>
            </a:fld>
            <a:endParaRPr lang="en-US" altLang="en-US" sz="1200">
              <a:latin typeface="Tahoma" panose="020B0604030504040204" pitchFamily="34" charset="0"/>
            </a:endParaRPr>
          </a:p>
        </p:txBody>
      </p:sp>
      <p:pic>
        <p:nvPicPr>
          <p:cNvPr id="97283" name="Picture 18" descr="underline_base">
            <a:extLst>
              <a:ext uri="{FF2B5EF4-FFF2-40B4-BE49-F238E27FC236}">
                <a16:creationId xmlns:a16="http://schemas.microsoft.com/office/drawing/2014/main" id="{BC564571-70D5-4CE4-86D1-7B4441890B9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88" y="879475"/>
            <a:ext cx="77692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4" name="Rectangle 2">
            <a:extLst>
              <a:ext uri="{FF2B5EF4-FFF2-40B4-BE49-F238E27FC236}">
                <a16:creationId xmlns:a16="http://schemas.microsoft.com/office/drawing/2014/main" id="{7C2A73A0-E02B-4019-8F22-E91AC401ADE2}"/>
              </a:ext>
            </a:extLst>
          </p:cNvPr>
          <p:cNvSpPr>
            <a:spLocks noGrp="1" noChangeArrowheads="1"/>
          </p:cNvSpPr>
          <p:nvPr>
            <p:ph type="title"/>
          </p:nvPr>
        </p:nvSpPr>
        <p:spPr>
          <a:xfrm>
            <a:off x="422275" y="192088"/>
            <a:ext cx="8455025" cy="979487"/>
          </a:xfrm>
        </p:spPr>
        <p:txBody>
          <a:bodyPr/>
          <a:lstStyle/>
          <a:p>
            <a:r>
              <a:rPr lang="en-US" altLang="en-US" sz="3600">
                <a:ea typeface="ＭＳ Ｐゴシック" panose="020B0600070205080204" pitchFamily="34" charset="-128"/>
              </a:rPr>
              <a:t>Trying out HTTP (client side) for yourself</a:t>
            </a:r>
            <a:endParaRPr lang="en-US" altLang="en-US">
              <a:ea typeface="ＭＳ Ｐゴシック" panose="020B0600070205080204" pitchFamily="34" charset="-128"/>
            </a:endParaRPr>
          </a:p>
        </p:txBody>
      </p:sp>
      <p:sp>
        <p:nvSpPr>
          <p:cNvPr id="97285" name="Rectangle 3">
            <a:extLst>
              <a:ext uri="{FF2B5EF4-FFF2-40B4-BE49-F238E27FC236}">
                <a16:creationId xmlns:a16="http://schemas.microsoft.com/office/drawing/2014/main" id="{28D24D5B-F3FE-4B74-8393-7DEA1C7F2A14}"/>
              </a:ext>
            </a:extLst>
          </p:cNvPr>
          <p:cNvSpPr>
            <a:spLocks noGrp="1" noChangeArrowheads="1"/>
          </p:cNvSpPr>
          <p:nvPr>
            <p:ph type="body" sz="half" idx="1"/>
          </p:nvPr>
        </p:nvSpPr>
        <p:spPr>
          <a:xfrm>
            <a:off x="390525" y="1390650"/>
            <a:ext cx="8096250" cy="466725"/>
          </a:xfrm>
        </p:spPr>
        <p:txBody>
          <a:bodyPr/>
          <a:lstStyle/>
          <a:p>
            <a:pPr>
              <a:buFont typeface="Wingdings" panose="05000000000000000000" pitchFamily="2" charset="2"/>
              <a:buNone/>
            </a:pPr>
            <a:r>
              <a:rPr lang="en-US" altLang="en-US" sz="2400">
                <a:ea typeface="ＭＳ Ｐゴシック" panose="020B0600070205080204" pitchFamily="34" charset="-128"/>
              </a:rPr>
              <a:t>1. Telnet to your favorite Web server:</a:t>
            </a:r>
          </a:p>
          <a:p>
            <a:pPr lvl="2">
              <a:buFontTx/>
              <a:buNone/>
            </a:pPr>
            <a:endParaRPr lang="en-US" altLang="en-US" sz="1800">
              <a:ea typeface="ＭＳ Ｐゴシック" panose="020B0600070205080204" pitchFamily="34" charset="-128"/>
            </a:endParaRPr>
          </a:p>
        </p:txBody>
      </p:sp>
      <p:sp>
        <p:nvSpPr>
          <p:cNvPr id="97286" name="Text Box 5">
            <a:extLst>
              <a:ext uri="{FF2B5EF4-FFF2-40B4-BE49-F238E27FC236}">
                <a16:creationId xmlns:a16="http://schemas.microsoft.com/office/drawing/2014/main" id="{BC6D3459-795A-47B6-8922-D3CC2C5C0CBA}"/>
              </a:ext>
            </a:extLst>
          </p:cNvPr>
          <p:cNvSpPr txBox="1">
            <a:spLocks noChangeArrowheads="1"/>
          </p:cNvSpPr>
          <p:nvPr/>
        </p:nvSpPr>
        <p:spPr bwMode="auto">
          <a:xfrm>
            <a:off x="3981450" y="2155825"/>
            <a:ext cx="44259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a:latin typeface="Arial" panose="020B0604020202020204" pitchFamily="34" charset="0"/>
              </a:rPr>
              <a:t>opens TCP connection to port 80</a:t>
            </a:r>
          </a:p>
          <a:p>
            <a:pPr>
              <a:lnSpc>
                <a:spcPct val="100000"/>
              </a:lnSpc>
              <a:spcBef>
                <a:spcPct val="0"/>
              </a:spcBef>
              <a:buClrTx/>
              <a:buSzTx/>
              <a:buFontTx/>
              <a:buNone/>
            </a:pPr>
            <a:r>
              <a:rPr lang="en-US" altLang="en-US" sz="1800">
                <a:latin typeface="Arial" panose="020B0604020202020204" pitchFamily="34" charset="0"/>
              </a:rPr>
              <a:t>(default HTTP server port) at cis.poly.edu.</a:t>
            </a:r>
          </a:p>
          <a:p>
            <a:pPr>
              <a:lnSpc>
                <a:spcPct val="100000"/>
              </a:lnSpc>
              <a:spcBef>
                <a:spcPct val="0"/>
              </a:spcBef>
              <a:buClrTx/>
              <a:buSzTx/>
              <a:buFontTx/>
              <a:buNone/>
            </a:pPr>
            <a:r>
              <a:rPr lang="en-US" altLang="en-US" sz="1800">
                <a:latin typeface="Arial" panose="020B0604020202020204" pitchFamily="34" charset="0"/>
              </a:rPr>
              <a:t>anything typed in sent </a:t>
            </a:r>
          </a:p>
          <a:p>
            <a:pPr>
              <a:lnSpc>
                <a:spcPct val="100000"/>
              </a:lnSpc>
              <a:spcBef>
                <a:spcPct val="0"/>
              </a:spcBef>
              <a:buClrTx/>
              <a:buSzTx/>
              <a:buFontTx/>
              <a:buNone/>
            </a:pPr>
            <a:r>
              <a:rPr lang="en-US" altLang="en-US" sz="1800">
                <a:latin typeface="Arial" panose="020B0604020202020204" pitchFamily="34" charset="0"/>
              </a:rPr>
              <a:t>to port 80 at cis.poly.edu</a:t>
            </a:r>
            <a:endParaRPr lang="en-US" altLang="en-US" sz="2400">
              <a:latin typeface="Arial" panose="020B0604020202020204" pitchFamily="34" charset="0"/>
            </a:endParaRPr>
          </a:p>
        </p:txBody>
      </p:sp>
      <p:sp>
        <p:nvSpPr>
          <p:cNvPr id="97287" name="Text Box 6">
            <a:extLst>
              <a:ext uri="{FF2B5EF4-FFF2-40B4-BE49-F238E27FC236}">
                <a16:creationId xmlns:a16="http://schemas.microsoft.com/office/drawing/2014/main" id="{482A3B65-A4A6-4A27-83FA-5EE398F685CE}"/>
              </a:ext>
            </a:extLst>
          </p:cNvPr>
          <p:cNvSpPr txBox="1">
            <a:spLocks noChangeArrowheads="1"/>
          </p:cNvSpPr>
          <p:nvPr/>
        </p:nvSpPr>
        <p:spPr bwMode="auto">
          <a:xfrm>
            <a:off x="1641475" y="2190750"/>
            <a:ext cx="1289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b="1">
                <a:solidFill>
                  <a:srgbClr val="CC0000"/>
                </a:solidFill>
                <a:latin typeface="Courier New" panose="02070309020205020404" pitchFamily="49" charset="0"/>
              </a:rPr>
              <a:t>telnet H</a:t>
            </a:r>
            <a:endParaRPr lang="en-US" altLang="en-US">
              <a:solidFill>
                <a:srgbClr val="CC0000"/>
              </a:solidFill>
              <a:latin typeface="Arial" panose="020B0604020202020204" pitchFamily="34" charset="0"/>
            </a:endParaRPr>
          </a:p>
        </p:txBody>
      </p:sp>
      <p:sp>
        <p:nvSpPr>
          <p:cNvPr id="97288" name="Rectangle 7">
            <a:extLst>
              <a:ext uri="{FF2B5EF4-FFF2-40B4-BE49-F238E27FC236}">
                <a16:creationId xmlns:a16="http://schemas.microsoft.com/office/drawing/2014/main" id="{5493386D-343B-481E-A825-1AD128A32779}"/>
              </a:ext>
            </a:extLst>
          </p:cNvPr>
          <p:cNvSpPr>
            <a:spLocks noChangeArrowheads="1"/>
          </p:cNvSpPr>
          <p:nvPr/>
        </p:nvSpPr>
        <p:spPr bwMode="auto">
          <a:xfrm>
            <a:off x="361950" y="3600450"/>
            <a:ext cx="80962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400">
                <a:latin typeface="Arial" panose="020B0604020202020204" pitchFamily="34" charset="0"/>
              </a:rPr>
              <a:t>2. type in a GET HTTP request:</a:t>
            </a:r>
          </a:p>
          <a:p>
            <a:pPr lvl="2">
              <a:buFontTx/>
              <a:buNone/>
            </a:pPr>
            <a:endParaRPr lang="en-US" altLang="en-US" sz="1800"/>
          </a:p>
        </p:txBody>
      </p:sp>
      <p:sp>
        <p:nvSpPr>
          <p:cNvPr id="97289" name="Text Box 8">
            <a:extLst>
              <a:ext uri="{FF2B5EF4-FFF2-40B4-BE49-F238E27FC236}">
                <a16:creationId xmlns:a16="http://schemas.microsoft.com/office/drawing/2014/main" id="{6FF2DD44-2FF3-4C57-8030-2137587E97E1}"/>
              </a:ext>
            </a:extLst>
          </p:cNvPr>
          <p:cNvSpPr txBox="1">
            <a:spLocks noChangeArrowheads="1"/>
          </p:cNvSpPr>
          <p:nvPr/>
        </p:nvSpPr>
        <p:spPr bwMode="auto">
          <a:xfrm>
            <a:off x="1382713" y="4184650"/>
            <a:ext cx="2914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b="1">
                <a:solidFill>
                  <a:srgbClr val="CC0000"/>
                </a:solidFill>
                <a:latin typeface="Courier New" panose="02070309020205020404" pitchFamily="49" charset="0"/>
              </a:rPr>
              <a:t>GET /~ross/ HTTP/1.1</a:t>
            </a:r>
          </a:p>
          <a:p>
            <a:pPr>
              <a:lnSpc>
                <a:spcPct val="100000"/>
              </a:lnSpc>
              <a:spcBef>
                <a:spcPct val="0"/>
              </a:spcBef>
              <a:buClrTx/>
              <a:buSzTx/>
              <a:buFontTx/>
              <a:buNone/>
            </a:pPr>
            <a:r>
              <a:rPr lang="en-US" altLang="en-US" sz="1800" b="1">
                <a:solidFill>
                  <a:srgbClr val="CC0000"/>
                </a:solidFill>
                <a:latin typeface="Courier New" panose="02070309020205020404" pitchFamily="49" charset="0"/>
              </a:rPr>
              <a:t>Host: cis.poly.edu</a:t>
            </a:r>
            <a:endParaRPr lang="en-US" altLang="en-US" sz="1800">
              <a:solidFill>
                <a:srgbClr val="CC0000"/>
              </a:solidFill>
              <a:latin typeface="Courier New" panose="02070309020205020404" pitchFamily="49" charset="0"/>
            </a:endParaRPr>
          </a:p>
        </p:txBody>
      </p:sp>
      <p:sp>
        <p:nvSpPr>
          <p:cNvPr id="97290" name="Text Box 11">
            <a:extLst>
              <a:ext uri="{FF2B5EF4-FFF2-40B4-BE49-F238E27FC236}">
                <a16:creationId xmlns:a16="http://schemas.microsoft.com/office/drawing/2014/main" id="{B484181B-DFAB-42FA-AE6D-5992C03E0CD3}"/>
              </a:ext>
            </a:extLst>
          </p:cNvPr>
          <p:cNvSpPr txBox="1">
            <a:spLocks noChangeArrowheads="1"/>
          </p:cNvSpPr>
          <p:nvPr/>
        </p:nvSpPr>
        <p:spPr bwMode="auto">
          <a:xfrm>
            <a:off x="4848225" y="4098925"/>
            <a:ext cx="30924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a:latin typeface="Arial" panose="020B0604020202020204" pitchFamily="34" charset="0"/>
              </a:rPr>
              <a:t>by typing this in (hit carriage</a:t>
            </a:r>
          </a:p>
          <a:p>
            <a:pPr>
              <a:lnSpc>
                <a:spcPct val="100000"/>
              </a:lnSpc>
              <a:spcBef>
                <a:spcPct val="0"/>
              </a:spcBef>
              <a:buClrTx/>
              <a:buSzTx/>
              <a:buFontTx/>
              <a:buNone/>
            </a:pPr>
            <a:r>
              <a:rPr lang="en-US" altLang="en-US" sz="1800">
                <a:latin typeface="Arial" panose="020B0604020202020204" pitchFamily="34" charset="0"/>
              </a:rPr>
              <a:t>return twice), you send</a:t>
            </a:r>
          </a:p>
          <a:p>
            <a:pPr>
              <a:lnSpc>
                <a:spcPct val="100000"/>
              </a:lnSpc>
              <a:spcBef>
                <a:spcPct val="0"/>
              </a:spcBef>
              <a:buClrTx/>
              <a:buSzTx/>
              <a:buFontTx/>
              <a:buNone/>
            </a:pPr>
            <a:r>
              <a:rPr lang="en-US" altLang="en-US" sz="1800">
                <a:latin typeface="Arial" panose="020B0604020202020204" pitchFamily="34" charset="0"/>
              </a:rPr>
              <a:t>this minimal (but complete) </a:t>
            </a:r>
          </a:p>
          <a:p>
            <a:pPr>
              <a:lnSpc>
                <a:spcPct val="100000"/>
              </a:lnSpc>
              <a:spcBef>
                <a:spcPct val="0"/>
              </a:spcBef>
              <a:buClrTx/>
              <a:buSzTx/>
              <a:buFontTx/>
              <a:buNone/>
            </a:pPr>
            <a:r>
              <a:rPr lang="en-US" altLang="en-US" sz="1800">
                <a:latin typeface="Arial" panose="020B0604020202020204" pitchFamily="34" charset="0"/>
              </a:rPr>
              <a:t>GET request to HTTP server</a:t>
            </a:r>
            <a:endParaRPr lang="en-US" altLang="en-US" sz="2400">
              <a:latin typeface="Arial" panose="020B0604020202020204" pitchFamily="34" charset="0"/>
            </a:endParaRPr>
          </a:p>
        </p:txBody>
      </p:sp>
      <p:sp>
        <p:nvSpPr>
          <p:cNvPr id="97291" name="Freeform 12">
            <a:extLst>
              <a:ext uri="{FF2B5EF4-FFF2-40B4-BE49-F238E27FC236}">
                <a16:creationId xmlns:a16="http://schemas.microsoft.com/office/drawing/2014/main" id="{6CF5CAA7-47AF-4E8E-AF5A-D755CC92FAA6}"/>
              </a:ext>
            </a:extLst>
          </p:cNvPr>
          <p:cNvSpPr>
            <a:spLocks/>
          </p:cNvSpPr>
          <p:nvPr/>
        </p:nvSpPr>
        <p:spPr bwMode="auto">
          <a:xfrm>
            <a:off x="4029075" y="2162175"/>
            <a:ext cx="247650" cy="1181100"/>
          </a:xfrm>
          <a:custGeom>
            <a:avLst/>
            <a:gdLst>
              <a:gd name="T0" fmla="*/ 2147483646 w 162"/>
              <a:gd name="T1" fmla="*/ 2147483646 h 1428"/>
              <a:gd name="T2" fmla="*/ 0 w 162"/>
              <a:gd name="T3" fmla="*/ 0 h 1428"/>
              <a:gd name="T4" fmla="*/ 0 w 162"/>
              <a:gd name="T5" fmla="*/ 2147483646 h 1428"/>
              <a:gd name="T6" fmla="*/ 2147483646 w 162"/>
              <a:gd name="T7" fmla="*/ 2147483646 h 1428"/>
              <a:gd name="T8" fmla="*/ 0 60000 65536"/>
              <a:gd name="T9" fmla="*/ 0 60000 65536"/>
              <a:gd name="T10" fmla="*/ 0 60000 65536"/>
              <a:gd name="T11" fmla="*/ 0 60000 65536"/>
              <a:gd name="T12" fmla="*/ 0 w 162"/>
              <a:gd name="T13" fmla="*/ 0 h 1428"/>
              <a:gd name="T14" fmla="*/ 162 w 162"/>
              <a:gd name="T15" fmla="*/ 1428 h 1428"/>
            </a:gdLst>
            <a:ahLst/>
            <a:cxnLst>
              <a:cxn ang="T8">
                <a:pos x="T0" y="T1"/>
              </a:cxn>
              <a:cxn ang="T9">
                <a:pos x="T2" y="T3"/>
              </a:cxn>
              <a:cxn ang="T10">
                <a:pos x="T4" y="T5"/>
              </a:cxn>
              <a:cxn ang="T11">
                <a:pos x="T6" y="T7"/>
              </a:cxn>
            </a:cxnLst>
            <a:rect l="T12" t="T13" r="T14" b="T15"/>
            <a:pathLst>
              <a:path w="162" h="1428">
                <a:moveTo>
                  <a:pt x="132" y="9"/>
                </a:moveTo>
                <a:lnTo>
                  <a:pt x="0" y="0"/>
                </a:lnTo>
                <a:lnTo>
                  <a:pt x="0" y="1428"/>
                </a:lnTo>
                <a:lnTo>
                  <a:pt x="162" y="1425"/>
                </a:lnTo>
              </a:path>
            </a:pathLst>
          </a:custGeom>
          <a:noFill/>
          <a:ln w="1905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292" name="Freeform 13">
            <a:extLst>
              <a:ext uri="{FF2B5EF4-FFF2-40B4-BE49-F238E27FC236}">
                <a16:creationId xmlns:a16="http://schemas.microsoft.com/office/drawing/2014/main" id="{567D0A5F-94C2-4C83-B008-AD787B1944B0}"/>
              </a:ext>
            </a:extLst>
          </p:cNvPr>
          <p:cNvSpPr>
            <a:spLocks/>
          </p:cNvSpPr>
          <p:nvPr/>
        </p:nvSpPr>
        <p:spPr bwMode="auto">
          <a:xfrm>
            <a:off x="4829175" y="4067175"/>
            <a:ext cx="257175" cy="1190625"/>
          </a:xfrm>
          <a:custGeom>
            <a:avLst/>
            <a:gdLst>
              <a:gd name="T0" fmla="*/ 2147483646 w 162"/>
              <a:gd name="T1" fmla="*/ 2147483646 h 1428"/>
              <a:gd name="T2" fmla="*/ 0 w 162"/>
              <a:gd name="T3" fmla="*/ 0 h 1428"/>
              <a:gd name="T4" fmla="*/ 0 w 162"/>
              <a:gd name="T5" fmla="*/ 2147483646 h 1428"/>
              <a:gd name="T6" fmla="*/ 2147483646 w 162"/>
              <a:gd name="T7" fmla="*/ 2147483646 h 1428"/>
              <a:gd name="T8" fmla="*/ 0 60000 65536"/>
              <a:gd name="T9" fmla="*/ 0 60000 65536"/>
              <a:gd name="T10" fmla="*/ 0 60000 65536"/>
              <a:gd name="T11" fmla="*/ 0 60000 65536"/>
              <a:gd name="T12" fmla="*/ 0 w 162"/>
              <a:gd name="T13" fmla="*/ 0 h 1428"/>
              <a:gd name="T14" fmla="*/ 162 w 162"/>
              <a:gd name="T15" fmla="*/ 1428 h 1428"/>
            </a:gdLst>
            <a:ahLst/>
            <a:cxnLst>
              <a:cxn ang="T8">
                <a:pos x="T0" y="T1"/>
              </a:cxn>
              <a:cxn ang="T9">
                <a:pos x="T2" y="T3"/>
              </a:cxn>
              <a:cxn ang="T10">
                <a:pos x="T4" y="T5"/>
              </a:cxn>
              <a:cxn ang="T11">
                <a:pos x="T6" y="T7"/>
              </a:cxn>
            </a:cxnLst>
            <a:rect l="T12" t="T13" r="T14" b="T15"/>
            <a:pathLst>
              <a:path w="162" h="1428">
                <a:moveTo>
                  <a:pt x="132" y="9"/>
                </a:moveTo>
                <a:lnTo>
                  <a:pt x="0" y="0"/>
                </a:lnTo>
                <a:lnTo>
                  <a:pt x="0" y="1428"/>
                </a:lnTo>
                <a:lnTo>
                  <a:pt x="162" y="1425"/>
                </a:lnTo>
              </a:path>
            </a:pathLst>
          </a:custGeom>
          <a:noFill/>
          <a:ln w="1905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7293" name="Rectangle 14">
            <a:extLst>
              <a:ext uri="{FF2B5EF4-FFF2-40B4-BE49-F238E27FC236}">
                <a16:creationId xmlns:a16="http://schemas.microsoft.com/office/drawing/2014/main" id="{D229C567-3F5E-4FCD-99A3-4423616FF2F5}"/>
              </a:ext>
            </a:extLst>
          </p:cNvPr>
          <p:cNvSpPr>
            <a:spLocks noChangeArrowheads="1"/>
          </p:cNvSpPr>
          <p:nvPr/>
        </p:nvSpPr>
        <p:spPr bwMode="auto">
          <a:xfrm>
            <a:off x="361950" y="5429250"/>
            <a:ext cx="80962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400">
                <a:latin typeface="Arial" panose="020B0604020202020204" pitchFamily="34" charset="0"/>
              </a:rPr>
              <a:t>3. look at response message sent by HTTP server!</a:t>
            </a:r>
          </a:p>
        </p:txBody>
      </p:sp>
      <p:sp>
        <p:nvSpPr>
          <p:cNvPr id="97294" name="Text Box 17">
            <a:extLst>
              <a:ext uri="{FF2B5EF4-FFF2-40B4-BE49-F238E27FC236}">
                <a16:creationId xmlns:a16="http://schemas.microsoft.com/office/drawing/2014/main" id="{FD079ACB-8DCC-4479-9877-11E365737FFD}"/>
              </a:ext>
            </a:extLst>
          </p:cNvPr>
          <p:cNvSpPr txBox="1">
            <a:spLocks noChangeArrowheads="1"/>
          </p:cNvSpPr>
          <p:nvPr/>
        </p:nvSpPr>
        <p:spPr bwMode="auto">
          <a:xfrm>
            <a:off x="409575" y="6029325"/>
            <a:ext cx="810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400"/>
              <a:t>(or use Wireshark to look at captured HTTP request/response)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a:extLst>
              <a:ext uri="{FF2B5EF4-FFF2-40B4-BE49-F238E27FC236}">
                <a16:creationId xmlns:a16="http://schemas.microsoft.com/office/drawing/2014/main" id="{10814B81-515C-4D42-A419-3F223AFD6DA8}"/>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99330" name="Content Placeholder 2">
            <a:extLst>
              <a:ext uri="{FF2B5EF4-FFF2-40B4-BE49-F238E27FC236}">
                <a16:creationId xmlns:a16="http://schemas.microsoft.com/office/drawing/2014/main" id="{5ADAD218-D729-4EE4-B22B-EE3780ABBD15}"/>
              </a:ext>
            </a:extLst>
          </p:cNvPr>
          <p:cNvSpPr>
            <a:spLocks noGrp="1"/>
          </p:cNvSpPr>
          <p:nvPr>
            <p:ph sz="half" idx="1"/>
          </p:nvPr>
        </p:nvSpPr>
        <p:spPr/>
        <p:txBody>
          <a:bodyPr/>
          <a:lstStyle/>
          <a:p>
            <a:endParaRPr lang="en-US" altLang="en-US">
              <a:ea typeface="ＭＳ Ｐゴシック" panose="020B0600070205080204" pitchFamily="34" charset="-128"/>
            </a:endParaRPr>
          </a:p>
        </p:txBody>
      </p:sp>
      <p:sp>
        <p:nvSpPr>
          <p:cNvPr id="99331" name="Content Placeholder 3">
            <a:extLst>
              <a:ext uri="{FF2B5EF4-FFF2-40B4-BE49-F238E27FC236}">
                <a16:creationId xmlns:a16="http://schemas.microsoft.com/office/drawing/2014/main" id="{09210997-5A11-4BDF-A7AC-8841BEA9E392}"/>
              </a:ext>
            </a:extLst>
          </p:cNvPr>
          <p:cNvSpPr>
            <a:spLocks noGrp="1"/>
          </p:cNvSpPr>
          <p:nvPr>
            <p:ph sz="half" idx="2"/>
          </p:nvPr>
        </p:nvSpPr>
        <p:spPr/>
        <p:txBody>
          <a:bodyPr/>
          <a:lstStyle/>
          <a:p>
            <a:endParaRPr lang="en-US" altLang="en-US">
              <a:ea typeface="ＭＳ Ｐゴシック" panose="020B0600070205080204" pitchFamily="34" charset="-128"/>
            </a:endParaRPr>
          </a:p>
        </p:txBody>
      </p:sp>
      <p:sp>
        <p:nvSpPr>
          <p:cNvPr id="5" name="Footer Placeholder 4">
            <a:extLst>
              <a:ext uri="{FF2B5EF4-FFF2-40B4-BE49-F238E27FC236}">
                <a16:creationId xmlns:a16="http://schemas.microsoft.com/office/drawing/2014/main" id="{58AED83C-E469-44B4-93FA-A114E351248F}"/>
              </a:ext>
            </a:extLst>
          </p:cNvPr>
          <p:cNvSpPr>
            <a:spLocks noGrp="1"/>
          </p:cNvSpPr>
          <p:nvPr>
            <p:ph type="ftr" sz="quarter" idx="11"/>
          </p:nvPr>
        </p:nvSpPr>
        <p:spPr/>
        <p:txBody>
          <a:bodyPr/>
          <a:lstStyle/>
          <a:p>
            <a:pPr>
              <a:defRPr/>
            </a:pPr>
            <a:r>
              <a:rPr lang="en-US"/>
              <a:t>Application Layer</a:t>
            </a:r>
          </a:p>
        </p:txBody>
      </p:sp>
      <p:sp>
        <p:nvSpPr>
          <p:cNvPr id="99333" name="Slide Number Placeholder 5">
            <a:extLst>
              <a:ext uri="{FF2B5EF4-FFF2-40B4-BE49-F238E27FC236}">
                <a16:creationId xmlns:a16="http://schemas.microsoft.com/office/drawing/2014/main" id="{3ECB7599-E29F-43CB-A934-BDF7C734B50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0EF8924F-A184-42E6-9164-22C968091840}" type="slidenum">
              <a:rPr lang="en-US" altLang="en-US" sz="1200" smtClean="0">
                <a:latin typeface="Tahoma" panose="020B0604030504040204" pitchFamily="34" charset="0"/>
              </a:rPr>
              <a:pPr>
                <a:lnSpc>
                  <a:spcPct val="100000"/>
                </a:lnSpc>
                <a:spcBef>
                  <a:spcPct val="0"/>
                </a:spcBef>
                <a:buClrTx/>
                <a:buSzTx/>
                <a:buFontTx/>
                <a:buNone/>
              </a:pPr>
              <a:t>34</a:t>
            </a:fld>
            <a:endParaRPr lang="en-US" altLang="en-US" sz="1200">
              <a:latin typeface="Tahoma" panose="020B0604030504040204" pitchFamily="34" charset="0"/>
            </a:endParaRPr>
          </a:p>
        </p:txBody>
      </p:sp>
      <p:pic>
        <p:nvPicPr>
          <p:cNvPr id="99334" name="Picture 6" descr="umass.png">
            <a:extLst>
              <a:ext uri="{FF2B5EF4-FFF2-40B4-BE49-F238E27FC236}">
                <a16:creationId xmlns:a16="http://schemas.microsoft.com/office/drawing/2014/main" id="{FE62BEAA-28F1-4A34-8CEF-3415B6D099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4488" y="180975"/>
            <a:ext cx="8331200" cy="654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04355AB-1B32-4BB1-83A6-AD35497A35FA}"/>
              </a:ext>
            </a:extLst>
          </p:cNvPr>
          <p:cNvSpPr>
            <a:spLocks noGrp="1"/>
          </p:cNvSpPr>
          <p:nvPr>
            <p:ph type="ftr" sz="quarter" idx="11"/>
          </p:nvPr>
        </p:nvSpPr>
        <p:spPr/>
        <p:txBody>
          <a:bodyPr/>
          <a:lstStyle/>
          <a:p>
            <a:pPr>
              <a:defRPr/>
            </a:pPr>
            <a:r>
              <a:rPr lang="en-US"/>
              <a:t>Application Layer</a:t>
            </a:r>
          </a:p>
        </p:txBody>
      </p:sp>
      <p:sp>
        <p:nvSpPr>
          <p:cNvPr id="100354" name="Slide Number Placeholder 5">
            <a:extLst>
              <a:ext uri="{FF2B5EF4-FFF2-40B4-BE49-F238E27FC236}">
                <a16:creationId xmlns:a16="http://schemas.microsoft.com/office/drawing/2014/main" id="{92ECF94F-662A-405D-B258-E472151FD6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A3BC0D9B-9052-4659-9E64-23CC92BC410E}" type="slidenum">
              <a:rPr lang="en-US" altLang="en-US" sz="1200" smtClean="0">
                <a:latin typeface="Tahoma" panose="020B0604030504040204" pitchFamily="34" charset="0"/>
              </a:rPr>
              <a:pPr>
                <a:lnSpc>
                  <a:spcPct val="100000"/>
                </a:lnSpc>
                <a:spcBef>
                  <a:spcPct val="0"/>
                </a:spcBef>
                <a:buClrTx/>
                <a:buSzTx/>
                <a:buFontTx/>
                <a:buNone/>
              </a:pPr>
              <a:t>35</a:t>
            </a:fld>
            <a:endParaRPr lang="en-US" altLang="en-US" sz="1200">
              <a:latin typeface="Tahoma" panose="020B0604030504040204" pitchFamily="34" charset="0"/>
            </a:endParaRPr>
          </a:p>
        </p:txBody>
      </p:sp>
      <p:pic>
        <p:nvPicPr>
          <p:cNvPr id="100355" name="Picture 8" descr="csus.png">
            <a:extLst>
              <a:ext uri="{FF2B5EF4-FFF2-40B4-BE49-F238E27FC236}">
                <a16:creationId xmlns:a16="http://schemas.microsoft.com/office/drawing/2014/main" id="{CD9064E0-7E6C-4229-8673-4376115B14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7675" y="214313"/>
            <a:ext cx="8267700" cy="650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a:extLst>
              <a:ext uri="{FF2B5EF4-FFF2-40B4-BE49-F238E27FC236}">
                <a16:creationId xmlns:a16="http://schemas.microsoft.com/office/drawing/2014/main" id="{FCB49EC4-52DC-4165-9913-9D26396E1EA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02402" name="Rectangle 8">
            <a:extLst>
              <a:ext uri="{FF2B5EF4-FFF2-40B4-BE49-F238E27FC236}">
                <a16:creationId xmlns:a16="http://schemas.microsoft.com/office/drawing/2014/main" id="{098553B6-FA0F-446C-B11F-6FFE40A4735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D1BF1B04-3FF2-4EF2-A996-4E43BF0337F6}" type="slidenum">
              <a:rPr lang="en-US" altLang="en-US" sz="1200" smtClean="0">
                <a:latin typeface="Tahoma" panose="020B0604030504040204" pitchFamily="34" charset="0"/>
              </a:rPr>
              <a:pPr>
                <a:lnSpc>
                  <a:spcPct val="100000"/>
                </a:lnSpc>
                <a:spcBef>
                  <a:spcPct val="0"/>
                </a:spcBef>
                <a:buClrTx/>
                <a:buSzTx/>
                <a:buFontTx/>
                <a:buNone/>
              </a:pPr>
              <a:t>36</a:t>
            </a:fld>
            <a:endParaRPr lang="en-US" altLang="en-US" sz="1200">
              <a:latin typeface="Tahoma" panose="020B0604030504040204" pitchFamily="34" charset="0"/>
            </a:endParaRPr>
          </a:p>
        </p:txBody>
      </p:sp>
      <p:sp>
        <p:nvSpPr>
          <p:cNvPr id="102403" name="Rectangle 2">
            <a:extLst>
              <a:ext uri="{FF2B5EF4-FFF2-40B4-BE49-F238E27FC236}">
                <a16:creationId xmlns:a16="http://schemas.microsoft.com/office/drawing/2014/main" id="{E37531AA-2CAB-4094-BE09-63AF03BB00AC}"/>
              </a:ext>
            </a:extLst>
          </p:cNvPr>
          <p:cNvSpPr>
            <a:spLocks noGrp="1" noChangeArrowheads="1"/>
          </p:cNvSpPr>
          <p:nvPr>
            <p:ph type="title"/>
          </p:nvPr>
        </p:nvSpPr>
        <p:spPr/>
        <p:txBody>
          <a:bodyPr/>
          <a:lstStyle/>
          <a:p>
            <a:r>
              <a:rPr lang="en-US" altLang="en-US">
                <a:ea typeface="ＭＳ Ｐゴシック" panose="020B0600070205080204" pitchFamily="34" charset="-128"/>
              </a:rPr>
              <a:t>User-server state: cookies</a:t>
            </a:r>
          </a:p>
        </p:txBody>
      </p:sp>
      <p:sp>
        <p:nvSpPr>
          <p:cNvPr id="102404" name="Rectangle 3">
            <a:extLst>
              <a:ext uri="{FF2B5EF4-FFF2-40B4-BE49-F238E27FC236}">
                <a16:creationId xmlns:a16="http://schemas.microsoft.com/office/drawing/2014/main" id="{DF0A8877-DDF6-43D1-947D-0CA6B562703B}"/>
              </a:ext>
            </a:extLst>
          </p:cNvPr>
          <p:cNvSpPr>
            <a:spLocks noGrp="1" noChangeArrowheads="1"/>
          </p:cNvSpPr>
          <p:nvPr>
            <p:ph type="body" sz="half" idx="1"/>
          </p:nvPr>
        </p:nvSpPr>
        <p:spPr>
          <a:xfrm>
            <a:off x="533400" y="1611313"/>
            <a:ext cx="3810000" cy="4887912"/>
          </a:xfrm>
        </p:spPr>
        <p:txBody>
          <a:bodyPr/>
          <a:lstStyle/>
          <a:p>
            <a:pPr>
              <a:lnSpc>
                <a:spcPct val="90000"/>
              </a:lnSpc>
              <a:buFont typeface="Wingdings" panose="05000000000000000000" pitchFamily="2" charset="2"/>
              <a:buNone/>
            </a:pPr>
            <a:r>
              <a:rPr lang="en-US" altLang="en-US" sz="2400">
                <a:ea typeface="ＭＳ Ｐゴシック" panose="020B0600070205080204" pitchFamily="34" charset="-128"/>
              </a:rPr>
              <a:t>many Web sites use cookies</a:t>
            </a:r>
          </a:p>
          <a:p>
            <a:pPr>
              <a:lnSpc>
                <a:spcPct val="90000"/>
              </a:lnSpc>
              <a:buFont typeface="Wingdings" panose="05000000000000000000" pitchFamily="2" charset="2"/>
              <a:buNone/>
            </a:pPr>
            <a:r>
              <a:rPr lang="en-US" altLang="en-US" sz="2400" i="1">
                <a:solidFill>
                  <a:srgbClr val="CC0000"/>
                </a:solidFill>
                <a:ea typeface="ＭＳ Ｐゴシック" panose="020B0600070205080204" pitchFamily="34" charset="-128"/>
              </a:rPr>
              <a:t>four components:</a:t>
            </a:r>
          </a:p>
          <a:p>
            <a:pPr lvl="1">
              <a:lnSpc>
                <a:spcPct val="90000"/>
              </a:lnSpc>
              <a:buFont typeface="Wingdings" panose="05000000000000000000" pitchFamily="2" charset="2"/>
              <a:buNone/>
            </a:pPr>
            <a:r>
              <a:rPr lang="en-US" altLang="en-US" sz="2000">
                <a:ea typeface="ＭＳ Ｐゴシック" panose="020B0600070205080204" pitchFamily="34" charset="-128"/>
              </a:rPr>
              <a:t>1) </a:t>
            </a:r>
            <a:r>
              <a:rPr lang="en-US" altLang="en-US">
                <a:ea typeface="ＭＳ Ｐゴシック" panose="020B0600070205080204" pitchFamily="34" charset="-128"/>
              </a:rPr>
              <a:t>cookie header line of HTTP </a:t>
            </a:r>
            <a:r>
              <a:rPr lang="en-US" altLang="en-US" i="1">
                <a:ea typeface="ＭＳ Ｐゴシック" panose="020B0600070205080204" pitchFamily="34" charset="-128"/>
              </a:rPr>
              <a:t>response</a:t>
            </a:r>
            <a:r>
              <a:rPr lang="en-US" altLang="en-US">
                <a:ea typeface="ＭＳ Ｐゴシック" panose="020B0600070205080204" pitchFamily="34" charset="-128"/>
              </a:rPr>
              <a:t> message</a:t>
            </a:r>
          </a:p>
          <a:p>
            <a:pPr lvl="1">
              <a:lnSpc>
                <a:spcPct val="90000"/>
              </a:lnSpc>
              <a:buFont typeface="Wingdings" panose="05000000000000000000" pitchFamily="2" charset="2"/>
              <a:buNone/>
            </a:pPr>
            <a:r>
              <a:rPr lang="en-US" altLang="en-US">
                <a:ea typeface="ＭＳ Ｐゴシック" panose="020B0600070205080204" pitchFamily="34" charset="-128"/>
              </a:rPr>
              <a:t>2) cookie header line in next HTTP </a:t>
            </a:r>
            <a:r>
              <a:rPr lang="en-US" altLang="en-US" i="1">
                <a:ea typeface="ＭＳ Ｐゴシック" panose="020B0600070205080204" pitchFamily="34" charset="-128"/>
              </a:rPr>
              <a:t>request</a:t>
            </a:r>
            <a:r>
              <a:rPr lang="en-US" altLang="en-US">
                <a:ea typeface="ＭＳ Ｐゴシック" panose="020B0600070205080204" pitchFamily="34" charset="-128"/>
              </a:rPr>
              <a:t> message</a:t>
            </a:r>
          </a:p>
          <a:p>
            <a:pPr lvl="1">
              <a:lnSpc>
                <a:spcPct val="90000"/>
              </a:lnSpc>
              <a:buFont typeface="Wingdings" panose="05000000000000000000" pitchFamily="2" charset="2"/>
              <a:buNone/>
            </a:pPr>
            <a:r>
              <a:rPr lang="en-US" altLang="en-US">
                <a:ea typeface="ＭＳ Ｐゴシック" panose="020B0600070205080204" pitchFamily="34" charset="-128"/>
              </a:rPr>
              <a:t>3) cookie file kept on user</a:t>
            </a:r>
            <a:r>
              <a:rPr lang="ja-JP" altLang="en-US">
                <a:ea typeface="ＭＳ Ｐゴシック" panose="020B0600070205080204" pitchFamily="34" charset="-128"/>
              </a:rPr>
              <a:t>’</a:t>
            </a:r>
            <a:r>
              <a:rPr lang="en-US" altLang="ja-JP">
                <a:ea typeface="ＭＳ Ｐゴシック" panose="020B0600070205080204" pitchFamily="34" charset="-128"/>
              </a:rPr>
              <a:t>s host, managed by user</a:t>
            </a:r>
            <a:r>
              <a:rPr lang="ja-JP" altLang="en-US">
                <a:ea typeface="ＭＳ Ｐゴシック" panose="020B0600070205080204" pitchFamily="34" charset="-128"/>
              </a:rPr>
              <a:t>’</a:t>
            </a:r>
            <a:r>
              <a:rPr lang="en-US" altLang="ja-JP">
                <a:ea typeface="ＭＳ Ｐゴシック" panose="020B0600070205080204" pitchFamily="34" charset="-128"/>
              </a:rPr>
              <a:t>s browser</a:t>
            </a:r>
          </a:p>
          <a:p>
            <a:pPr lvl="1">
              <a:lnSpc>
                <a:spcPct val="90000"/>
              </a:lnSpc>
              <a:buFont typeface="Wingdings" panose="05000000000000000000" pitchFamily="2" charset="2"/>
              <a:buNone/>
            </a:pPr>
            <a:r>
              <a:rPr lang="en-US" altLang="en-US">
                <a:ea typeface="ＭＳ Ｐゴシック" panose="020B0600070205080204" pitchFamily="34" charset="-128"/>
              </a:rPr>
              <a:t>4) back-end database at Web site</a:t>
            </a:r>
          </a:p>
        </p:txBody>
      </p:sp>
      <p:sp>
        <p:nvSpPr>
          <p:cNvPr id="102405" name="Rectangle 4">
            <a:extLst>
              <a:ext uri="{FF2B5EF4-FFF2-40B4-BE49-F238E27FC236}">
                <a16:creationId xmlns:a16="http://schemas.microsoft.com/office/drawing/2014/main" id="{E49CC5DF-8FEC-40E9-A24A-D87884423BCA}"/>
              </a:ext>
            </a:extLst>
          </p:cNvPr>
          <p:cNvSpPr>
            <a:spLocks noGrp="1" noChangeArrowheads="1"/>
          </p:cNvSpPr>
          <p:nvPr>
            <p:ph type="body" sz="half" idx="2"/>
          </p:nvPr>
        </p:nvSpPr>
        <p:spPr>
          <a:xfrm>
            <a:off x="4425950" y="1392238"/>
            <a:ext cx="4059238" cy="4648200"/>
          </a:xfrm>
        </p:spPr>
        <p:txBody>
          <a:bodyPr/>
          <a:lstStyle/>
          <a:p>
            <a:pPr>
              <a:buFont typeface="Wingdings" panose="05000000000000000000" pitchFamily="2" charset="2"/>
              <a:buNone/>
            </a:pPr>
            <a:r>
              <a:rPr lang="en-US" altLang="en-US" sz="2400">
                <a:solidFill>
                  <a:srgbClr val="CC0000"/>
                </a:solidFill>
                <a:ea typeface="ＭＳ Ｐゴシック" panose="020B0600070205080204" pitchFamily="34" charset="-128"/>
              </a:rPr>
              <a:t>example:</a:t>
            </a:r>
          </a:p>
          <a:p>
            <a:r>
              <a:rPr lang="en-US" altLang="en-US" sz="2400">
                <a:ea typeface="ＭＳ Ｐゴシック" panose="020B0600070205080204" pitchFamily="34" charset="-128"/>
              </a:rPr>
              <a:t>Susan always access Internet from PC</a:t>
            </a:r>
          </a:p>
          <a:p>
            <a:r>
              <a:rPr lang="en-US" altLang="en-US" sz="2400">
                <a:ea typeface="ＭＳ Ｐゴシック" panose="020B0600070205080204" pitchFamily="34" charset="-128"/>
              </a:rPr>
              <a:t>visits specific e-commerce site for first time</a:t>
            </a:r>
          </a:p>
          <a:p>
            <a:r>
              <a:rPr lang="en-US" altLang="en-US" sz="2400">
                <a:ea typeface="ＭＳ Ｐゴシック" panose="020B0600070205080204" pitchFamily="34" charset="-128"/>
              </a:rPr>
              <a:t>when initial HTTP requests arrives at site, site creates: </a:t>
            </a:r>
          </a:p>
          <a:p>
            <a:pPr lvl="1"/>
            <a:r>
              <a:rPr lang="en-US" altLang="en-US">
                <a:ea typeface="ＭＳ Ｐゴシック" panose="020B0600070205080204" pitchFamily="34" charset="-128"/>
              </a:rPr>
              <a:t>unique ID</a:t>
            </a:r>
          </a:p>
          <a:p>
            <a:pPr lvl="1"/>
            <a:r>
              <a:rPr lang="en-US" altLang="en-US">
                <a:ea typeface="ＭＳ Ｐゴシック" panose="020B0600070205080204" pitchFamily="34" charset="-128"/>
              </a:rPr>
              <a:t>entry in backend database for ID</a:t>
            </a:r>
          </a:p>
        </p:txBody>
      </p:sp>
      <p:pic>
        <p:nvPicPr>
          <p:cNvPr id="102406" name="Picture 10" descr="underline_base">
            <a:extLst>
              <a:ext uri="{FF2B5EF4-FFF2-40B4-BE49-F238E27FC236}">
                <a16:creationId xmlns:a16="http://schemas.microsoft.com/office/drawing/2014/main" id="{9FFF0822-3F87-4F61-A136-6C7E29127C9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3" y="1046163"/>
            <a:ext cx="612616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a:extLst>
              <a:ext uri="{FF2B5EF4-FFF2-40B4-BE49-F238E27FC236}">
                <a16:creationId xmlns:a16="http://schemas.microsoft.com/office/drawing/2014/main" id="{6B1C8DAE-F570-4F70-9059-094C7C75BD5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04450" name="Rectangle 8">
            <a:extLst>
              <a:ext uri="{FF2B5EF4-FFF2-40B4-BE49-F238E27FC236}">
                <a16:creationId xmlns:a16="http://schemas.microsoft.com/office/drawing/2014/main" id="{A0E87BF2-9F45-453F-9B2D-DE95B5D4F53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02A869D8-1D1D-4333-BBA4-DD2CC0FB4F8B}" type="slidenum">
              <a:rPr lang="en-US" altLang="en-US" sz="1200" smtClean="0">
                <a:latin typeface="Tahoma" panose="020B0604030504040204" pitchFamily="34" charset="0"/>
              </a:rPr>
              <a:pPr>
                <a:lnSpc>
                  <a:spcPct val="100000"/>
                </a:lnSpc>
                <a:spcBef>
                  <a:spcPct val="0"/>
                </a:spcBef>
                <a:buClrTx/>
                <a:buSzTx/>
                <a:buFontTx/>
                <a:buNone/>
              </a:pPr>
              <a:t>37</a:t>
            </a:fld>
            <a:endParaRPr lang="en-US" altLang="en-US" sz="1200">
              <a:latin typeface="Tahoma" panose="020B0604030504040204" pitchFamily="34" charset="0"/>
            </a:endParaRPr>
          </a:p>
        </p:txBody>
      </p:sp>
      <p:pic>
        <p:nvPicPr>
          <p:cNvPr id="104451" name="Picture 59" descr="underline_base">
            <a:extLst>
              <a:ext uri="{FF2B5EF4-FFF2-40B4-BE49-F238E27FC236}">
                <a16:creationId xmlns:a16="http://schemas.microsoft.com/office/drawing/2014/main" id="{60A405A4-2D83-4842-89FE-E6E14650A97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788988"/>
            <a:ext cx="63992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2">
            <a:extLst>
              <a:ext uri="{FF2B5EF4-FFF2-40B4-BE49-F238E27FC236}">
                <a16:creationId xmlns:a16="http://schemas.microsoft.com/office/drawing/2014/main" id="{A9BC7F50-6761-4308-97F2-B49D91C990A6}"/>
              </a:ext>
            </a:extLst>
          </p:cNvPr>
          <p:cNvSpPr>
            <a:spLocks noGrp="1" noChangeArrowheads="1"/>
          </p:cNvSpPr>
          <p:nvPr>
            <p:ph type="title"/>
          </p:nvPr>
        </p:nvSpPr>
        <p:spPr>
          <a:xfrm>
            <a:off x="431800" y="153988"/>
            <a:ext cx="7772400" cy="773112"/>
          </a:xfrm>
        </p:spPr>
        <p:txBody>
          <a:bodyPr/>
          <a:lstStyle/>
          <a:p>
            <a:r>
              <a:rPr lang="en-US" altLang="en-US" sz="3600">
                <a:ea typeface="ＭＳ Ｐゴシック" panose="020B0600070205080204" pitchFamily="34" charset="-128"/>
              </a:rPr>
              <a:t>Cookies: keeping </a:t>
            </a:r>
            <a:r>
              <a:rPr lang="ja-JP" altLang="en-US" sz="3600">
                <a:ea typeface="ＭＳ Ｐゴシック" panose="020B0600070205080204" pitchFamily="34" charset="-128"/>
              </a:rPr>
              <a:t>“</a:t>
            </a:r>
            <a:r>
              <a:rPr lang="en-US" altLang="ja-JP" sz="3600">
                <a:ea typeface="ＭＳ Ｐゴシック" panose="020B0600070205080204" pitchFamily="34" charset="-128"/>
              </a:rPr>
              <a:t>state</a:t>
            </a:r>
            <a:r>
              <a:rPr lang="ja-JP" altLang="en-US" sz="3600">
                <a:ea typeface="ＭＳ Ｐゴシック" panose="020B0600070205080204" pitchFamily="34" charset="-128"/>
              </a:rPr>
              <a:t>”</a:t>
            </a:r>
            <a:r>
              <a:rPr lang="en-US" altLang="ja-JP" sz="3600">
                <a:ea typeface="ＭＳ Ｐゴシック" panose="020B0600070205080204" pitchFamily="34" charset="-128"/>
              </a:rPr>
              <a:t> (cont.)</a:t>
            </a:r>
            <a:endParaRPr lang="en-US" altLang="en-US">
              <a:ea typeface="ＭＳ Ｐゴシック" panose="020B0600070205080204" pitchFamily="34" charset="-128"/>
            </a:endParaRPr>
          </a:p>
        </p:txBody>
      </p:sp>
      <p:sp>
        <p:nvSpPr>
          <p:cNvPr id="104453" name="Text Box 5">
            <a:extLst>
              <a:ext uri="{FF2B5EF4-FFF2-40B4-BE49-F238E27FC236}">
                <a16:creationId xmlns:a16="http://schemas.microsoft.com/office/drawing/2014/main" id="{46F6DF38-A223-41F5-BDAB-905548485C70}"/>
              </a:ext>
            </a:extLst>
          </p:cNvPr>
          <p:cNvSpPr txBox="1">
            <a:spLocks noChangeArrowheads="1"/>
          </p:cNvSpPr>
          <p:nvPr/>
        </p:nvSpPr>
        <p:spPr bwMode="auto">
          <a:xfrm>
            <a:off x="1052513" y="1227138"/>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client</a:t>
            </a:r>
          </a:p>
        </p:txBody>
      </p:sp>
      <p:sp>
        <p:nvSpPr>
          <p:cNvPr id="104454" name="Text Box 6">
            <a:extLst>
              <a:ext uri="{FF2B5EF4-FFF2-40B4-BE49-F238E27FC236}">
                <a16:creationId xmlns:a16="http://schemas.microsoft.com/office/drawing/2014/main" id="{B7F82F98-8665-4885-8857-4EB9283D2941}"/>
              </a:ext>
            </a:extLst>
          </p:cNvPr>
          <p:cNvSpPr txBox="1">
            <a:spLocks noChangeArrowheads="1"/>
          </p:cNvSpPr>
          <p:nvPr/>
        </p:nvSpPr>
        <p:spPr bwMode="auto">
          <a:xfrm>
            <a:off x="5973763" y="1273175"/>
            <a:ext cx="889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server</a:t>
            </a:r>
          </a:p>
        </p:txBody>
      </p:sp>
      <p:grpSp>
        <p:nvGrpSpPr>
          <p:cNvPr id="2" name="Group 90">
            <a:extLst>
              <a:ext uri="{FF2B5EF4-FFF2-40B4-BE49-F238E27FC236}">
                <a16:creationId xmlns:a16="http://schemas.microsoft.com/office/drawing/2014/main" id="{F109DD0B-3EAC-42A3-9F45-FB9A04D147DD}"/>
              </a:ext>
            </a:extLst>
          </p:cNvPr>
          <p:cNvGrpSpPr>
            <a:grpSpLocks/>
          </p:cNvGrpSpPr>
          <p:nvPr/>
        </p:nvGrpSpPr>
        <p:grpSpPr bwMode="auto">
          <a:xfrm>
            <a:off x="2200275" y="4227513"/>
            <a:ext cx="3305175" cy="425450"/>
            <a:chOff x="1386" y="2663"/>
            <a:chExt cx="2082" cy="268"/>
          </a:xfrm>
        </p:grpSpPr>
        <p:sp>
          <p:nvSpPr>
            <p:cNvPr id="104535" name="Line 16">
              <a:extLst>
                <a:ext uri="{FF2B5EF4-FFF2-40B4-BE49-F238E27FC236}">
                  <a16:creationId xmlns:a16="http://schemas.microsoft.com/office/drawing/2014/main" id="{EE41C4A4-D629-4990-9EA1-40279C72252B}"/>
                </a:ext>
              </a:extLst>
            </p:cNvPr>
            <p:cNvSpPr>
              <a:spLocks noChangeShapeType="1"/>
            </p:cNvSpPr>
            <p:nvPr/>
          </p:nvSpPr>
          <p:spPr bwMode="auto">
            <a:xfrm flipH="1">
              <a:off x="1386" y="2663"/>
              <a:ext cx="2082"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4536" name="Group 17">
              <a:extLst>
                <a:ext uri="{FF2B5EF4-FFF2-40B4-BE49-F238E27FC236}">
                  <a16:creationId xmlns:a16="http://schemas.microsoft.com/office/drawing/2014/main" id="{DA029A8C-8624-40B0-BE63-27DD3CA2C448}"/>
                </a:ext>
              </a:extLst>
            </p:cNvPr>
            <p:cNvGrpSpPr>
              <a:grpSpLocks/>
            </p:cNvGrpSpPr>
            <p:nvPr/>
          </p:nvGrpSpPr>
          <p:grpSpPr bwMode="auto">
            <a:xfrm>
              <a:off x="1553" y="2694"/>
              <a:ext cx="1743" cy="237"/>
              <a:chOff x="3268" y="2846"/>
              <a:chExt cx="1743" cy="237"/>
            </a:xfrm>
          </p:grpSpPr>
          <p:sp>
            <p:nvSpPr>
              <p:cNvPr id="104537" name="Rectangle 18">
                <a:extLst>
                  <a:ext uri="{FF2B5EF4-FFF2-40B4-BE49-F238E27FC236}">
                    <a16:creationId xmlns:a16="http://schemas.microsoft.com/office/drawing/2014/main" id="{7AC06984-4B87-4D93-81BA-FC820176E8DE}"/>
                  </a:ext>
                </a:extLst>
              </p:cNvPr>
              <p:cNvSpPr>
                <a:spLocks noChangeArrowheads="1"/>
              </p:cNvSpPr>
              <p:nvPr/>
            </p:nvSpPr>
            <p:spPr bwMode="auto">
              <a:xfrm>
                <a:off x="3282" y="2856"/>
                <a:ext cx="1692" cy="198"/>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04538" name="Text Box 19">
                <a:extLst>
                  <a:ext uri="{FF2B5EF4-FFF2-40B4-BE49-F238E27FC236}">
                    <a16:creationId xmlns:a16="http://schemas.microsoft.com/office/drawing/2014/main" id="{3371E1AD-A14E-43F4-8A5A-47F7487C6084}"/>
                  </a:ext>
                </a:extLst>
              </p:cNvPr>
              <p:cNvSpPr txBox="1">
                <a:spLocks noChangeArrowheads="1"/>
              </p:cNvSpPr>
              <p:nvPr/>
            </p:nvSpPr>
            <p:spPr bwMode="auto">
              <a:xfrm>
                <a:off x="3268" y="2846"/>
                <a:ext cx="1743" cy="237"/>
              </a:xfrm>
              <a:prstGeom prst="rect">
                <a:avLst/>
              </a:prstGeom>
              <a:solidFill>
                <a:schemeClr val="bg1"/>
              </a:solidFill>
              <a:ln w="9525">
                <a:solidFill>
                  <a:schemeClr val="tx1"/>
                </a:solidFill>
                <a:miter lim="800000"/>
                <a:headEnd/>
                <a:tailEnd/>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Arial" panose="020B0604020202020204" pitchFamily="34" charset="0"/>
                  </a:rPr>
                  <a:t>usual http response msg</a:t>
                </a:r>
                <a:endParaRPr lang="en-US" altLang="en-US" sz="2400">
                  <a:latin typeface="Arial" panose="020B0604020202020204" pitchFamily="34" charset="0"/>
                </a:endParaRPr>
              </a:p>
            </p:txBody>
          </p:sp>
        </p:grpSp>
      </p:grpSp>
      <p:grpSp>
        <p:nvGrpSpPr>
          <p:cNvPr id="4" name="Group 94">
            <a:extLst>
              <a:ext uri="{FF2B5EF4-FFF2-40B4-BE49-F238E27FC236}">
                <a16:creationId xmlns:a16="http://schemas.microsoft.com/office/drawing/2014/main" id="{C2FC7ACC-2AD4-4519-BB41-A2D71FA24961}"/>
              </a:ext>
            </a:extLst>
          </p:cNvPr>
          <p:cNvGrpSpPr>
            <a:grpSpLocks/>
          </p:cNvGrpSpPr>
          <p:nvPr/>
        </p:nvGrpSpPr>
        <p:grpSpPr bwMode="auto">
          <a:xfrm>
            <a:off x="2209800" y="6145213"/>
            <a:ext cx="3305175" cy="407987"/>
            <a:chOff x="1392" y="3605"/>
            <a:chExt cx="2082" cy="257"/>
          </a:xfrm>
        </p:grpSpPr>
        <p:sp>
          <p:nvSpPr>
            <p:cNvPr id="104531" name="Line 24">
              <a:extLst>
                <a:ext uri="{FF2B5EF4-FFF2-40B4-BE49-F238E27FC236}">
                  <a16:creationId xmlns:a16="http://schemas.microsoft.com/office/drawing/2014/main" id="{4B5F1C95-5C49-464C-AADA-B24C78131F80}"/>
                </a:ext>
              </a:extLst>
            </p:cNvPr>
            <p:cNvSpPr>
              <a:spLocks noChangeShapeType="1"/>
            </p:cNvSpPr>
            <p:nvPr/>
          </p:nvSpPr>
          <p:spPr bwMode="auto">
            <a:xfrm flipH="1">
              <a:off x="1392" y="3605"/>
              <a:ext cx="2082"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4532" name="Group 25">
              <a:extLst>
                <a:ext uri="{FF2B5EF4-FFF2-40B4-BE49-F238E27FC236}">
                  <a16:creationId xmlns:a16="http://schemas.microsoft.com/office/drawing/2014/main" id="{E0265AD7-817C-4E23-A3FC-13B2E2B7A8FA}"/>
                </a:ext>
              </a:extLst>
            </p:cNvPr>
            <p:cNvGrpSpPr>
              <a:grpSpLocks/>
            </p:cNvGrpSpPr>
            <p:nvPr/>
          </p:nvGrpSpPr>
          <p:grpSpPr bwMode="auto">
            <a:xfrm>
              <a:off x="1552" y="3625"/>
              <a:ext cx="1743" cy="237"/>
              <a:chOff x="3268" y="2846"/>
              <a:chExt cx="1743" cy="237"/>
            </a:xfrm>
          </p:grpSpPr>
          <p:sp>
            <p:nvSpPr>
              <p:cNvPr id="104533" name="Rectangle 26">
                <a:extLst>
                  <a:ext uri="{FF2B5EF4-FFF2-40B4-BE49-F238E27FC236}">
                    <a16:creationId xmlns:a16="http://schemas.microsoft.com/office/drawing/2014/main" id="{10B011AD-D0E2-4AA7-A53B-96B50BE7BEA1}"/>
                  </a:ext>
                </a:extLst>
              </p:cNvPr>
              <p:cNvSpPr>
                <a:spLocks noChangeArrowheads="1"/>
              </p:cNvSpPr>
              <p:nvPr/>
            </p:nvSpPr>
            <p:spPr bwMode="auto">
              <a:xfrm>
                <a:off x="3282" y="2856"/>
                <a:ext cx="1692" cy="198"/>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04534" name="Text Box 27">
                <a:extLst>
                  <a:ext uri="{FF2B5EF4-FFF2-40B4-BE49-F238E27FC236}">
                    <a16:creationId xmlns:a16="http://schemas.microsoft.com/office/drawing/2014/main" id="{E1EAD16B-DEAC-41A0-83A9-6C8149FEED6A}"/>
                  </a:ext>
                </a:extLst>
              </p:cNvPr>
              <p:cNvSpPr txBox="1">
                <a:spLocks noChangeArrowheads="1"/>
              </p:cNvSpPr>
              <p:nvPr/>
            </p:nvSpPr>
            <p:spPr bwMode="auto">
              <a:xfrm>
                <a:off x="3268" y="2846"/>
                <a:ext cx="1743" cy="237"/>
              </a:xfrm>
              <a:prstGeom prst="rect">
                <a:avLst/>
              </a:prstGeom>
              <a:solidFill>
                <a:schemeClr val="bg1"/>
              </a:solidFill>
              <a:ln w="9525">
                <a:solidFill>
                  <a:schemeClr val="tx1"/>
                </a:solidFill>
                <a:miter lim="800000"/>
                <a:headEnd/>
                <a:tailEnd/>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Arial" panose="020B0604020202020204" pitchFamily="34" charset="0"/>
                  </a:rPr>
                  <a:t>usual http response msg</a:t>
                </a:r>
                <a:endParaRPr lang="en-US" altLang="en-US" sz="2400">
                  <a:latin typeface="Arial" panose="020B0604020202020204" pitchFamily="34" charset="0"/>
                </a:endParaRPr>
              </a:p>
            </p:txBody>
          </p:sp>
        </p:grpSp>
      </p:grpSp>
      <p:sp>
        <p:nvSpPr>
          <p:cNvPr id="50235" name="Text Box 59">
            <a:extLst>
              <a:ext uri="{FF2B5EF4-FFF2-40B4-BE49-F238E27FC236}">
                <a16:creationId xmlns:a16="http://schemas.microsoft.com/office/drawing/2014/main" id="{BF279B51-2B5E-4D16-84BE-0581EB16F2C5}"/>
              </a:ext>
            </a:extLst>
          </p:cNvPr>
          <p:cNvSpPr txBox="1">
            <a:spLocks noChangeArrowheads="1"/>
          </p:cNvSpPr>
          <p:nvPr/>
        </p:nvSpPr>
        <p:spPr bwMode="auto">
          <a:xfrm>
            <a:off x="981075" y="2454275"/>
            <a:ext cx="1787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cookie file</a:t>
            </a:r>
          </a:p>
        </p:txBody>
      </p:sp>
      <p:sp>
        <p:nvSpPr>
          <p:cNvPr id="50242" name="Text Box 66">
            <a:extLst>
              <a:ext uri="{FF2B5EF4-FFF2-40B4-BE49-F238E27FC236}">
                <a16:creationId xmlns:a16="http://schemas.microsoft.com/office/drawing/2014/main" id="{777F9A7E-6CD3-4A2F-8BFD-E4EEA1B8515B}"/>
              </a:ext>
            </a:extLst>
          </p:cNvPr>
          <p:cNvSpPr txBox="1">
            <a:spLocks noChangeArrowheads="1"/>
          </p:cNvSpPr>
          <p:nvPr/>
        </p:nvSpPr>
        <p:spPr bwMode="auto">
          <a:xfrm>
            <a:off x="0" y="4878388"/>
            <a:ext cx="173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a:latin typeface="Arial" panose="020B0604020202020204" pitchFamily="34" charset="0"/>
              </a:rPr>
              <a:t>one week later:</a:t>
            </a:r>
          </a:p>
        </p:txBody>
      </p:sp>
      <p:grpSp>
        <p:nvGrpSpPr>
          <p:cNvPr id="6" name="Group 89">
            <a:extLst>
              <a:ext uri="{FF2B5EF4-FFF2-40B4-BE49-F238E27FC236}">
                <a16:creationId xmlns:a16="http://schemas.microsoft.com/office/drawing/2014/main" id="{A0DCE7D3-C7D4-4F47-B3EA-5CB4F8B021DD}"/>
              </a:ext>
            </a:extLst>
          </p:cNvPr>
          <p:cNvGrpSpPr>
            <a:grpSpLocks/>
          </p:cNvGrpSpPr>
          <p:nvPr/>
        </p:nvGrpSpPr>
        <p:grpSpPr bwMode="auto">
          <a:xfrm>
            <a:off x="2209800" y="3589338"/>
            <a:ext cx="5638800" cy="1028700"/>
            <a:chOff x="1392" y="2261"/>
            <a:chExt cx="3552" cy="648"/>
          </a:xfrm>
        </p:grpSpPr>
        <p:sp>
          <p:nvSpPr>
            <p:cNvPr id="104524" name="Line 12">
              <a:extLst>
                <a:ext uri="{FF2B5EF4-FFF2-40B4-BE49-F238E27FC236}">
                  <a16:creationId xmlns:a16="http://schemas.microsoft.com/office/drawing/2014/main" id="{A3660AF7-8AC7-4A8D-96E7-CC93ABC27CA5}"/>
                </a:ext>
              </a:extLst>
            </p:cNvPr>
            <p:cNvSpPr>
              <a:spLocks noChangeShapeType="1"/>
            </p:cNvSpPr>
            <p:nvPr/>
          </p:nvSpPr>
          <p:spPr bwMode="auto">
            <a:xfrm>
              <a:off x="1392" y="2357"/>
              <a:ext cx="2082"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4525" name="Text Box 15">
              <a:extLst>
                <a:ext uri="{FF2B5EF4-FFF2-40B4-BE49-F238E27FC236}">
                  <a16:creationId xmlns:a16="http://schemas.microsoft.com/office/drawing/2014/main" id="{20D9A540-0A48-449F-9EFD-CCA68E0655D5}"/>
                </a:ext>
              </a:extLst>
            </p:cNvPr>
            <p:cNvSpPr txBox="1">
              <a:spLocks noChangeArrowheads="1"/>
            </p:cNvSpPr>
            <p:nvPr/>
          </p:nvSpPr>
          <p:spPr bwMode="auto">
            <a:xfrm>
              <a:off x="1548" y="2261"/>
              <a:ext cx="1689" cy="356"/>
            </a:xfrm>
            <a:prstGeom prst="rect">
              <a:avLst/>
            </a:prstGeom>
            <a:solidFill>
              <a:schemeClr val="bg1"/>
            </a:solidFill>
            <a:ln w="9525">
              <a:solidFill>
                <a:schemeClr val="tx1"/>
              </a:solidFill>
              <a:miter lim="800000"/>
              <a:headEnd/>
              <a:tailEnd/>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spcBef>
                  <a:spcPct val="0"/>
                </a:spcBef>
                <a:buClrTx/>
                <a:buSzTx/>
                <a:buFontTx/>
                <a:buNone/>
              </a:pPr>
              <a:r>
                <a:rPr lang="en-US" altLang="en-US" sz="1800">
                  <a:latin typeface="Arial" panose="020B0604020202020204" pitchFamily="34" charset="0"/>
                </a:rPr>
                <a:t>usual http request msg</a:t>
              </a:r>
            </a:p>
            <a:p>
              <a:pPr algn="ctr">
                <a:lnSpc>
                  <a:spcPct val="80000"/>
                </a:lnSpc>
                <a:spcBef>
                  <a:spcPct val="0"/>
                </a:spcBef>
                <a:buClrTx/>
                <a:buSzTx/>
                <a:buFontTx/>
                <a:buNone/>
              </a:pPr>
              <a:r>
                <a:rPr lang="en-US" altLang="en-US" sz="2000" b="1">
                  <a:latin typeface="Arial" panose="020B0604020202020204" pitchFamily="34" charset="0"/>
                </a:rPr>
                <a:t>cookie: 1678</a:t>
              </a:r>
            </a:p>
          </p:txBody>
        </p:sp>
        <p:sp>
          <p:nvSpPr>
            <p:cNvPr id="104526" name="Text Box 28">
              <a:extLst>
                <a:ext uri="{FF2B5EF4-FFF2-40B4-BE49-F238E27FC236}">
                  <a16:creationId xmlns:a16="http://schemas.microsoft.com/office/drawing/2014/main" id="{A6038BA5-2CE9-47FA-BC94-B7168A4C694C}"/>
                </a:ext>
              </a:extLst>
            </p:cNvPr>
            <p:cNvSpPr txBox="1">
              <a:spLocks noChangeArrowheads="1"/>
            </p:cNvSpPr>
            <p:nvPr/>
          </p:nvSpPr>
          <p:spPr bwMode="auto">
            <a:xfrm>
              <a:off x="3554" y="2332"/>
              <a:ext cx="59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000099"/>
                  </a:solidFill>
                  <a:latin typeface="Arial" panose="020B0604020202020204" pitchFamily="34" charset="0"/>
                </a:rPr>
                <a:t>cookie-</a:t>
              </a:r>
            </a:p>
            <a:p>
              <a:pPr algn="ctr">
                <a:lnSpc>
                  <a:spcPct val="100000"/>
                </a:lnSpc>
                <a:spcBef>
                  <a:spcPct val="0"/>
                </a:spcBef>
                <a:buClrTx/>
                <a:buSzTx/>
                <a:buFontTx/>
                <a:buNone/>
              </a:pPr>
              <a:r>
                <a:rPr lang="en-US" altLang="en-US" sz="1800">
                  <a:solidFill>
                    <a:srgbClr val="000099"/>
                  </a:solidFill>
                  <a:latin typeface="Arial" panose="020B0604020202020204" pitchFamily="34" charset="0"/>
                </a:rPr>
                <a:t>specific</a:t>
              </a:r>
            </a:p>
            <a:p>
              <a:pPr algn="ctr">
                <a:lnSpc>
                  <a:spcPct val="100000"/>
                </a:lnSpc>
                <a:spcBef>
                  <a:spcPct val="0"/>
                </a:spcBef>
                <a:buClrTx/>
                <a:buSzTx/>
                <a:buFontTx/>
                <a:buNone/>
              </a:pPr>
              <a:r>
                <a:rPr lang="en-US" altLang="en-US" sz="1800">
                  <a:solidFill>
                    <a:srgbClr val="000099"/>
                  </a:solidFill>
                  <a:latin typeface="Arial" panose="020B0604020202020204" pitchFamily="34" charset="0"/>
                </a:rPr>
                <a:t>action</a:t>
              </a:r>
            </a:p>
          </p:txBody>
        </p:sp>
        <p:sp>
          <p:nvSpPr>
            <p:cNvPr id="104527" name="Line 42">
              <a:extLst>
                <a:ext uri="{FF2B5EF4-FFF2-40B4-BE49-F238E27FC236}">
                  <a16:creationId xmlns:a16="http://schemas.microsoft.com/office/drawing/2014/main" id="{FC2F8AEB-DB8F-44D4-B3FE-6823501E2F10}"/>
                </a:ext>
              </a:extLst>
            </p:cNvPr>
            <p:cNvSpPr>
              <a:spLocks noChangeShapeType="1"/>
            </p:cNvSpPr>
            <p:nvPr/>
          </p:nvSpPr>
          <p:spPr bwMode="auto">
            <a:xfrm flipV="1">
              <a:off x="4252" y="2367"/>
              <a:ext cx="692" cy="26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04528" name="Group 83">
              <a:extLst>
                <a:ext uri="{FF2B5EF4-FFF2-40B4-BE49-F238E27FC236}">
                  <a16:creationId xmlns:a16="http://schemas.microsoft.com/office/drawing/2014/main" id="{BC4CEC93-F206-4C89-982D-ACF63F7BDEDD}"/>
                </a:ext>
              </a:extLst>
            </p:cNvPr>
            <p:cNvGrpSpPr>
              <a:grpSpLocks/>
            </p:cNvGrpSpPr>
            <p:nvPr/>
          </p:nvGrpSpPr>
          <p:grpSpPr bwMode="auto">
            <a:xfrm>
              <a:off x="4306" y="2363"/>
              <a:ext cx="564" cy="231"/>
              <a:chOff x="4306" y="2273"/>
              <a:chExt cx="564" cy="231"/>
            </a:xfrm>
          </p:grpSpPr>
          <p:sp>
            <p:nvSpPr>
              <p:cNvPr id="104529" name="Rectangle 72">
                <a:extLst>
                  <a:ext uri="{FF2B5EF4-FFF2-40B4-BE49-F238E27FC236}">
                    <a16:creationId xmlns:a16="http://schemas.microsoft.com/office/drawing/2014/main" id="{9B7D0B86-3324-427C-B409-B61BC121AFB2}"/>
                  </a:ext>
                </a:extLst>
              </p:cNvPr>
              <p:cNvSpPr>
                <a:spLocks noChangeArrowheads="1"/>
              </p:cNvSpPr>
              <p:nvPr/>
            </p:nvSpPr>
            <p:spPr bwMode="auto">
              <a:xfrm>
                <a:off x="4409" y="2365"/>
                <a:ext cx="384"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04530" name="Text Box 43">
                <a:extLst>
                  <a:ext uri="{FF2B5EF4-FFF2-40B4-BE49-F238E27FC236}">
                    <a16:creationId xmlns:a16="http://schemas.microsoft.com/office/drawing/2014/main" id="{6F83746A-8893-41FA-AA1E-880FC38C146A}"/>
                  </a:ext>
                </a:extLst>
              </p:cNvPr>
              <p:cNvSpPr txBox="1">
                <a:spLocks noChangeArrowheads="1"/>
              </p:cNvSpPr>
              <p:nvPr/>
            </p:nvSpPr>
            <p:spPr bwMode="auto">
              <a:xfrm>
                <a:off x="4306" y="2273"/>
                <a:ext cx="5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a:latin typeface="Arial" panose="020B0604020202020204" pitchFamily="34" charset="0"/>
                  </a:rPr>
                  <a:t>access</a:t>
                </a:r>
              </a:p>
            </p:txBody>
          </p:sp>
        </p:grpSp>
      </p:grpSp>
      <p:grpSp>
        <p:nvGrpSpPr>
          <p:cNvPr id="104460" name="Group 81">
            <a:extLst>
              <a:ext uri="{FF2B5EF4-FFF2-40B4-BE49-F238E27FC236}">
                <a16:creationId xmlns:a16="http://schemas.microsoft.com/office/drawing/2014/main" id="{A18FE85A-4B9E-42F0-8F7E-479C387D98C3}"/>
              </a:ext>
            </a:extLst>
          </p:cNvPr>
          <p:cNvGrpSpPr>
            <a:grpSpLocks/>
          </p:cNvGrpSpPr>
          <p:nvPr/>
        </p:nvGrpSpPr>
        <p:grpSpPr bwMode="auto">
          <a:xfrm>
            <a:off x="936625" y="1922463"/>
            <a:ext cx="1068388" cy="565150"/>
            <a:chOff x="476" y="1047"/>
            <a:chExt cx="906" cy="486"/>
          </a:xfrm>
        </p:grpSpPr>
        <p:sp>
          <p:nvSpPr>
            <p:cNvPr id="104522" name="AutoShape 67">
              <a:extLst>
                <a:ext uri="{FF2B5EF4-FFF2-40B4-BE49-F238E27FC236}">
                  <a16:creationId xmlns:a16="http://schemas.microsoft.com/office/drawing/2014/main" id="{B98AD5D1-EA65-41C1-91B8-5C2366BC8C7E}"/>
                </a:ext>
              </a:extLst>
            </p:cNvPr>
            <p:cNvSpPr>
              <a:spLocks noChangeArrowheads="1"/>
            </p:cNvSpPr>
            <p:nvPr/>
          </p:nvSpPr>
          <p:spPr bwMode="auto">
            <a:xfrm>
              <a:off x="527" y="1047"/>
              <a:ext cx="855" cy="486"/>
            </a:xfrm>
            <a:prstGeom prst="can">
              <a:avLst>
                <a:gd name="adj" fmla="val 25000"/>
              </a:avLst>
            </a:prstGeom>
            <a:solidFill>
              <a:schemeClr val="accent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04523" name="Text Box 60">
              <a:extLst>
                <a:ext uri="{FF2B5EF4-FFF2-40B4-BE49-F238E27FC236}">
                  <a16:creationId xmlns:a16="http://schemas.microsoft.com/office/drawing/2014/main" id="{DC17D5FA-D7AA-44A0-852E-799A5DC9035B}"/>
                </a:ext>
              </a:extLst>
            </p:cNvPr>
            <p:cNvSpPr txBox="1">
              <a:spLocks noChangeArrowheads="1"/>
            </p:cNvSpPr>
            <p:nvPr/>
          </p:nvSpPr>
          <p:spPr bwMode="auto">
            <a:xfrm>
              <a:off x="476" y="1134"/>
              <a:ext cx="874"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b="1">
                  <a:solidFill>
                    <a:schemeClr val="bg1"/>
                  </a:solidFill>
                  <a:latin typeface="Arial" panose="020B0604020202020204" pitchFamily="34" charset="0"/>
                </a:rPr>
                <a:t>ebay 8734</a:t>
              </a:r>
            </a:p>
          </p:txBody>
        </p:sp>
      </p:grpSp>
      <p:grpSp>
        <p:nvGrpSpPr>
          <p:cNvPr id="9" name="Group 95">
            <a:extLst>
              <a:ext uri="{FF2B5EF4-FFF2-40B4-BE49-F238E27FC236}">
                <a16:creationId xmlns:a16="http://schemas.microsoft.com/office/drawing/2014/main" id="{52C2713F-C3FC-42A2-B8BF-8E4DD424ADC9}"/>
              </a:ext>
            </a:extLst>
          </p:cNvPr>
          <p:cNvGrpSpPr>
            <a:grpSpLocks/>
          </p:cNvGrpSpPr>
          <p:nvPr/>
        </p:nvGrpSpPr>
        <p:grpSpPr bwMode="auto">
          <a:xfrm>
            <a:off x="2200275" y="2106613"/>
            <a:ext cx="5921375" cy="1296987"/>
            <a:chOff x="1386" y="1327"/>
            <a:chExt cx="3730" cy="817"/>
          </a:xfrm>
        </p:grpSpPr>
        <p:sp>
          <p:nvSpPr>
            <p:cNvPr id="104515" name="Line 4">
              <a:extLst>
                <a:ext uri="{FF2B5EF4-FFF2-40B4-BE49-F238E27FC236}">
                  <a16:creationId xmlns:a16="http://schemas.microsoft.com/office/drawing/2014/main" id="{11E33F69-9607-4F5E-85FC-142827F5CFE2}"/>
                </a:ext>
              </a:extLst>
            </p:cNvPr>
            <p:cNvSpPr>
              <a:spLocks noChangeShapeType="1"/>
            </p:cNvSpPr>
            <p:nvPr/>
          </p:nvSpPr>
          <p:spPr bwMode="auto">
            <a:xfrm>
              <a:off x="1386" y="1355"/>
              <a:ext cx="2082"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4516" name="Text Box 8">
              <a:extLst>
                <a:ext uri="{FF2B5EF4-FFF2-40B4-BE49-F238E27FC236}">
                  <a16:creationId xmlns:a16="http://schemas.microsoft.com/office/drawing/2014/main" id="{7885483C-8ED7-4C9C-9F46-98CC053B0F77}"/>
                </a:ext>
              </a:extLst>
            </p:cNvPr>
            <p:cNvSpPr txBox="1">
              <a:spLocks noChangeArrowheads="1"/>
            </p:cNvSpPr>
            <p:nvPr/>
          </p:nvSpPr>
          <p:spPr bwMode="auto">
            <a:xfrm>
              <a:off x="1554" y="1327"/>
              <a:ext cx="1689" cy="237"/>
            </a:xfrm>
            <a:prstGeom prst="rect">
              <a:avLst/>
            </a:prstGeom>
            <a:solidFill>
              <a:schemeClr val="bg1"/>
            </a:solidFill>
            <a:ln w="9525">
              <a:solidFill>
                <a:schemeClr val="tx1"/>
              </a:solidFill>
              <a:miter lim="800000"/>
              <a:headEnd/>
              <a:tailEnd/>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Arial" panose="020B0604020202020204" pitchFamily="34" charset="0"/>
                </a:rPr>
                <a:t>usual http request msg</a:t>
              </a:r>
            </a:p>
          </p:txBody>
        </p:sp>
        <p:sp>
          <p:nvSpPr>
            <p:cNvPr id="104517" name="Text Box 31">
              <a:extLst>
                <a:ext uri="{FF2B5EF4-FFF2-40B4-BE49-F238E27FC236}">
                  <a16:creationId xmlns:a16="http://schemas.microsoft.com/office/drawing/2014/main" id="{556F8C4B-F388-404B-B373-B473D11547BB}"/>
                </a:ext>
              </a:extLst>
            </p:cNvPr>
            <p:cNvSpPr txBox="1">
              <a:spLocks noChangeArrowheads="1"/>
            </p:cNvSpPr>
            <p:nvPr/>
          </p:nvSpPr>
          <p:spPr bwMode="auto">
            <a:xfrm>
              <a:off x="3341" y="1390"/>
              <a:ext cx="1084"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000099"/>
                  </a:solidFill>
                  <a:latin typeface="Arial" panose="020B0604020202020204" pitchFamily="34" charset="0"/>
                </a:rPr>
                <a:t>Amazon server</a:t>
              </a:r>
            </a:p>
            <a:p>
              <a:pPr algn="ctr">
                <a:lnSpc>
                  <a:spcPct val="100000"/>
                </a:lnSpc>
                <a:spcBef>
                  <a:spcPct val="0"/>
                </a:spcBef>
                <a:buClrTx/>
                <a:buSzTx/>
                <a:buFontTx/>
                <a:buNone/>
              </a:pPr>
              <a:r>
                <a:rPr lang="en-US" altLang="en-US" sz="1800">
                  <a:solidFill>
                    <a:srgbClr val="000099"/>
                  </a:solidFill>
                  <a:latin typeface="Arial" panose="020B0604020202020204" pitchFamily="34" charset="0"/>
                </a:rPr>
                <a:t>creates ID</a:t>
              </a:r>
            </a:p>
            <a:p>
              <a:pPr algn="ctr">
                <a:lnSpc>
                  <a:spcPct val="100000"/>
                </a:lnSpc>
                <a:spcBef>
                  <a:spcPct val="0"/>
                </a:spcBef>
                <a:buClrTx/>
                <a:buSzTx/>
                <a:buFontTx/>
                <a:buNone/>
              </a:pPr>
              <a:r>
                <a:rPr lang="en-US" altLang="en-US" sz="1800">
                  <a:solidFill>
                    <a:srgbClr val="000099"/>
                  </a:solidFill>
                  <a:latin typeface="Arial" panose="020B0604020202020204" pitchFamily="34" charset="0"/>
                </a:rPr>
                <a:t>1678 for user</a:t>
              </a:r>
            </a:p>
          </p:txBody>
        </p:sp>
        <p:grpSp>
          <p:nvGrpSpPr>
            <p:cNvPr id="104518" name="Group 82">
              <a:extLst>
                <a:ext uri="{FF2B5EF4-FFF2-40B4-BE49-F238E27FC236}">
                  <a16:creationId xmlns:a16="http://schemas.microsoft.com/office/drawing/2014/main" id="{EC22FF28-EAAA-4FC5-8B4D-48397C5E60C4}"/>
                </a:ext>
              </a:extLst>
            </p:cNvPr>
            <p:cNvGrpSpPr>
              <a:grpSpLocks/>
            </p:cNvGrpSpPr>
            <p:nvPr/>
          </p:nvGrpSpPr>
          <p:grpSpPr bwMode="auto">
            <a:xfrm>
              <a:off x="4377" y="1730"/>
              <a:ext cx="739" cy="414"/>
              <a:chOff x="4377" y="1640"/>
              <a:chExt cx="739" cy="414"/>
            </a:xfrm>
          </p:grpSpPr>
          <p:sp>
            <p:nvSpPr>
              <p:cNvPr id="104519" name="Line 40">
                <a:extLst>
                  <a:ext uri="{FF2B5EF4-FFF2-40B4-BE49-F238E27FC236}">
                    <a16:creationId xmlns:a16="http://schemas.microsoft.com/office/drawing/2014/main" id="{3B86659A-AC9E-41BC-9F0C-8D466D7B550B}"/>
                  </a:ext>
                </a:extLst>
              </p:cNvPr>
              <p:cNvSpPr>
                <a:spLocks noChangeShapeType="1"/>
              </p:cNvSpPr>
              <p:nvPr/>
            </p:nvSpPr>
            <p:spPr bwMode="auto">
              <a:xfrm>
                <a:off x="4377" y="1640"/>
                <a:ext cx="659" cy="41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4520" name="Rectangle 73">
                <a:extLst>
                  <a:ext uri="{FF2B5EF4-FFF2-40B4-BE49-F238E27FC236}">
                    <a16:creationId xmlns:a16="http://schemas.microsoft.com/office/drawing/2014/main" id="{839A42F4-BBE8-4F44-B046-F0A9D96FD399}"/>
                  </a:ext>
                </a:extLst>
              </p:cNvPr>
              <p:cNvSpPr>
                <a:spLocks noChangeArrowheads="1"/>
              </p:cNvSpPr>
              <p:nvPr/>
            </p:nvSpPr>
            <p:spPr bwMode="auto">
              <a:xfrm>
                <a:off x="4470" y="1729"/>
                <a:ext cx="602" cy="2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04521" name="Text Box 41">
                <a:extLst>
                  <a:ext uri="{FF2B5EF4-FFF2-40B4-BE49-F238E27FC236}">
                    <a16:creationId xmlns:a16="http://schemas.microsoft.com/office/drawing/2014/main" id="{A66473EE-9703-4CE3-A242-EDAE986184E9}"/>
                  </a:ext>
                </a:extLst>
              </p:cNvPr>
              <p:cNvSpPr txBox="1">
                <a:spLocks noChangeArrowheads="1"/>
              </p:cNvSpPr>
              <p:nvPr/>
            </p:nvSpPr>
            <p:spPr bwMode="auto">
              <a:xfrm>
                <a:off x="4381" y="1702"/>
                <a:ext cx="735"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75000"/>
                  </a:lnSpc>
                  <a:spcBef>
                    <a:spcPct val="0"/>
                  </a:spcBef>
                  <a:buClrTx/>
                  <a:buSzTx/>
                  <a:buFontTx/>
                  <a:buNone/>
                </a:pPr>
                <a:r>
                  <a:rPr lang="en-US" altLang="en-US" sz="1800">
                    <a:latin typeface="Arial" panose="020B0604020202020204" pitchFamily="34" charset="0"/>
                  </a:rPr>
                  <a:t>create</a:t>
                </a:r>
              </a:p>
              <a:p>
                <a:pPr>
                  <a:lnSpc>
                    <a:spcPct val="75000"/>
                  </a:lnSpc>
                  <a:spcBef>
                    <a:spcPct val="0"/>
                  </a:spcBef>
                  <a:buClrTx/>
                  <a:buSzTx/>
                  <a:buFontTx/>
                  <a:buNone/>
                </a:pPr>
                <a:r>
                  <a:rPr lang="en-US" altLang="en-US" sz="1800">
                    <a:latin typeface="Arial" panose="020B0604020202020204" pitchFamily="34" charset="0"/>
                  </a:rPr>
                  <a:t>    entry</a:t>
                </a:r>
              </a:p>
            </p:txBody>
          </p:sp>
        </p:grpSp>
      </p:grpSp>
      <p:grpSp>
        <p:nvGrpSpPr>
          <p:cNvPr id="11" name="Group 88">
            <a:extLst>
              <a:ext uri="{FF2B5EF4-FFF2-40B4-BE49-F238E27FC236}">
                <a16:creationId xmlns:a16="http://schemas.microsoft.com/office/drawing/2014/main" id="{E048C0B5-D87C-4077-B629-C25514A12B7D}"/>
              </a:ext>
            </a:extLst>
          </p:cNvPr>
          <p:cNvGrpSpPr>
            <a:grpSpLocks/>
          </p:cNvGrpSpPr>
          <p:nvPr/>
        </p:nvGrpSpPr>
        <p:grpSpPr bwMode="auto">
          <a:xfrm>
            <a:off x="919163" y="2676525"/>
            <a:ext cx="4392612" cy="871538"/>
            <a:chOff x="459" y="1637"/>
            <a:chExt cx="3027" cy="704"/>
          </a:xfrm>
        </p:grpSpPr>
        <p:sp>
          <p:nvSpPr>
            <p:cNvPr id="104510" name="Line 9">
              <a:extLst>
                <a:ext uri="{FF2B5EF4-FFF2-40B4-BE49-F238E27FC236}">
                  <a16:creationId xmlns:a16="http://schemas.microsoft.com/office/drawing/2014/main" id="{5F262599-A66C-411F-A3B6-919F11AD45F3}"/>
                </a:ext>
              </a:extLst>
            </p:cNvPr>
            <p:cNvSpPr>
              <a:spLocks noChangeShapeType="1"/>
            </p:cNvSpPr>
            <p:nvPr/>
          </p:nvSpPr>
          <p:spPr bwMode="auto">
            <a:xfrm flipH="1">
              <a:off x="1404" y="1637"/>
              <a:ext cx="2082"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4511" name="Text Box 11">
              <a:extLst>
                <a:ext uri="{FF2B5EF4-FFF2-40B4-BE49-F238E27FC236}">
                  <a16:creationId xmlns:a16="http://schemas.microsoft.com/office/drawing/2014/main" id="{479AB3E2-2915-46E6-8190-F6EAB5DCFF2C}"/>
                </a:ext>
              </a:extLst>
            </p:cNvPr>
            <p:cNvSpPr txBox="1">
              <a:spLocks noChangeArrowheads="1"/>
            </p:cNvSpPr>
            <p:nvPr/>
          </p:nvSpPr>
          <p:spPr bwMode="auto">
            <a:xfrm>
              <a:off x="1552" y="1650"/>
              <a:ext cx="1665" cy="456"/>
            </a:xfrm>
            <a:prstGeom prst="rect">
              <a:avLst/>
            </a:prstGeom>
            <a:solidFill>
              <a:schemeClr val="bg1"/>
            </a:solidFill>
            <a:ln w="9525">
              <a:solidFill>
                <a:schemeClr val="tx1"/>
              </a:solidFill>
              <a:miter lim="800000"/>
              <a:headEnd/>
              <a:tailEnd/>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spcBef>
                  <a:spcPct val="0"/>
                </a:spcBef>
                <a:buClrTx/>
                <a:buSzTx/>
                <a:buFontTx/>
                <a:buNone/>
              </a:pPr>
              <a:r>
                <a:rPr lang="en-US" altLang="en-US" sz="1800">
                  <a:latin typeface="Arial" panose="020B0604020202020204" pitchFamily="34" charset="0"/>
                </a:rPr>
                <a:t>usual http response </a:t>
              </a:r>
            </a:p>
            <a:p>
              <a:pPr algn="ctr">
                <a:lnSpc>
                  <a:spcPct val="80000"/>
                </a:lnSpc>
                <a:spcBef>
                  <a:spcPct val="0"/>
                </a:spcBef>
                <a:buClrTx/>
                <a:buSzTx/>
                <a:buFontTx/>
                <a:buNone/>
              </a:pPr>
              <a:r>
                <a:rPr lang="en-US" altLang="en-US" sz="2000" b="1">
                  <a:latin typeface="Arial" panose="020B0604020202020204" pitchFamily="34" charset="0"/>
                </a:rPr>
                <a:t>set-cookie: 1678</a:t>
              </a:r>
              <a:r>
                <a:rPr lang="en-US" altLang="en-US" sz="2000" b="1">
                  <a:latin typeface="Courier New" panose="02070309020205020404" pitchFamily="49" charset="0"/>
                </a:rPr>
                <a:t> </a:t>
              </a:r>
            </a:p>
          </p:txBody>
        </p:sp>
        <p:grpSp>
          <p:nvGrpSpPr>
            <p:cNvPr id="104512" name="Group 76">
              <a:extLst>
                <a:ext uri="{FF2B5EF4-FFF2-40B4-BE49-F238E27FC236}">
                  <a16:creationId xmlns:a16="http://schemas.microsoft.com/office/drawing/2014/main" id="{BC03BC24-5BCC-4EB8-B9E0-62D1BEDB624C}"/>
                </a:ext>
              </a:extLst>
            </p:cNvPr>
            <p:cNvGrpSpPr>
              <a:grpSpLocks/>
            </p:cNvGrpSpPr>
            <p:nvPr/>
          </p:nvGrpSpPr>
          <p:grpSpPr bwMode="auto">
            <a:xfrm>
              <a:off x="459" y="1836"/>
              <a:ext cx="1004" cy="505"/>
              <a:chOff x="684" y="1746"/>
              <a:chExt cx="1004" cy="505"/>
            </a:xfrm>
          </p:grpSpPr>
          <p:sp>
            <p:nvSpPr>
              <p:cNvPr id="104513" name="AutoShape 74">
                <a:extLst>
                  <a:ext uri="{FF2B5EF4-FFF2-40B4-BE49-F238E27FC236}">
                    <a16:creationId xmlns:a16="http://schemas.microsoft.com/office/drawing/2014/main" id="{225709CF-D559-4976-9F7B-140BC9BCE93F}"/>
                  </a:ext>
                </a:extLst>
              </p:cNvPr>
              <p:cNvSpPr>
                <a:spLocks noChangeArrowheads="1"/>
              </p:cNvSpPr>
              <p:nvPr/>
            </p:nvSpPr>
            <p:spPr bwMode="auto">
              <a:xfrm>
                <a:off x="735" y="1746"/>
                <a:ext cx="829" cy="486"/>
              </a:xfrm>
              <a:prstGeom prst="can">
                <a:avLst>
                  <a:gd name="adj" fmla="val 25000"/>
                </a:avLst>
              </a:prstGeom>
              <a:solidFill>
                <a:schemeClr val="accent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04514" name="Text Box 75">
                <a:extLst>
                  <a:ext uri="{FF2B5EF4-FFF2-40B4-BE49-F238E27FC236}">
                    <a16:creationId xmlns:a16="http://schemas.microsoft.com/office/drawing/2014/main" id="{968B97DF-A0C8-4542-90B8-1982725DEFE2}"/>
                  </a:ext>
                </a:extLst>
              </p:cNvPr>
              <p:cNvSpPr txBox="1">
                <a:spLocks noChangeArrowheads="1"/>
              </p:cNvSpPr>
              <p:nvPr/>
            </p:nvSpPr>
            <p:spPr bwMode="auto">
              <a:xfrm>
                <a:off x="684" y="1833"/>
                <a:ext cx="1004"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b="1">
                    <a:solidFill>
                      <a:schemeClr val="bg1"/>
                    </a:solidFill>
                    <a:latin typeface="Arial" panose="020B0604020202020204" pitchFamily="34" charset="0"/>
                  </a:rPr>
                  <a:t>ebay 8734</a:t>
                </a:r>
              </a:p>
              <a:p>
                <a:pPr>
                  <a:lnSpc>
                    <a:spcPct val="100000"/>
                  </a:lnSpc>
                  <a:spcBef>
                    <a:spcPct val="0"/>
                  </a:spcBef>
                  <a:buClrTx/>
                  <a:buSzTx/>
                  <a:buFontTx/>
                  <a:buNone/>
                </a:pPr>
                <a:r>
                  <a:rPr lang="en-US" altLang="en-US" sz="1400" b="1">
                    <a:solidFill>
                      <a:schemeClr val="bg1"/>
                    </a:solidFill>
                    <a:latin typeface="Arial" panose="020B0604020202020204" pitchFamily="34" charset="0"/>
                  </a:rPr>
                  <a:t>amazon 1678</a:t>
                </a:r>
              </a:p>
            </p:txBody>
          </p:sp>
        </p:grpSp>
      </p:grpSp>
      <p:grpSp>
        <p:nvGrpSpPr>
          <p:cNvPr id="13" name="Group 93">
            <a:extLst>
              <a:ext uri="{FF2B5EF4-FFF2-40B4-BE49-F238E27FC236}">
                <a16:creationId xmlns:a16="http://schemas.microsoft.com/office/drawing/2014/main" id="{63CBF7A7-3212-4B07-8A19-82528EDAEB7A}"/>
              </a:ext>
            </a:extLst>
          </p:cNvPr>
          <p:cNvGrpSpPr>
            <a:grpSpLocks/>
          </p:cNvGrpSpPr>
          <p:nvPr/>
        </p:nvGrpSpPr>
        <p:grpSpPr bwMode="auto">
          <a:xfrm>
            <a:off x="2181225" y="4603750"/>
            <a:ext cx="5705475" cy="1901825"/>
            <a:chOff x="1374" y="2641"/>
            <a:chExt cx="3594" cy="1198"/>
          </a:xfrm>
        </p:grpSpPr>
        <p:sp>
          <p:nvSpPr>
            <p:cNvPr id="104505" name="Line 20">
              <a:extLst>
                <a:ext uri="{FF2B5EF4-FFF2-40B4-BE49-F238E27FC236}">
                  <a16:creationId xmlns:a16="http://schemas.microsoft.com/office/drawing/2014/main" id="{8794A4CD-AB10-4081-B7F9-1CE7B5138DD5}"/>
                </a:ext>
              </a:extLst>
            </p:cNvPr>
            <p:cNvSpPr>
              <a:spLocks noChangeShapeType="1"/>
            </p:cNvSpPr>
            <p:nvPr/>
          </p:nvSpPr>
          <p:spPr bwMode="auto">
            <a:xfrm>
              <a:off x="1374" y="3293"/>
              <a:ext cx="2082" cy="24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4506" name="Text Box 23">
              <a:extLst>
                <a:ext uri="{FF2B5EF4-FFF2-40B4-BE49-F238E27FC236}">
                  <a16:creationId xmlns:a16="http://schemas.microsoft.com/office/drawing/2014/main" id="{F9E24082-E069-454D-995B-12B469511DDD}"/>
                </a:ext>
              </a:extLst>
            </p:cNvPr>
            <p:cNvSpPr txBox="1">
              <a:spLocks noChangeArrowheads="1"/>
            </p:cNvSpPr>
            <p:nvPr/>
          </p:nvSpPr>
          <p:spPr bwMode="auto">
            <a:xfrm>
              <a:off x="1561" y="3171"/>
              <a:ext cx="1689" cy="356"/>
            </a:xfrm>
            <a:prstGeom prst="rect">
              <a:avLst/>
            </a:prstGeom>
            <a:solidFill>
              <a:schemeClr val="bg1"/>
            </a:solidFill>
            <a:ln w="9525">
              <a:solidFill>
                <a:schemeClr val="tx1"/>
              </a:solidFill>
              <a:miter lim="800000"/>
              <a:headEnd/>
              <a:tailEnd/>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spcBef>
                  <a:spcPct val="0"/>
                </a:spcBef>
                <a:buClrTx/>
                <a:buSzTx/>
                <a:buFontTx/>
                <a:buNone/>
              </a:pPr>
              <a:r>
                <a:rPr lang="en-US" altLang="en-US" sz="1800">
                  <a:latin typeface="Arial" panose="020B0604020202020204" pitchFamily="34" charset="0"/>
                </a:rPr>
                <a:t>usual http request msg</a:t>
              </a:r>
            </a:p>
            <a:p>
              <a:pPr algn="ctr">
                <a:lnSpc>
                  <a:spcPct val="80000"/>
                </a:lnSpc>
                <a:spcBef>
                  <a:spcPct val="0"/>
                </a:spcBef>
                <a:buClrTx/>
                <a:buSzTx/>
                <a:buFontTx/>
                <a:buNone/>
              </a:pPr>
              <a:r>
                <a:rPr lang="en-US" altLang="en-US" sz="2000" b="1">
                  <a:latin typeface="Arial" panose="020B0604020202020204" pitchFamily="34" charset="0"/>
                </a:rPr>
                <a:t>cookie: 1678</a:t>
              </a:r>
            </a:p>
          </p:txBody>
        </p:sp>
        <p:sp>
          <p:nvSpPr>
            <p:cNvPr id="104507" name="Text Box 29">
              <a:extLst>
                <a:ext uri="{FF2B5EF4-FFF2-40B4-BE49-F238E27FC236}">
                  <a16:creationId xmlns:a16="http://schemas.microsoft.com/office/drawing/2014/main" id="{6B57D3FB-441D-4CC9-8950-7F7B8047983C}"/>
                </a:ext>
              </a:extLst>
            </p:cNvPr>
            <p:cNvSpPr txBox="1">
              <a:spLocks noChangeArrowheads="1"/>
            </p:cNvSpPr>
            <p:nvPr/>
          </p:nvSpPr>
          <p:spPr bwMode="auto">
            <a:xfrm>
              <a:off x="3584" y="3262"/>
              <a:ext cx="59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000099"/>
                  </a:solidFill>
                  <a:latin typeface="Arial" panose="020B0604020202020204" pitchFamily="34" charset="0"/>
                </a:rPr>
                <a:t>cookie-</a:t>
              </a:r>
            </a:p>
            <a:p>
              <a:pPr algn="ctr">
                <a:lnSpc>
                  <a:spcPct val="100000"/>
                </a:lnSpc>
                <a:spcBef>
                  <a:spcPct val="0"/>
                </a:spcBef>
                <a:buClrTx/>
                <a:buSzTx/>
                <a:buFontTx/>
                <a:buNone/>
              </a:pPr>
              <a:r>
                <a:rPr lang="en-US" altLang="en-US" sz="1800">
                  <a:solidFill>
                    <a:srgbClr val="000099"/>
                  </a:solidFill>
                  <a:latin typeface="Arial" panose="020B0604020202020204" pitchFamily="34" charset="0"/>
                </a:rPr>
                <a:t>specific</a:t>
              </a:r>
            </a:p>
            <a:p>
              <a:pPr algn="ctr">
                <a:lnSpc>
                  <a:spcPct val="100000"/>
                </a:lnSpc>
                <a:spcBef>
                  <a:spcPct val="0"/>
                </a:spcBef>
                <a:buClrTx/>
                <a:buSzTx/>
                <a:buFontTx/>
                <a:buNone/>
              </a:pPr>
              <a:r>
                <a:rPr lang="en-US" altLang="en-US" sz="1800">
                  <a:solidFill>
                    <a:srgbClr val="000099"/>
                  </a:solidFill>
                  <a:latin typeface="Arial" panose="020B0604020202020204" pitchFamily="34" charset="0"/>
                </a:rPr>
                <a:t>action</a:t>
              </a:r>
            </a:p>
          </p:txBody>
        </p:sp>
        <p:sp>
          <p:nvSpPr>
            <p:cNvPr id="104508" name="Line 44">
              <a:extLst>
                <a:ext uri="{FF2B5EF4-FFF2-40B4-BE49-F238E27FC236}">
                  <a16:creationId xmlns:a16="http://schemas.microsoft.com/office/drawing/2014/main" id="{FBCB7AFA-1205-499F-B057-F8C892DC1FF6}"/>
                </a:ext>
              </a:extLst>
            </p:cNvPr>
            <p:cNvSpPr>
              <a:spLocks noChangeShapeType="1"/>
            </p:cNvSpPr>
            <p:nvPr/>
          </p:nvSpPr>
          <p:spPr bwMode="auto">
            <a:xfrm flipV="1">
              <a:off x="4181" y="2641"/>
              <a:ext cx="787" cy="86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4509" name="Text Box 71">
              <a:extLst>
                <a:ext uri="{FF2B5EF4-FFF2-40B4-BE49-F238E27FC236}">
                  <a16:creationId xmlns:a16="http://schemas.microsoft.com/office/drawing/2014/main" id="{8771BFA9-0BFC-4D93-BB99-1DB221A1CCC1}"/>
                </a:ext>
              </a:extLst>
            </p:cNvPr>
            <p:cNvSpPr txBox="1">
              <a:spLocks noChangeArrowheads="1"/>
            </p:cNvSpPr>
            <p:nvPr/>
          </p:nvSpPr>
          <p:spPr bwMode="auto">
            <a:xfrm>
              <a:off x="4287" y="2939"/>
              <a:ext cx="564" cy="2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a:latin typeface="Arial" panose="020B0604020202020204" pitchFamily="34" charset="0"/>
                </a:rPr>
                <a:t>access</a:t>
              </a:r>
            </a:p>
          </p:txBody>
        </p:sp>
      </p:grpSp>
      <p:grpSp>
        <p:nvGrpSpPr>
          <p:cNvPr id="14" name="Group 77">
            <a:extLst>
              <a:ext uri="{FF2B5EF4-FFF2-40B4-BE49-F238E27FC236}">
                <a16:creationId xmlns:a16="http://schemas.microsoft.com/office/drawing/2014/main" id="{CF5303BF-598A-4B56-BC5C-831AC4F08E9B}"/>
              </a:ext>
            </a:extLst>
          </p:cNvPr>
          <p:cNvGrpSpPr>
            <a:grpSpLocks/>
          </p:cNvGrpSpPr>
          <p:nvPr/>
        </p:nvGrpSpPr>
        <p:grpSpPr bwMode="auto">
          <a:xfrm>
            <a:off x="865188" y="5351463"/>
            <a:ext cx="1389062" cy="633412"/>
            <a:chOff x="684" y="1746"/>
            <a:chExt cx="1004" cy="486"/>
          </a:xfrm>
        </p:grpSpPr>
        <p:sp>
          <p:nvSpPr>
            <p:cNvPr id="104503" name="AutoShape 78">
              <a:extLst>
                <a:ext uri="{FF2B5EF4-FFF2-40B4-BE49-F238E27FC236}">
                  <a16:creationId xmlns:a16="http://schemas.microsoft.com/office/drawing/2014/main" id="{2F885407-F496-4E96-95A6-DF2B4E53BE89}"/>
                </a:ext>
              </a:extLst>
            </p:cNvPr>
            <p:cNvSpPr>
              <a:spLocks noChangeArrowheads="1"/>
            </p:cNvSpPr>
            <p:nvPr/>
          </p:nvSpPr>
          <p:spPr bwMode="auto">
            <a:xfrm>
              <a:off x="735" y="1746"/>
              <a:ext cx="829" cy="486"/>
            </a:xfrm>
            <a:prstGeom prst="can">
              <a:avLst>
                <a:gd name="adj" fmla="val 25000"/>
              </a:avLst>
            </a:prstGeom>
            <a:solidFill>
              <a:schemeClr val="accent2"/>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04504" name="Text Box 79">
              <a:extLst>
                <a:ext uri="{FF2B5EF4-FFF2-40B4-BE49-F238E27FC236}">
                  <a16:creationId xmlns:a16="http://schemas.microsoft.com/office/drawing/2014/main" id="{5B79F15C-BE77-47E9-85A3-D1681F9FC1E1}"/>
                </a:ext>
              </a:extLst>
            </p:cNvPr>
            <p:cNvSpPr txBox="1">
              <a:spLocks noChangeArrowheads="1"/>
            </p:cNvSpPr>
            <p:nvPr/>
          </p:nvSpPr>
          <p:spPr bwMode="auto">
            <a:xfrm>
              <a:off x="684" y="1833"/>
              <a:ext cx="100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400" b="1">
                  <a:solidFill>
                    <a:schemeClr val="bg1"/>
                  </a:solidFill>
                  <a:latin typeface="Arial" panose="020B0604020202020204" pitchFamily="34" charset="0"/>
                </a:rPr>
                <a:t>ebay 8734</a:t>
              </a:r>
            </a:p>
            <a:p>
              <a:pPr>
                <a:lnSpc>
                  <a:spcPct val="100000"/>
                </a:lnSpc>
                <a:spcBef>
                  <a:spcPct val="0"/>
                </a:spcBef>
                <a:buClrTx/>
                <a:buSzTx/>
                <a:buFontTx/>
                <a:buNone/>
              </a:pPr>
              <a:r>
                <a:rPr lang="en-US" altLang="en-US" sz="1400" b="1">
                  <a:solidFill>
                    <a:schemeClr val="bg1"/>
                  </a:solidFill>
                  <a:latin typeface="Arial" panose="020B0604020202020204" pitchFamily="34" charset="0"/>
                </a:rPr>
                <a:t>amazon 1678</a:t>
              </a:r>
            </a:p>
          </p:txBody>
        </p:sp>
      </p:grpSp>
      <p:sp>
        <p:nvSpPr>
          <p:cNvPr id="104465" name="Text Box 80">
            <a:extLst>
              <a:ext uri="{FF2B5EF4-FFF2-40B4-BE49-F238E27FC236}">
                <a16:creationId xmlns:a16="http://schemas.microsoft.com/office/drawing/2014/main" id="{A71868B6-D77C-46C9-9A58-AA9BA0F73A62}"/>
              </a:ext>
            </a:extLst>
          </p:cNvPr>
          <p:cNvSpPr txBox="1">
            <a:spLocks noChangeArrowheads="1"/>
          </p:cNvSpPr>
          <p:nvPr/>
        </p:nvSpPr>
        <p:spPr bwMode="auto">
          <a:xfrm>
            <a:off x="7842250" y="2692400"/>
            <a:ext cx="1123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800">
                <a:solidFill>
                  <a:srgbClr val="CC0000"/>
                </a:solidFill>
                <a:latin typeface="Arial" panose="020B0604020202020204" pitchFamily="34" charset="0"/>
              </a:rPr>
              <a:t>backend</a:t>
            </a:r>
          </a:p>
          <a:p>
            <a:pPr>
              <a:lnSpc>
                <a:spcPct val="100000"/>
              </a:lnSpc>
              <a:spcBef>
                <a:spcPct val="0"/>
              </a:spcBef>
              <a:buClrTx/>
              <a:buSzTx/>
              <a:buFontTx/>
              <a:buNone/>
            </a:pPr>
            <a:r>
              <a:rPr lang="en-US" altLang="en-US" sz="1800">
                <a:solidFill>
                  <a:srgbClr val="CC0000"/>
                </a:solidFill>
                <a:latin typeface="Arial" panose="020B0604020202020204" pitchFamily="34" charset="0"/>
              </a:rPr>
              <a:t>database</a:t>
            </a:r>
          </a:p>
        </p:txBody>
      </p:sp>
      <p:sp>
        <p:nvSpPr>
          <p:cNvPr id="104466" name="AutoShape 327">
            <a:extLst>
              <a:ext uri="{FF2B5EF4-FFF2-40B4-BE49-F238E27FC236}">
                <a16:creationId xmlns:a16="http://schemas.microsoft.com/office/drawing/2014/main" id="{41FB05EB-11EC-4C93-92B6-9B17C2D528DC}"/>
              </a:ext>
            </a:extLst>
          </p:cNvPr>
          <p:cNvSpPr>
            <a:spLocks noChangeArrowheads="1"/>
          </p:cNvSpPr>
          <p:nvPr/>
        </p:nvSpPr>
        <p:spPr bwMode="auto">
          <a:xfrm>
            <a:off x="8112125" y="3313113"/>
            <a:ext cx="592138" cy="908050"/>
          </a:xfrm>
          <a:prstGeom prst="can">
            <a:avLst>
              <a:gd name="adj" fmla="val 31004"/>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104467" name="Group 63">
            <a:extLst>
              <a:ext uri="{FF2B5EF4-FFF2-40B4-BE49-F238E27FC236}">
                <a16:creationId xmlns:a16="http://schemas.microsoft.com/office/drawing/2014/main" id="{1E261395-CF25-428A-A2B6-6EA33E1B150F}"/>
              </a:ext>
            </a:extLst>
          </p:cNvPr>
          <p:cNvGrpSpPr>
            <a:grpSpLocks/>
          </p:cNvGrpSpPr>
          <p:nvPr/>
        </p:nvGrpSpPr>
        <p:grpSpPr bwMode="auto">
          <a:xfrm>
            <a:off x="5475288" y="1119188"/>
            <a:ext cx="411162" cy="771525"/>
            <a:chOff x="4140" y="429"/>
            <a:chExt cx="1425" cy="2396"/>
          </a:xfrm>
        </p:grpSpPr>
        <p:sp>
          <p:nvSpPr>
            <p:cNvPr id="104471" name="Freeform 64">
              <a:extLst>
                <a:ext uri="{FF2B5EF4-FFF2-40B4-BE49-F238E27FC236}">
                  <a16:creationId xmlns:a16="http://schemas.microsoft.com/office/drawing/2014/main" id="{8A2D7085-F88F-4D68-B336-A840C6C98290}"/>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72" name="Rectangle 65">
              <a:extLst>
                <a:ext uri="{FF2B5EF4-FFF2-40B4-BE49-F238E27FC236}">
                  <a16:creationId xmlns:a16="http://schemas.microsoft.com/office/drawing/2014/main" id="{69F03192-B7B5-4841-AD3D-F6CC0DFEBAE0}"/>
                </a:ext>
              </a:extLst>
            </p:cNvPr>
            <p:cNvSpPr>
              <a:spLocks noChangeArrowheads="1"/>
            </p:cNvSpPr>
            <p:nvPr/>
          </p:nvSpPr>
          <p:spPr bwMode="auto">
            <a:xfrm>
              <a:off x="4206" y="429"/>
              <a:ext cx="1045"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4473" name="Freeform 66">
              <a:extLst>
                <a:ext uri="{FF2B5EF4-FFF2-40B4-BE49-F238E27FC236}">
                  <a16:creationId xmlns:a16="http://schemas.microsoft.com/office/drawing/2014/main" id="{71598C24-83B2-4D94-AF9F-8DB94409CF64}"/>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74" name="Freeform 67">
              <a:extLst>
                <a:ext uri="{FF2B5EF4-FFF2-40B4-BE49-F238E27FC236}">
                  <a16:creationId xmlns:a16="http://schemas.microsoft.com/office/drawing/2014/main" id="{8F26096A-8393-4CF3-8F90-A3102D8693B3}"/>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75" name="Rectangle 68">
              <a:extLst>
                <a:ext uri="{FF2B5EF4-FFF2-40B4-BE49-F238E27FC236}">
                  <a16:creationId xmlns:a16="http://schemas.microsoft.com/office/drawing/2014/main" id="{1322BD05-7962-4982-8127-015957264E57}"/>
                </a:ext>
              </a:extLst>
            </p:cNvPr>
            <p:cNvSpPr>
              <a:spLocks noChangeArrowheads="1"/>
            </p:cNvSpPr>
            <p:nvPr/>
          </p:nvSpPr>
          <p:spPr bwMode="auto">
            <a:xfrm>
              <a:off x="4212" y="695"/>
              <a:ext cx="594"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04476" name="Group 69">
              <a:extLst>
                <a:ext uri="{FF2B5EF4-FFF2-40B4-BE49-F238E27FC236}">
                  <a16:creationId xmlns:a16="http://schemas.microsoft.com/office/drawing/2014/main" id="{80F685B2-669C-4604-9D9F-B8F81249FD40}"/>
                </a:ext>
              </a:extLst>
            </p:cNvPr>
            <p:cNvGrpSpPr>
              <a:grpSpLocks/>
            </p:cNvGrpSpPr>
            <p:nvPr/>
          </p:nvGrpSpPr>
          <p:grpSpPr bwMode="auto">
            <a:xfrm>
              <a:off x="4749" y="668"/>
              <a:ext cx="581" cy="145"/>
              <a:chOff x="614" y="2568"/>
              <a:chExt cx="725" cy="139"/>
            </a:xfrm>
          </p:grpSpPr>
          <p:sp>
            <p:nvSpPr>
              <p:cNvPr id="104501" name="AutoShape 70">
                <a:extLst>
                  <a:ext uri="{FF2B5EF4-FFF2-40B4-BE49-F238E27FC236}">
                    <a16:creationId xmlns:a16="http://schemas.microsoft.com/office/drawing/2014/main" id="{BC2A274E-FF26-4FAA-B453-A1CD9B648789}"/>
                  </a:ext>
                </a:extLst>
              </p:cNvPr>
              <p:cNvSpPr>
                <a:spLocks noChangeArrowheads="1"/>
              </p:cNvSpPr>
              <p:nvPr/>
            </p:nvSpPr>
            <p:spPr bwMode="auto">
              <a:xfrm>
                <a:off x="616" y="2566"/>
                <a:ext cx="721"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4502" name="AutoShape 71">
                <a:extLst>
                  <a:ext uri="{FF2B5EF4-FFF2-40B4-BE49-F238E27FC236}">
                    <a16:creationId xmlns:a16="http://schemas.microsoft.com/office/drawing/2014/main" id="{5DEEC511-08D1-4549-8553-FBF511FC70C0}"/>
                  </a:ext>
                </a:extLst>
              </p:cNvPr>
              <p:cNvSpPr>
                <a:spLocks noChangeArrowheads="1"/>
              </p:cNvSpPr>
              <p:nvPr/>
            </p:nvSpPr>
            <p:spPr bwMode="auto">
              <a:xfrm>
                <a:off x="630" y="2580"/>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04477" name="Rectangle 72">
              <a:extLst>
                <a:ext uri="{FF2B5EF4-FFF2-40B4-BE49-F238E27FC236}">
                  <a16:creationId xmlns:a16="http://schemas.microsoft.com/office/drawing/2014/main" id="{2CCA8620-BD8A-4C3E-AFD6-B7AD5A436C0A}"/>
                </a:ext>
              </a:extLst>
            </p:cNvPr>
            <p:cNvSpPr>
              <a:spLocks noChangeArrowheads="1"/>
            </p:cNvSpPr>
            <p:nvPr/>
          </p:nvSpPr>
          <p:spPr bwMode="auto">
            <a:xfrm>
              <a:off x="4223" y="1021"/>
              <a:ext cx="600"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04478" name="Group 73">
              <a:extLst>
                <a:ext uri="{FF2B5EF4-FFF2-40B4-BE49-F238E27FC236}">
                  <a16:creationId xmlns:a16="http://schemas.microsoft.com/office/drawing/2014/main" id="{7527C6BA-1212-4BB0-84FB-285B35637364}"/>
                </a:ext>
              </a:extLst>
            </p:cNvPr>
            <p:cNvGrpSpPr>
              <a:grpSpLocks/>
            </p:cNvGrpSpPr>
            <p:nvPr/>
          </p:nvGrpSpPr>
          <p:grpSpPr bwMode="auto">
            <a:xfrm>
              <a:off x="4747" y="994"/>
              <a:ext cx="581" cy="134"/>
              <a:chOff x="614" y="2568"/>
              <a:chExt cx="725" cy="139"/>
            </a:xfrm>
          </p:grpSpPr>
          <p:sp>
            <p:nvSpPr>
              <p:cNvPr id="104499" name="AutoShape 74">
                <a:extLst>
                  <a:ext uri="{FF2B5EF4-FFF2-40B4-BE49-F238E27FC236}">
                    <a16:creationId xmlns:a16="http://schemas.microsoft.com/office/drawing/2014/main" id="{3ED8400A-4BFD-4A15-ADF3-6D24E467641F}"/>
                  </a:ext>
                </a:extLst>
              </p:cNvPr>
              <p:cNvSpPr>
                <a:spLocks noChangeArrowheads="1"/>
              </p:cNvSpPr>
              <p:nvPr/>
            </p:nvSpPr>
            <p:spPr bwMode="auto">
              <a:xfrm>
                <a:off x="612" y="2570"/>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4500" name="AutoShape 75">
                <a:extLst>
                  <a:ext uri="{FF2B5EF4-FFF2-40B4-BE49-F238E27FC236}">
                    <a16:creationId xmlns:a16="http://schemas.microsoft.com/office/drawing/2014/main" id="{51481CCF-A986-4770-8EC3-7CB313B3D4E9}"/>
                  </a:ext>
                </a:extLst>
              </p:cNvPr>
              <p:cNvSpPr>
                <a:spLocks noChangeArrowheads="1"/>
              </p:cNvSpPr>
              <p:nvPr/>
            </p:nvSpPr>
            <p:spPr bwMode="auto">
              <a:xfrm>
                <a:off x="625" y="2585"/>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04479" name="Rectangle 76">
              <a:extLst>
                <a:ext uri="{FF2B5EF4-FFF2-40B4-BE49-F238E27FC236}">
                  <a16:creationId xmlns:a16="http://schemas.microsoft.com/office/drawing/2014/main" id="{B19FA794-CECA-489C-8BD5-B3E87276A9E2}"/>
                </a:ext>
              </a:extLst>
            </p:cNvPr>
            <p:cNvSpPr>
              <a:spLocks noChangeArrowheads="1"/>
            </p:cNvSpPr>
            <p:nvPr/>
          </p:nvSpPr>
          <p:spPr bwMode="auto">
            <a:xfrm>
              <a:off x="4217" y="1356"/>
              <a:ext cx="594" cy="49"/>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4480" name="Rectangle 77">
              <a:extLst>
                <a:ext uri="{FF2B5EF4-FFF2-40B4-BE49-F238E27FC236}">
                  <a16:creationId xmlns:a16="http://schemas.microsoft.com/office/drawing/2014/main" id="{4E7FDD5F-0F0E-413D-AF73-3CFB3843B77F}"/>
                </a:ext>
              </a:extLst>
            </p:cNvPr>
            <p:cNvSpPr>
              <a:spLocks noChangeArrowheads="1"/>
            </p:cNvSpPr>
            <p:nvPr/>
          </p:nvSpPr>
          <p:spPr bwMode="auto">
            <a:xfrm>
              <a:off x="4228" y="1657"/>
              <a:ext cx="594"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04481" name="Group 78">
              <a:extLst>
                <a:ext uri="{FF2B5EF4-FFF2-40B4-BE49-F238E27FC236}">
                  <a16:creationId xmlns:a16="http://schemas.microsoft.com/office/drawing/2014/main" id="{897A5ABB-4999-47DB-A226-2F0ACF8AABE5}"/>
                </a:ext>
              </a:extLst>
            </p:cNvPr>
            <p:cNvGrpSpPr>
              <a:grpSpLocks/>
            </p:cNvGrpSpPr>
            <p:nvPr/>
          </p:nvGrpSpPr>
          <p:grpSpPr bwMode="auto">
            <a:xfrm>
              <a:off x="4735" y="1627"/>
              <a:ext cx="582" cy="151"/>
              <a:chOff x="614" y="2568"/>
              <a:chExt cx="725" cy="139"/>
            </a:xfrm>
          </p:grpSpPr>
          <p:sp>
            <p:nvSpPr>
              <p:cNvPr id="104497" name="AutoShape 79">
                <a:extLst>
                  <a:ext uri="{FF2B5EF4-FFF2-40B4-BE49-F238E27FC236}">
                    <a16:creationId xmlns:a16="http://schemas.microsoft.com/office/drawing/2014/main" id="{58ACA2D8-286D-4FC6-8E7C-ECA7FF2535A7}"/>
                  </a:ext>
                </a:extLst>
              </p:cNvPr>
              <p:cNvSpPr>
                <a:spLocks noChangeArrowheads="1"/>
              </p:cNvSpPr>
              <p:nvPr/>
            </p:nvSpPr>
            <p:spPr bwMode="auto">
              <a:xfrm>
                <a:off x="613" y="2568"/>
                <a:ext cx="727"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4498" name="AutoShape 80">
                <a:extLst>
                  <a:ext uri="{FF2B5EF4-FFF2-40B4-BE49-F238E27FC236}">
                    <a16:creationId xmlns:a16="http://schemas.microsoft.com/office/drawing/2014/main" id="{F5D02167-787B-4FBF-94A1-2D8F788B0333}"/>
                  </a:ext>
                </a:extLst>
              </p:cNvPr>
              <p:cNvSpPr>
                <a:spLocks noChangeArrowheads="1"/>
              </p:cNvSpPr>
              <p:nvPr/>
            </p:nvSpPr>
            <p:spPr bwMode="auto">
              <a:xfrm>
                <a:off x="627" y="2586"/>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04482" name="Freeform 81">
              <a:extLst>
                <a:ext uri="{FF2B5EF4-FFF2-40B4-BE49-F238E27FC236}">
                  <a16:creationId xmlns:a16="http://schemas.microsoft.com/office/drawing/2014/main" id="{3C8D6FA4-4584-4028-9987-0A7EE83DDE0D}"/>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04483" name="Group 82">
              <a:extLst>
                <a:ext uri="{FF2B5EF4-FFF2-40B4-BE49-F238E27FC236}">
                  <a16:creationId xmlns:a16="http://schemas.microsoft.com/office/drawing/2014/main" id="{E64A245A-0F2F-4901-80A0-335A2AE4A89B}"/>
                </a:ext>
              </a:extLst>
            </p:cNvPr>
            <p:cNvGrpSpPr>
              <a:grpSpLocks/>
            </p:cNvGrpSpPr>
            <p:nvPr/>
          </p:nvGrpSpPr>
          <p:grpSpPr bwMode="auto">
            <a:xfrm>
              <a:off x="4739" y="1327"/>
              <a:ext cx="582" cy="139"/>
              <a:chOff x="614" y="2568"/>
              <a:chExt cx="725" cy="139"/>
            </a:xfrm>
          </p:grpSpPr>
          <p:sp>
            <p:nvSpPr>
              <p:cNvPr id="104495" name="AutoShape 83">
                <a:extLst>
                  <a:ext uri="{FF2B5EF4-FFF2-40B4-BE49-F238E27FC236}">
                    <a16:creationId xmlns:a16="http://schemas.microsoft.com/office/drawing/2014/main" id="{D4AA38AF-7395-468D-92F2-29C3C33F53FA}"/>
                  </a:ext>
                </a:extLst>
              </p:cNvPr>
              <p:cNvSpPr>
                <a:spLocks noChangeArrowheads="1"/>
              </p:cNvSpPr>
              <p:nvPr/>
            </p:nvSpPr>
            <p:spPr bwMode="auto">
              <a:xfrm>
                <a:off x="615"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4496" name="AutoShape 84">
                <a:extLst>
                  <a:ext uri="{FF2B5EF4-FFF2-40B4-BE49-F238E27FC236}">
                    <a16:creationId xmlns:a16="http://schemas.microsoft.com/office/drawing/2014/main" id="{070D4DAD-6547-44A9-A837-59DB8DF36265}"/>
                  </a:ext>
                </a:extLst>
              </p:cNvPr>
              <p:cNvSpPr>
                <a:spLocks noChangeArrowheads="1"/>
              </p:cNvSpPr>
              <p:nvPr/>
            </p:nvSpPr>
            <p:spPr bwMode="auto">
              <a:xfrm>
                <a:off x="629" y="2582"/>
                <a:ext cx="692"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04484" name="Rectangle 85">
              <a:extLst>
                <a:ext uri="{FF2B5EF4-FFF2-40B4-BE49-F238E27FC236}">
                  <a16:creationId xmlns:a16="http://schemas.microsoft.com/office/drawing/2014/main" id="{D44250B7-FF39-4509-966B-4E78BB97731F}"/>
                </a:ext>
              </a:extLst>
            </p:cNvPr>
            <p:cNvSpPr>
              <a:spLocks noChangeArrowheads="1"/>
            </p:cNvSpPr>
            <p:nvPr/>
          </p:nvSpPr>
          <p:spPr bwMode="auto">
            <a:xfrm>
              <a:off x="5251" y="429"/>
              <a:ext cx="66"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4485" name="Freeform 86">
              <a:extLst>
                <a:ext uri="{FF2B5EF4-FFF2-40B4-BE49-F238E27FC236}">
                  <a16:creationId xmlns:a16="http://schemas.microsoft.com/office/drawing/2014/main" id="{AD944E71-B040-4B75-B7EF-84D3C42B2862}"/>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86" name="Freeform 87">
              <a:extLst>
                <a:ext uri="{FF2B5EF4-FFF2-40B4-BE49-F238E27FC236}">
                  <a16:creationId xmlns:a16="http://schemas.microsoft.com/office/drawing/2014/main" id="{714F4E71-9E65-47C7-B5D6-C21506686558}"/>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87" name="Oval 88">
              <a:extLst>
                <a:ext uri="{FF2B5EF4-FFF2-40B4-BE49-F238E27FC236}">
                  <a16:creationId xmlns:a16="http://schemas.microsoft.com/office/drawing/2014/main" id="{A1129FA6-60B7-4B6C-A177-EB1EE3354F93}"/>
                </a:ext>
              </a:extLst>
            </p:cNvPr>
            <p:cNvSpPr>
              <a:spLocks noChangeArrowheads="1"/>
            </p:cNvSpPr>
            <p:nvPr/>
          </p:nvSpPr>
          <p:spPr bwMode="auto">
            <a:xfrm>
              <a:off x="5515" y="2613"/>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4488" name="Freeform 89">
              <a:extLst>
                <a:ext uri="{FF2B5EF4-FFF2-40B4-BE49-F238E27FC236}">
                  <a16:creationId xmlns:a16="http://schemas.microsoft.com/office/drawing/2014/main" id="{FC1A1C78-F9C0-433E-A17D-89BA47726D5C}"/>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89" name="AutoShape 90">
              <a:extLst>
                <a:ext uri="{FF2B5EF4-FFF2-40B4-BE49-F238E27FC236}">
                  <a16:creationId xmlns:a16="http://schemas.microsoft.com/office/drawing/2014/main" id="{0472FF6A-B05F-49A6-A427-7AB4893339ED}"/>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4490" name="AutoShape 91">
              <a:extLst>
                <a:ext uri="{FF2B5EF4-FFF2-40B4-BE49-F238E27FC236}">
                  <a16:creationId xmlns:a16="http://schemas.microsoft.com/office/drawing/2014/main" id="{3E172A64-5FBF-4825-8583-A692509996B3}"/>
                </a:ext>
              </a:extLst>
            </p:cNvPr>
            <p:cNvSpPr>
              <a:spLocks noChangeArrowheads="1"/>
            </p:cNvSpPr>
            <p:nvPr/>
          </p:nvSpPr>
          <p:spPr bwMode="auto">
            <a:xfrm>
              <a:off x="4206" y="2712"/>
              <a:ext cx="1067"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4491" name="Oval 92">
              <a:extLst>
                <a:ext uri="{FF2B5EF4-FFF2-40B4-BE49-F238E27FC236}">
                  <a16:creationId xmlns:a16="http://schemas.microsoft.com/office/drawing/2014/main" id="{A27EA372-3356-4795-8B07-5C6BD680361D}"/>
                </a:ext>
              </a:extLst>
            </p:cNvPr>
            <p:cNvSpPr>
              <a:spLocks noChangeArrowheads="1"/>
            </p:cNvSpPr>
            <p:nvPr/>
          </p:nvSpPr>
          <p:spPr bwMode="auto">
            <a:xfrm>
              <a:off x="4311" y="2381"/>
              <a:ext cx="154"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4492" name="Oval 93">
              <a:extLst>
                <a:ext uri="{FF2B5EF4-FFF2-40B4-BE49-F238E27FC236}">
                  <a16:creationId xmlns:a16="http://schemas.microsoft.com/office/drawing/2014/main" id="{F45EB207-3538-4F8A-A872-2FD21F60F87A}"/>
                </a:ext>
              </a:extLst>
            </p:cNvPr>
            <p:cNvSpPr>
              <a:spLocks noChangeArrowheads="1"/>
            </p:cNvSpPr>
            <p:nvPr/>
          </p:nvSpPr>
          <p:spPr bwMode="auto">
            <a:xfrm>
              <a:off x="4487" y="2386"/>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04493" name="Oval 94">
              <a:extLst>
                <a:ext uri="{FF2B5EF4-FFF2-40B4-BE49-F238E27FC236}">
                  <a16:creationId xmlns:a16="http://schemas.microsoft.com/office/drawing/2014/main" id="{FF556E09-1DAB-4C80-B17E-22146A22287D}"/>
                </a:ext>
              </a:extLst>
            </p:cNvPr>
            <p:cNvSpPr>
              <a:spLocks noChangeArrowheads="1"/>
            </p:cNvSpPr>
            <p:nvPr/>
          </p:nvSpPr>
          <p:spPr bwMode="auto">
            <a:xfrm>
              <a:off x="4663" y="2381"/>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4494" name="Rectangle 95">
              <a:extLst>
                <a:ext uri="{FF2B5EF4-FFF2-40B4-BE49-F238E27FC236}">
                  <a16:creationId xmlns:a16="http://schemas.microsoft.com/office/drawing/2014/main" id="{CE9CCD25-BFFE-4317-B0F9-80305B79DF33}"/>
                </a:ext>
              </a:extLst>
            </p:cNvPr>
            <p:cNvSpPr>
              <a:spLocks noChangeArrowheads="1"/>
            </p:cNvSpPr>
            <p:nvPr/>
          </p:nvSpPr>
          <p:spPr bwMode="auto">
            <a:xfrm>
              <a:off x="5064" y="1834"/>
              <a:ext cx="83" cy="764"/>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04468" name="Group 96">
            <a:extLst>
              <a:ext uri="{FF2B5EF4-FFF2-40B4-BE49-F238E27FC236}">
                <a16:creationId xmlns:a16="http://schemas.microsoft.com/office/drawing/2014/main" id="{35AE4B4B-42A0-487E-8108-EB133C0FD252}"/>
              </a:ext>
            </a:extLst>
          </p:cNvPr>
          <p:cNvGrpSpPr>
            <a:grpSpLocks/>
          </p:cNvGrpSpPr>
          <p:nvPr/>
        </p:nvGrpSpPr>
        <p:grpSpPr bwMode="auto">
          <a:xfrm>
            <a:off x="1806575" y="1117600"/>
            <a:ext cx="687388" cy="731838"/>
            <a:chOff x="-44" y="1473"/>
            <a:chExt cx="981" cy="1105"/>
          </a:xfrm>
        </p:grpSpPr>
        <p:pic>
          <p:nvPicPr>
            <p:cNvPr id="104469" name="Picture 97" descr="desktop_computer_stylized_medium">
              <a:extLst>
                <a:ext uri="{FF2B5EF4-FFF2-40B4-BE49-F238E27FC236}">
                  <a16:creationId xmlns:a16="http://schemas.microsoft.com/office/drawing/2014/main" id="{13348E40-6ED7-46C1-B007-5E94C30E2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70" name="Freeform 98">
              <a:extLst>
                <a:ext uri="{FF2B5EF4-FFF2-40B4-BE49-F238E27FC236}">
                  <a16:creationId xmlns:a16="http://schemas.microsoft.com/office/drawing/2014/main" id="{2BAD9EB8-6DF2-4B21-B8D1-495E3968EF80}"/>
                </a:ext>
              </a:extLst>
            </p:cNvPr>
            <p:cNvSpPr>
              <a:spLocks/>
            </p:cNvSpPr>
            <p:nvPr/>
          </p:nvSpPr>
          <p:spPr bwMode="auto">
            <a:xfrm flipH="1">
              <a:off x="374" y="1579"/>
              <a:ext cx="477" cy="506"/>
            </a:xfrm>
            <a:custGeom>
              <a:avLst/>
              <a:gdLst>
                <a:gd name="T0" fmla="*/ 0 w 356"/>
                <a:gd name="T1" fmla="*/ 0 h 368"/>
                <a:gd name="T2" fmla="*/ 2147483646 w 356"/>
                <a:gd name="T3" fmla="*/ 2147483646 h 368"/>
                <a:gd name="T4" fmla="*/ 2147483646 w 356"/>
                <a:gd name="T5" fmla="*/ 2147483646 h 368"/>
                <a:gd name="T6" fmla="*/ 2147483646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0235"/>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wipe(left)">
                                      <p:cBhvr>
                                        <p:cTn id="9" dur="2000"/>
                                        <p:tgtEl>
                                          <p:spTgt spid="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2"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right)">
                                      <p:cBhvr>
                                        <p:cTn id="14" dur="3000"/>
                                        <p:tgtEl>
                                          <p:spTgt spid="1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2000"/>
                                        <p:tgtEl>
                                          <p:spTgt spid="6"/>
                                        </p:tgtEl>
                                      </p:cBhvr>
                                    </p:animEffect>
                                  </p:childTnLst>
                                </p:cTn>
                              </p:par>
                            </p:childTnLst>
                          </p:cTn>
                        </p:par>
                        <p:par>
                          <p:cTn id="20" fill="hold" nodeType="afterGroup">
                            <p:stCondLst>
                              <p:cond delay="2000"/>
                            </p:stCondLst>
                            <p:childTnLst>
                              <p:par>
                                <p:cTn id="21" presetID="22" presetClass="entr" presetSubtype="2"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right)">
                                      <p:cBhvr>
                                        <p:cTn id="23" dur="1000"/>
                                        <p:tgtEl>
                                          <p:spTgt spid="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024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2000"/>
                                        <p:tgtEl>
                                          <p:spTgt spid="13"/>
                                        </p:tgtEl>
                                      </p:cBhvr>
                                    </p:animEffect>
                                  </p:childTnLst>
                                </p:cTn>
                              </p:par>
                            </p:childTnLst>
                          </p:cTn>
                        </p:par>
                        <p:par>
                          <p:cTn id="35" fill="hold" nodeType="afterGroup">
                            <p:stCondLst>
                              <p:cond delay="2000"/>
                            </p:stCondLst>
                            <p:childTnLst>
                              <p:par>
                                <p:cTn id="36" presetID="22" presetClass="entr" presetSubtype="2"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right)">
                                      <p:cBhvr>
                                        <p:cTn id="3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35" grpId="0"/>
      <p:bldP spid="5024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a:extLst>
              <a:ext uri="{FF2B5EF4-FFF2-40B4-BE49-F238E27FC236}">
                <a16:creationId xmlns:a16="http://schemas.microsoft.com/office/drawing/2014/main" id="{0CF33DA7-EC88-4AFF-A777-62ABED1A276B}"/>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06498" name="Rectangle 8">
            <a:extLst>
              <a:ext uri="{FF2B5EF4-FFF2-40B4-BE49-F238E27FC236}">
                <a16:creationId xmlns:a16="http://schemas.microsoft.com/office/drawing/2014/main" id="{B36D2553-F15B-486C-8B56-8AB7EBB54AE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EDBC42DA-900E-4315-BA45-19E475B42BB0}" type="slidenum">
              <a:rPr lang="en-US" altLang="en-US" sz="1200" smtClean="0">
                <a:latin typeface="Tahoma" panose="020B0604030504040204" pitchFamily="34" charset="0"/>
              </a:rPr>
              <a:pPr>
                <a:lnSpc>
                  <a:spcPct val="100000"/>
                </a:lnSpc>
                <a:spcBef>
                  <a:spcPct val="0"/>
                </a:spcBef>
                <a:buClrTx/>
                <a:buSzTx/>
                <a:buFontTx/>
                <a:buNone/>
              </a:pPr>
              <a:t>38</a:t>
            </a:fld>
            <a:endParaRPr lang="en-US" altLang="en-US" sz="1200">
              <a:latin typeface="Tahoma" panose="020B0604030504040204" pitchFamily="34" charset="0"/>
            </a:endParaRPr>
          </a:p>
        </p:txBody>
      </p:sp>
      <p:pic>
        <p:nvPicPr>
          <p:cNvPr id="106499" name="Picture 12" descr="underline_base">
            <a:extLst>
              <a:ext uri="{FF2B5EF4-FFF2-40B4-BE49-F238E27FC236}">
                <a16:creationId xmlns:a16="http://schemas.microsoft.com/office/drawing/2014/main" id="{97EC1223-93FC-44EF-905D-433172DB085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5" y="898525"/>
            <a:ext cx="50276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0" name="Rectangle 2">
            <a:extLst>
              <a:ext uri="{FF2B5EF4-FFF2-40B4-BE49-F238E27FC236}">
                <a16:creationId xmlns:a16="http://schemas.microsoft.com/office/drawing/2014/main" id="{32820C1A-2B7F-48E0-BD10-F7CC0AA29911}"/>
              </a:ext>
            </a:extLst>
          </p:cNvPr>
          <p:cNvSpPr>
            <a:spLocks noGrp="1" noChangeArrowheads="1"/>
          </p:cNvSpPr>
          <p:nvPr>
            <p:ph type="title"/>
          </p:nvPr>
        </p:nvSpPr>
        <p:spPr>
          <a:xfrm>
            <a:off x="373063" y="207963"/>
            <a:ext cx="7772400" cy="925512"/>
          </a:xfrm>
        </p:spPr>
        <p:txBody>
          <a:bodyPr/>
          <a:lstStyle/>
          <a:p>
            <a:r>
              <a:rPr lang="en-US" altLang="en-US">
                <a:ea typeface="ＭＳ Ｐゴシック" panose="020B0600070205080204" pitchFamily="34" charset="-128"/>
              </a:rPr>
              <a:t>Cookies (continued)</a:t>
            </a:r>
          </a:p>
        </p:txBody>
      </p:sp>
      <p:sp>
        <p:nvSpPr>
          <p:cNvPr id="106501" name="Rectangle 3">
            <a:extLst>
              <a:ext uri="{FF2B5EF4-FFF2-40B4-BE49-F238E27FC236}">
                <a16:creationId xmlns:a16="http://schemas.microsoft.com/office/drawing/2014/main" id="{E01DB4D8-DAD6-40F8-A97D-FC5DC9C5572F}"/>
              </a:ext>
            </a:extLst>
          </p:cNvPr>
          <p:cNvSpPr>
            <a:spLocks noGrp="1" noChangeArrowheads="1"/>
          </p:cNvSpPr>
          <p:nvPr>
            <p:ph type="body" sz="half" idx="1"/>
          </p:nvPr>
        </p:nvSpPr>
        <p:spPr>
          <a:xfrm>
            <a:off x="533400" y="1389063"/>
            <a:ext cx="3810000" cy="2641600"/>
          </a:xfrm>
        </p:spPr>
        <p:txBody>
          <a:bodyPr/>
          <a:lstStyle/>
          <a:p>
            <a:pPr>
              <a:lnSpc>
                <a:spcPct val="75000"/>
              </a:lnSpc>
              <a:buFont typeface="Wingdings" panose="05000000000000000000" pitchFamily="2" charset="2"/>
              <a:buNone/>
            </a:pPr>
            <a:r>
              <a:rPr lang="en-US" altLang="en-US" i="1">
                <a:solidFill>
                  <a:srgbClr val="CC0000"/>
                </a:solidFill>
                <a:ea typeface="ＭＳ Ｐゴシック" panose="020B0600070205080204" pitchFamily="34" charset="-128"/>
              </a:rPr>
              <a:t>what cookies can be used for:</a:t>
            </a:r>
          </a:p>
          <a:p>
            <a:pPr>
              <a:lnSpc>
                <a:spcPct val="75000"/>
              </a:lnSpc>
            </a:pPr>
            <a:r>
              <a:rPr lang="en-US" altLang="en-US" sz="2400">
                <a:ea typeface="ＭＳ Ｐゴシック" panose="020B0600070205080204" pitchFamily="34" charset="-128"/>
              </a:rPr>
              <a:t>authorization</a:t>
            </a:r>
          </a:p>
          <a:p>
            <a:pPr>
              <a:lnSpc>
                <a:spcPct val="75000"/>
              </a:lnSpc>
            </a:pPr>
            <a:r>
              <a:rPr lang="en-US" altLang="en-US" sz="2400">
                <a:ea typeface="ＭＳ Ｐゴシック" panose="020B0600070205080204" pitchFamily="34" charset="-128"/>
              </a:rPr>
              <a:t>shopping carts</a:t>
            </a:r>
          </a:p>
          <a:p>
            <a:pPr>
              <a:lnSpc>
                <a:spcPct val="75000"/>
              </a:lnSpc>
            </a:pPr>
            <a:r>
              <a:rPr lang="en-US" altLang="en-US" sz="2400">
                <a:ea typeface="ＭＳ Ｐゴシック" panose="020B0600070205080204" pitchFamily="34" charset="-128"/>
              </a:rPr>
              <a:t>recommendations</a:t>
            </a:r>
          </a:p>
          <a:p>
            <a:pPr>
              <a:lnSpc>
                <a:spcPct val="75000"/>
              </a:lnSpc>
            </a:pPr>
            <a:r>
              <a:rPr lang="en-US" altLang="en-US" sz="2400">
                <a:ea typeface="ＭＳ Ｐゴシック" panose="020B0600070205080204" pitchFamily="34" charset="-128"/>
              </a:rPr>
              <a:t>user session state (Web e-mail)</a:t>
            </a:r>
          </a:p>
        </p:txBody>
      </p:sp>
      <p:sp>
        <p:nvSpPr>
          <p:cNvPr id="106502" name="Rectangle 13">
            <a:extLst>
              <a:ext uri="{FF2B5EF4-FFF2-40B4-BE49-F238E27FC236}">
                <a16:creationId xmlns:a16="http://schemas.microsoft.com/office/drawing/2014/main" id="{A94D680B-8320-4433-91EF-7D12351428DC}"/>
              </a:ext>
            </a:extLst>
          </p:cNvPr>
          <p:cNvSpPr>
            <a:spLocks noChangeArrowheads="1"/>
          </p:cNvSpPr>
          <p:nvPr/>
        </p:nvSpPr>
        <p:spPr bwMode="auto">
          <a:xfrm>
            <a:off x="4911725" y="1411288"/>
            <a:ext cx="3810000" cy="2233612"/>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400" i="1">
                <a:solidFill>
                  <a:srgbClr val="CC0000"/>
                </a:solidFill>
              </a:rPr>
              <a:t>cookies and privacy:</a:t>
            </a:r>
          </a:p>
          <a:p>
            <a:pPr>
              <a:lnSpc>
                <a:spcPct val="90000"/>
              </a:lnSpc>
              <a:buSzPct val="75000"/>
            </a:pPr>
            <a:r>
              <a:rPr lang="en-US" altLang="en-US" sz="2400"/>
              <a:t>cookies permit sites to learn a lot about you</a:t>
            </a:r>
          </a:p>
          <a:p>
            <a:pPr>
              <a:lnSpc>
                <a:spcPct val="90000"/>
              </a:lnSpc>
              <a:buSzPct val="75000"/>
            </a:pPr>
            <a:r>
              <a:rPr lang="en-US" altLang="en-US" sz="2400"/>
              <a:t>you may supply name and e-mail to sites</a:t>
            </a:r>
          </a:p>
        </p:txBody>
      </p:sp>
      <p:sp>
        <p:nvSpPr>
          <p:cNvPr id="106503" name="Text Box 14">
            <a:extLst>
              <a:ext uri="{FF2B5EF4-FFF2-40B4-BE49-F238E27FC236}">
                <a16:creationId xmlns:a16="http://schemas.microsoft.com/office/drawing/2014/main" id="{658172D9-EAAE-4F6A-9994-2682272186BB}"/>
              </a:ext>
            </a:extLst>
          </p:cNvPr>
          <p:cNvSpPr txBox="1">
            <a:spLocks noChangeArrowheads="1"/>
          </p:cNvSpPr>
          <p:nvPr/>
        </p:nvSpPr>
        <p:spPr bwMode="auto">
          <a:xfrm>
            <a:off x="7321550" y="1177925"/>
            <a:ext cx="8001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400">
                <a:solidFill>
                  <a:srgbClr val="000099"/>
                </a:solidFill>
              </a:rPr>
              <a:t>aside</a:t>
            </a:r>
          </a:p>
        </p:txBody>
      </p:sp>
      <p:sp>
        <p:nvSpPr>
          <p:cNvPr id="106504" name="Rectangle 15">
            <a:extLst>
              <a:ext uri="{FF2B5EF4-FFF2-40B4-BE49-F238E27FC236}">
                <a16:creationId xmlns:a16="http://schemas.microsoft.com/office/drawing/2014/main" id="{6AAF41D9-5F4F-4989-8B81-0A1E94000B43}"/>
              </a:ext>
            </a:extLst>
          </p:cNvPr>
          <p:cNvSpPr>
            <a:spLocks noChangeArrowheads="1"/>
          </p:cNvSpPr>
          <p:nvPr/>
        </p:nvSpPr>
        <p:spPr bwMode="auto">
          <a:xfrm>
            <a:off x="411163" y="3946525"/>
            <a:ext cx="570230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i="1">
                <a:solidFill>
                  <a:srgbClr val="CC0000"/>
                </a:solidFill>
              </a:rPr>
              <a:t>how to keep </a:t>
            </a:r>
            <a:r>
              <a:rPr lang="ja-JP" altLang="en-US" i="1">
                <a:solidFill>
                  <a:srgbClr val="CC0000"/>
                </a:solidFill>
              </a:rPr>
              <a:t>“</a:t>
            </a:r>
            <a:r>
              <a:rPr lang="en-US" altLang="ja-JP" i="1">
                <a:solidFill>
                  <a:srgbClr val="CC0000"/>
                </a:solidFill>
              </a:rPr>
              <a:t>state</a:t>
            </a:r>
            <a:r>
              <a:rPr lang="ja-JP" altLang="en-US" i="1">
                <a:solidFill>
                  <a:srgbClr val="CC0000"/>
                </a:solidFill>
              </a:rPr>
              <a:t>”</a:t>
            </a:r>
            <a:r>
              <a:rPr lang="en-US" altLang="ja-JP" i="1">
                <a:solidFill>
                  <a:srgbClr val="CC0000"/>
                </a:solidFill>
              </a:rPr>
              <a:t>:</a:t>
            </a:r>
          </a:p>
          <a:p>
            <a:pPr>
              <a:lnSpc>
                <a:spcPct val="90000"/>
              </a:lnSpc>
              <a:buSzPct val="75000"/>
            </a:pPr>
            <a:r>
              <a:rPr lang="en-US" altLang="en-US" sz="2400"/>
              <a:t>protocol endpoints: maintain state at sender/receiver over multiple transactions</a:t>
            </a:r>
          </a:p>
          <a:p>
            <a:pPr>
              <a:lnSpc>
                <a:spcPct val="90000"/>
              </a:lnSpc>
              <a:buSzPct val="75000"/>
            </a:pPr>
            <a:r>
              <a:rPr lang="en-US" altLang="en-US" sz="2400"/>
              <a:t>cookies: http messages carry state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a:extLst>
              <a:ext uri="{FF2B5EF4-FFF2-40B4-BE49-F238E27FC236}">
                <a16:creationId xmlns:a16="http://schemas.microsoft.com/office/drawing/2014/main" id="{2EC77411-3204-4562-8CF5-5D844076244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08546" name="Rectangle 8">
            <a:extLst>
              <a:ext uri="{FF2B5EF4-FFF2-40B4-BE49-F238E27FC236}">
                <a16:creationId xmlns:a16="http://schemas.microsoft.com/office/drawing/2014/main" id="{A7D5061C-CA54-47D2-99C4-8BDFBF423A0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69FC92E4-305E-4275-9340-FB03D3BF32B2}" type="slidenum">
              <a:rPr lang="en-US" altLang="en-US" sz="1200" smtClean="0">
                <a:latin typeface="Tahoma" panose="020B0604030504040204" pitchFamily="34" charset="0"/>
              </a:rPr>
              <a:pPr>
                <a:lnSpc>
                  <a:spcPct val="100000"/>
                </a:lnSpc>
                <a:spcBef>
                  <a:spcPct val="0"/>
                </a:spcBef>
                <a:buClrTx/>
                <a:buSzTx/>
                <a:buFontTx/>
                <a:buNone/>
              </a:pPr>
              <a:t>39</a:t>
            </a:fld>
            <a:endParaRPr lang="en-US" altLang="en-US" sz="1200">
              <a:latin typeface="Tahoma" panose="020B0604030504040204" pitchFamily="34" charset="0"/>
            </a:endParaRPr>
          </a:p>
        </p:txBody>
      </p:sp>
      <p:grpSp>
        <p:nvGrpSpPr>
          <p:cNvPr id="108547" name="Group 171">
            <a:extLst>
              <a:ext uri="{FF2B5EF4-FFF2-40B4-BE49-F238E27FC236}">
                <a16:creationId xmlns:a16="http://schemas.microsoft.com/office/drawing/2014/main" id="{EBAB9481-D390-4086-8542-D4B0895A0360}"/>
              </a:ext>
            </a:extLst>
          </p:cNvPr>
          <p:cNvGrpSpPr>
            <a:grpSpLocks/>
          </p:cNvGrpSpPr>
          <p:nvPr/>
        </p:nvGrpSpPr>
        <p:grpSpPr bwMode="auto">
          <a:xfrm>
            <a:off x="4027488" y="2695575"/>
            <a:ext cx="687387" cy="763588"/>
            <a:chOff x="-44" y="1473"/>
            <a:chExt cx="981" cy="1105"/>
          </a:xfrm>
        </p:grpSpPr>
        <p:pic>
          <p:nvPicPr>
            <p:cNvPr id="108678" name="Picture 172" descr="desktop_computer_stylized_medium">
              <a:extLst>
                <a:ext uri="{FF2B5EF4-FFF2-40B4-BE49-F238E27FC236}">
                  <a16:creationId xmlns:a16="http://schemas.microsoft.com/office/drawing/2014/main" id="{58E66955-B49B-4D99-A273-FFA1CCF1F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679" name="Freeform 173">
              <a:extLst>
                <a:ext uri="{FF2B5EF4-FFF2-40B4-BE49-F238E27FC236}">
                  <a16:creationId xmlns:a16="http://schemas.microsoft.com/office/drawing/2014/main" id="{9243D530-B02F-4418-B7C2-5A4C0BDBC38A}"/>
                </a:ext>
              </a:extLst>
            </p:cNvPr>
            <p:cNvSpPr>
              <a:spLocks/>
            </p:cNvSpPr>
            <p:nvPr/>
          </p:nvSpPr>
          <p:spPr bwMode="auto">
            <a:xfrm flipH="1">
              <a:off x="374" y="1579"/>
              <a:ext cx="477" cy="506"/>
            </a:xfrm>
            <a:custGeom>
              <a:avLst/>
              <a:gdLst>
                <a:gd name="T0" fmla="*/ 0 w 356"/>
                <a:gd name="T1" fmla="*/ 0 h 368"/>
                <a:gd name="T2" fmla="*/ 2147483646 w 356"/>
                <a:gd name="T3" fmla="*/ 2147483646 h 368"/>
                <a:gd name="T4" fmla="*/ 2147483646 w 356"/>
                <a:gd name="T5" fmla="*/ 2147483646 h 368"/>
                <a:gd name="T6" fmla="*/ 2147483646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08548" name="Group 102">
            <a:extLst>
              <a:ext uri="{FF2B5EF4-FFF2-40B4-BE49-F238E27FC236}">
                <a16:creationId xmlns:a16="http://schemas.microsoft.com/office/drawing/2014/main" id="{77F1145D-CFE9-45CC-91BE-99F06EF1AC11}"/>
              </a:ext>
            </a:extLst>
          </p:cNvPr>
          <p:cNvGrpSpPr>
            <a:grpSpLocks/>
          </p:cNvGrpSpPr>
          <p:nvPr/>
        </p:nvGrpSpPr>
        <p:grpSpPr bwMode="auto">
          <a:xfrm>
            <a:off x="4092575" y="4568825"/>
            <a:ext cx="687388" cy="763588"/>
            <a:chOff x="-44" y="1473"/>
            <a:chExt cx="981" cy="1105"/>
          </a:xfrm>
        </p:grpSpPr>
        <p:pic>
          <p:nvPicPr>
            <p:cNvPr id="108676" name="Picture 103" descr="desktop_computer_stylized_medium">
              <a:extLst>
                <a:ext uri="{FF2B5EF4-FFF2-40B4-BE49-F238E27FC236}">
                  <a16:creationId xmlns:a16="http://schemas.microsoft.com/office/drawing/2014/main" id="{E6FFEC50-DF26-4FD6-97D8-B260DF876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677" name="Freeform 104">
              <a:extLst>
                <a:ext uri="{FF2B5EF4-FFF2-40B4-BE49-F238E27FC236}">
                  <a16:creationId xmlns:a16="http://schemas.microsoft.com/office/drawing/2014/main" id="{B34AA827-3689-4013-A727-2BE12A24544C}"/>
                </a:ext>
              </a:extLst>
            </p:cNvPr>
            <p:cNvSpPr>
              <a:spLocks/>
            </p:cNvSpPr>
            <p:nvPr/>
          </p:nvSpPr>
          <p:spPr bwMode="auto">
            <a:xfrm flipH="1">
              <a:off x="374" y="1579"/>
              <a:ext cx="477" cy="506"/>
            </a:xfrm>
            <a:custGeom>
              <a:avLst/>
              <a:gdLst>
                <a:gd name="T0" fmla="*/ 0 w 356"/>
                <a:gd name="T1" fmla="*/ 0 h 368"/>
                <a:gd name="T2" fmla="*/ 2147483646 w 356"/>
                <a:gd name="T3" fmla="*/ 2147483646 h 368"/>
                <a:gd name="T4" fmla="*/ 2147483646 w 356"/>
                <a:gd name="T5" fmla="*/ 2147483646 h 368"/>
                <a:gd name="T6" fmla="*/ 2147483646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08549" name="Group 138">
            <a:extLst>
              <a:ext uri="{FF2B5EF4-FFF2-40B4-BE49-F238E27FC236}">
                <a16:creationId xmlns:a16="http://schemas.microsoft.com/office/drawing/2014/main" id="{DC49D362-8145-42D8-8947-DD7BD02207C5}"/>
              </a:ext>
            </a:extLst>
          </p:cNvPr>
          <p:cNvGrpSpPr>
            <a:grpSpLocks/>
          </p:cNvGrpSpPr>
          <p:nvPr/>
        </p:nvGrpSpPr>
        <p:grpSpPr bwMode="auto">
          <a:xfrm>
            <a:off x="6230938" y="3457575"/>
            <a:ext cx="400050" cy="715963"/>
            <a:chOff x="4140" y="429"/>
            <a:chExt cx="1425" cy="2396"/>
          </a:xfrm>
        </p:grpSpPr>
        <p:sp>
          <p:nvSpPr>
            <p:cNvPr id="108644" name="Freeform 139">
              <a:extLst>
                <a:ext uri="{FF2B5EF4-FFF2-40B4-BE49-F238E27FC236}">
                  <a16:creationId xmlns:a16="http://schemas.microsoft.com/office/drawing/2014/main" id="{49060130-EBEE-46D8-B902-A15EB7E2D929}"/>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645" name="Rectangle 140">
              <a:extLst>
                <a:ext uri="{FF2B5EF4-FFF2-40B4-BE49-F238E27FC236}">
                  <a16:creationId xmlns:a16="http://schemas.microsoft.com/office/drawing/2014/main" id="{A447EB1C-F5AF-42CC-A677-EB72FD82081B}"/>
                </a:ext>
              </a:extLst>
            </p:cNvPr>
            <p:cNvSpPr>
              <a:spLocks noChangeArrowheads="1"/>
            </p:cNvSpPr>
            <p:nvPr/>
          </p:nvSpPr>
          <p:spPr bwMode="auto">
            <a:xfrm>
              <a:off x="4208"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46" name="Freeform 141">
              <a:extLst>
                <a:ext uri="{FF2B5EF4-FFF2-40B4-BE49-F238E27FC236}">
                  <a16:creationId xmlns:a16="http://schemas.microsoft.com/office/drawing/2014/main" id="{40573047-11A8-470F-9FB4-7CCAE668C733}"/>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647" name="Freeform 142">
              <a:extLst>
                <a:ext uri="{FF2B5EF4-FFF2-40B4-BE49-F238E27FC236}">
                  <a16:creationId xmlns:a16="http://schemas.microsoft.com/office/drawing/2014/main" id="{A1B8B44B-EBBB-4FD6-A56C-FFDA01AEC149}"/>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648" name="Rectangle 143">
              <a:extLst>
                <a:ext uri="{FF2B5EF4-FFF2-40B4-BE49-F238E27FC236}">
                  <a16:creationId xmlns:a16="http://schemas.microsoft.com/office/drawing/2014/main" id="{044925A7-45DE-47E6-9412-2B3CD6E56691}"/>
                </a:ext>
              </a:extLst>
            </p:cNvPr>
            <p:cNvSpPr>
              <a:spLocks noChangeArrowheads="1"/>
            </p:cNvSpPr>
            <p:nvPr/>
          </p:nvSpPr>
          <p:spPr bwMode="auto">
            <a:xfrm>
              <a:off x="4214" y="695"/>
              <a:ext cx="594"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08649" name="Group 144">
              <a:extLst>
                <a:ext uri="{FF2B5EF4-FFF2-40B4-BE49-F238E27FC236}">
                  <a16:creationId xmlns:a16="http://schemas.microsoft.com/office/drawing/2014/main" id="{8D8A5E36-692D-4134-820D-A1CA0DA8FE78}"/>
                </a:ext>
              </a:extLst>
            </p:cNvPr>
            <p:cNvGrpSpPr>
              <a:grpSpLocks/>
            </p:cNvGrpSpPr>
            <p:nvPr/>
          </p:nvGrpSpPr>
          <p:grpSpPr bwMode="auto">
            <a:xfrm>
              <a:off x="4749" y="668"/>
              <a:ext cx="581" cy="145"/>
              <a:chOff x="614" y="2568"/>
              <a:chExt cx="725" cy="139"/>
            </a:xfrm>
          </p:grpSpPr>
          <p:sp>
            <p:nvSpPr>
              <p:cNvPr id="108674" name="AutoShape 145">
                <a:extLst>
                  <a:ext uri="{FF2B5EF4-FFF2-40B4-BE49-F238E27FC236}">
                    <a16:creationId xmlns:a16="http://schemas.microsoft.com/office/drawing/2014/main" id="{935F3599-5DE4-4CD3-8AC8-B9EDBEE54A58}"/>
                  </a:ext>
                </a:extLst>
              </p:cNvPr>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75" name="AutoShape 146">
                <a:extLst>
                  <a:ext uri="{FF2B5EF4-FFF2-40B4-BE49-F238E27FC236}">
                    <a16:creationId xmlns:a16="http://schemas.microsoft.com/office/drawing/2014/main" id="{39309EAD-645B-45B9-8D86-9769E10C7733}"/>
                  </a:ext>
                </a:extLst>
              </p:cNvPr>
              <p:cNvSpPr>
                <a:spLocks noChangeArrowheads="1"/>
              </p:cNvSpPr>
              <p:nvPr/>
            </p:nvSpPr>
            <p:spPr bwMode="auto">
              <a:xfrm>
                <a:off x="630" y="2583"/>
                <a:ext cx="67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08650" name="Rectangle 147">
              <a:extLst>
                <a:ext uri="{FF2B5EF4-FFF2-40B4-BE49-F238E27FC236}">
                  <a16:creationId xmlns:a16="http://schemas.microsoft.com/office/drawing/2014/main" id="{C45B138C-082D-4118-A086-DDAA5A248252}"/>
                </a:ext>
              </a:extLst>
            </p:cNvPr>
            <p:cNvSpPr>
              <a:spLocks noChangeArrowheads="1"/>
            </p:cNvSpPr>
            <p:nvPr/>
          </p:nvSpPr>
          <p:spPr bwMode="auto">
            <a:xfrm>
              <a:off x="4225" y="1019"/>
              <a:ext cx="594"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08651" name="Group 148">
              <a:extLst>
                <a:ext uri="{FF2B5EF4-FFF2-40B4-BE49-F238E27FC236}">
                  <a16:creationId xmlns:a16="http://schemas.microsoft.com/office/drawing/2014/main" id="{921EC4B3-B930-45EC-B0B1-859CAC448970}"/>
                </a:ext>
              </a:extLst>
            </p:cNvPr>
            <p:cNvGrpSpPr>
              <a:grpSpLocks/>
            </p:cNvGrpSpPr>
            <p:nvPr/>
          </p:nvGrpSpPr>
          <p:grpSpPr bwMode="auto">
            <a:xfrm>
              <a:off x="4747" y="994"/>
              <a:ext cx="581" cy="134"/>
              <a:chOff x="614" y="2568"/>
              <a:chExt cx="725" cy="139"/>
            </a:xfrm>
          </p:grpSpPr>
          <p:sp>
            <p:nvSpPr>
              <p:cNvPr id="108672" name="AutoShape 149">
                <a:extLst>
                  <a:ext uri="{FF2B5EF4-FFF2-40B4-BE49-F238E27FC236}">
                    <a16:creationId xmlns:a16="http://schemas.microsoft.com/office/drawing/2014/main" id="{5CA33B5B-B608-45B1-BD20-06DE57D6EB2D}"/>
                  </a:ext>
                </a:extLst>
              </p:cNvPr>
              <p:cNvSpPr>
                <a:spLocks noChangeArrowheads="1"/>
              </p:cNvSpPr>
              <p:nvPr/>
            </p:nvSpPr>
            <p:spPr bwMode="auto">
              <a:xfrm>
                <a:off x="612" y="2566"/>
                <a:ext cx="727"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73" name="AutoShape 150">
                <a:extLst>
                  <a:ext uri="{FF2B5EF4-FFF2-40B4-BE49-F238E27FC236}">
                    <a16:creationId xmlns:a16="http://schemas.microsoft.com/office/drawing/2014/main" id="{C5CDDF07-4D80-40AF-8414-519EEDE6B887}"/>
                  </a:ext>
                </a:extLst>
              </p:cNvPr>
              <p:cNvSpPr>
                <a:spLocks noChangeArrowheads="1"/>
              </p:cNvSpPr>
              <p:nvPr/>
            </p:nvSpPr>
            <p:spPr bwMode="auto">
              <a:xfrm>
                <a:off x="626" y="2583"/>
                <a:ext cx="692"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08652" name="Rectangle 151">
              <a:extLst>
                <a:ext uri="{FF2B5EF4-FFF2-40B4-BE49-F238E27FC236}">
                  <a16:creationId xmlns:a16="http://schemas.microsoft.com/office/drawing/2014/main" id="{4561C789-D331-4332-86F7-0D3808BF0983}"/>
                </a:ext>
              </a:extLst>
            </p:cNvPr>
            <p:cNvSpPr>
              <a:spLocks noChangeArrowheads="1"/>
            </p:cNvSpPr>
            <p:nvPr/>
          </p:nvSpPr>
          <p:spPr bwMode="auto">
            <a:xfrm>
              <a:off x="4219" y="1359"/>
              <a:ext cx="594"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53" name="Rectangle 152">
              <a:extLst>
                <a:ext uri="{FF2B5EF4-FFF2-40B4-BE49-F238E27FC236}">
                  <a16:creationId xmlns:a16="http://schemas.microsoft.com/office/drawing/2014/main" id="{065CA2FB-E2A4-4393-AE0D-5388BC258ED9}"/>
                </a:ext>
              </a:extLst>
            </p:cNvPr>
            <p:cNvSpPr>
              <a:spLocks noChangeArrowheads="1"/>
            </p:cNvSpPr>
            <p:nvPr/>
          </p:nvSpPr>
          <p:spPr bwMode="auto">
            <a:xfrm>
              <a:off x="4230" y="1656"/>
              <a:ext cx="594"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08654" name="Group 153">
              <a:extLst>
                <a:ext uri="{FF2B5EF4-FFF2-40B4-BE49-F238E27FC236}">
                  <a16:creationId xmlns:a16="http://schemas.microsoft.com/office/drawing/2014/main" id="{49672EBD-97DB-4DBD-B8FE-7E6B551C6D7A}"/>
                </a:ext>
              </a:extLst>
            </p:cNvPr>
            <p:cNvGrpSpPr>
              <a:grpSpLocks/>
            </p:cNvGrpSpPr>
            <p:nvPr/>
          </p:nvGrpSpPr>
          <p:grpSpPr bwMode="auto">
            <a:xfrm>
              <a:off x="4735" y="1627"/>
              <a:ext cx="582" cy="151"/>
              <a:chOff x="614" y="2568"/>
              <a:chExt cx="725" cy="139"/>
            </a:xfrm>
          </p:grpSpPr>
          <p:sp>
            <p:nvSpPr>
              <p:cNvPr id="108670" name="AutoShape 154">
                <a:extLst>
                  <a:ext uri="{FF2B5EF4-FFF2-40B4-BE49-F238E27FC236}">
                    <a16:creationId xmlns:a16="http://schemas.microsoft.com/office/drawing/2014/main" id="{BF247A99-973A-4601-8E8F-65C7DEC07CED}"/>
                  </a:ext>
                </a:extLst>
              </p:cNvPr>
              <p:cNvSpPr>
                <a:spLocks noChangeArrowheads="1"/>
              </p:cNvSpPr>
              <p:nvPr/>
            </p:nvSpPr>
            <p:spPr bwMode="auto">
              <a:xfrm>
                <a:off x="612" y="2570"/>
                <a:ext cx="726"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71" name="AutoShape 155">
                <a:extLst>
                  <a:ext uri="{FF2B5EF4-FFF2-40B4-BE49-F238E27FC236}">
                    <a16:creationId xmlns:a16="http://schemas.microsoft.com/office/drawing/2014/main" id="{479E6E0A-CE63-48E5-8943-68B4D5DB8854}"/>
                  </a:ext>
                </a:extLst>
              </p:cNvPr>
              <p:cNvSpPr>
                <a:spLocks noChangeArrowheads="1"/>
              </p:cNvSpPr>
              <p:nvPr/>
            </p:nvSpPr>
            <p:spPr bwMode="auto">
              <a:xfrm>
                <a:off x="627"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08655" name="Freeform 156">
              <a:extLst>
                <a:ext uri="{FF2B5EF4-FFF2-40B4-BE49-F238E27FC236}">
                  <a16:creationId xmlns:a16="http://schemas.microsoft.com/office/drawing/2014/main" id="{97AABB63-E1E7-46B1-871D-79B856E939FB}"/>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08656" name="Group 157">
              <a:extLst>
                <a:ext uri="{FF2B5EF4-FFF2-40B4-BE49-F238E27FC236}">
                  <a16:creationId xmlns:a16="http://schemas.microsoft.com/office/drawing/2014/main" id="{8AF09F29-1014-4E96-83FA-1EF81FA9181D}"/>
                </a:ext>
              </a:extLst>
            </p:cNvPr>
            <p:cNvGrpSpPr>
              <a:grpSpLocks/>
            </p:cNvGrpSpPr>
            <p:nvPr/>
          </p:nvGrpSpPr>
          <p:grpSpPr bwMode="auto">
            <a:xfrm>
              <a:off x="4739" y="1327"/>
              <a:ext cx="582" cy="139"/>
              <a:chOff x="614" y="2568"/>
              <a:chExt cx="725" cy="139"/>
            </a:xfrm>
          </p:grpSpPr>
          <p:sp>
            <p:nvSpPr>
              <p:cNvPr id="108668" name="AutoShape 158">
                <a:extLst>
                  <a:ext uri="{FF2B5EF4-FFF2-40B4-BE49-F238E27FC236}">
                    <a16:creationId xmlns:a16="http://schemas.microsoft.com/office/drawing/2014/main" id="{3ECCEDDE-2269-4096-86B8-B1B1AA8AEEB7}"/>
                  </a:ext>
                </a:extLst>
              </p:cNvPr>
              <p:cNvSpPr>
                <a:spLocks noChangeArrowheads="1"/>
              </p:cNvSpPr>
              <p:nvPr/>
            </p:nvSpPr>
            <p:spPr bwMode="auto">
              <a:xfrm>
                <a:off x="615" y="2568"/>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69" name="AutoShape 159">
                <a:extLst>
                  <a:ext uri="{FF2B5EF4-FFF2-40B4-BE49-F238E27FC236}">
                    <a16:creationId xmlns:a16="http://schemas.microsoft.com/office/drawing/2014/main" id="{C63A728D-A1A6-428A-A544-3D16F8395377}"/>
                  </a:ext>
                </a:extLst>
              </p:cNvPr>
              <p:cNvSpPr>
                <a:spLocks noChangeArrowheads="1"/>
              </p:cNvSpPr>
              <p:nvPr/>
            </p:nvSpPr>
            <p:spPr bwMode="auto">
              <a:xfrm>
                <a:off x="629"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08657" name="Rectangle 160">
              <a:extLst>
                <a:ext uri="{FF2B5EF4-FFF2-40B4-BE49-F238E27FC236}">
                  <a16:creationId xmlns:a16="http://schemas.microsoft.com/office/drawing/2014/main" id="{57DB79DE-4473-4294-9F2B-1D983DADEE34}"/>
                </a:ext>
              </a:extLst>
            </p:cNvPr>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58" name="Freeform 161">
              <a:extLst>
                <a:ext uri="{FF2B5EF4-FFF2-40B4-BE49-F238E27FC236}">
                  <a16:creationId xmlns:a16="http://schemas.microsoft.com/office/drawing/2014/main" id="{16645CD0-A522-4C06-A259-025B34164C78}"/>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659" name="Freeform 162">
              <a:extLst>
                <a:ext uri="{FF2B5EF4-FFF2-40B4-BE49-F238E27FC236}">
                  <a16:creationId xmlns:a16="http://schemas.microsoft.com/office/drawing/2014/main" id="{4C23DE56-9934-483D-A7D9-0C71732164D0}"/>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660" name="Oval 163">
              <a:extLst>
                <a:ext uri="{FF2B5EF4-FFF2-40B4-BE49-F238E27FC236}">
                  <a16:creationId xmlns:a16="http://schemas.microsoft.com/office/drawing/2014/main" id="{7D641894-2A6D-4B62-B25D-DDE4DCB8494F}"/>
                </a:ext>
              </a:extLst>
            </p:cNvPr>
            <p:cNvSpPr>
              <a:spLocks noChangeArrowheads="1"/>
            </p:cNvSpPr>
            <p:nvPr/>
          </p:nvSpPr>
          <p:spPr bwMode="auto">
            <a:xfrm>
              <a:off x="5520" y="2612"/>
              <a:ext cx="45"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61" name="Freeform 164">
              <a:extLst>
                <a:ext uri="{FF2B5EF4-FFF2-40B4-BE49-F238E27FC236}">
                  <a16:creationId xmlns:a16="http://schemas.microsoft.com/office/drawing/2014/main" id="{E609A7B5-22E8-4BA0-855E-93061F8CE926}"/>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662" name="AutoShape 165">
              <a:extLst>
                <a:ext uri="{FF2B5EF4-FFF2-40B4-BE49-F238E27FC236}">
                  <a16:creationId xmlns:a16="http://schemas.microsoft.com/office/drawing/2014/main" id="{2F53898E-FA33-4609-8545-1326EF200F87}"/>
                </a:ext>
              </a:extLst>
            </p:cNvPr>
            <p:cNvSpPr>
              <a:spLocks noChangeArrowheads="1"/>
            </p:cNvSpPr>
            <p:nvPr/>
          </p:nvSpPr>
          <p:spPr bwMode="auto">
            <a:xfrm>
              <a:off x="4140" y="2676"/>
              <a:ext cx="1199"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63" name="AutoShape 166">
              <a:extLst>
                <a:ext uri="{FF2B5EF4-FFF2-40B4-BE49-F238E27FC236}">
                  <a16:creationId xmlns:a16="http://schemas.microsoft.com/office/drawing/2014/main" id="{F7029A8C-461D-44EC-89B1-DFF89DE64CB4}"/>
                </a:ext>
              </a:extLst>
            </p:cNvPr>
            <p:cNvSpPr>
              <a:spLocks noChangeArrowheads="1"/>
            </p:cNvSpPr>
            <p:nvPr/>
          </p:nvSpPr>
          <p:spPr bwMode="auto">
            <a:xfrm>
              <a:off x="4208" y="2713"/>
              <a:ext cx="1069"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64" name="Oval 167">
              <a:extLst>
                <a:ext uri="{FF2B5EF4-FFF2-40B4-BE49-F238E27FC236}">
                  <a16:creationId xmlns:a16="http://schemas.microsoft.com/office/drawing/2014/main" id="{FE7D912E-1521-4D7A-A606-AAB19034B450}"/>
                </a:ext>
              </a:extLst>
            </p:cNvPr>
            <p:cNvSpPr>
              <a:spLocks noChangeArrowheads="1"/>
            </p:cNvSpPr>
            <p:nvPr/>
          </p:nvSpPr>
          <p:spPr bwMode="auto">
            <a:xfrm>
              <a:off x="4310" y="2384"/>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65" name="Oval 168">
              <a:extLst>
                <a:ext uri="{FF2B5EF4-FFF2-40B4-BE49-F238E27FC236}">
                  <a16:creationId xmlns:a16="http://schemas.microsoft.com/office/drawing/2014/main" id="{B64B62F3-D04A-4D3A-B06D-98CF150198A2}"/>
                </a:ext>
              </a:extLst>
            </p:cNvPr>
            <p:cNvSpPr>
              <a:spLocks noChangeArrowheads="1"/>
            </p:cNvSpPr>
            <p:nvPr/>
          </p:nvSpPr>
          <p:spPr bwMode="auto">
            <a:xfrm>
              <a:off x="4485" y="2384"/>
              <a:ext cx="158"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08666" name="Oval 169">
              <a:extLst>
                <a:ext uri="{FF2B5EF4-FFF2-40B4-BE49-F238E27FC236}">
                  <a16:creationId xmlns:a16="http://schemas.microsoft.com/office/drawing/2014/main" id="{1B5BC288-FF08-491B-9A9C-27E4C82AFDF7}"/>
                </a:ext>
              </a:extLst>
            </p:cNvPr>
            <p:cNvSpPr>
              <a:spLocks noChangeArrowheads="1"/>
            </p:cNvSpPr>
            <p:nvPr/>
          </p:nvSpPr>
          <p:spPr bwMode="auto">
            <a:xfrm>
              <a:off x="4660" y="2379"/>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67" name="Rectangle 170">
              <a:extLst>
                <a:ext uri="{FF2B5EF4-FFF2-40B4-BE49-F238E27FC236}">
                  <a16:creationId xmlns:a16="http://schemas.microsoft.com/office/drawing/2014/main" id="{019FBED0-D58F-4AFA-A16E-CB2908401A03}"/>
                </a:ext>
              </a:extLst>
            </p:cNvPr>
            <p:cNvSpPr>
              <a:spLocks noChangeArrowheads="1"/>
            </p:cNvSpPr>
            <p:nvPr/>
          </p:nvSpPr>
          <p:spPr bwMode="auto">
            <a:xfrm>
              <a:off x="5062" y="1837"/>
              <a:ext cx="85"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08550" name="Group 105">
            <a:extLst>
              <a:ext uri="{FF2B5EF4-FFF2-40B4-BE49-F238E27FC236}">
                <a16:creationId xmlns:a16="http://schemas.microsoft.com/office/drawing/2014/main" id="{02C917E8-F79F-48FD-8203-BC9D8E235F0F}"/>
              </a:ext>
            </a:extLst>
          </p:cNvPr>
          <p:cNvGrpSpPr>
            <a:grpSpLocks/>
          </p:cNvGrpSpPr>
          <p:nvPr/>
        </p:nvGrpSpPr>
        <p:grpSpPr bwMode="auto">
          <a:xfrm>
            <a:off x="8178800" y="2836863"/>
            <a:ext cx="433388" cy="715962"/>
            <a:chOff x="4140" y="429"/>
            <a:chExt cx="1425" cy="2396"/>
          </a:xfrm>
        </p:grpSpPr>
        <p:sp>
          <p:nvSpPr>
            <p:cNvPr id="108612" name="Freeform 106">
              <a:extLst>
                <a:ext uri="{FF2B5EF4-FFF2-40B4-BE49-F238E27FC236}">
                  <a16:creationId xmlns:a16="http://schemas.microsoft.com/office/drawing/2014/main" id="{8E057817-6EF0-45B3-BDE6-2EA521C6CADB}"/>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613" name="Rectangle 107">
              <a:extLst>
                <a:ext uri="{FF2B5EF4-FFF2-40B4-BE49-F238E27FC236}">
                  <a16:creationId xmlns:a16="http://schemas.microsoft.com/office/drawing/2014/main" id="{900CF36C-E85B-4A34-8780-E67FE60FA946}"/>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14" name="Freeform 108">
              <a:extLst>
                <a:ext uri="{FF2B5EF4-FFF2-40B4-BE49-F238E27FC236}">
                  <a16:creationId xmlns:a16="http://schemas.microsoft.com/office/drawing/2014/main" id="{B1154A1D-D542-4E70-AB22-0B172AF0078F}"/>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615" name="Freeform 109">
              <a:extLst>
                <a:ext uri="{FF2B5EF4-FFF2-40B4-BE49-F238E27FC236}">
                  <a16:creationId xmlns:a16="http://schemas.microsoft.com/office/drawing/2014/main" id="{73F35EED-B7AC-4757-A46D-2514C8A0641F}"/>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616" name="Rectangle 110">
              <a:extLst>
                <a:ext uri="{FF2B5EF4-FFF2-40B4-BE49-F238E27FC236}">
                  <a16:creationId xmlns:a16="http://schemas.microsoft.com/office/drawing/2014/main" id="{CEB57588-242B-4E25-8075-E038B623BDA5}"/>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08617" name="Group 111">
              <a:extLst>
                <a:ext uri="{FF2B5EF4-FFF2-40B4-BE49-F238E27FC236}">
                  <a16:creationId xmlns:a16="http://schemas.microsoft.com/office/drawing/2014/main" id="{89D9CD8D-ED5A-4CE9-9216-170B9AA5242A}"/>
                </a:ext>
              </a:extLst>
            </p:cNvPr>
            <p:cNvGrpSpPr>
              <a:grpSpLocks/>
            </p:cNvGrpSpPr>
            <p:nvPr/>
          </p:nvGrpSpPr>
          <p:grpSpPr bwMode="auto">
            <a:xfrm>
              <a:off x="4749" y="668"/>
              <a:ext cx="581" cy="145"/>
              <a:chOff x="614" y="2568"/>
              <a:chExt cx="725" cy="139"/>
            </a:xfrm>
          </p:grpSpPr>
          <p:sp>
            <p:nvSpPr>
              <p:cNvPr id="108642" name="AutoShape 112">
                <a:extLst>
                  <a:ext uri="{FF2B5EF4-FFF2-40B4-BE49-F238E27FC236}">
                    <a16:creationId xmlns:a16="http://schemas.microsoft.com/office/drawing/2014/main" id="{12CAF6EF-4263-4913-9A9B-DCA370A1BABE}"/>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43" name="AutoShape 113">
                <a:extLst>
                  <a:ext uri="{FF2B5EF4-FFF2-40B4-BE49-F238E27FC236}">
                    <a16:creationId xmlns:a16="http://schemas.microsoft.com/office/drawing/2014/main" id="{62A1E38F-E9A7-4D63-903D-650B0680BBE9}"/>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08618" name="Rectangle 114">
              <a:extLst>
                <a:ext uri="{FF2B5EF4-FFF2-40B4-BE49-F238E27FC236}">
                  <a16:creationId xmlns:a16="http://schemas.microsoft.com/office/drawing/2014/main" id="{58EDFFD9-9F27-42E2-860B-1A38BF31719F}"/>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08619" name="Group 115">
              <a:extLst>
                <a:ext uri="{FF2B5EF4-FFF2-40B4-BE49-F238E27FC236}">
                  <a16:creationId xmlns:a16="http://schemas.microsoft.com/office/drawing/2014/main" id="{4F8A342F-1FA3-40C8-9300-39CF2E93488A}"/>
                </a:ext>
              </a:extLst>
            </p:cNvPr>
            <p:cNvGrpSpPr>
              <a:grpSpLocks/>
            </p:cNvGrpSpPr>
            <p:nvPr/>
          </p:nvGrpSpPr>
          <p:grpSpPr bwMode="auto">
            <a:xfrm>
              <a:off x="4747" y="994"/>
              <a:ext cx="581" cy="134"/>
              <a:chOff x="614" y="2568"/>
              <a:chExt cx="725" cy="139"/>
            </a:xfrm>
          </p:grpSpPr>
          <p:sp>
            <p:nvSpPr>
              <p:cNvPr id="108640" name="AutoShape 116">
                <a:extLst>
                  <a:ext uri="{FF2B5EF4-FFF2-40B4-BE49-F238E27FC236}">
                    <a16:creationId xmlns:a16="http://schemas.microsoft.com/office/drawing/2014/main" id="{62A99EDF-DF65-446A-A820-1174D09EE944}"/>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41" name="AutoShape 117">
                <a:extLst>
                  <a:ext uri="{FF2B5EF4-FFF2-40B4-BE49-F238E27FC236}">
                    <a16:creationId xmlns:a16="http://schemas.microsoft.com/office/drawing/2014/main" id="{9F8F342D-F697-4D08-A99E-68264E720B6F}"/>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08620" name="Rectangle 118">
              <a:extLst>
                <a:ext uri="{FF2B5EF4-FFF2-40B4-BE49-F238E27FC236}">
                  <a16:creationId xmlns:a16="http://schemas.microsoft.com/office/drawing/2014/main" id="{147399C6-7EC1-4AAB-AA29-D6D8BED3893F}"/>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21" name="Rectangle 119">
              <a:extLst>
                <a:ext uri="{FF2B5EF4-FFF2-40B4-BE49-F238E27FC236}">
                  <a16:creationId xmlns:a16="http://schemas.microsoft.com/office/drawing/2014/main" id="{0411E504-6CA5-41F1-937D-6ACA0AB8A275}"/>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08622" name="Group 120">
              <a:extLst>
                <a:ext uri="{FF2B5EF4-FFF2-40B4-BE49-F238E27FC236}">
                  <a16:creationId xmlns:a16="http://schemas.microsoft.com/office/drawing/2014/main" id="{F853288F-1E71-4AAB-AA49-204ACD86E014}"/>
                </a:ext>
              </a:extLst>
            </p:cNvPr>
            <p:cNvGrpSpPr>
              <a:grpSpLocks/>
            </p:cNvGrpSpPr>
            <p:nvPr/>
          </p:nvGrpSpPr>
          <p:grpSpPr bwMode="auto">
            <a:xfrm>
              <a:off x="4735" y="1627"/>
              <a:ext cx="582" cy="151"/>
              <a:chOff x="614" y="2568"/>
              <a:chExt cx="725" cy="139"/>
            </a:xfrm>
          </p:grpSpPr>
          <p:sp>
            <p:nvSpPr>
              <p:cNvPr id="108638" name="AutoShape 121">
                <a:extLst>
                  <a:ext uri="{FF2B5EF4-FFF2-40B4-BE49-F238E27FC236}">
                    <a16:creationId xmlns:a16="http://schemas.microsoft.com/office/drawing/2014/main" id="{2CB75F29-A483-4B79-A906-44AB4390C8D8}"/>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39" name="AutoShape 122">
                <a:extLst>
                  <a:ext uri="{FF2B5EF4-FFF2-40B4-BE49-F238E27FC236}">
                    <a16:creationId xmlns:a16="http://schemas.microsoft.com/office/drawing/2014/main" id="{1B13BAE2-AFA2-42A2-9A02-4E89D2BC72A8}"/>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08623" name="Freeform 123">
              <a:extLst>
                <a:ext uri="{FF2B5EF4-FFF2-40B4-BE49-F238E27FC236}">
                  <a16:creationId xmlns:a16="http://schemas.microsoft.com/office/drawing/2014/main" id="{66E30884-F5B4-482E-8F65-2883B6A6565E}"/>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08624" name="Group 124">
              <a:extLst>
                <a:ext uri="{FF2B5EF4-FFF2-40B4-BE49-F238E27FC236}">
                  <a16:creationId xmlns:a16="http://schemas.microsoft.com/office/drawing/2014/main" id="{D7C5FEFC-BA6F-44FB-AA68-31A7800B720F}"/>
                </a:ext>
              </a:extLst>
            </p:cNvPr>
            <p:cNvGrpSpPr>
              <a:grpSpLocks/>
            </p:cNvGrpSpPr>
            <p:nvPr/>
          </p:nvGrpSpPr>
          <p:grpSpPr bwMode="auto">
            <a:xfrm>
              <a:off x="4739" y="1327"/>
              <a:ext cx="582" cy="139"/>
              <a:chOff x="614" y="2568"/>
              <a:chExt cx="725" cy="139"/>
            </a:xfrm>
          </p:grpSpPr>
          <p:sp>
            <p:nvSpPr>
              <p:cNvPr id="108636" name="AutoShape 125">
                <a:extLst>
                  <a:ext uri="{FF2B5EF4-FFF2-40B4-BE49-F238E27FC236}">
                    <a16:creationId xmlns:a16="http://schemas.microsoft.com/office/drawing/2014/main" id="{AB2A8368-C026-48E1-A6E7-1A50A1A3F7B4}"/>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37" name="AutoShape 126">
                <a:extLst>
                  <a:ext uri="{FF2B5EF4-FFF2-40B4-BE49-F238E27FC236}">
                    <a16:creationId xmlns:a16="http://schemas.microsoft.com/office/drawing/2014/main" id="{0C2DCB4A-F4EC-44A6-82F7-D01635C34676}"/>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08625" name="Rectangle 127">
              <a:extLst>
                <a:ext uri="{FF2B5EF4-FFF2-40B4-BE49-F238E27FC236}">
                  <a16:creationId xmlns:a16="http://schemas.microsoft.com/office/drawing/2014/main" id="{3ED09282-FEF1-48DC-8014-B0FC80263BA8}"/>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26" name="Freeform 128">
              <a:extLst>
                <a:ext uri="{FF2B5EF4-FFF2-40B4-BE49-F238E27FC236}">
                  <a16:creationId xmlns:a16="http://schemas.microsoft.com/office/drawing/2014/main" id="{40E878CE-10A6-47F1-A2CE-E3ABDE11EC10}"/>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627" name="Freeform 129">
              <a:extLst>
                <a:ext uri="{FF2B5EF4-FFF2-40B4-BE49-F238E27FC236}">
                  <a16:creationId xmlns:a16="http://schemas.microsoft.com/office/drawing/2014/main" id="{9E76227D-EA68-4803-BCA7-FF9139C69086}"/>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628" name="Oval 130">
              <a:extLst>
                <a:ext uri="{FF2B5EF4-FFF2-40B4-BE49-F238E27FC236}">
                  <a16:creationId xmlns:a16="http://schemas.microsoft.com/office/drawing/2014/main" id="{FC363C70-B67E-4EC6-A409-AEB1EE85915D}"/>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29" name="Freeform 131">
              <a:extLst>
                <a:ext uri="{FF2B5EF4-FFF2-40B4-BE49-F238E27FC236}">
                  <a16:creationId xmlns:a16="http://schemas.microsoft.com/office/drawing/2014/main" id="{6B649508-D980-44A8-884C-2CB371E1B060}"/>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630" name="AutoShape 132">
              <a:extLst>
                <a:ext uri="{FF2B5EF4-FFF2-40B4-BE49-F238E27FC236}">
                  <a16:creationId xmlns:a16="http://schemas.microsoft.com/office/drawing/2014/main" id="{381847E6-DA69-4787-8883-1718068386CD}"/>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31" name="AutoShape 133">
              <a:extLst>
                <a:ext uri="{FF2B5EF4-FFF2-40B4-BE49-F238E27FC236}">
                  <a16:creationId xmlns:a16="http://schemas.microsoft.com/office/drawing/2014/main" id="{FB66DE42-AA96-405D-ABAF-F0C446172B9C}"/>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32" name="Oval 134">
              <a:extLst>
                <a:ext uri="{FF2B5EF4-FFF2-40B4-BE49-F238E27FC236}">
                  <a16:creationId xmlns:a16="http://schemas.microsoft.com/office/drawing/2014/main" id="{5945595B-0361-48EB-B8AD-A70654BD41BF}"/>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33" name="Oval 135">
              <a:extLst>
                <a:ext uri="{FF2B5EF4-FFF2-40B4-BE49-F238E27FC236}">
                  <a16:creationId xmlns:a16="http://schemas.microsoft.com/office/drawing/2014/main" id="{A39A9C39-84BB-4D49-A55F-AC7E1CA10F4B}"/>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08634" name="Oval 136">
              <a:extLst>
                <a:ext uri="{FF2B5EF4-FFF2-40B4-BE49-F238E27FC236}">
                  <a16:creationId xmlns:a16="http://schemas.microsoft.com/office/drawing/2014/main" id="{9A46D000-F9B9-4573-A70D-B5703C0847A9}"/>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635" name="Rectangle 137">
              <a:extLst>
                <a:ext uri="{FF2B5EF4-FFF2-40B4-BE49-F238E27FC236}">
                  <a16:creationId xmlns:a16="http://schemas.microsoft.com/office/drawing/2014/main" id="{758DB30A-232C-4711-A0E5-F64BDF0289C6}"/>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pic>
        <p:nvPicPr>
          <p:cNvPr id="108551" name="Picture 63" descr="underline_base">
            <a:extLst>
              <a:ext uri="{FF2B5EF4-FFF2-40B4-BE49-F238E27FC236}">
                <a16:creationId xmlns:a16="http://schemas.microsoft.com/office/drawing/2014/main" id="{E9119459-5406-49A0-B47E-90C8070FAEB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893763"/>
            <a:ext cx="5942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2" name="Rectangle 2">
            <a:extLst>
              <a:ext uri="{FF2B5EF4-FFF2-40B4-BE49-F238E27FC236}">
                <a16:creationId xmlns:a16="http://schemas.microsoft.com/office/drawing/2014/main" id="{67FE1316-3BFC-4647-A1B1-521DC4E2883F}"/>
              </a:ext>
            </a:extLst>
          </p:cNvPr>
          <p:cNvSpPr>
            <a:spLocks noGrp="1" noChangeArrowheads="1"/>
          </p:cNvSpPr>
          <p:nvPr>
            <p:ph type="title"/>
          </p:nvPr>
        </p:nvSpPr>
        <p:spPr>
          <a:xfrm>
            <a:off x="333375" y="234950"/>
            <a:ext cx="7772400" cy="892175"/>
          </a:xfrm>
        </p:spPr>
        <p:txBody>
          <a:bodyPr/>
          <a:lstStyle/>
          <a:p>
            <a:r>
              <a:rPr lang="en-US" altLang="en-US" sz="4000">
                <a:ea typeface="ＭＳ Ｐゴシック" panose="020B0600070205080204" pitchFamily="34" charset="-128"/>
              </a:rPr>
              <a:t>Web caches (proxy server)</a:t>
            </a:r>
            <a:endParaRPr lang="en-US" altLang="en-US">
              <a:ea typeface="ＭＳ Ｐゴシック" panose="020B0600070205080204" pitchFamily="34" charset="-128"/>
            </a:endParaRPr>
          </a:p>
        </p:txBody>
      </p:sp>
      <p:sp>
        <p:nvSpPr>
          <p:cNvPr id="108553" name="Rectangle 3">
            <a:extLst>
              <a:ext uri="{FF2B5EF4-FFF2-40B4-BE49-F238E27FC236}">
                <a16:creationId xmlns:a16="http://schemas.microsoft.com/office/drawing/2014/main" id="{421F0090-706F-4F68-B3E3-3242A0E6D710}"/>
              </a:ext>
            </a:extLst>
          </p:cNvPr>
          <p:cNvSpPr>
            <a:spLocks noGrp="1" noChangeArrowheads="1"/>
          </p:cNvSpPr>
          <p:nvPr>
            <p:ph type="body" sz="half" idx="1"/>
          </p:nvPr>
        </p:nvSpPr>
        <p:spPr>
          <a:xfrm>
            <a:off x="279400" y="1957388"/>
            <a:ext cx="3767138" cy="3762375"/>
          </a:xfrm>
        </p:spPr>
        <p:txBody>
          <a:bodyPr/>
          <a:lstStyle/>
          <a:p>
            <a:r>
              <a:rPr lang="en-US" altLang="en-US" sz="2400">
                <a:ea typeface="ＭＳ Ｐゴシック" panose="020B0600070205080204" pitchFamily="34" charset="-128"/>
              </a:rPr>
              <a:t>user sets browser: Web accesses via  cache</a:t>
            </a:r>
          </a:p>
          <a:p>
            <a:r>
              <a:rPr lang="en-US" altLang="en-US" sz="2400">
                <a:ea typeface="ＭＳ Ｐゴシック" panose="020B0600070205080204" pitchFamily="34" charset="-128"/>
              </a:rPr>
              <a:t>browser sends all HTTP requests to cache</a:t>
            </a:r>
          </a:p>
          <a:p>
            <a:pPr lvl="1"/>
            <a:r>
              <a:rPr lang="en-US" altLang="en-US">
                <a:ea typeface="ＭＳ Ｐゴシック" panose="020B0600070205080204" pitchFamily="34" charset="-128"/>
              </a:rPr>
              <a:t>object in cache: cache returns object </a:t>
            </a:r>
          </a:p>
          <a:p>
            <a:pPr lvl="1"/>
            <a:r>
              <a:rPr lang="en-US" altLang="en-US">
                <a:ea typeface="ＭＳ Ｐゴシック" panose="020B0600070205080204" pitchFamily="34" charset="-128"/>
              </a:rPr>
              <a:t>else cache requests object from origin server, then returns object to client</a:t>
            </a:r>
          </a:p>
        </p:txBody>
      </p:sp>
      <p:sp>
        <p:nvSpPr>
          <p:cNvPr id="108554" name="Rectangle 4">
            <a:extLst>
              <a:ext uri="{FF2B5EF4-FFF2-40B4-BE49-F238E27FC236}">
                <a16:creationId xmlns:a16="http://schemas.microsoft.com/office/drawing/2014/main" id="{D1B95BE8-890C-4675-B314-DFEC10FE1934}"/>
              </a:ext>
            </a:extLst>
          </p:cNvPr>
          <p:cNvSpPr>
            <a:spLocks noChangeArrowheads="1"/>
          </p:cNvSpPr>
          <p:nvPr/>
        </p:nvSpPr>
        <p:spPr bwMode="auto">
          <a:xfrm>
            <a:off x="393700" y="1265238"/>
            <a:ext cx="87503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i="1">
                <a:solidFill>
                  <a:srgbClr val="CC0000"/>
                </a:solidFill>
              </a:rPr>
              <a:t>goal:</a:t>
            </a:r>
            <a:r>
              <a:rPr lang="en-US" altLang="en-US"/>
              <a:t> satisfy client request without involving origin server</a:t>
            </a:r>
          </a:p>
        </p:txBody>
      </p:sp>
      <p:sp>
        <p:nvSpPr>
          <p:cNvPr id="108555" name="Text Box 6">
            <a:extLst>
              <a:ext uri="{FF2B5EF4-FFF2-40B4-BE49-F238E27FC236}">
                <a16:creationId xmlns:a16="http://schemas.microsoft.com/office/drawing/2014/main" id="{2F2B486B-0454-4599-9ABC-A3F95942559E}"/>
              </a:ext>
            </a:extLst>
          </p:cNvPr>
          <p:cNvSpPr txBox="1">
            <a:spLocks noChangeArrowheads="1"/>
          </p:cNvSpPr>
          <p:nvPr/>
        </p:nvSpPr>
        <p:spPr bwMode="auto">
          <a:xfrm>
            <a:off x="4171950" y="3368675"/>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client</a:t>
            </a:r>
            <a:endParaRPr lang="en-US" altLang="en-US" sz="2400">
              <a:latin typeface="Arial" panose="020B0604020202020204" pitchFamily="34" charset="0"/>
            </a:endParaRPr>
          </a:p>
        </p:txBody>
      </p:sp>
      <p:sp>
        <p:nvSpPr>
          <p:cNvPr id="108556" name="Text Box 8">
            <a:extLst>
              <a:ext uri="{FF2B5EF4-FFF2-40B4-BE49-F238E27FC236}">
                <a16:creationId xmlns:a16="http://schemas.microsoft.com/office/drawing/2014/main" id="{182D12C0-76CD-46D1-9F8B-3F5CC97F91C6}"/>
              </a:ext>
            </a:extLst>
          </p:cNvPr>
          <p:cNvSpPr txBox="1">
            <a:spLocks noChangeArrowheads="1"/>
          </p:cNvSpPr>
          <p:nvPr/>
        </p:nvSpPr>
        <p:spPr bwMode="auto">
          <a:xfrm>
            <a:off x="5957888" y="2774950"/>
            <a:ext cx="889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a:latin typeface="Arial" panose="020B0604020202020204" pitchFamily="34" charset="0"/>
              </a:rPr>
              <a:t>proxy</a:t>
            </a:r>
          </a:p>
          <a:p>
            <a:pPr algn="ctr">
              <a:lnSpc>
                <a:spcPct val="100000"/>
              </a:lnSpc>
              <a:spcBef>
                <a:spcPct val="0"/>
              </a:spcBef>
              <a:buClrTx/>
              <a:buSzTx/>
              <a:buFontTx/>
              <a:buNone/>
            </a:pPr>
            <a:r>
              <a:rPr lang="en-US" altLang="en-US" sz="2000">
                <a:latin typeface="Arial" panose="020B0604020202020204" pitchFamily="34" charset="0"/>
              </a:rPr>
              <a:t>server</a:t>
            </a:r>
            <a:endParaRPr lang="en-US" altLang="en-US" sz="2400">
              <a:latin typeface="Arial" panose="020B0604020202020204" pitchFamily="34" charset="0"/>
            </a:endParaRPr>
          </a:p>
        </p:txBody>
      </p:sp>
      <p:sp>
        <p:nvSpPr>
          <p:cNvPr id="108557" name="Text Box 21">
            <a:extLst>
              <a:ext uri="{FF2B5EF4-FFF2-40B4-BE49-F238E27FC236}">
                <a16:creationId xmlns:a16="http://schemas.microsoft.com/office/drawing/2014/main" id="{64BB6659-C62E-4291-B981-EE9DCE0C2F28}"/>
              </a:ext>
            </a:extLst>
          </p:cNvPr>
          <p:cNvSpPr txBox="1">
            <a:spLocks noChangeArrowheads="1"/>
          </p:cNvSpPr>
          <p:nvPr/>
        </p:nvSpPr>
        <p:spPr bwMode="auto">
          <a:xfrm>
            <a:off x="4294188" y="5340350"/>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client</a:t>
            </a:r>
            <a:endParaRPr lang="en-US" altLang="en-US" sz="2400">
              <a:latin typeface="Arial" panose="020B0604020202020204" pitchFamily="34" charset="0"/>
            </a:endParaRPr>
          </a:p>
        </p:txBody>
      </p:sp>
      <p:grpSp>
        <p:nvGrpSpPr>
          <p:cNvPr id="14" name="Group 53">
            <a:extLst>
              <a:ext uri="{FF2B5EF4-FFF2-40B4-BE49-F238E27FC236}">
                <a16:creationId xmlns:a16="http://schemas.microsoft.com/office/drawing/2014/main" id="{E8FC9035-8D5D-47E5-9CF1-4253C9F9EA0D}"/>
              </a:ext>
            </a:extLst>
          </p:cNvPr>
          <p:cNvGrpSpPr>
            <a:grpSpLocks/>
          </p:cNvGrpSpPr>
          <p:nvPr/>
        </p:nvGrpSpPr>
        <p:grpSpPr bwMode="auto">
          <a:xfrm>
            <a:off x="4597400" y="4095750"/>
            <a:ext cx="1563688" cy="760413"/>
            <a:chOff x="2896" y="2580"/>
            <a:chExt cx="985" cy="479"/>
          </a:xfrm>
        </p:grpSpPr>
        <p:sp>
          <p:nvSpPr>
            <p:cNvPr id="108610" name="Line 19">
              <a:extLst>
                <a:ext uri="{FF2B5EF4-FFF2-40B4-BE49-F238E27FC236}">
                  <a16:creationId xmlns:a16="http://schemas.microsoft.com/office/drawing/2014/main" id="{46A52D1E-7E65-419F-9009-94350DC96CBE}"/>
                </a:ext>
              </a:extLst>
            </p:cNvPr>
            <p:cNvSpPr>
              <a:spLocks noChangeShapeType="1"/>
            </p:cNvSpPr>
            <p:nvPr/>
          </p:nvSpPr>
          <p:spPr bwMode="auto">
            <a:xfrm flipV="1">
              <a:off x="2998" y="2580"/>
              <a:ext cx="883" cy="479"/>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8611" name="Text Box 23">
              <a:extLst>
                <a:ext uri="{FF2B5EF4-FFF2-40B4-BE49-F238E27FC236}">
                  <a16:creationId xmlns:a16="http://schemas.microsoft.com/office/drawing/2014/main" id="{59BE20B7-FA1D-412F-96EC-9BA4719226FE}"/>
                </a:ext>
              </a:extLst>
            </p:cNvPr>
            <p:cNvSpPr txBox="1">
              <a:spLocks noChangeArrowheads="1"/>
            </p:cNvSpPr>
            <p:nvPr/>
          </p:nvSpPr>
          <p:spPr bwMode="auto">
            <a:xfrm rot="-1692639">
              <a:off x="2896" y="2646"/>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CC0000"/>
                  </a:solidFill>
                  <a:latin typeface="Arial" panose="020B0604020202020204" pitchFamily="34" charset="0"/>
                </a:rPr>
                <a:t>HTTP request</a:t>
              </a:r>
              <a:endParaRPr lang="en-US" altLang="en-US" sz="2400">
                <a:solidFill>
                  <a:srgbClr val="CC0000"/>
                </a:solidFill>
                <a:latin typeface="Arial" panose="020B0604020202020204" pitchFamily="34" charset="0"/>
              </a:endParaRPr>
            </a:p>
          </p:txBody>
        </p:sp>
      </p:grpSp>
      <p:grpSp>
        <p:nvGrpSpPr>
          <p:cNvPr id="15" name="Group 54">
            <a:extLst>
              <a:ext uri="{FF2B5EF4-FFF2-40B4-BE49-F238E27FC236}">
                <a16:creationId xmlns:a16="http://schemas.microsoft.com/office/drawing/2014/main" id="{9D9B3BEA-A1AF-4123-A1B1-6F6B11574DB7}"/>
              </a:ext>
            </a:extLst>
          </p:cNvPr>
          <p:cNvGrpSpPr>
            <a:grpSpLocks/>
          </p:cNvGrpSpPr>
          <p:nvPr/>
        </p:nvGrpSpPr>
        <p:grpSpPr bwMode="auto">
          <a:xfrm>
            <a:off x="4781550" y="4183063"/>
            <a:ext cx="1604963" cy="785812"/>
            <a:chOff x="3012" y="2635"/>
            <a:chExt cx="1011" cy="495"/>
          </a:xfrm>
        </p:grpSpPr>
        <p:sp>
          <p:nvSpPr>
            <p:cNvPr id="108608" name="Line 20">
              <a:extLst>
                <a:ext uri="{FF2B5EF4-FFF2-40B4-BE49-F238E27FC236}">
                  <a16:creationId xmlns:a16="http://schemas.microsoft.com/office/drawing/2014/main" id="{3CFC8928-4F7D-4881-90F6-42DCF3AE57C5}"/>
                </a:ext>
              </a:extLst>
            </p:cNvPr>
            <p:cNvSpPr>
              <a:spLocks noChangeShapeType="1"/>
            </p:cNvSpPr>
            <p:nvPr/>
          </p:nvSpPr>
          <p:spPr bwMode="auto">
            <a:xfrm flipH="1">
              <a:off x="3030" y="2635"/>
              <a:ext cx="884" cy="49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8609" name="Text Box 25">
              <a:extLst>
                <a:ext uri="{FF2B5EF4-FFF2-40B4-BE49-F238E27FC236}">
                  <a16:creationId xmlns:a16="http://schemas.microsoft.com/office/drawing/2014/main" id="{A7E642B1-4ED0-4F0E-A553-40858F212C4F}"/>
                </a:ext>
              </a:extLst>
            </p:cNvPr>
            <p:cNvSpPr txBox="1">
              <a:spLocks noChangeArrowheads="1"/>
            </p:cNvSpPr>
            <p:nvPr/>
          </p:nvSpPr>
          <p:spPr bwMode="auto">
            <a:xfrm rot="-1737783">
              <a:off x="3012" y="2847"/>
              <a:ext cx="10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CC0000"/>
                  </a:solidFill>
                  <a:latin typeface="Arial" panose="020B0604020202020204" pitchFamily="34" charset="0"/>
                </a:rPr>
                <a:t>HTTP response</a:t>
              </a:r>
              <a:endParaRPr lang="en-US" altLang="en-US" sz="2400">
                <a:solidFill>
                  <a:srgbClr val="CC0000"/>
                </a:solidFill>
                <a:latin typeface="Arial" panose="020B0604020202020204" pitchFamily="34" charset="0"/>
              </a:endParaRPr>
            </a:p>
          </p:txBody>
        </p:sp>
      </p:grpSp>
      <p:grpSp>
        <p:nvGrpSpPr>
          <p:cNvPr id="16" name="Group 49">
            <a:extLst>
              <a:ext uri="{FF2B5EF4-FFF2-40B4-BE49-F238E27FC236}">
                <a16:creationId xmlns:a16="http://schemas.microsoft.com/office/drawing/2014/main" id="{02B28AAF-4B0C-4200-89FA-327D1BC10DCC}"/>
              </a:ext>
            </a:extLst>
          </p:cNvPr>
          <p:cNvGrpSpPr>
            <a:grpSpLocks/>
          </p:cNvGrpSpPr>
          <p:nvPr/>
        </p:nvGrpSpPr>
        <p:grpSpPr bwMode="auto">
          <a:xfrm>
            <a:off x="4765675" y="3124200"/>
            <a:ext cx="3251200" cy="730250"/>
            <a:chOff x="3002" y="1979"/>
            <a:chExt cx="2048" cy="460"/>
          </a:xfrm>
        </p:grpSpPr>
        <p:sp>
          <p:nvSpPr>
            <p:cNvPr id="108605" name="Freeform 18">
              <a:extLst>
                <a:ext uri="{FF2B5EF4-FFF2-40B4-BE49-F238E27FC236}">
                  <a16:creationId xmlns:a16="http://schemas.microsoft.com/office/drawing/2014/main" id="{B2E26A20-625B-48C6-9A7E-18EC003648F1}"/>
                </a:ext>
              </a:extLst>
            </p:cNvPr>
            <p:cNvSpPr>
              <a:spLocks/>
            </p:cNvSpPr>
            <p:nvPr/>
          </p:nvSpPr>
          <p:spPr bwMode="auto">
            <a:xfrm>
              <a:off x="3002" y="1979"/>
              <a:ext cx="2048" cy="460"/>
            </a:xfrm>
            <a:custGeom>
              <a:avLst/>
              <a:gdLst>
                <a:gd name="T0" fmla="*/ 0 w 2048"/>
                <a:gd name="T1" fmla="*/ 2 h 460"/>
                <a:gd name="T2" fmla="*/ 1011 w 2048"/>
                <a:gd name="T3" fmla="*/ 460 h 460"/>
                <a:gd name="T4" fmla="*/ 2048 w 2048"/>
                <a:gd name="T5" fmla="*/ 0 h 460"/>
                <a:gd name="T6" fmla="*/ 0 60000 65536"/>
                <a:gd name="T7" fmla="*/ 0 60000 65536"/>
                <a:gd name="T8" fmla="*/ 0 60000 65536"/>
                <a:gd name="T9" fmla="*/ 0 w 2048"/>
                <a:gd name="T10" fmla="*/ 0 h 460"/>
                <a:gd name="T11" fmla="*/ 2048 w 2048"/>
                <a:gd name="T12" fmla="*/ 460 h 460"/>
              </a:gdLst>
              <a:ahLst/>
              <a:cxnLst>
                <a:cxn ang="T6">
                  <a:pos x="T0" y="T1"/>
                </a:cxn>
                <a:cxn ang="T7">
                  <a:pos x="T2" y="T3"/>
                </a:cxn>
                <a:cxn ang="T8">
                  <a:pos x="T4" y="T5"/>
                </a:cxn>
              </a:cxnLst>
              <a:rect l="T9" t="T10" r="T11" b="T12"/>
              <a:pathLst>
                <a:path w="2048" h="460">
                  <a:moveTo>
                    <a:pt x="0" y="2"/>
                  </a:moveTo>
                  <a:lnTo>
                    <a:pt x="1011" y="460"/>
                  </a:lnTo>
                  <a:lnTo>
                    <a:pt x="2048" y="0"/>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606" name="Text Box 22">
              <a:extLst>
                <a:ext uri="{FF2B5EF4-FFF2-40B4-BE49-F238E27FC236}">
                  <a16:creationId xmlns:a16="http://schemas.microsoft.com/office/drawing/2014/main" id="{8A45A030-D1FD-4BD7-A520-AAF32944224C}"/>
                </a:ext>
              </a:extLst>
            </p:cNvPr>
            <p:cNvSpPr txBox="1">
              <a:spLocks noChangeArrowheads="1"/>
            </p:cNvSpPr>
            <p:nvPr/>
          </p:nvSpPr>
          <p:spPr bwMode="auto">
            <a:xfrm rot="1422049">
              <a:off x="3083" y="2006"/>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CC0000"/>
                  </a:solidFill>
                  <a:latin typeface="Arial" panose="020B0604020202020204" pitchFamily="34" charset="0"/>
                </a:rPr>
                <a:t>HTTP request</a:t>
              </a:r>
              <a:endParaRPr lang="en-US" altLang="en-US" sz="2400">
                <a:solidFill>
                  <a:srgbClr val="CC0000"/>
                </a:solidFill>
                <a:latin typeface="Arial" panose="020B0604020202020204" pitchFamily="34" charset="0"/>
              </a:endParaRPr>
            </a:p>
          </p:txBody>
        </p:sp>
        <p:sp>
          <p:nvSpPr>
            <p:cNvPr id="108607" name="Text Box 45">
              <a:extLst>
                <a:ext uri="{FF2B5EF4-FFF2-40B4-BE49-F238E27FC236}">
                  <a16:creationId xmlns:a16="http://schemas.microsoft.com/office/drawing/2014/main" id="{EC74E95C-2B71-472E-B636-32F1F7BF4E59}"/>
                </a:ext>
              </a:extLst>
            </p:cNvPr>
            <p:cNvSpPr txBox="1">
              <a:spLocks noChangeArrowheads="1"/>
            </p:cNvSpPr>
            <p:nvPr/>
          </p:nvSpPr>
          <p:spPr bwMode="auto">
            <a:xfrm rot="-1419968">
              <a:off x="4114" y="2016"/>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CC0000"/>
                  </a:solidFill>
                  <a:latin typeface="Arial" panose="020B0604020202020204" pitchFamily="34" charset="0"/>
                </a:rPr>
                <a:t>HTTP request</a:t>
              </a:r>
              <a:endParaRPr lang="en-US" altLang="en-US" sz="2400">
                <a:solidFill>
                  <a:srgbClr val="CC0000"/>
                </a:solidFill>
                <a:latin typeface="Arial" panose="020B0604020202020204" pitchFamily="34" charset="0"/>
              </a:endParaRPr>
            </a:p>
          </p:txBody>
        </p:sp>
      </p:grpSp>
      <p:sp>
        <p:nvSpPr>
          <p:cNvPr id="108561" name="Text Box 47">
            <a:extLst>
              <a:ext uri="{FF2B5EF4-FFF2-40B4-BE49-F238E27FC236}">
                <a16:creationId xmlns:a16="http://schemas.microsoft.com/office/drawing/2014/main" id="{AF1032F1-3466-4514-8FAC-EA055DBD7130}"/>
              </a:ext>
            </a:extLst>
          </p:cNvPr>
          <p:cNvSpPr txBox="1">
            <a:spLocks noChangeArrowheads="1"/>
          </p:cNvSpPr>
          <p:nvPr/>
        </p:nvSpPr>
        <p:spPr bwMode="auto">
          <a:xfrm>
            <a:off x="7999413" y="5421313"/>
            <a:ext cx="7493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origin </a:t>
            </a:r>
          </a:p>
          <a:p>
            <a:pPr algn="ctr">
              <a:lnSpc>
                <a:spcPct val="100000"/>
              </a:lnSpc>
              <a:spcBef>
                <a:spcPct val="0"/>
              </a:spcBef>
              <a:buClrTx/>
              <a:buSzTx/>
              <a:buFontTx/>
              <a:buNone/>
            </a:pPr>
            <a:r>
              <a:rPr lang="en-US" altLang="en-US" sz="1600">
                <a:latin typeface="Arial" panose="020B0604020202020204" pitchFamily="34" charset="0"/>
              </a:rPr>
              <a:t>server</a:t>
            </a:r>
            <a:endParaRPr lang="en-US" altLang="en-US" sz="2400">
              <a:latin typeface="Arial" panose="020B0604020202020204" pitchFamily="34" charset="0"/>
            </a:endParaRPr>
          </a:p>
        </p:txBody>
      </p:sp>
      <p:sp>
        <p:nvSpPr>
          <p:cNvPr id="108562" name="Text Box 48">
            <a:extLst>
              <a:ext uri="{FF2B5EF4-FFF2-40B4-BE49-F238E27FC236}">
                <a16:creationId xmlns:a16="http://schemas.microsoft.com/office/drawing/2014/main" id="{844A932D-9186-4360-8184-99C220D0002F}"/>
              </a:ext>
            </a:extLst>
          </p:cNvPr>
          <p:cNvSpPr txBox="1">
            <a:spLocks noChangeArrowheads="1"/>
          </p:cNvSpPr>
          <p:nvPr/>
        </p:nvSpPr>
        <p:spPr bwMode="auto">
          <a:xfrm>
            <a:off x="8016875" y="3484563"/>
            <a:ext cx="7493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origin </a:t>
            </a:r>
          </a:p>
          <a:p>
            <a:pPr algn="ctr">
              <a:lnSpc>
                <a:spcPct val="100000"/>
              </a:lnSpc>
              <a:spcBef>
                <a:spcPct val="0"/>
              </a:spcBef>
              <a:buClrTx/>
              <a:buSzTx/>
              <a:buFontTx/>
              <a:buNone/>
            </a:pPr>
            <a:r>
              <a:rPr lang="en-US" altLang="en-US" sz="1600">
                <a:latin typeface="Arial" panose="020B0604020202020204" pitchFamily="34" charset="0"/>
              </a:rPr>
              <a:t>server</a:t>
            </a:r>
            <a:endParaRPr lang="en-US" altLang="en-US" sz="2400">
              <a:latin typeface="Arial" panose="020B0604020202020204" pitchFamily="34" charset="0"/>
            </a:endParaRPr>
          </a:p>
        </p:txBody>
      </p:sp>
      <p:sp>
        <p:nvSpPr>
          <p:cNvPr id="108563" name="Rectangle 55">
            <a:extLst>
              <a:ext uri="{FF2B5EF4-FFF2-40B4-BE49-F238E27FC236}">
                <a16:creationId xmlns:a16="http://schemas.microsoft.com/office/drawing/2014/main" id="{F32D9FC0-FE87-4772-BDD5-8B9D3D78C8D0}"/>
              </a:ext>
            </a:extLst>
          </p:cNvPr>
          <p:cNvSpPr>
            <a:spLocks noChangeArrowheads="1"/>
          </p:cNvSpPr>
          <p:nvPr/>
        </p:nvSpPr>
        <p:spPr bwMode="auto">
          <a:xfrm>
            <a:off x="6946900" y="4349750"/>
            <a:ext cx="4064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pic>
        <p:nvPicPr>
          <p:cNvPr id="108564" name="Picture 56">
            <a:extLst>
              <a:ext uri="{FF2B5EF4-FFF2-40B4-BE49-F238E27FC236}">
                <a16:creationId xmlns:a16="http://schemas.microsoft.com/office/drawing/2014/main" id="{60B8EDE6-08EE-4F7C-98FE-5A87807967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7863" y="2632075"/>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60">
            <a:extLst>
              <a:ext uri="{FF2B5EF4-FFF2-40B4-BE49-F238E27FC236}">
                <a16:creationId xmlns:a16="http://schemas.microsoft.com/office/drawing/2014/main" id="{781FF7C6-6EFF-4627-8FF7-5FF29021087D}"/>
              </a:ext>
            </a:extLst>
          </p:cNvPr>
          <p:cNvGrpSpPr>
            <a:grpSpLocks/>
          </p:cNvGrpSpPr>
          <p:nvPr/>
        </p:nvGrpSpPr>
        <p:grpSpPr bwMode="auto">
          <a:xfrm>
            <a:off x="3992563" y="2671763"/>
            <a:ext cx="4178300" cy="1814512"/>
            <a:chOff x="2515" y="1687"/>
            <a:chExt cx="2632" cy="1143"/>
          </a:xfrm>
        </p:grpSpPr>
        <p:sp>
          <p:nvSpPr>
            <p:cNvPr id="108600" name="Freeform 44">
              <a:extLst>
                <a:ext uri="{FF2B5EF4-FFF2-40B4-BE49-F238E27FC236}">
                  <a16:creationId xmlns:a16="http://schemas.microsoft.com/office/drawing/2014/main" id="{DBD2B08F-B68A-4BC4-AFE8-6B3887A57697}"/>
                </a:ext>
              </a:extLst>
            </p:cNvPr>
            <p:cNvSpPr>
              <a:spLocks/>
            </p:cNvSpPr>
            <p:nvPr/>
          </p:nvSpPr>
          <p:spPr bwMode="auto">
            <a:xfrm>
              <a:off x="2985" y="2026"/>
              <a:ext cx="2119" cy="476"/>
            </a:xfrm>
            <a:custGeom>
              <a:avLst/>
              <a:gdLst>
                <a:gd name="T0" fmla="*/ 2119 w 2119"/>
                <a:gd name="T1" fmla="*/ 0 h 476"/>
                <a:gd name="T2" fmla="*/ 1020 w 2119"/>
                <a:gd name="T3" fmla="*/ 476 h 476"/>
                <a:gd name="T4" fmla="*/ 0 w 2119"/>
                <a:gd name="T5" fmla="*/ 8 h 476"/>
                <a:gd name="T6" fmla="*/ 0 60000 65536"/>
                <a:gd name="T7" fmla="*/ 0 60000 65536"/>
                <a:gd name="T8" fmla="*/ 0 60000 65536"/>
                <a:gd name="T9" fmla="*/ 0 w 2119"/>
                <a:gd name="T10" fmla="*/ 0 h 476"/>
                <a:gd name="T11" fmla="*/ 2119 w 2119"/>
                <a:gd name="T12" fmla="*/ 476 h 476"/>
              </a:gdLst>
              <a:ahLst/>
              <a:cxnLst>
                <a:cxn ang="T6">
                  <a:pos x="T0" y="T1"/>
                </a:cxn>
                <a:cxn ang="T7">
                  <a:pos x="T2" y="T3"/>
                </a:cxn>
                <a:cxn ang="T8">
                  <a:pos x="T4" y="T5"/>
                </a:cxn>
              </a:cxnLst>
              <a:rect l="T9" t="T10" r="T11" b="T12"/>
              <a:pathLst>
                <a:path w="2119" h="476">
                  <a:moveTo>
                    <a:pt x="2119" y="0"/>
                  </a:moveTo>
                  <a:lnTo>
                    <a:pt x="1020" y="476"/>
                  </a:lnTo>
                  <a:lnTo>
                    <a:pt x="0" y="8"/>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8601" name="Text Box 24">
              <a:extLst>
                <a:ext uri="{FF2B5EF4-FFF2-40B4-BE49-F238E27FC236}">
                  <a16:creationId xmlns:a16="http://schemas.microsoft.com/office/drawing/2014/main" id="{EFE8D5DF-FA8C-4AFD-AE02-918E20D2B89A}"/>
                </a:ext>
              </a:extLst>
            </p:cNvPr>
            <p:cNvSpPr txBox="1">
              <a:spLocks noChangeArrowheads="1"/>
            </p:cNvSpPr>
            <p:nvPr/>
          </p:nvSpPr>
          <p:spPr bwMode="auto">
            <a:xfrm rot="1411598">
              <a:off x="2906" y="2244"/>
              <a:ext cx="10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CC0000"/>
                  </a:solidFill>
                  <a:latin typeface="Arial" panose="020B0604020202020204" pitchFamily="34" charset="0"/>
                </a:rPr>
                <a:t>HTTP response</a:t>
              </a:r>
              <a:endParaRPr lang="en-US" altLang="en-US" sz="2400">
                <a:solidFill>
                  <a:srgbClr val="CC0000"/>
                </a:solidFill>
                <a:latin typeface="Arial" panose="020B0604020202020204" pitchFamily="34" charset="0"/>
              </a:endParaRPr>
            </a:p>
          </p:txBody>
        </p:sp>
        <p:sp>
          <p:nvSpPr>
            <p:cNvPr id="108602" name="Text Box 46">
              <a:extLst>
                <a:ext uri="{FF2B5EF4-FFF2-40B4-BE49-F238E27FC236}">
                  <a16:creationId xmlns:a16="http://schemas.microsoft.com/office/drawing/2014/main" id="{407853BA-639F-40EA-B413-1C60351B94A7}"/>
                </a:ext>
              </a:extLst>
            </p:cNvPr>
            <p:cNvSpPr txBox="1">
              <a:spLocks noChangeArrowheads="1"/>
            </p:cNvSpPr>
            <p:nvPr/>
          </p:nvSpPr>
          <p:spPr bwMode="auto">
            <a:xfrm rot="-1415789">
              <a:off x="4136" y="2232"/>
              <a:ext cx="10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CC0000"/>
                  </a:solidFill>
                  <a:latin typeface="Arial" panose="020B0604020202020204" pitchFamily="34" charset="0"/>
                </a:rPr>
                <a:t>HTTP response</a:t>
              </a:r>
              <a:endParaRPr lang="en-US" altLang="en-US" sz="2400">
                <a:solidFill>
                  <a:srgbClr val="CC0000"/>
                </a:solidFill>
                <a:latin typeface="Arial" panose="020B0604020202020204" pitchFamily="34" charset="0"/>
              </a:endParaRPr>
            </a:p>
          </p:txBody>
        </p:sp>
        <p:pic>
          <p:nvPicPr>
            <p:cNvPr id="108603" name="Picture 57">
              <a:extLst>
                <a:ext uri="{FF2B5EF4-FFF2-40B4-BE49-F238E27FC236}">
                  <a16:creationId xmlns:a16="http://schemas.microsoft.com/office/drawing/2014/main" id="{8FCDEEAB-0E73-4ABD-8C81-D4CB45EECB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9" y="255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604" name="Picture 59">
              <a:extLst>
                <a:ext uri="{FF2B5EF4-FFF2-40B4-BE49-F238E27FC236}">
                  <a16:creationId xmlns:a16="http://schemas.microsoft.com/office/drawing/2014/main" id="{FDD6AD16-34E8-40BF-A3F5-F9AE46EA2D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 y="168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1069" name="Picture 61">
            <a:extLst>
              <a:ext uri="{FF2B5EF4-FFF2-40B4-BE49-F238E27FC236}">
                <a16:creationId xmlns:a16="http://schemas.microsoft.com/office/drawing/2014/main" id="{F1FCCA86-0C41-4CD3-A1A2-29336243BA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0188" y="4613275"/>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8567" name="Group 69">
            <a:extLst>
              <a:ext uri="{FF2B5EF4-FFF2-40B4-BE49-F238E27FC236}">
                <a16:creationId xmlns:a16="http://schemas.microsoft.com/office/drawing/2014/main" id="{6D30D756-364F-4601-AC83-761BED206CDB}"/>
              </a:ext>
            </a:extLst>
          </p:cNvPr>
          <p:cNvGrpSpPr>
            <a:grpSpLocks/>
          </p:cNvGrpSpPr>
          <p:nvPr/>
        </p:nvGrpSpPr>
        <p:grpSpPr bwMode="auto">
          <a:xfrm>
            <a:off x="8112125" y="4764088"/>
            <a:ext cx="433388" cy="715962"/>
            <a:chOff x="4140" y="429"/>
            <a:chExt cx="1425" cy="2396"/>
          </a:xfrm>
        </p:grpSpPr>
        <p:sp>
          <p:nvSpPr>
            <p:cNvPr id="108568" name="Freeform 70">
              <a:extLst>
                <a:ext uri="{FF2B5EF4-FFF2-40B4-BE49-F238E27FC236}">
                  <a16:creationId xmlns:a16="http://schemas.microsoft.com/office/drawing/2014/main" id="{511E95D7-EE9F-4F6D-9D14-F8DE3DCE8D1A}"/>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569" name="Rectangle 71">
              <a:extLst>
                <a:ext uri="{FF2B5EF4-FFF2-40B4-BE49-F238E27FC236}">
                  <a16:creationId xmlns:a16="http://schemas.microsoft.com/office/drawing/2014/main" id="{E7AFC543-43E2-4245-A1BA-805062C0E4DD}"/>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570" name="Freeform 72">
              <a:extLst>
                <a:ext uri="{FF2B5EF4-FFF2-40B4-BE49-F238E27FC236}">
                  <a16:creationId xmlns:a16="http://schemas.microsoft.com/office/drawing/2014/main" id="{F8F6EC9A-8E2A-4D1B-98FB-0558863444FA}"/>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571" name="Freeform 73">
              <a:extLst>
                <a:ext uri="{FF2B5EF4-FFF2-40B4-BE49-F238E27FC236}">
                  <a16:creationId xmlns:a16="http://schemas.microsoft.com/office/drawing/2014/main" id="{71FC50CB-4DED-4066-AFA2-F07674DD3479}"/>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572" name="Rectangle 74">
              <a:extLst>
                <a:ext uri="{FF2B5EF4-FFF2-40B4-BE49-F238E27FC236}">
                  <a16:creationId xmlns:a16="http://schemas.microsoft.com/office/drawing/2014/main" id="{DFDF1A54-351B-40A6-9949-31E85D8768E3}"/>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08573" name="Group 75">
              <a:extLst>
                <a:ext uri="{FF2B5EF4-FFF2-40B4-BE49-F238E27FC236}">
                  <a16:creationId xmlns:a16="http://schemas.microsoft.com/office/drawing/2014/main" id="{ACB7A739-672D-41F9-8ABF-EDCF0D0E333F}"/>
                </a:ext>
              </a:extLst>
            </p:cNvPr>
            <p:cNvGrpSpPr>
              <a:grpSpLocks/>
            </p:cNvGrpSpPr>
            <p:nvPr/>
          </p:nvGrpSpPr>
          <p:grpSpPr bwMode="auto">
            <a:xfrm>
              <a:off x="4749" y="668"/>
              <a:ext cx="581" cy="145"/>
              <a:chOff x="614" y="2568"/>
              <a:chExt cx="725" cy="139"/>
            </a:xfrm>
          </p:grpSpPr>
          <p:sp>
            <p:nvSpPr>
              <p:cNvPr id="108598" name="AutoShape 76">
                <a:extLst>
                  <a:ext uri="{FF2B5EF4-FFF2-40B4-BE49-F238E27FC236}">
                    <a16:creationId xmlns:a16="http://schemas.microsoft.com/office/drawing/2014/main" id="{0F0C3DDE-7983-45BF-BE08-0C1704524FFD}"/>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599" name="AutoShape 77">
                <a:extLst>
                  <a:ext uri="{FF2B5EF4-FFF2-40B4-BE49-F238E27FC236}">
                    <a16:creationId xmlns:a16="http://schemas.microsoft.com/office/drawing/2014/main" id="{3B8868C3-93E9-474F-A011-AFD5227F70F8}"/>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08574" name="Rectangle 78">
              <a:extLst>
                <a:ext uri="{FF2B5EF4-FFF2-40B4-BE49-F238E27FC236}">
                  <a16:creationId xmlns:a16="http://schemas.microsoft.com/office/drawing/2014/main" id="{9BDA4685-F8DF-469D-8349-6138BB20DC57}"/>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08575" name="Group 79">
              <a:extLst>
                <a:ext uri="{FF2B5EF4-FFF2-40B4-BE49-F238E27FC236}">
                  <a16:creationId xmlns:a16="http://schemas.microsoft.com/office/drawing/2014/main" id="{185A9CD4-99FA-4AA6-895B-D633CE371704}"/>
                </a:ext>
              </a:extLst>
            </p:cNvPr>
            <p:cNvGrpSpPr>
              <a:grpSpLocks/>
            </p:cNvGrpSpPr>
            <p:nvPr/>
          </p:nvGrpSpPr>
          <p:grpSpPr bwMode="auto">
            <a:xfrm>
              <a:off x="4747" y="994"/>
              <a:ext cx="581" cy="134"/>
              <a:chOff x="614" y="2568"/>
              <a:chExt cx="725" cy="139"/>
            </a:xfrm>
          </p:grpSpPr>
          <p:sp>
            <p:nvSpPr>
              <p:cNvPr id="108596" name="AutoShape 80">
                <a:extLst>
                  <a:ext uri="{FF2B5EF4-FFF2-40B4-BE49-F238E27FC236}">
                    <a16:creationId xmlns:a16="http://schemas.microsoft.com/office/drawing/2014/main" id="{37742F7F-761E-49CB-8CBD-E0078C4D5D82}"/>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597" name="AutoShape 81">
                <a:extLst>
                  <a:ext uri="{FF2B5EF4-FFF2-40B4-BE49-F238E27FC236}">
                    <a16:creationId xmlns:a16="http://schemas.microsoft.com/office/drawing/2014/main" id="{28936BDA-89C2-4B61-8B69-8E047E542BE9}"/>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08576" name="Rectangle 82">
              <a:extLst>
                <a:ext uri="{FF2B5EF4-FFF2-40B4-BE49-F238E27FC236}">
                  <a16:creationId xmlns:a16="http://schemas.microsoft.com/office/drawing/2014/main" id="{4393BC1C-81DE-4EAE-ADBF-8CCAEDE38478}"/>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577" name="Rectangle 83">
              <a:extLst>
                <a:ext uri="{FF2B5EF4-FFF2-40B4-BE49-F238E27FC236}">
                  <a16:creationId xmlns:a16="http://schemas.microsoft.com/office/drawing/2014/main" id="{26089451-43F7-4C80-B31C-B3D120F58656}"/>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08578" name="Group 84">
              <a:extLst>
                <a:ext uri="{FF2B5EF4-FFF2-40B4-BE49-F238E27FC236}">
                  <a16:creationId xmlns:a16="http://schemas.microsoft.com/office/drawing/2014/main" id="{7106E8EC-507A-4E0D-BB5B-F2B734C11107}"/>
                </a:ext>
              </a:extLst>
            </p:cNvPr>
            <p:cNvGrpSpPr>
              <a:grpSpLocks/>
            </p:cNvGrpSpPr>
            <p:nvPr/>
          </p:nvGrpSpPr>
          <p:grpSpPr bwMode="auto">
            <a:xfrm>
              <a:off x="4735" y="1627"/>
              <a:ext cx="582" cy="151"/>
              <a:chOff x="614" y="2568"/>
              <a:chExt cx="725" cy="139"/>
            </a:xfrm>
          </p:grpSpPr>
          <p:sp>
            <p:nvSpPr>
              <p:cNvPr id="108594" name="AutoShape 85">
                <a:extLst>
                  <a:ext uri="{FF2B5EF4-FFF2-40B4-BE49-F238E27FC236}">
                    <a16:creationId xmlns:a16="http://schemas.microsoft.com/office/drawing/2014/main" id="{4D9BAC7D-9BD3-4719-9E0B-BB5E9DDC1B38}"/>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595" name="AutoShape 86">
                <a:extLst>
                  <a:ext uri="{FF2B5EF4-FFF2-40B4-BE49-F238E27FC236}">
                    <a16:creationId xmlns:a16="http://schemas.microsoft.com/office/drawing/2014/main" id="{A77D4746-3759-47F6-B7BA-08E9C77746D2}"/>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08579" name="Freeform 87">
              <a:extLst>
                <a:ext uri="{FF2B5EF4-FFF2-40B4-BE49-F238E27FC236}">
                  <a16:creationId xmlns:a16="http://schemas.microsoft.com/office/drawing/2014/main" id="{B9728CEA-AEC8-479F-B26C-04E656A77D51}"/>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08580" name="Group 88">
              <a:extLst>
                <a:ext uri="{FF2B5EF4-FFF2-40B4-BE49-F238E27FC236}">
                  <a16:creationId xmlns:a16="http://schemas.microsoft.com/office/drawing/2014/main" id="{C3AF370F-9A8C-4276-9890-05759E62AF43}"/>
                </a:ext>
              </a:extLst>
            </p:cNvPr>
            <p:cNvGrpSpPr>
              <a:grpSpLocks/>
            </p:cNvGrpSpPr>
            <p:nvPr/>
          </p:nvGrpSpPr>
          <p:grpSpPr bwMode="auto">
            <a:xfrm>
              <a:off x="4739" y="1327"/>
              <a:ext cx="582" cy="139"/>
              <a:chOff x="614" y="2568"/>
              <a:chExt cx="725" cy="139"/>
            </a:xfrm>
          </p:grpSpPr>
          <p:sp>
            <p:nvSpPr>
              <p:cNvPr id="108592" name="AutoShape 89">
                <a:extLst>
                  <a:ext uri="{FF2B5EF4-FFF2-40B4-BE49-F238E27FC236}">
                    <a16:creationId xmlns:a16="http://schemas.microsoft.com/office/drawing/2014/main" id="{5BD3AE70-D339-45BD-919C-B4E0241585B1}"/>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593" name="AutoShape 90">
                <a:extLst>
                  <a:ext uri="{FF2B5EF4-FFF2-40B4-BE49-F238E27FC236}">
                    <a16:creationId xmlns:a16="http://schemas.microsoft.com/office/drawing/2014/main" id="{E31262BE-CC37-405E-82A1-2C8520779AD7}"/>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08581" name="Rectangle 91">
              <a:extLst>
                <a:ext uri="{FF2B5EF4-FFF2-40B4-BE49-F238E27FC236}">
                  <a16:creationId xmlns:a16="http://schemas.microsoft.com/office/drawing/2014/main" id="{6EB8FEC2-17DF-4E49-B7B3-F4F6E52C7F92}"/>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582" name="Freeform 92">
              <a:extLst>
                <a:ext uri="{FF2B5EF4-FFF2-40B4-BE49-F238E27FC236}">
                  <a16:creationId xmlns:a16="http://schemas.microsoft.com/office/drawing/2014/main" id="{3EF38291-5178-4805-ACBE-3502D501C3A7}"/>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583" name="Freeform 93">
              <a:extLst>
                <a:ext uri="{FF2B5EF4-FFF2-40B4-BE49-F238E27FC236}">
                  <a16:creationId xmlns:a16="http://schemas.microsoft.com/office/drawing/2014/main" id="{5014767D-113F-4FB9-98B3-976118BC7BAA}"/>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584" name="Oval 94">
              <a:extLst>
                <a:ext uri="{FF2B5EF4-FFF2-40B4-BE49-F238E27FC236}">
                  <a16:creationId xmlns:a16="http://schemas.microsoft.com/office/drawing/2014/main" id="{6A924668-BD8C-4E23-87FF-FABB1FFB109C}"/>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585" name="Freeform 95">
              <a:extLst>
                <a:ext uri="{FF2B5EF4-FFF2-40B4-BE49-F238E27FC236}">
                  <a16:creationId xmlns:a16="http://schemas.microsoft.com/office/drawing/2014/main" id="{C36FA772-699E-44F4-8640-E2EA5409FF16}"/>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586" name="AutoShape 96">
              <a:extLst>
                <a:ext uri="{FF2B5EF4-FFF2-40B4-BE49-F238E27FC236}">
                  <a16:creationId xmlns:a16="http://schemas.microsoft.com/office/drawing/2014/main" id="{DEA49286-6623-42F4-8162-A79D7B62C94D}"/>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587" name="AutoShape 97">
              <a:extLst>
                <a:ext uri="{FF2B5EF4-FFF2-40B4-BE49-F238E27FC236}">
                  <a16:creationId xmlns:a16="http://schemas.microsoft.com/office/drawing/2014/main" id="{622AC9D8-64FF-4CE1-9E27-E3411284DEEB}"/>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588" name="Oval 98">
              <a:extLst>
                <a:ext uri="{FF2B5EF4-FFF2-40B4-BE49-F238E27FC236}">
                  <a16:creationId xmlns:a16="http://schemas.microsoft.com/office/drawing/2014/main" id="{9D7D202E-BE4A-4F3F-A4FD-80351F0F929D}"/>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589" name="Oval 99">
              <a:extLst>
                <a:ext uri="{FF2B5EF4-FFF2-40B4-BE49-F238E27FC236}">
                  <a16:creationId xmlns:a16="http://schemas.microsoft.com/office/drawing/2014/main" id="{83CA9B2A-1611-4DAE-ABCD-0CF7CC199C8E}"/>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08590" name="Oval 100">
              <a:extLst>
                <a:ext uri="{FF2B5EF4-FFF2-40B4-BE49-F238E27FC236}">
                  <a16:creationId xmlns:a16="http://schemas.microsoft.com/office/drawing/2014/main" id="{6EF4E6E3-7019-4A61-9591-CFA026B081CD}"/>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08591" name="Rectangle 101">
              <a:extLst>
                <a:ext uri="{FF2B5EF4-FFF2-40B4-BE49-F238E27FC236}">
                  <a16:creationId xmlns:a16="http://schemas.microsoft.com/office/drawing/2014/main" id="{9C95AA57-9F20-4209-AEF5-29841F1A32EF}"/>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0"/>
                                        <p:tgtEl>
                                          <p:spTgt spid="16"/>
                                        </p:tgtEl>
                                      </p:cBhvr>
                                    </p:animEffect>
                                  </p:childTnLst>
                                </p:cTn>
                              </p:par>
                            </p:childTnLst>
                          </p:cTn>
                        </p:par>
                        <p:par>
                          <p:cTn id="8" fill="hold" nodeType="afterGroup">
                            <p:stCondLst>
                              <p:cond delay="2000"/>
                            </p:stCondLst>
                            <p:childTnLst>
                              <p:par>
                                <p:cTn id="9" presetID="2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2000"/>
                                        <p:tgtEl>
                                          <p:spTgt spid="1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2000"/>
                                        <p:tgtEl>
                                          <p:spTgt spid="14"/>
                                        </p:tgtEl>
                                      </p:cBhvr>
                                    </p:animEffect>
                                  </p:childTnLst>
                                </p:cTn>
                              </p:par>
                            </p:childTnLst>
                          </p:cTn>
                        </p:par>
                        <p:par>
                          <p:cTn id="17" fill="hold" nodeType="afterGroup">
                            <p:stCondLst>
                              <p:cond delay="2000"/>
                            </p:stCondLst>
                            <p:childTnLst>
                              <p:par>
                                <p:cTn id="18" presetID="22" presetClass="entr" presetSubtype="2"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right)">
                                      <p:cBhvr>
                                        <p:cTn id="20" dur="2000"/>
                                        <p:tgtEl>
                                          <p:spTgt spid="15"/>
                                        </p:tgtEl>
                                      </p:cBhvr>
                                    </p:animEffect>
                                  </p:childTnLst>
                                </p:cTn>
                              </p:par>
                            </p:childTnLst>
                          </p:cTn>
                        </p:par>
                        <p:par>
                          <p:cTn id="21" fill="hold" nodeType="afterGroup">
                            <p:stCondLst>
                              <p:cond delay="4000"/>
                            </p:stCondLst>
                            <p:childTnLst>
                              <p:par>
                                <p:cTn id="22" presetID="22" presetClass="entr" presetSubtype="2" fill="hold" nodeType="afterEffect">
                                  <p:stCondLst>
                                    <p:cond delay="0"/>
                                  </p:stCondLst>
                                  <p:childTnLst>
                                    <p:set>
                                      <p:cBhvr>
                                        <p:cTn id="23" dur="1" fill="hold">
                                          <p:stCondLst>
                                            <p:cond delay="0"/>
                                          </p:stCondLst>
                                        </p:cTn>
                                        <p:tgtEl>
                                          <p:spTgt spid="171069"/>
                                        </p:tgtEl>
                                        <p:attrNameLst>
                                          <p:attrName>style.visibility</p:attrName>
                                        </p:attrNameLst>
                                      </p:cBhvr>
                                      <p:to>
                                        <p:strVal val="visible"/>
                                      </p:to>
                                    </p:set>
                                    <p:animEffect transition="in" filter="wipe(right)">
                                      <p:cBhvr>
                                        <p:cTn id="24" dur="500"/>
                                        <p:tgtEl>
                                          <p:spTgt spid="171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244910AC-BD5B-44B9-8B77-08DA5A993B5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37890" name="Rectangle 8">
            <a:extLst>
              <a:ext uri="{FF2B5EF4-FFF2-40B4-BE49-F238E27FC236}">
                <a16:creationId xmlns:a16="http://schemas.microsoft.com/office/drawing/2014/main" id="{8392B3A8-2D15-46CC-AD1F-80A10366214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3F8E4F65-BA9F-4E02-87E0-52B00F8C504B}" type="slidenum">
              <a:rPr lang="en-US" altLang="en-US" sz="1200" smtClean="0">
                <a:latin typeface="Tahoma" panose="020B0604030504040204" pitchFamily="34" charset="0"/>
              </a:rPr>
              <a:pPr>
                <a:lnSpc>
                  <a:spcPct val="100000"/>
                </a:lnSpc>
                <a:spcBef>
                  <a:spcPct val="0"/>
                </a:spcBef>
                <a:buClrTx/>
                <a:buSzTx/>
                <a:buFontTx/>
                <a:buNone/>
              </a:pPr>
              <a:t>4</a:t>
            </a:fld>
            <a:endParaRPr lang="en-US" altLang="en-US" sz="1200">
              <a:latin typeface="Tahoma" panose="020B0604030504040204" pitchFamily="34" charset="0"/>
            </a:endParaRPr>
          </a:p>
        </p:txBody>
      </p:sp>
      <p:pic>
        <p:nvPicPr>
          <p:cNvPr id="37891" name="Picture 10" descr="underline_base">
            <a:extLst>
              <a:ext uri="{FF2B5EF4-FFF2-40B4-BE49-F238E27FC236}">
                <a16:creationId xmlns:a16="http://schemas.microsoft.com/office/drawing/2014/main" id="{8E08BA48-FAA6-4A48-A3B6-3BF22DCD7A7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025525"/>
            <a:ext cx="45704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4">
            <a:extLst>
              <a:ext uri="{FF2B5EF4-FFF2-40B4-BE49-F238E27FC236}">
                <a16:creationId xmlns:a16="http://schemas.microsoft.com/office/drawing/2014/main" id="{B2A44157-9E14-4CC9-B88F-651B1A1E2976}"/>
              </a:ext>
            </a:extLst>
          </p:cNvPr>
          <p:cNvSpPr>
            <a:spLocks noGrp="1" noChangeArrowheads="1"/>
          </p:cNvSpPr>
          <p:nvPr>
            <p:ph type="title"/>
          </p:nvPr>
        </p:nvSpPr>
        <p:spPr/>
        <p:txBody>
          <a:bodyPr/>
          <a:lstStyle/>
          <a:p>
            <a:r>
              <a:rPr lang="en-US" altLang="en-US">
                <a:ea typeface="ＭＳ Ｐゴシック" panose="020B0600070205080204" pitchFamily="34" charset="-128"/>
              </a:rPr>
              <a:t>Some network apps</a:t>
            </a:r>
          </a:p>
        </p:txBody>
      </p:sp>
      <p:sp>
        <p:nvSpPr>
          <p:cNvPr id="37893" name="Rectangle 5">
            <a:extLst>
              <a:ext uri="{FF2B5EF4-FFF2-40B4-BE49-F238E27FC236}">
                <a16:creationId xmlns:a16="http://schemas.microsoft.com/office/drawing/2014/main" id="{4B20635F-514C-472C-803C-0207C5CEF4A8}"/>
              </a:ext>
            </a:extLst>
          </p:cNvPr>
          <p:cNvSpPr>
            <a:spLocks noGrp="1" noChangeArrowheads="1"/>
          </p:cNvSpPr>
          <p:nvPr>
            <p:ph type="body" sz="half" idx="1"/>
          </p:nvPr>
        </p:nvSpPr>
        <p:spPr>
          <a:xfrm>
            <a:off x="533400" y="1611313"/>
            <a:ext cx="3810000" cy="4648200"/>
          </a:xfrm>
        </p:spPr>
        <p:txBody>
          <a:bodyPr/>
          <a:lstStyle/>
          <a:p>
            <a:r>
              <a:rPr lang="en-US" altLang="en-US" sz="2400">
                <a:ea typeface="ＭＳ Ｐゴシック" panose="020B0600070205080204" pitchFamily="34" charset="-128"/>
              </a:rPr>
              <a:t>e-mail</a:t>
            </a:r>
          </a:p>
          <a:p>
            <a:r>
              <a:rPr lang="en-US" altLang="en-US" sz="2400">
                <a:ea typeface="ＭＳ Ｐゴシック" panose="020B0600070205080204" pitchFamily="34" charset="-128"/>
              </a:rPr>
              <a:t>web</a:t>
            </a:r>
          </a:p>
          <a:p>
            <a:r>
              <a:rPr lang="en-US" altLang="en-US" sz="2400">
                <a:ea typeface="ＭＳ Ｐゴシック" panose="020B0600070205080204" pitchFamily="34" charset="-128"/>
              </a:rPr>
              <a:t>text messaging</a:t>
            </a:r>
          </a:p>
          <a:p>
            <a:r>
              <a:rPr lang="en-US" altLang="en-US" sz="2400">
                <a:ea typeface="ＭＳ Ｐゴシック" panose="020B0600070205080204" pitchFamily="34" charset="-128"/>
              </a:rPr>
              <a:t>remote login</a:t>
            </a:r>
          </a:p>
          <a:p>
            <a:r>
              <a:rPr lang="en-US" altLang="en-US" sz="2400">
                <a:ea typeface="ＭＳ Ｐゴシック" panose="020B0600070205080204" pitchFamily="34" charset="-128"/>
              </a:rPr>
              <a:t>P2P file sharing</a:t>
            </a:r>
          </a:p>
          <a:p>
            <a:r>
              <a:rPr lang="en-US" altLang="en-US" sz="2400">
                <a:ea typeface="ＭＳ Ｐゴシック" panose="020B0600070205080204" pitchFamily="34" charset="-128"/>
              </a:rPr>
              <a:t>multi-user network games</a:t>
            </a:r>
          </a:p>
          <a:p>
            <a:r>
              <a:rPr lang="en-US" altLang="en-US" sz="2400">
                <a:ea typeface="ＭＳ Ｐゴシック" panose="020B0600070205080204" pitchFamily="34" charset="-128"/>
              </a:rPr>
              <a:t>streaming stored video (YouTube, Hulu, Netflix) </a:t>
            </a:r>
          </a:p>
          <a:p>
            <a:endParaRPr lang="en-US" altLang="en-US" sz="2400">
              <a:ea typeface="ＭＳ Ｐゴシック" panose="020B0600070205080204" pitchFamily="34" charset="-128"/>
            </a:endParaRPr>
          </a:p>
          <a:p>
            <a:pPr>
              <a:buFont typeface="Wingdings" panose="05000000000000000000" pitchFamily="2" charset="2"/>
              <a:buNone/>
            </a:pPr>
            <a:endParaRPr lang="en-US" altLang="en-US" sz="2400">
              <a:ea typeface="ＭＳ Ｐゴシック" panose="020B0600070205080204" pitchFamily="34" charset="-128"/>
            </a:endParaRPr>
          </a:p>
          <a:p>
            <a:pPr>
              <a:buFont typeface="Wingdings" panose="05000000000000000000" pitchFamily="2" charset="2"/>
              <a:buNone/>
            </a:pPr>
            <a:endParaRPr lang="en-US" altLang="en-US" sz="2400">
              <a:ea typeface="ＭＳ Ｐゴシック" panose="020B0600070205080204" pitchFamily="34" charset="-128"/>
            </a:endParaRPr>
          </a:p>
        </p:txBody>
      </p:sp>
      <p:sp>
        <p:nvSpPr>
          <p:cNvPr id="37894" name="Rectangle 6">
            <a:extLst>
              <a:ext uri="{FF2B5EF4-FFF2-40B4-BE49-F238E27FC236}">
                <a16:creationId xmlns:a16="http://schemas.microsoft.com/office/drawing/2014/main" id="{BAB725E0-CBBD-4589-9972-3F368216786F}"/>
              </a:ext>
            </a:extLst>
          </p:cNvPr>
          <p:cNvSpPr>
            <a:spLocks noGrp="1" noChangeArrowheads="1"/>
          </p:cNvSpPr>
          <p:nvPr>
            <p:ph type="body" sz="half" idx="2"/>
          </p:nvPr>
        </p:nvSpPr>
        <p:spPr>
          <a:xfrm>
            <a:off x="4495800" y="1611313"/>
            <a:ext cx="3810000" cy="4648200"/>
          </a:xfrm>
        </p:spPr>
        <p:txBody>
          <a:bodyPr/>
          <a:lstStyle/>
          <a:p>
            <a:r>
              <a:rPr lang="en-US" altLang="en-US" sz="2400">
                <a:ea typeface="ＭＳ Ｐゴシック" panose="020B0600070205080204" pitchFamily="34" charset="-128"/>
              </a:rPr>
              <a:t>voice over IP (e.g., Skype)</a:t>
            </a:r>
          </a:p>
          <a:p>
            <a:r>
              <a:rPr lang="en-US" altLang="en-US" sz="2400">
                <a:ea typeface="ＭＳ Ｐゴシック" panose="020B0600070205080204" pitchFamily="34" charset="-128"/>
              </a:rPr>
              <a:t>real-time video conferencing</a:t>
            </a:r>
          </a:p>
          <a:p>
            <a:r>
              <a:rPr lang="en-US" altLang="en-US" sz="2400">
                <a:ea typeface="ＭＳ Ｐゴシック" panose="020B0600070205080204" pitchFamily="34" charset="-128"/>
              </a:rPr>
              <a:t>social networking</a:t>
            </a:r>
          </a:p>
          <a:p>
            <a:r>
              <a:rPr lang="en-US" altLang="en-US" sz="2400">
                <a:ea typeface="ＭＳ Ｐゴシック" panose="020B0600070205080204" pitchFamily="34" charset="-128"/>
              </a:rPr>
              <a:t>search</a:t>
            </a:r>
          </a:p>
          <a:p>
            <a:r>
              <a:rPr lang="en-US" altLang="en-US" sz="2400">
                <a:ea typeface="ＭＳ Ｐゴシック" panose="020B0600070205080204" pitchFamily="34" charset="-128"/>
              </a:rPr>
              <a:t>…</a:t>
            </a:r>
          </a:p>
          <a:p>
            <a:r>
              <a:rPr lang="en-US" altLang="en-US" sz="2400">
                <a:ea typeface="ＭＳ Ｐゴシック" panose="020B0600070205080204" pitchFamily="34" charset="-128"/>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a:extLst>
              <a:ext uri="{FF2B5EF4-FFF2-40B4-BE49-F238E27FC236}">
                <a16:creationId xmlns:a16="http://schemas.microsoft.com/office/drawing/2014/main" id="{A970FC0E-BE09-4A1C-A170-FE11A7EB74E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10594" name="Rectangle 8">
            <a:extLst>
              <a:ext uri="{FF2B5EF4-FFF2-40B4-BE49-F238E27FC236}">
                <a16:creationId xmlns:a16="http://schemas.microsoft.com/office/drawing/2014/main" id="{B230D646-937B-4916-8677-B2A7177D3AB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2D92E1A1-EDA9-4235-A363-E395C8DD21A3}" type="slidenum">
              <a:rPr lang="en-US" altLang="en-US" sz="1200" smtClean="0">
                <a:latin typeface="Tahoma" panose="020B0604030504040204" pitchFamily="34" charset="0"/>
              </a:rPr>
              <a:pPr>
                <a:lnSpc>
                  <a:spcPct val="100000"/>
                </a:lnSpc>
                <a:spcBef>
                  <a:spcPct val="0"/>
                </a:spcBef>
                <a:buClrTx/>
                <a:buSzTx/>
                <a:buFontTx/>
                <a:buNone/>
              </a:pPr>
              <a:t>40</a:t>
            </a:fld>
            <a:endParaRPr lang="en-US" altLang="en-US" sz="1200">
              <a:latin typeface="Tahoma" panose="020B0604030504040204" pitchFamily="34" charset="0"/>
            </a:endParaRPr>
          </a:p>
        </p:txBody>
      </p:sp>
      <p:pic>
        <p:nvPicPr>
          <p:cNvPr id="110595" name="Picture 10" descr="underline_base">
            <a:extLst>
              <a:ext uri="{FF2B5EF4-FFF2-40B4-BE49-F238E27FC236}">
                <a16:creationId xmlns:a16="http://schemas.microsoft.com/office/drawing/2014/main" id="{0FD0C6A8-1FBD-42FF-B993-421123A7367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13" y="936625"/>
            <a:ext cx="5942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Rectangle 2">
            <a:extLst>
              <a:ext uri="{FF2B5EF4-FFF2-40B4-BE49-F238E27FC236}">
                <a16:creationId xmlns:a16="http://schemas.microsoft.com/office/drawing/2014/main" id="{33FA5701-821B-4031-84AA-CB5EF08E4814}"/>
              </a:ext>
            </a:extLst>
          </p:cNvPr>
          <p:cNvSpPr>
            <a:spLocks noGrp="1" noChangeArrowheads="1"/>
          </p:cNvSpPr>
          <p:nvPr>
            <p:ph type="title"/>
          </p:nvPr>
        </p:nvSpPr>
        <p:spPr>
          <a:xfrm>
            <a:off x="477838" y="234950"/>
            <a:ext cx="7772400" cy="947738"/>
          </a:xfrm>
        </p:spPr>
        <p:txBody>
          <a:bodyPr/>
          <a:lstStyle/>
          <a:p>
            <a:r>
              <a:rPr lang="en-US" altLang="en-US">
                <a:ea typeface="ＭＳ Ｐゴシック" panose="020B0600070205080204" pitchFamily="34" charset="-128"/>
              </a:rPr>
              <a:t>More about Web caching</a:t>
            </a:r>
          </a:p>
        </p:txBody>
      </p:sp>
      <p:sp>
        <p:nvSpPr>
          <p:cNvPr id="110597" name="Rectangle 3">
            <a:extLst>
              <a:ext uri="{FF2B5EF4-FFF2-40B4-BE49-F238E27FC236}">
                <a16:creationId xmlns:a16="http://schemas.microsoft.com/office/drawing/2014/main" id="{C2287049-CCB4-44F2-B424-4EC7AB9688A5}"/>
              </a:ext>
            </a:extLst>
          </p:cNvPr>
          <p:cNvSpPr>
            <a:spLocks noGrp="1" noChangeArrowheads="1"/>
          </p:cNvSpPr>
          <p:nvPr>
            <p:ph type="body" sz="half" idx="1"/>
          </p:nvPr>
        </p:nvSpPr>
        <p:spPr>
          <a:xfrm>
            <a:off x="533400" y="1611313"/>
            <a:ext cx="3810000" cy="4648200"/>
          </a:xfrm>
        </p:spPr>
        <p:txBody>
          <a:bodyPr/>
          <a:lstStyle/>
          <a:p>
            <a:r>
              <a:rPr lang="en-US" altLang="en-US">
                <a:ea typeface="ＭＳ Ｐゴシック" panose="020B0600070205080204" pitchFamily="34" charset="-128"/>
              </a:rPr>
              <a:t>cache acts as both client and server</a:t>
            </a:r>
          </a:p>
          <a:p>
            <a:pPr lvl="1"/>
            <a:r>
              <a:rPr lang="en-US" altLang="en-US" sz="2000">
                <a:ea typeface="ＭＳ Ｐゴシック" panose="020B0600070205080204" pitchFamily="34" charset="-128"/>
              </a:rPr>
              <a:t>server for original requesting client</a:t>
            </a:r>
          </a:p>
          <a:p>
            <a:pPr lvl="1"/>
            <a:r>
              <a:rPr lang="en-US" altLang="en-US" sz="2000">
                <a:ea typeface="ＭＳ Ｐゴシック" panose="020B0600070205080204" pitchFamily="34" charset="-128"/>
              </a:rPr>
              <a:t>client to origin server</a:t>
            </a:r>
          </a:p>
          <a:p>
            <a:r>
              <a:rPr lang="en-US" altLang="en-US">
                <a:ea typeface="ＭＳ Ｐゴシック" panose="020B0600070205080204" pitchFamily="34" charset="-128"/>
              </a:rPr>
              <a:t>typically cache is installed by ISP (university, company, residential ISP)</a:t>
            </a:r>
          </a:p>
        </p:txBody>
      </p:sp>
      <p:sp>
        <p:nvSpPr>
          <p:cNvPr id="110598" name="Rectangle 4">
            <a:extLst>
              <a:ext uri="{FF2B5EF4-FFF2-40B4-BE49-F238E27FC236}">
                <a16:creationId xmlns:a16="http://schemas.microsoft.com/office/drawing/2014/main" id="{25FCFA3C-675C-413E-97D2-A39595350912}"/>
              </a:ext>
            </a:extLst>
          </p:cNvPr>
          <p:cNvSpPr>
            <a:spLocks noGrp="1" noChangeArrowheads="1"/>
          </p:cNvSpPr>
          <p:nvPr>
            <p:ph type="body" sz="half" idx="2"/>
          </p:nvPr>
        </p:nvSpPr>
        <p:spPr>
          <a:xfrm>
            <a:off x="4495800" y="1611313"/>
            <a:ext cx="4159250" cy="4648200"/>
          </a:xfrm>
        </p:spPr>
        <p:txBody>
          <a:bodyPr/>
          <a:lstStyle/>
          <a:p>
            <a:pPr>
              <a:buFont typeface="Wingdings" panose="05000000000000000000" pitchFamily="2" charset="2"/>
              <a:buNone/>
            </a:pPr>
            <a:r>
              <a:rPr lang="en-US" altLang="en-US" i="1">
                <a:solidFill>
                  <a:srgbClr val="CC0000"/>
                </a:solidFill>
                <a:ea typeface="ＭＳ Ｐゴシック" panose="020B0600070205080204" pitchFamily="34" charset="-128"/>
              </a:rPr>
              <a:t>why Web caching?</a:t>
            </a:r>
          </a:p>
          <a:p>
            <a:r>
              <a:rPr lang="en-US" altLang="en-US">
                <a:ea typeface="ＭＳ Ｐゴシック" panose="020B0600070205080204" pitchFamily="34" charset="-128"/>
              </a:rPr>
              <a:t>reduce response time for client request</a:t>
            </a:r>
          </a:p>
          <a:p>
            <a:r>
              <a:rPr lang="en-US" altLang="en-US">
                <a:ea typeface="ＭＳ Ｐゴシック" panose="020B0600070205080204" pitchFamily="34" charset="-128"/>
              </a:rPr>
              <a:t>reduce traffic on an institution</a:t>
            </a:r>
            <a:r>
              <a:rPr lang="ja-JP" altLang="en-US">
                <a:ea typeface="ＭＳ Ｐゴシック" panose="020B0600070205080204" pitchFamily="34" charset="-128"/>
              </a:rPr>
              <a:t>’</a:t>
            </a:r>
            <a:r>
              <a:rPr lang="en-US" altLang="ja-JP">
                <a:ea typeface="ＭＳ Ｐゴシック" panose="020B0600070205080204" pitchFamily="34" charset="-128"/>
              </a:rPr>
              <a:t>s access link</a:t>
            </a:r>
          </a:p>
          <a:p>
            <a:r>
              <a:rPr lang="en-US" altLang="en-US">
                <a:ea typeface="ＭＳ Ｐゴシック" panose="020B0600070205080204" pitchFamily="34" charset="-128"/>
              </a:rPr>
              <a:t>Internet dense with caches: enables </a:t>
            </a:r>
            <a:r>
              <a:rPr lang="ja-JP" altLang="en-US">
                <a:ea typeface="ＭＳ Ｐゴシック" panose="020B0600070205080204" pitchFamily="34" charset="-128"/>
              </a:rPr>
              <a:t>“</a:t>
            </a:r>
            <a:r>
              <a:rPr lang="en-US" altLang="ja-JP">
                <a:ea typeface="ＭＳ Ｐゴシック" panose="020B0600070205080204" pitchFamily="34" charset="-128"/>
              </a:rPr>
              <a:t>poor</a:t>
            </a:r>
            <a:r>
              <a:rPr lang="ja-JP" altLang="en-US">
                <a:ea typeface="ＭＳ Ｐゴシック" panose="020B0600070205080204" pitchFamily="34" charset="-128"/>
              </a:rPr>
              <a:t>”</a:t>
            </a:r>
            <a:r>
              <a:rPr lang="en-US" altLang="ja-JP">
                <a:ea typeface="ＭＳ Ｐゴシック" panose="020B0600070205080204" pitchFamily="34" charset="-128"/>
              </a:rPr>
              <a:t> content providers to effectively deliver content (so too does P2P file sharing)</a:t>
            </a:r>
            <a:endParaRPr lang="en-US" altLang="en-US">
              <a:ea typeface="ＭＳ Ｐゴシック" panose="020B0600070205080204"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a:extLst>
              <a:ext uri="{FF2B5EF4-FFF2-40B4-BE49-F238E27FC236}">
                <a16:creationId xmlns:a16="http://schemas.microsoft.com/office/drawing/2014/main" id="{481EA436-14B6-480F-85C9-C522A8E84FD9}"/>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12642" name="Rectangle 8">
            <a:extLst>
              <a:ext uri="{FF2B5EF4-FFF2-40B4-BE49-F238E27FC236}">
                <a16:creationId xmlns:a16="http://schemas.microsoft.com/office/drawing/2014/main" id="{F55CBD6D-9BA4-43FC-8B78-DDE90A87FD6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C5389E8F-FAE4-49E8-82D7-D5E38DAFC3D8}" type="slidenum">
              <a:rPr lang="en-US" altLang="en-US" sz="1200" smtClean="0">
                <a:latin typeface="Tahoma" panose="020B0604030504040204" pitchFamily="34" charset="0"/>
              </a:rPr>
              <a:pPr>
                <a:lnSpc>
                  <a:spcPct val="100000"/>
                </a:lnSpc>
                <a:spcBef>
                  <a:spcPct val="0"/>
                </a:spcBef>
                <a:buClrTx/>
                <a:buSzTx/>
                <a:buFontTx/>
                <a:buNone/>
              </a:pPr>
              <a:t>41</a:t>
            </a:fld>
            <a:endParaRPr lang="en-US" altLang="en-US" sz="1200">
              <a:latin typeface="Tahoma" panose="020B0604030504040204" pitchFamily="34" charset="0"/>
            </a:endParaRPr>
          </a:p>
        </p:txBody>
      </p:sp>
      <p:pic>
        <p:nvPicPr>
          <p:cNvPr id="112643" name="Picture 135" descr="underline_base">
            <a:extLst>
              <a:ext uri="{FF2B5EF4-FFF2-40B4-BE49-F238E27FC236}">
                <a16:creationId xmlns:a16="http://schemas.microsoft.com/office/drawing/2014/main" id="{87EC6F24-2642-4D51-9431-BD6FA034106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950" y="806450"/>
            <a:ext cx="36560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4" name="Line 2">
            <a:extLst>
              <a:ext uri="{FF2B5EF4-FFF2-40B4-BE49-F238E27FC236}">
                <a16:creationId xmlns:a16="http://schemas.microsoft.com/office/drawing/2014/main" id="{EC359BA8-D9C3-41BF-AFC8-8277EA4091A5}"/>
              </a:ext>
            </a:extLst>
          </p:cNvPr>
          <p:cNvSpPr>
            <a:spLocks noChangeShapeType="1"/>
          </p:cNvSpPr>
          <p:nvPr/>
        </p:nvSpPr>
        <p:spPr bwMode="auto">
          <a:xfrm>
            <a:off x="5267325" y="2409825"/>
            <a:ext cx="285750" cy="1143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45" name="Rectangle 3">
            <a:extLst>
              <a:ext uri="{FF2B5EF4-FFF2-40B4-BE49-F238E27FC236}">
                <a16:creationId xmlns:a16="http://schemas.microsoft.com/office/drawing/2014/main" id="{352BEE07-DBE9-4FA8-B2CA-9C412AE470A5}"/>
              </a:ext>
            </a:extLst>
          </p:cNvPr>
          <p:cNvSpPr>
            <a:spLocks noGrp="1" noChangeArrowheads="1"/>
          </p:cNvSpPr>
          <p:nvPr>
            <p:ph type="title"/>
          </p:nvPr>
        </p:nvSpPr>
        <p:spPr>
          <a:xfrm>
            <a:off x="403225" y="269875"/>
            <a:ext cx="7772400" cy="663575"/>
          </a:xfrm>
        </p:spPr>
        <p:txBody>
          <a:bodyPr/>
          <a:lstStyle/>
          <a:p>
            <a:r>
              <a:rPr lang="en-US" altLang="en-US" sz="4000">
                <a:ea typeface="ＭＳ Ｐゴシック" panose="020B0600070205080204" pitchFamily="34" charset="-128"/>
              </a:rPr>
              <a:t>Caching example: </a:t>
            </a:r>
            <a:endParaRPr lang="en-US" altLang="en-US">
              <a:ea typeface="ＭＳ Ｐゴシック" panose="020B0600070205080204" pitchFamily="34" charset="-128"/>
            </a:endParaRPr>
          </a:p>
        </p:txBody>
      </p:sp>
      <p:sp>
        <p:nvSpPr>
          <p:cNvPr id="112646" name="Text Box 50">
            <a:extLst>
              <a:ext uri="{FF2B5EF4-FFF2-40B4-BE49-F238E27FC236}">
                <a16:creationId xmlns:a16="http://schemas.microsoft.com/office/drawing/2014/main" id="{87BDF771-519F-492A-B432-0ADE46AEFCC3}"/>
              </a:ext>
            </a:extLst>
          </p:cNvPr>
          <p:cNvSpPr txBox="1">
            <a:spLocks noChangeArrowheads="1"/>
          </p:cNvSpPr>
          <p:nvPr/>
        </p:nvSpPr>
        <p:spPr bwMode="auto">
          <a:xfrm>
            <a:off x="7696200" y="1824038"/>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100000"/>
              </a:lnSpc>
              <a:spcBef>
                <a:spcPct val="0"/>
              </a:spcBef>
              <a:buClrTx/>
              <a:buSzTx/>
              <a:buFontTx/>
              <a:buNone/>
            </a:pPr>
            <a:r>
              <a:rPr lang="en-US" altLang="en-US" sz="1800">
                <a:latin typeface="Arial" panose="020B0604020202020204" pitchFamily="34" charset="0"/>
              </a:rPr>
              <a:t>origin</a:t>
            </a:r>
          </a:p>
          <a:p>
            <a:pPr algn="r">
              <a:lnSpc>
                <a:spcPct val="100000"/>
              </a:lnSpc>
              <a:spcBef>
                <a:spcPct val="0"/>
              </a:spcBef>
              <a:buClrTx/>
              <a:buSzTx/>
              <a:buFontTx/>
              <a:buNone/>
            </a:pPr>
            <a:r>
              <a:rPr lang="en-US" altLang="en-US" sz="1800">
                <a:latin typeface="Arial" panose="020B0604020202020204" pitchFamily="34" charset="0"/>
              </a:rPr>
              <a:t>servers</a:t>
            </a:r>
          </a:p>
        </p:txBody>
      </p:sp>
      <p:sp>
        <p:nvSpPr>
          <p:cNvPr id="112647" name="Line 51">
            <a:extLst>
              <a:ext uri="{FF2B5EF4-FFF2-40B4-BE49-F238E27FC236}">
                <a16:creationId xmlns:a16="http://schemas.microsoft.com/office/drawing/2014/main" id="{7B56AFA7-53E8-4B8E-9FA4-B2354CDB1BF4}"/>
              </a:ext>
            </a:extLst>
          </p:cNvPr>
          <p:cNvSpPr>
            <a:spLocks noChangeShapeType="1"/>
          </p:cNvSpPr>
          <p:nvPr/>
        </p:nvSpPr>
        <p:spPr bwMode="auto">
          <a:xfrm>
            <a:off x="6076950" y="2028825"/>
            <a:ext cx="66675" cy="27622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48" name="Line 52">
            <a:extLst>
              <a:ext uri="{FF2B5EF4-FFF2-40B4-BE49-F238E27FC236}">
                <a16:creationId xmlns:a16="http://schemas.microsoft.com/office/drawing/2014/main" id="{5B59F015-85AE-41C0-846C-49E56B959190}"/>
              </a:ext>
            </a:extLst>
          </p:cNvPr>
          <p:cNvSpPr>
            <a:spLocks noChangeShapeType="1"/>
          </p:cNvSpPr>
          <p:nvPr/>
        </p:nvSpPr>
        <p:spPr bwMode="auto">
          <a:xfrm flipH="1">
            <a:off x="6705600" y="2066925"/>
            <a:ext cx="9525" cy="23812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49" name="Line 53">
            <a:extLst>
              <a:ext uri="{FF2B5EF4-FFF2-40B4-BE49-F238E27FC236}">
                <a16:creationId xmlns:a16="http://schemas.microsoft.com/office/drawing/2014/main" id="{319627D9-D1FC-498B-9B68-FC70B516BF3E}"/>
              </a:ext>
            </a:extLst>
          </p:cNvPr>
          <p:cNvSpPr>
            <a:spLocks noChangeShapeType="1"/>
          </p:cNvSpPr>
          <p:nvPr/>
        </p:nvSpPr>
        <p:spPr bwMode="auto">
          <a:xfrm flipH="1">
            <a:off x="7162800" y="2228850"/>
            <a:ext cx="133350" cy="20955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50" name="Line 54">
            <a:extLst>
              <a:ext uri="{FF2B5EF4-FFF2-40B4-BE49-F238E27FC236}">
                <a16:creationId xmlns:a16="http://schemas.microsoft.com/office/drawing/2014/main" id="{3EE9D3E2-3B57-460B-9D36-D37B11394433}"/>
              </a:ext>
            </a:extLst>
          </p:cNvPr>
          <p:cNvSpPr>
            <a:spLocks noChangeShapeType="1"/>
          </p:cNvSpPr>
          <p:nvPr/>
        </p:nvSpPr>
        <p:spPr bwMode="auto">
          <a:xfrm flipH="1" flipV="1">
            <a:off x="7324725" y="2990850"/>
            <a:ext cx="24765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51" name="Freeform 55">
            <a:extLst>
              <a:ext uri="{FF2B5EF4-FFF2-40B4-BE49-F238E27FC236}">
                <a16:creationId xmlns:a16="http://schemas.microsoft.com/office/drawing/2014/main" id="{13AFF88D-DB30-475B-94F8-5E5BCE0DDF75}"/>
              </a:ext>
            </a:extLst>
          </p:cNvPr>
          <p:cNvSpPr>
            <a:spLocks/>
          </p:cNvSpPr>
          <p:nvPr/>
        </p:nvSpPr>
        <p:spPr bwMode="auto">
          <a:xfrm>
            <a:off x="5351463" y="2022475"/>
            <a:ext cx="2174875" cy="1581150"/>
          </a:xfrm>
          <a:custGeom>
            <a:avLst/>
            <a:gdLst>
              <a:gd name="T0" fmla="*/ 2147483646 w 2135"/>
              <a:gd name="T1" fmla="*/ 2147483646 h 1662"/>
              <a:gd name="T2" fmla="*/ 2147483646 w 2135"/>
              <a:gd name="T3" fmla="*/ 2147483646 h 1662"/>
              <a:gd name="T4" fmla="*/ 2147483646 w 2135"/>
              <a:gd name="T5" fmla="*/ 2147483646 h 1662"/>
              <a:gd name="T6" fmla="*/ 2147483646 w 2135"/>
              <a:gd name="T7" fmla="*/ 2147483646 h 1662"/>
              <a:gd name="T8" fmla="*/ 2147483646 w 2135"/>
              <a:gd name="T9" fmla="*/ 2147483646 h 1662"/>
              <a:gd name="T10" fmla="*/ 2147483646 w 2135"/>
              <a:gd name="T11" fmla="*/ 2147483646 h 1662"/>
              <a:gd name="T12" fmla="*/ 2147483646 w 2135"/>
              <a:gd name="T13" fmla="*/ 2147483646 h 1662"/>
              <a:gd name="T14" fmla="*/ 2147483646 w 2135"/>
              <a:gd name="T15" fmla="*/ 2147483646 h 1662"/>
              <a:gd name="T16" fmla="*/ 2147483646 w 2135"/>
              <a:gd name="T17" fmla="*/ 2147483646 h 1662"/>
              <a:gd name="T18" fmla="*/ 2147483646 w 2135"/>
              <a:gd name="T19" fmla="*/ 2147483646 h 1662"/>
              <a:gd name="T20" fmla="*/ 2147483646 w 2135"/>
              <a:gd name="T21" fmla="*/ 2147483646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2652" name="Text Box 70">
            <a:extLst>
              <a:ext uri="{FF2B5EF4-FFF2-40B4-BE49-F238E27FC236}">
                <a16:creationId xmlns:a16="http://schemas.microsoft.com/office/drawing/2014/main" id="{2803A911-327B-4B53-8BCA-4BF7E4F48424}"/>
              </a:ext>
            </a:extLst>
          </p:cNvPr>
          <p:cNvSpPr txBox="1">
            <a:spLocks noChangeArrowheads="1"/>
          </p:cNvSpPr>
          <p:nvPr/>
        </p:nvSpPr>
        <p:spPr bwMode="auto">
          <a:xfrm>
            <a:off x="6057900" y="2354263"/>
            <a:ext cx="9318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CC0000"/>
                </a:solidFill>
                <a:latin typeface="Arial" panose="020B0604020202020204" pitchFamily="34" charset="0"/>
              </a:rPr>
              <a:t>public</a:t>
            </a:r>
          </a:p>
          <a:p>
            <a:pPr algn="ctr">
              <a:lnSpc>
                <a:spcPct val="100000"/>
              </a:lnSpc>
              <a:spcBef>
                <a:spcPct val="0"/>
              </a:spcBef>
              <a:buClrTx/>
              <a:buSzTx/>
              <a:buFontTx/>
              <a:buNone/>
            </a:pPr>
            <a:r>
              <a:rPr lang="en-US" altLang="en-US" sz="1600">
                <a:solidFill>
                  <a:srgbClr val="CC0000"/>
                </a:solidFill>
                <a:latin typeface="Arial" panose="020B0604020202020204" pitchFamily="34" charset="0"/>
              </a:rPr>
              <a:t> Internet</a:t>
            </a:r>
            <a:endParaRPr lang="en-US" altLang="en-US" sz="2400">
              <a:solidFill>
                <a:srgbClr val="CC0000"/>
              </a:solidFill>
              <a:latin typeface="Arial" panose="020B0604020202020204" pitchFamily="34" charset="0"/>
            </a:endParaRPr>
          </a:p>
        </p:txBody>
      </p:sp>
      <p:sp>
        <p:nvSpPr>
          <p:cNvPr id="112653" name="Freeform 71">
            <a:extLst>
              <a:ext uri="{FF2B5EF4-FFF2-40B4-BE49-F238E27FC236}">
                <a16:creationId xmlns:a16="http://schemas.microsoft.com/office/drawing/2014/main" id="{D5BEE9F2-F24F-4FC3-82BE-EE774B22C960}"/>
              </a:ext>
            </a:extLst>
          </p:cNvPr>
          <p:cNvSpPr>
            <a:spLocks/>
          </p:cNvSpPr>
          <p:nvPr/>
        </p:nvSpPr>
        <p:spPr bwMode="auto">
          <a:xfrm>
            <a:off x="4932363" y="4392613"/>
            <a:ext cx="2965450" cy="1390650"/>
          </a:xfrm>
          <a:custGeom>
            <a:avLst/>
            <a:gdLst>
              <a:gd name="T0" fmla="*/ 2147483646 w 1868"/>
              <a:gd name="T1" fmla="*/ 2147483646 h 876"/>
              <a:gd name="T2" fmla="*/ 2147483646 w 1868"/>
              <a:gd name="T3" fmla="*/ 2147483646 h 876"/>
              <a:gd name="T4" fmla="*/ 2147483646 w 1868"/>
              <a:gd name="T5" fmla="*/ 2147483646 h 876"/>
              <a:gd name="T6" fmla="*/ 2147483646 w 1868"/>
              <a:gd name="T7" fmla="*/ 2147483646 h 876"/>
              <a:gd name="T8" fmla="*/ 2147483646 w 1868"/>
              <a:gd name="T9" fmla="*/ 2147483646 h 876"/>
              <a:gd name="T10" fmla="*/ 2147483646 w 1868"/>
              <a:gd name="T11" fmla="*/ 2147483646 h 876"/>
              <a:gd name="T12" fmla="*/ 2147483646 w 1868"/>
              <a:gd name="T13" fmla="*/ 2147483646 h 876"/>
              <a:gd name="T14" fmla="*/ 2147483646 w 1868"/>
              <a:gd name="T15" fmla="*/ 2147483646 h 876"/>
              <a:gd name="T16" fmla="*/ 2147483646 w 1868"/>
              <a:gd name="T17" fmla="*/ 2147483646 h 876"/>
              <a:gd name="T18" fmla="*/ 2147483646 w 1868"/>
              <a:gd name="T19" fmla="*/ 2147483646 h 876"/>
              <a:gd name="T20" fmla="*/ 2147483646 w 1868"/>
              <a:gd name="T21" fmla="*/ 2147483646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2654" name="Line 77">
            <a:extLst>
              <a:ext uri="{FF2B5EF4-FFF2-40B4-BE49-F238E27FC236}">
                <a16:creationId xmlns:a16="http://schemas.microsoft.com/office/drawing/2014/main" id="{540948F4-1B75-44A3-B94C-696260D159C2}"/>
              </a:ext>
            </a:extLst>
          </p:cNvPr>
          <p:cNvSpPr>
            <a:spLocks noChangeShapeType="1"/>
          </p:cNvSpPr>
          <p:nvPr/>
        </p:nvSpPr>
        <p:spPr bwMode="auto">
          <a:xfrm flipH="1">
            <a:off x="5381625" y="4702175"/>
            <a:ext cx="855663" cy="431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55" name="Line 78">
            <a:extLst>
              <a:ext uri="{FF2B5EF4-FFF2-40B4-BE49-F238E27FC236}">
                <a16:creationId xmlns:a16="http://schemas.microsoft.com/office/drawing/2014/main" id="{75514220-8C2C-4782-8F66-0047146CE104}"/>
              </a:ext>
            </a:extLst>
          </p:cNvPr>
          <p:cNvSpPr>
            <a:spLocks noChangeShapeType="1"/>
          </p:cNvSpPr>
          <p:nvPr/>
        </p:nvSpPr>
        <p:spPr bwMode="auto">
          <a:xfrm flipH="1">
            <a:off x="5891213" y="4749800"/>
            <a:ext cx="563562" cy="3937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56" name="Line 79">
            <a:extLst>
              <a:ext uri="{FF2B5EF4-FFF2-40B4-BE49-F238E27FC236}">
                <a16:creationId xmlns:a16="http://schemas.microsoft.com/office/drawing/2014/main" id="{AAF9740F-2131-4182-BD65-1A1CA6DE5547}"/>
              </a:ext>
            </a:extLst>
          </p:cNvPr>
          <p:cNvSpPr>
            <a:spLocks noChangeShapeType="1"/>
          </p:cNvSpPr>
          <p:nvPr/>
        </p:nvSpPr>
        <p:spPr bwMode="auto">
          <a:xfrm flipH="1">
            <a:off x="6429375" y="4756150"/>
            <a:ext cx="149225"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57" name="Line 80">
            <a:extLst>
              <a:ext uri="{FF2B5EF4-FFF2-40B4-BE49-F238E27FC236}">
                <a16:creationId xmlns:a16="http://schemas.microsoft.com/office/drawing/2014/main" id="{90E1EBA5-6F85-4201-AC53-ACE29B0EE717}"/>
              </a:ext>
            </a:extLst>
          </p:cNvPr>
          <p:cNvSpPr>
            <a:spLocks noChangeShapeType="1"/>
          </p:cNvSpPr>
          <p:nvPr/>
        </p:nvSpPr>
        <p:spPr bwMode="auto">
          <a:xfrm>
            <a:off x="6796088" y="4735513"/>
            <a:ext cx="123825" cy="4127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58" name="Line 95">
            <a:extLst>
              <a:ext uri="{FF2B5EF4-FFF2-40B4-BE49-F238E27FC236}">
                <a16:creationId xmlns:a16="http://schemas.microsoft.com/office/drawing/2014/main" id="{0331DD86-E1C7-424C-8C59-047101D55602}"/>
              </a:ext>
            </a:extLst>
          </p:cNvPr>
          <p:cNvSpPr>
            <a:spLocks noChangeShapeType="1"/>
          </p:cNvSpPr>
          <p:nvPr/>
        </p:nvSpPr>
        <p:spPr bwMode="auto">
          <a:xfrm>
            <a:off x="6591300" y="3467100"/>
            <a:ext cx="0" cy="10620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659" name="Text Box 97">
            <a:extLst>
              <a:ext uri="{FF2B5EF4-FFF2-40B4-BE49-F238E27FC236}">
                <a16:creationId xmlns:a16="http://schemas.microsoft.com/office/drawing/2014/main" id="{6687317C-B2EF-4BA0-A7A2-466D365FE0A4}"/>
              </a:ext>
            </a:extLst>
          </p:cNvPr>
          <p:cNvSpPr txBox="1">
            <a:spLocks noChangeArrowheads="1"/>
          </p:cNvSpPr>
          <p:nvPr/>
        </p:nvSpPr>
        <p:spPr bwMode="auto">
          <a:xfrm>
            <a:off x="4959350" y="4279900"/>
            <a:ext cx="11985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CC0000"/>
                </a:solidFill>
                <a:latin typeface="Arial" panose="020B0604020202020204" pitchFamily="34" charset="0"/>
              </a:rPr>
              <a:t>institutional</a:t>
            </a:r>
          </a:p>
          <a:p>
            <a:pPr algn="ctr">
              <a:lnSpc>
                <a:spcPct val="100000"/>
              </a:lnSpc>
              <a:spcBef>
                <a:spcPct val="0"/>
              </a:spcBef>
              <a:buClrTx/>
              <a:buSzTx/>
              <a:buFontTx/>
              <a:buNone/>
            </a:pPr>
            <a:r>
              <a:rPr lang="en-US" altLang="en-US" sz="1600">
                <a:solidFill>
                  <a:srgbClr val="CC0000"/>
                </a:solidFill>
                <a:latin typeface="Arial" panose="020B0604020202020204" pitchFamily="34" charset="0"/>
              </a:rPr>
              <a:t>network</a:t>
            </a:r>
            <a:endParaRPr lang="en-US" altLang="en-US" sz="2400">
              <a:solidFill>
                <a:srgbClr val="CC0000"/>
              </a:solidFill>
              <a:latin typeface="Arial" panose="020B0604020202020204" pitchFamily="34" charset="0"/>
            </a:endParaRPr>
          </a:p>
        </p:txBody>
      </p:sp>
      <p:sp>
        <p:nvSpPr>
          <p:cNvPr id="112660" name="Text Box 98">
            <a:extLst>
              <a:ext uri="{FF2B5EF4-FFF2-40B4-BE49-F238E27FC236}">
                <a16:creationId xmlns:a16="http://schemas.microsoft.com/office/drawing/2014/main" id="{4794AE86-4D41-4F21-B904-3B3D0F46C764}"/>
              </a:ext>
            </a:extLst>
          </p:cNvPr>
          <p:cNvSpPr txBox="1">
            <a:spLocks noChangeArrowheads="1"/>
          </p:cNvSpPr>
          <p:nvPr/>
        </p:nvSpPr>
        <p:spPr bwMode="auto">
          <a:xfrm>
            <a:off x="6899275" y="4660900"/>
            <a:ext cx="14271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10 Mbps LAN</a:t>
            </a:r>
            <a:endParaRPr lang="en-US" altLang="en-US" sz="2400">
              <a:solidFill>
                <a:schemeClr val="accent2"/>
              </a:solidFill>
              <a:latin typeface="Arial" panose="020B0604020202020204" pitchFamily="34" charset="0"/>
            </a:endParaRPr>
          </a:p>
        </p:txBody>
      </p:sp>
      <p:sp>
        <p:nvSpPr>
          <p:cNvPr id="112661" name="Text Box 99">
            <a:extLst>
              <a:ext uri="{FF2B5EF4-FFF2-40B4-BE49-F238E27FC236}">
                <a16:creationId xmlns:a16="http://schemas.microsoft.com/office/drawing/2014/main" id="{FA7FB322-8EE6-4C50-9E6F-3B78CB777621}"/>
              </a:ext>
            </a:extLst>
          </p:cNvPr>
          <p:cNvSpPr txBox="1">
            <a:spLocks noChangeArrowheads="1"/>
          </p:cNvSpPr>
          <p:nvPr/>
        </p:nvSpPr>
        <p:spPr bwMode="auto">
          <a:xfrm>
            <a:off x="6592888" y="3656013"/>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1.54 Mbps </a:t>
            </a:r>
          </a:p>
          <a:p>
            <a:pPr>
              <a:lnSpc>
                <a:spcPct val="100000"/>
              </a:lnSpc>
              <a:spcBef>
                <a:spcPct val="0"/>
              </a:spcBef>
              <a:buClrTx/>
              <a:buSzTx/>
              <a:buFontTx/>
              <a:buNone/>
            </a:pPr>
            <a:r>
              <a:rPr lang="en-US" altLang="en-US" sz="1600">
                <a:latin typeface="Arial" panose="020B0604020202020204" pitchFamily="34" charset="0"/>
              </a:rPr>
              <a:t>access link</a:t>
            </a:r>
            <a:endParaRPr lang="en-US" altLang="en-US" sz="2400">
              <a:solidFill>
                <a:schemeClr val="accent2"/>
              </a:solidFill>
              <a:latin typeface="Arial" panose="020B0604020202020204" pitchFamily="34" charset="0"/>
            </a:endParaRPr>
          </a:p>
        </p:txBody>
      </p:sp>
      <p:grpSp>
        <p:nvGrpSpPr>
          <p:cNvPr id="112662" name="Group 111">
            <a:extLst>
              <a:ext uri="{FF2B5EF4-FFF2-40B4-BE49-F238E27FC236}">
                <a16:creationId xmlns:a16="http://schemas.microsoft.com/office/drawing/2014/main" id="{9E31F4C4-55A6-4B07-AFF5-7A470269BCBE}"/>
              </a:ext>
            </a:extLst>
          </p:cNvPr>
          <p:cNvGrpSpPr>
            <a:grpSpLocks/>
          </p:cNvGrpSpPr>
          <p:nvPr/>
        </p:nvGrpSpPr>
        <p:grpSpPr bwMode="auto">
          <a:xfrm>
            <a:off x="6175375" y="3165475"/>
            <a:ext cx="881063" cy="307975"/>
            <a:chOff x="2356" y="1300"/>
            <a:chExt cx="555" cy="194"/>
          </a:xfrm>
        </p:grpSpPr>
        <p:sp>
          <p:nvSpPr>
            <p:cNvPr id="112882" name="Oval 407">
              <a:extLst>
                <a:ext uri="{FF2B5EF4-FFF2-40B4-BE49-F238E27FC236}">
                  <a16:creationId xmlns:a16="http://schemas.microsoft.com/office/drawing/2014/main" id="{06D1EB25-A099-4406-9D0A-11A133B98322}"/>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112883" name="Rectangle 410">
              <a:extLst>
                <a:ext uri="{FF2B5EF4-FFF2-40B4-BE49-F238E27FC236}">
                  <a16:creationId xmlns:a16="http://schemas.microsoft.com/office/drawing/2014/main" id="{B2DE949E-684C-4601-AE11-3CEA42786FF8}"/>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112884" name="Oval 411">
              <a:extLst>
                <a:ext uri="{FF2B5EF4-FFF2-40B4-BE49-F238E27FC236}">
                  <a16:creationId xmlns:a16="http://schemas.microsoft.com/office/drawing/2014/main" id="{52DFA701-337C-43DC-9137-FB3F9E5A7107}"/>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112885" name="Group 115">
              <a:extLst>
                <a:ext uri="{FF2B5EF4-FFF2-40B4-BE49-F238E27FC236}">
                  <a16:creationId xmlns:a16="http://schemas.microsoft.com/office/drawing/2014/main" id="{1B35D71E-9ADF-4900-88E0-F6CADB1C93EA}"/>
                </a:ext>
              </a:extLst>
            </p:cNvPr>
            <p:cNvGrpSpPr>
              <a:grpSpLocks/>
            </p:cNvGrpSpPr>
            <p:nvPr/>
          </p:nvGrpSpPr>
          <p:grpSpPr bwMode="auto">
            <a:xfrm>
              <a:off x="2468" y="1332"/>
              <a:ext cx="310" cy="60"/>
              <a:chOff x="2468" y="1332"/>
              <a:chExt cx="310" cy="60"/>
            </a:xfrm>
          </p:grpSpPr>
          <p:sp>
            <p:nvSpPr>
              <p:cNvPr id="112888" name="Freeform 116">
                <a:extLst>
                  <a:ext uri="{FF2B5EF4-FFF2-40B4-BE49-F238E27FC236}">
                    <a16:creationId xmlns:a16="http://schemas.microsoft.com/office/drawing/2014/main" id="{BFC39E80-41D1-4960-AC03-B47E30FBFBA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2889" name="Freeform 117">
                <a:extLst>
                  <a:ext uri="{FF2B5EF4-FFF2-40B4-BE49-F238E27FC236}">
                    <a16:creationId xmlns:a16="http://schemas.microsoft.com/office/drawing/2014/main" id="{A6BEDE01-9797-4DC8-9EDD-4DB3E4A46D0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886" name="Line 118">
              <a:extLst>
                <a:ext uri="{FF2B5EF4-FFF2-40B4-BE49-F238E27FC236}">
                  <a16:creationId xmlns:a16="http://schemas.microsoft.com/office/drawing/2014/main" id="{5E0321A7-175D-49FA-BFF0-C0FC76FA360A}"/>
                </a:ext>
              </a:extLst>
            </p:cNvPr>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887" name="Line 119">
              <a:extLst>
                <a:ext uri="{FF2B5EF4-FFF2-40B4-BE49-F238E27FC236}">
                  <a16:creationId xmlns:a16="http://schemas.microsoft.com/office/drawing/2014/main" id="{6249004B-0874-45E1-9D32-1BEE2F4B6172}"/>
                </a:ext>
              </a:extLst>
            </p:cNvPr>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2663" name="Group 120">
            <a:extLst>
              <a:ext uri="{FF2B5EF4-FFF2-40B4-BE49-F238E27FC236}">
                <a16:creationId xmlns:a16="http://schemas.microsoft.com/office/drawing/2014/main" id="{962025D3-DC75-4B14-94DF-7AA16763FDD5}"/>
              </a:ext>
            </a:extLst>
          </p:cNvPr>
          <p:cNvGrpSpPr>
            <a:grpSpLocks/>
          </p:cNvGrpSpPr>
          <p:nvPr/>
        </p:nvGrpSpPr>
        <p:grpSpPr bwMode="auto">
          <a:xfrm>
            <a:off x="6154738" y="4460875"/>
            <a:ext cx="881062" cy="307975"/>
            <a:chOff x="2356" y="1300"/>
            <a:chExt cx="555" cy="194"/>
          </a:xfrm>
        </p:grpSpPr>
        <p:sp>
          <p:nvSpPr>
            <p:cNvPr id="112874" name="Oval 407">
              <a:extLst>
                <a:ext uri="{FF2B5EF4-FFF2-40B4-BE49-F238E27FC236}">
                  <a16:creationId xmlns:a16="http://schemas.microsoft.com/office/drawing/2014/main" id="{8076AF91-6EB4-477E-8ED3-848CC5829188}"/>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112875" name="Rectangle 410">
              <a:extLst>
                <a:ext uri="{FF2B5EF4-FFF2-40B4-BE49-F238E27FC236}">
                  <a16:creationId xmlns:a16="http://schemas.microsoft.com/office/drawing/2014/main" id="{8CED500F-016E-4DCA-A01B-250AE7E31678}"/>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112876" name="Oval 411">
              <a:extLst>
                <a:ext uri="{FF2B5EF4-FFF2-40B4-BE49-F238E27FC236}">
                  <a16:creationId xmlns:a16="http://schemas.microsoft.com/office/drawing/2014/main" id="{4F5C221C-4D20-44B7-8320-AB76635A305F}"/>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112877" name="Group 124">
              <a:extLst>
                <a:ext uri="{FF2B5EF4-FFF2-40B4-BE49-F238E27FC236}">
                  <a16:creationId xmlns:a16="http://schemas.microsoft.com/office/drawing/2014/main" id="{2783BB55-D1E8-4E8E-B0E4-301390241507}"/>
                </a:ext>
              </a:extLst>
            </p:cNvPr>
            <p:cNvGrpSpPr>
              <a:grpSpLocks/>
            </p:cNvGrpSpPr>
            <p:nvPr/>
          </p:nvGrpSpPr>
          <p:grpSpPr bwMode="auto">
            <a:xfrm>
              <a:off x="2468" y="1332"/>
              <a:ext cx="310" cy="60"/>
              <a:chOff x="2468" y="1332"/>
              <a:chExt cx="310" cy="60"/>
            </a:xfrm>
          </p:grpSpPr>
          <p:sp>
            <p:nvSpPr>
              <p:cNvPr id="112880" name="Freeform 125">
                <a:extLst>
                  <a:ext uri="{FF2B5EF4-FFF2-40B4-BE49-F238E27FC236}">
                    <a16:creationId xmlns:a16="http://schemas.microsoft.com/office/drawing/2014/main" id="{F2F5DA98-96C9-42DE-B5E5-E97A1E73673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2881" name="Freeform 126">
                <a:extLst>
                  <a:ext uri="{FF2B5EF4-FFF2-40B4-BE49-F238E27FC236}">
                    <a16:creationId xmlns:a16="http://schemas.microsoft.com/office/drawing/2014/main" id="{2E138BD2-9FF9-4355-9D32-0E60DA785E4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2878" name="Line 127">
              <a:extLst>
                <a:ext uri="{FF2B5EF4-FFF2-40B4-BE49-F238E27FC236}">
                  <a16:creationId xmlns:a16="http://schemas.microsoft.com/office/drawing/2014/main" id="{2F290343-B5BD-4500-B385-8F159AA4BF7E}"/>
                </a:ext>
              </a:extLst>
            </p:cNvPr>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879" name="Line 128">
              <a:extLst>
                <a:ext uri="{FF2B5EF4-FFF2-40B4-BE49-F238E27FC236}">
                  <a16:creationId xmlns:a16="http://schemas.microsoft.com/office/drawing/2014/main" id="{3911A741-486F-459D-9B57-831F941E7633}"/>
                </a:ext>
              </a:extLst>
            </p:cNvPr>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664" name="Rectangle 4">
            <a:extLst>
              <a:ext uri="{FF2B5EF4-FFF2-40B4-BE49-F238E27FC236}">
                <a16:creationId xmlns:a16="http://schemas.microsoft.com/office/drawing/2014/main" id="{D37CB751-2343-4A55-A1B7-84FA4A27DEA2}"/>
              </a:ext>
            </a:extLst>
          </p:cNvPr>
          <p:cNvSpPr>
            <a:spLocks noChangeArrowheads="1"/>
          </p:cNvSpPr>
          <p:nvPr/>
        </p:nvSpPr>
        <p:spPr bwMode="auto">
          <a:xfrm>
            <a:off x="398463" y="1335088"/>
            <a:ext cx="4370387" cy="517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buFont typeface="Wingdings" panose="05000000000000000000" pitchFamily="2" charset="2"/>
              <a:buNone/>
            </a:pPr>
            <a:r>
              <a:rPr lang="en-US" altLang="en-US" i="1">
                <a:solidFill>
                  <a:srgbClr val="CC0000"/>
                </a:solidFill>
              </a:rPr>
              <a:t>assumptions:</a:t>
            </a:r>
          </a:p>
          <a:p>
            <a:r>
              <a:rPr lang="en-US" altLang="en-US" sz="2000"/>
              <a:t>avg object size: 100K bits</a:t>
            </a:r>
          </a:p>
          <a:p>
            <a:r>
              <a:rPr lang="en-US" altLang="en-US" sz="2000"/>
              <a:t>avg request rate from browsers to origin servers:15/sec</a:t>
            </a:r>
          </a:p>
          <a:p>
            <a:r>
              <a:rPr lang="en-US" altLang="en-US" sz="2000"/>
              <a:t>avg data rate to browsers: 1.50 Mbps</a:t>
            </a:r>
          </a:p>
          <a:p>
            <a:r>
              <a:rPr lang="en-US" altLang="en-US" sz="2000"/>
              <a:t>RTT from router on the Internet side to any origin server: 2 sec</a:t>
            </a:r>
          </a:p>
          <a:p>
            <a:r>
              <a:rPr lang="en-US" altLang="en-US" sz="2000"/>
              <a:t>access link rate: 1.54 Mbps</a:t>
            </a:r>
          </a:p>
          <a:p>
            <a:pPr>
              <a:spcBef>
                <a:spcPct val="45000"/>
              </a:spcBef>
              <a:buFont typeface="Wingdings" panose="05000000000000000000" pitchFamily="2" charset="2"/>
              <a:buNone/>
            </a:pPr>
            <a:r>
              <a:rPr lang="en-US" altLang="en-US" sz="2400" i="1">
                <a:solidFill>
                  <a:srgbClr val="CC0000"/>
                </a:solidFill>
              </a:rPr>
              <a:t>consequences:</a:t>
            </a:r>
          </a:p>
          <a:p>
            <a:r>
              <a:rPr lang="en-US" altLang="en-US" sz="2000"/>
              <a:t>LAN utilization: 15%</a:t>
            </a:r>
          </a:p>
          <a:p>
            <a:r>
              <a:rPr lang="en-US" altLang="en-US" sz="2000"/>
              <a:t>access link utilization = </a:t>
            </a:r>
            <a:r>
              <a:rPr lang="en-US" altLang="en-US" sz="2000">
                <a:solidFill>
                  <a:srgbClr val="CC0000"/>
                </a:solidFill>
              </a:rPr>
              <a:t>99%</a:t>
            </a:r>
          </a:p>
          <a:p>
            <a:r>
              <a:rPr lang="en-US" altLang="en-US" sz="2000"/>
              <a:t>total delay   = Internet delay + access delay + LAN delay</a:t>
            </a:r>
          </a:p>
          <a:p>
            <a:pPr>
              <a:buFont typeface="Wingdings" panose="05000000000000000000" pitchFamily="2" charset="2"/>
              <a:buNone/>
            </a:pPr>
            <a:r>
              <a:rPr lang="en-US" altLang="en-US" sz="2000"/>
              <a:t>     =  2 sec + minutes + usecs</a:t>
            </a:r>
            <a:r>
              <a:rPr lang="zh-CN" altLang="en-US" sz="2000"/>
              <a:t> </a:t>
            </a:r>
            <a:r>
              <a:rPr lang="en-US" altLang="zh-CN" sz="2000"/>
              <a:t>(microseconds)</a:t>
            </a:r>
            <a:endParaRPr lang="en-US" altLang="en-US" sz="2000"/>
          </a:p>
          <a:p>
            <a:endParaRPr lang="en-US" altLang="en-US" sz="2000"/>
          </a:p>
          <a:p>
            <a:endParaRPr lang="en-US" altLang="en-US" sz="2000"/>
          </a:p>
        </p:txBody>
      </p:sp>
      <p:sp>
        <p:nvSpPr>
          <p:cNvPr id="8329" name="Oval 137">
            <a:extLst>
              <a:ext uri="{FF2B5EF4-FFF2-40B4-BE49-F238E27FC236}">
                <a16:creationId xmlns:a16="http://schemas.microsoft.com/office/drawing/2014/main" id="{1720E5B7-335D-4424-8186-A03AF14A2D42}"/>
              </a:ext>
            </a:extLst>
          </p:cNvPr>
          <p:cNvSpPr>
            <a:spLocks noChangeArrowheads="1"/>
          </p:cNvSpPr>
          <p:nvPr/>
        </p:nvSpPr>
        <p:spPr bwMode="auto">
          <a:xfrm>
            <a:off x="3025775" y="4630738"/>
            <a:ext cx="838200" cy="392112"/>
          </a:xfrm>
          <a:prstGeom prst="ellipse">
            <a:avLst/>
          </a:pr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8330" name="Text Box 138">
            <a:extLst>
              <a:ext uri="{FF2B5EF4-FFF2-40B4-BE49-F238E27FC236}">
                <a16:creationId xmlns:a16="http://schemas.microsoft.com/office/drawing/2014/main" id="{B2219600-EB3C-4E6F-AADB-11A9B861483D}"/>
              </a:ext>
            </a:extLst>
          </p:cNvPr>
          <p:cNvSpPr txBox="1">
            <a:spLocks noChangeArrowheads="1"/>
          </p:cNvSpPr>
          <p:nvPr/>
        </p:nvSpPr>
        <p:spPr bwMode="auto">
          <a:xfrm>
            <a:off x="3379788" y="4276725"/>
            <a:ext cx="1171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i="1">
                <a:solidFill>
                  <a:srgbClr val="CC0000"/>
                </a:solidFill>
                <a:latin typeface="Arial" panose="020B0604020202020204" pitchFamily="34" charset="0"/>
              </a:rPr>
              <a:t>problem!</a:t>
            </a:r>
          </a:p>
        </p:txBody>
      </p:sp>
      <p:grpSp>
        <p:nvGrpSpPr>
          <p:cNvPr id="112667" name="Group 139">
            <a:extLst>
              <a:ext uri="{FF2B5EF4-FFF2-40B4-BE49-F238E27FC236}">
                <a16:creationId xmlns:a16="http://schemas.microsoft.com/office/drawing/2014/main" id="{A6E294FF-25F9-498B-9ED5-16A904C5185D}"/>
              </a:ext>
            </a:extLst>
          </p:cNvPr>
          <p:cNvGrpSpPr>
            <a:grpSpLocks/>
          </p:cNvGrpSpPr>
          <p:nvPr/>
        </p:nvGrpSpPr>
        <p:grpSpPr bwMode="auto">
          <a:xfrm>
            <a:off x="4919663" y="1957388"/>
            <a:ext cx="377825" cy="576262"/>
            <a:chOff x="4140" y="429"/>
            <a:chExt cx="1425" cy="2396"/>
          </a:xfrm>
        </p:grpSpPr>
        <p:sp>
          <p:nvSpPr>
            <p:cNvPr id="112842" name="Freeform 140">
              <a:extLst>
                <a:ext uri="{FF2B5EF4-FFF2-40B4-BE49-F238E27FC236}">
                  <a16:creationId xmlns:a16="http://schemas.microsoft.com/office/drawing/2014/main" id="{B40E4DAC-2D02-4D9C-864B-1E3CEEEA1351}"/>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843" name="Rectangle 141">
              <a:extLst>
                <a:ext uri="{FF2B5EF4-FFF2-40B4-BE49-F238E27FC236}">
                  <a16:creationId xmlns:a16="http://schemas.microsoft.com/office/drawing/2014/main" id="{90C8AB44-6FBA-4968-AACF-6F244002B4A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44" name="Freeform 142">
              <a:extLst>
                <a:ext uri="{FF2B5EF4-FFF2-40B4-BE49-F238E27FC236}">
                  <a16:creationId xmlns:a16="http://schemas.microsoft.com/office/drawing/2014/main" id="{133E8E0B-A42A-48F2-89AB-390554E374E7}"/>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845" name="Freeform 143">
              <a:extLst>
                <a:ext uri="{FF2B5EF4-FFF2-40B4-BE49-F238E27FC236}">
                  <a16:creationId xmlns:a16="http://schemas.microsoft.com/office/drawing/2014/main" id="{A664E622-FB57-48B1-A66B-0BA3C7C8DA38}"/>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846" name="Rectangle 144">
              <a:extLst>
                <a:ext uri="{FF2B5EF4-FFF2-40B4-BE49-F238E27FC236}">
                  <a16:creationId xmlns:a16="http://schemas.microsoft.com/office/drawing/2014/main" id="{75A8E6B9-4D86-4781-9241-1071070BFFF4}"/>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2847" name="Group 145">
              <a:extLst>
                <a:ext uri="{FF2B5EF4-FFF2-40B4-BE49-F238E27FC236}">
                  <a16:creationId xmlns:a16="http://schemas.microsoft.com/office/drawing/2014/main" id="{8FF7E718-FA7C-47F0-A117-45B58756124F}"/>
                </a:ext>
              </a:extLst>
            </p:cNvPr>
            <p:cNvGrpSpPr>
              <a:grpSpLocks/>
            </p:cNvGrpSpPr>
            <p:nvPr/>
          </p:nvGrpSpPr>
          <p:grpSpPr bwMode="auto">
            <a:xfrm>
              <a:off x="4749" y="668"/>
              <a:ext cx="581" cy="145"/>
              <a:chOff x="614" y="2568"/>
              <a:chExt cx="725" cy="139"/>
            </a:xfrm>
          </p:grpSpPr>
          <p:sp>
            <p:nvSpPr>
              <p:cNvPr id="112872" name="AutoShape 146">
                <a:extLst>
                  <a:ext uri="{FF2B5EF4-FFF2-40B4-BE49-F238E27FC236}">
                    <a16:creationId xmlns:a16="http://schemas.microsoft.com/office/drawing/2014/main" id="{F146633A-49EB-45A4-A774-5B7CD53FA6CE}"/>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73" name="AutoShape 147">
                <a:extLst>
                  <a:ext uri="{FF2B5EF4-FFF2-40B4-BE49-F238E27FC236}">
                    <a16:creationId xmlns:a16="http://schemas.microsoft.com/office/drawing/2014/main" id="{28C24555-AD26-4C35-88F1-EF9EF6AD4AF8}"/>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848" name="Rectangle 148">
              <a:extLst>
                <a:ext uri="{FF2B5EF4-FFF2-40B4-BE49-F238E27FC236}">
                  <a16:creationId xmlns:a16="http://schemas.microsoft.com/office/drawing/2014/main" id="{2BB3855B-C7E4-4D10-972B-0B641B2C4494}"/>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2849" name="Group 149">
              <a:extLst>
                <a:ext uri="{FF2B5EF4-FFF2-40B4-BE49-F238E27FC236}">
                  <a16:creationId xmlns:a16="http://schemas.microsoft.com/office/drawing/2014/main" id="{C9A600D3-3A84-4020-91B9-B447BEF0EFB4}"/>
                </a:ext>
              </a:extLst>
            </p:cNvPr>
            <p:cNvGrpSpPr>
              <a:grpSpLocks/>
            </p:cNvGrpSpPr>
            <p:nvPr/>
          </p:nvGrpSpPr>
          <p:grpSpPr bwMode="auto">
            <a:xfrm>
              <a:off x="4747" y="994"/>
              <a:ext cx="581" cy="134"/>
              <a:chOff x="614" y="2568"/>
              <a:chExt cx="725" cy="139"/>
            </a:xfrm>
          </p:grpSpPr>
          <p:sp>
            <p:nvSpPr>
              <p:cNvPr id="112870" name="AutoShape 150">
                <a:extLst>
                  <a:ext uri="{FF2B5EF4-FFF2-40B4-BE49-F238E27FC236}">
                    <a16:creationId xmlns:a16="http://schemas.microsoft.com/office/drawing/2014/main" id="{904EEB83-A821-487D-A0E9-65D1C291AE0C}"/>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71" name="AutoShape 151">
                <a:extLst>
                  <a:ext uri="{FF2B5EF4-FFF2-40B4-BE49-F238E27FC236}">
                    <a16:creationId xmlns:a16="http://schemas.microsoft.com/office/drawing/2014/main" id="{9055B065-C860-484C-9AFC-0A1B41E6483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850" name="Rectangle 152">
              <a:extLst>
                <a:ext uri="{FF2B5EF4-FFF2-40B4-BE49-F238E27FC236}">
                  <a16:creationId xmlns:a16="http://schemas.microsoft.com/office/drawing/2014/main" id="{23A91B64-3BCF-45AA-BE3A-8DAD620D343D}"/>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51" name="Rectangle 153">
              <a:extLst>
                <a:ext uri="{FF2B5EF4-FFF2-40B4-BE49-F238E27FC236}">
                  <a16:creationId xmlns:a16="http://schemas.microsoft.com/office/drawing/2014/main" id="{4E25478A-B300-4DC8-9C1D-0D78DBB09092}"/>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2852" name="Group 154">
              <a:extLst>
                <a:ext uri="{FF2B5EF4-FFF2-40B4-BE49-F238E27FC236}">
                  <a16:creationId xmlns:a16="http://schemas.microsoft.com/office/drawing/2014/main" id="{D60D5ECF-9BF3-4230-9069-17F1A9B8B6E3}"/>
                </a:ext>
              </a:extLst>
            </p:cNvPr>
            <p:cNvGrpSpPr>
              <a:grpSpLocks/>
            </p:cNvGrpSpPr>
            <p:nvPr/>
          </p:nvGrpSpPr>
          <p:grpSpPr bwMode="auto">
            <a:xfrm>
              <a:off x="4735" y="1627"/>
              <a:ext cx="582" cy="151"/>
              <a:chOff x="614" y="2568"/>
              <a:chExt cx="725" cy="139"/>
            </a:xfrm>
          </p:grpSpPr>
          <p:sp>
            <p:nvSpPr>
              <p:cNvPr id="112868" name="AutoShape 155">
                <a:extLst>
                  <a:ext uri="{FF2B5EF4-FFF2-40B4-BE49-F238E27FC236}">
                    <a16:creationId xmlns:a16="http://schemas.microsoft.com/office/drawing/2014/main" id="{4619C308-9366-4FE3-A353-A27CAFE2312B}"/>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69" name="AutoShape 156">
                <a:extLst>
                  <a:ext uri="{FF2B5EF4-FFF2-40B4-BE49-F238E27FC236}">
                    <a16:creationId xmlns:a16="http://schemas.microsoft.com/office/drawing/2014/main" id="{49718A2B-D23F-4545-B945-2AA5C007B0B0}"/>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853" name="Freeform 157">
              <a:extLst>
                <a:ext uri="{FF2B5EF4-FFF2-40B4-BE49-F238E27FC236}">
                  <a16:creationId xmlns:a16="http://schemas.microsoft.com/office/drawing/2014/main" id="{B68B9CB7-7F88-4BA1-8E0D-6022CE05F145}"/>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2854" name="Group 158">
              <a:extLst>
                <a:ext uri="{FF2B5EF4-FFF2-40B4-BE49-F238E27FC236}">
                  <a16:creationId xmlns:a16="http://schemas.microsoft.com/office/drawing/2014/main" id="{F61583BD-660C-4895-85A2-A2648954F56B}"/>
                </a:ext>
              </a:extLst>
            </p:cNvPr>
            <p:cNvGrpSpPr>
              <a:grpSpLocks/>
            </p:cNvGrpSpPr>
            <p:nvPr/>
          </p:nvGrpSpPr>
          <p:grpSpPr bwMode="auto">
            <a:xfrm>
              <a:off x="4739" y="1327"/>
              <a:ext cx="582" cy="139"/>
              <a:chOff x="614" y="2568"/>
              <a:chExt cx="725" cy="139"/>
            </a:xfrm>
          </p:grpSpPr>
          <p:sp>
            <p:nvSpPr>
              <p:cNvPr id="112866" name="AutoShape 159">
                <a:extLst>
                  <a:ext uri="{FF2B5EF4-FFF2-40B4-BE49-F238E27FC236}">
                    <a16:creationId xmlns:a16="http://schemas.microsoft.com/office/drawing/2014/main" id="{53BAE0D0-D5E9-43BA-8B7F-6B876206FDF8}"/>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67" name="AutoShape 160">
                <a:extLst>
                  <a:ext uri="{FF2B5EF4-FFF2-40B4-BE49-F238E27FC236}">
                    <a16:creationId xmlns:a16="http://schemas.microsoft.com/office/drawing/2014/main" id="{684B328D-7FE0-4378-8EF2-2A5FC7445DA7}"/>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855" name="Rectangle 161">
              <a:extLst>
                <a:ext uri="{FF2B5EF4-FFF2-40B4-BE49-F238E27FC236}">
                  <a16:creationId xmlns:a16="http://schemas.microsoft.com/office/drawing/2014/main" id="{37C461AB-2D66-44B4-90FA-5AB091B3435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56" name="Freeform 162">
              <a:extLst>
                <a:ext uri="{FF2B5EF4-FFF2-40B4-BE49-F238E27FC236}">
                  <a16:creationId xmlns:a16="http://schemas.microsoft.com/office/drawing/2014/main" id="{769A4943-CEB9-4FBD-B872-B2233EF944F7}"/>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857" name="Freeform 163">
              <a:extLst>
                <a:ext uri="{FF2B5EF4-FFF2-40B4-BE49-F238E27FC236}">
                  <a16:creationId xmlns:a16="http://schemas.microsoft.com/office/drawing/2014/main" id="{640657CF-E208-44ED-BB35-5096AE3636B8}"/>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858" name="Oval 164">
              <a:extLst>
                <a:ext uri="{FF2B5EF4-FFF2-40B4-BE49-F238E27FC236}">
                  <a16:creationId xmlns:a16="http://schemas.microsoft.com/office/drawing/2014/main" id="{6DF1EDBF-E146-488C-8C96-68708E94928F}"/>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59" name="Freeform 165">
              <a:extLst>
                <a:ext uri="{FF2B5EF4-FFF2-40B4-BE49-F238E27FC236}">
                  <a16:creationId xmlns:a16="http://schemas.microsoft.com/office/drawing/2014/main" id="{B49BBECC-DC8B-4825-9BD5-038EFF7ECD25}"/>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860" name="AutoShape 166">
              <a:extLst>
                <a:ext uri="{FF2B5EF4-FFF2-40B4-BE49-F238E27FC236}">
                  <a16:creationId xmlns:a16="http://schemas.microsoft.com/office/drawing/2014/main" id="{7BC9ABA8-2364-46DA-901A-5A33C7D0EE2A}"/>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61" name="AutoShape 167">
              <a:extLst>
                <a:ext uri="{FF2B5EF4-FFF2-40B4-BE49-F238E27FC236}">
                  <a16:creationId xmlns:a16="http://schemas.microsoft.com/office/drawing/2014/main" id="{174E7687-3209-4D8F-9543-7BA242F2DFFA}"/>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62" name="Oval 168">
              <a:extLst>
                <a:ext uri="{FF2B5EF4-FFF2-40B4-BE49-F238E27FC236}">
                  <a16:creationId xmlns:a16="http://schemas.microsoft.com/office/drawing/2014/main" id="{AD024A60-43B7-4682-BEBA-5982423EEC66}"/>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63" name="Oval 169">
              <a:extLst>
                <a:ext uri="{FF2B5EF4-FFF2-40B4-BE49-F238E27FC236}">
                  <a16:creationId xmlns:a16="http://schemas.microsoft.com/office/drawing/2014/main" id="{99BE28DF-8B68-4403-AC08-CEA1188003FB}"/>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2864" name="Oval 170">
              <a:extLst>
                <a:ext uri="{FF2B5EF4-FFF2-40B4-BE49-F238E27FC236}">
                  <a16:creationId xmlns:a16="http://schemas.microsoft.com/office/drawing/2014/main" id="{913B97A0-5C63-4673-923E-59DDCD40244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65" name="Rectangle 171">
              <a:extLst>
                <a:ext uri="{FF2B5EF4-FFF2-40B4-BE49-F238E27FC236}">
                  <a16:creationId xmlns:a16="http://schemas.microsoft.com/office/drawing/2014/main" id="{2B8A842F-69DB-4F07-AF1F-F46941A3F4F9}"/>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12668" name="Group 172">
            <a:extLst>
              <a:ext uri="{FF2B5EF4-FFF2-40B4-BE49-F238E27FC236}">
                <a16:creationId xmlns:a16="http://schemas.microsoft.com/office/drawing/2014/main" id="{CFD73EB7-2CC5-4106-AF94-E01C08601313}"/>
              </a:ext>
            </a:extLst>
          </p:cNvPr>
          <p:cNvGrpSpPr>
            <a:grpSpLocks/>
          </p:cNvGrpSpPr>
          <p:nvPr/>
        </p:nvGrpSpPr>
        <p:grpSpPr bwMode="auto">
          <a:xfrm>
            <a:off x="5068888" y="5070475"/>
            <a:ext cx="525462" cy="557213"/>
            <a:chOff x="-44" y="1473"/>
            <a:chExt cx="981" cy="1105"/>
          </a:xfrm>
        </p:grpSpPr>
        <p:pic>
          <p:nvPicPr>
            <p:cNvPr id="112840" name="Picture 173" descr="desktop_computer_stylized_medium">
              <a:extLst>
                <a:ext uri="{FF2B5EF4-FFF2-40B4-BE49-F238E27FC236}">
                  <a16:creationId xmlns:a16="http://schemas.microsoft.com/office/drawing/2014/main" id="{78D2F751-3DF0-4E7E-A4F5-9A1C199A6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41" name="Freeform 174">
              <a:extLst>
                <a:ext uri="{FF2B5EF4-FFF2-40B4-BE49-F238E27FC236}">
                  <a16:creationId xmlns:a16="http://schemas.microsoft.com/office/drawing/2014/main" id="{17B4519E-2088-4D1F-AE59-D030C2DBF89D}"/>
                </a:ext>
              </a:extLst>
            </p:cNvPr>
            <p:cNvSpPr>
              <a:spLocks/>
            </p:cNvSpPr>
            <p:nvPr/>
          </p:nvSpPr>
          <p:spPr bwMode="auto">
            <a:xfrm flipH="1">
              <a:off x="374" y="1579"/>
              <a:ext cx="477" cy="506"/>
            </a:xfrm>
            <a:custGeom>
              <a:avLst/>
              <a:gdLst>
                <a:gd name="T0" fmla="*/ 0 w 356"/>
                <a:gd name="T1" fmla="*/ 0 h 368"/>
                <a:gd name="T2" fmla="*/ 2147483646 w 356"/>
                <a:gd name="T3" fmla="*/ 2147483646 h 368"/>
                <a:gd name="T4" fmla="*/ 2147483646 w 356"/>
                <a:gd name="T5" fmla="*/ 2147483646 h 368"/>
                <a:gd name="T6" fmla="*/ 2147483646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12669" name="Group 175">
            <a:extLst>
              <a:ext uri="{FF2B5EF4-FFF2-40B4-BE49-F238E27FC236}">
                <a16:creationId xmlns:a16="http://schemas.microsoft.com/office/drawing/2014/main" id="{706C22F2-4C13-498F-AA6B-5150926A99DD}"/>
              </a:ext>
            </a:extLst>
          </p:cNvPr>
          <p:cNvGrpSpPr>
            <a:grpSpLocks/>
          </p:cNvGrpSpPr>
          <p:nvPr/>
        </p:nvGrpSpPr>
        <p:grpSpPr bwMode="auto">
          <a:xfrm>
            <a:off x="5834063" y="1479550"/>
            <a:ext cx="377825" cy="576263"/>
            <a:chOff x="4140" y="429"/>
            <a:chExt cx="1425" cy="2396"/>
          </a:xfrm>
        </p:grpSpPr>
        <p:sp>
          <p:nvSpPr>
            <p:cNvPr id="112808" name="Freeform 176">
              <a:extLst>
                <a:ext uri="{FF2B5EF4-FFF2-40B4-BE49-F238E27FC236}">
                  <a16:creationId xmlns:a16="http://schemas.microsoft.com/office/drawing/2014/main" id="{9395A273-5554-44B0-AEE6-0F63578BA2D3}"/>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809" name="Rectangle 177">
              <a:extLst>
                <a:ext uri="{FF2B5EF4-FFF2-40B4-BE49-F238E27FC236}">
                  <a16:creationId xmlns:a16="http://schemas.microsoft.com/office/drawing/2014/main" id="{1A2B0A33-2588-4A40-91D8-3937B589EF7A}"/>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10" name="Freeform 178">
              <a:extLst>
                <a:ext uri="{FF2B5EF4-FFF2-40B4-BE49-F238E27FC236}">
                  <a16:creationId xmlns:a16="http://schemas.microsoft.com/office/drawing/2014/main" id="{13B158B6-5801-4B65-8D2F-E2A3B81FF535}"/>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811" name="Freeform 179">
              <a:extLst>
                <a:ext uri="{FF2B5EF4-FFF2-40B4-BE49-F238E27FC236}">
                  <a16:creationId xmlns:a16="http://schemas.microsoft.com/office/drawing/2014/main" id="{FD31E267-6FCD-434A-B137-04D6C8465F04}"/>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812" name="Rectangle 180">
              <a:extLst>
                <a:ext uri="{FF2B5EF4-FFF2-40B4-BE49-F238E27FC236}">
                  <a16:creationId xmlns:a16="http://schemas.microsoft.com/office/drawing/2014/main" id="{05F84DBD-B3FD-44E5-A1CB-C8E91251B793}"/>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2813" name="Group 181">
              <a:extLst>
                <a:ext uri="{FF2B5EF4-FFF2-40B4-BE49-F238E27FC236}">
                  <a16:creationId xmlns:a16="http://schemas.microsoft.com/office/drawing/2014/main" id="{651C95C2-9C36-4490-858C-3CE2EBE2B973}"/>
                </a:ext>
              </a:extLst>
            </p:cNvPr>
            <p:cNvGrpSpPr>
              <a:grpSpLocks/>
            </p:cNvGrpSpPr>
            <p:nvPr/>
          </p:nvGrpSpPr>
          <p:grpSpPr bwMode="auto">
            <a:xfrm>
              <a:off x="4749" y="668"/>
              <a:ext cx="581" cy="145"/>
              <a:chOff x="614" y="2568"/>
              <a:chExt cx="725" cy="139"/>
            </a:xfrm>
          </p:grpSpPr>
          <p:sp>
            <p:nvSpPr>
              <p:cNvPr id="112838" name="AutoShape 182">
                <a:extLst>
                  <a:ext uri="{FF2B5EF4-FFF2-40B4-BE49-F238E27FC236}">
                    <a16:creationId xmlns:a16="http://schemas.microsoft.com/office/drawing/2014/main" id="{4BCDE749-70AC-4152-BB16-FD94DEDA68DC}"/>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39" name="AutoShape 183">
                <a:extLst>
                  <a:ext uri="{FF2B5EF4-FFF2-40B4-BE49-F238E27FC236}">
                    <a16:creationId xmlns:a16="http://schemas.microsoft.com/office/drawing/2014/main" id="{FE1752F5-C9E7-4555-91A1-74B5DDB5FF0E}"/>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814" name="Rectangle 184">
              <a:extLst>
                <a:ext uri="{FF2B5EF4-FFF2-40B4-BE49-F238E27FC236}">
                  <a16:creationId xmlns:a16="http://schemas.microsoft.com/office/drawing/2014/main" id="{207D686B-E971-4566-B4B1-E3ED8678F335}"/>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2815" name="Group 185">
              <a:extLst>
                <a:ext uri="{FF2B5EF4-FFF2-40B4-BE49-F238E27FC236}">
                  <a16:creationId xmlns:a16="http://schemas.microsoft.com/office/drawing/2014/main" id="{DB569773-2615-4753-911B-637B4A3A88D6}"/>
                </a:ext>
              </a:extLst>
            </p:cNvPr>
            <p:cNvGrpSpPr>
              <a:grpSpLocks/>
            </p:cNvGrpSpPr>
            <p:nvPr/>
          </p:nvGrpSpPr>
          <p:grpSpPr bwMode="auto">
            <a:xfrm>
              <a:off x="4747" y="994"/>
              <a:ext cx="581" cy="134"/>
              <a:chOff x="614" y="2568"/>
              <a:chExt cx="725" cy="139"/>
            </a:xfrm>
          </p:grpSpPr>
          <p:sp>
            <p:nvSpPr>
              <p:cNvPr id="112836" name="AutoShape 186">
                <a:extLst>
                  <a:ext uri="{FF2B5EF4-FFF2-40B4-BE49-F238E27FC236}">
                    <a16:creationId xmlns:a16="http://schemas.microsoft.com/office/drawing/2014/main" id="{3043A735-750E-4D18-8073-6CB00CF77CD6}"/>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37" name="AutoShape 187">
                <a:extLst>
                  <a:ext uri="{FF2B5EF4-FFF2-40B4-BE49-F238E27FC236}">
                    <a16:creationId xmlns:a16="http://schemas.microsoft.com/office/drawing/2014/main" id="{66521AEF-8344-4B54-B9F5-52912E82B420}"/>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816" name="Rectangle 188">
              <a:extLst>
                <a:ext uri="{FF2B5EF4-FFF2-40B4-BE49-F238E27FC236}">
                  <a16:creationId xmlns:a16="http://schemas.microsoft.com/office/drawing/2014/main" id="{3AD2917E-6059-4BA0-B51B-84391DE83382}"/>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17" name="Rectangle 189">
              <a:extLst>
                <a:ext uri="{FF2B5EF4-FFF2-40B4-BE49-F238E27FC236}">
                  <a16:creationId xmlns:a16="http://schemas.microsoft.com/office/drawing/2014/main" id="{4DEF7934-F6C9-49D2-A4D3-9ACCDB723C03}"/>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2818" name="Group 190">
              <a:extLst>
                <a:ext uri="{FF2B5EF4-FFF2-40B4-BE49-F238E27FC236}">
                  <a16:creationId xmlns:a16="http://schemas.microsoft.com/office/drawing/2014/main" id="{AA24C2EA-72F7-483A-B34C-09134B23567F}"/>
                </a:ext>
              </a:extLst>
            </p:cNvPr>
            <p:cNvGrpSpPr>
              <a:grpSpLocks/>
            </p:cNvGrpSpPr>
            <p:nvPr/>
          </p:nvGrpSpPr>
          <p:grpSpPr bwMode="auto">
            <a:xfrm>
              <a:off x="4735" y="1627"/>
              <a:ext cx="582" cy="151"/>
              <a:chOff x="614" y="2568"/>
              <a:chExt cx="725" cy="139"/>
            </a:xfrm>
          </p:grpSpPr>
          <p:sp>
            <p:nvSpPr>
              <p:cNvPr id="112834" name="AutoShape 191">
                <a:extLst>
                  <a:ext uri="{FF2B5EF4-FFF2-40B4-BE49-F238E27FC236}">
                    <a16:creationId xmlns:a16="http://schemas.microsoft.com/office/drawing/2014/main" id="{5D727FD5-762B-49AB-BAE9-B744A0D235E1}"/>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35" name="AutoShape 192">
                <a:extLst>
                  <a:ext uri="{FF2B5EF4-FFF2-40B4-BE49-F238E27FC236}">
                    <a16:creationId xmlns:a16="http://schemas.microsoft.com/office/drawing/2014/main" id="{0FD1F095-11F6-42BE-9FD0-6654BDAAB7E1}"/>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819" name="Freeform 193">
              <a:extLst>
                <a:ext uri="{FF2B5EF4-FFF2-40B4-BE49-F238E27FC236}">
                  <a16:creationId xmlns:a16="http://schemas.microsoft.com/office/drawing/2014/main" id="{BDA3D45E-36B1-44D9-A77B-ECD5A3E8E825}"/>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2820" name="Group 194">
              <a:extLst>
                <a:ext uri="{FF2B5EF4-FFF2-40B4-BE49-F238E27FC236}">
                  <a16:creationId xmlns:a16="http://schemas.microsoft.com/office/drawing/2014/main" id="{2A038A7D-37E5-4B2B-B145-157661770126}"/>
                </a:ext>
              </a:extLst>
            </p:cNvPr>
            <p:cNvGrpSpPr>
              <a:grpSpLocks/>
            </p:cNvGrpSpPr>
            <p:nvPr/>
          </p:nvGrpSpPr>
          <p:grpSpPr bwMode="auto">
            <a:xfrm>
              <a:off x="4739" y="1327"/>
              <a:ext cx="582" cy="139"/>
              <a:chOff x="614" y="2568"/>
              <a:chExt cx="725" cy="139"/>
            </a:xfrm>
          </p:grpSpPr>
          <p:sp>
            <p:nvSpPr>
              <p:cNvPr id="112832" name="AutoShape 195">
                <a:extLst>
                  <a:ext uri="{FF2B5EF4-FFF2-40B4-BE49-F238E27FC236}">
                    <a16:creationId xmlns:a16="http://schemas.microsoft.com/office/drawing/2014/main" id="{4ADAEC1E-4E6A-49B4-BA84-A689465CE177}"/>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33" name="AutoShape 196">
                <a:extLst>
                  <a:ext uri="{FF2B5EF4-FFF2-40B4-BE49-F238E27FC236}">
                    <a16:creationId xmlns:a16="http://schemas.microsoft.com/office/drawing/2014/main" id="{411C0E48-9FCC-4F8B-A517-58CB0599F8DC}"/>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821" name="Rectangle 197">
              <a:extLst>
                <a:ext uri="{FF2B5EF4-FFF2-40B4-BE49-F238E27FC236}">
                  <a16:creationId xmlns:a16="http://schemas.microsoft.com/office/drawing/2014/main" id="{1A1A977A-3AA1-45CB-B964-B158A43EB5C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22" name="Freeform 198">
              <a:extLst>
                <a:ext uri="{FF2B5EF4-FFF2-40B4-BE49-F238E27FC236}">
                  <a16:creationId xmlns:a16="http://schemas.microsoft.com/office/drawing/2014/main" id="{6547EE89-F675-4FD9-A2AF-1C5701258856}"/>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823" name="Freeform 199">
              <a:extLst>
                <a:ext uri="{FF2B5EF4-FFF2-40B4-BE49-F238E27FC236}">
                  <a16:creationId xmlns:a16="http://schemas.microsoft.com/office/drawing/2014/main" id="{FBA00EB2-1E99-4829-803D-A7FE92635D69}"/>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824" name="Oval 200">
              <a:extLst>
                <a:ext uri="{FF2B5EF4-FFF2-40B4-BE49-F238E27FC236}">
                  <a16:creationId xmlns:a16="http://schemas.microsoft.com/office/drawing/2014/main" id="{DD36D4D9-AA51-486A-AEDA-752FBD2E43AA}"/>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25" name="Freeform 201">
              <a:extLst>
                <a:ext uri="{FF2B5EF4-FFF2-40B4-BE49-F238E27FC236}">
                  <a16:creationId xmlns:a16="http://schemas.microsoft.com/office/drawing/2014/main" id="{EAF1315C-C1BC-405F-910A-94F607593C3B}"/>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826" name="AutoShape 202">
              <a:extLst>
                <a:ext uri="{FF2B5EF4-FFF2-40B4-BE49-F238E27FC236}">
                  <a16:creationId xmlns:a16="http://schemas.microsoft.com/office/drawing/2014/main" id="{96796B7E-0B59-473B-8370-5A5ED1EB085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27" name="AutoShape 203">
              <a:extLst>
                <a:ext uri="{FF2B5EF4-FFF2-40B4-BE49-F238E27FC236}">
                  <a16:creationId xmlns:a16="http://schemas.microsoft.com/office/drawing/2014/main" id="{3F2C8417-948D-4B74-8427-441BCF22AE92}"/>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28" name="Oval 204">
              <a:extLst>
                <a:ext uri="{FF2B5EF4-FFF2-40B4-BE49-F238E27FC236}">
                  <a16:creationId xmlns:a16="http://schemas.microsoft.com/office/drawing/2014/main" id="{71D37713-FE16-450F-8F0A-023B4696206D}"/>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29" name="Oval 205">
              <a:extLst>
                <a:ext uri="{FF2B5EF4-FFF2-40B4-BE49-F238E27FC236}">
                  <a16:creationId xmlns:a16="http://schemas.microsoft.com/office/drawing/2014/main" id="{4206C98D-A09F-4D31-9242-ACFCD04D039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2830" name="Oval 206">
              <a:extLst>
                <a:ext uri="{FF2B5EF4-FFF2-40B4-BE49-F238E27FC236}">
                  <a16:creationId xmlns:a16="http://schemas.microsoft.com/office/drawing/2014/main" id="{B797DF80-5E84-4CD2-ACF4-A93D5B4CDE3E}"/>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31" name="Rectangle 207">
              <a:extLst>
                <a:ext uri="{FF2B5EF4-FFF2-40B4-BE49-F238E27FC236}">
                  <a16:creationId xmlns:a16="http://schemas.microsoft.com/office/drawing/2014/main" id="{4C8DA84A-6550-44AA-B787-33F85A798EB9}"/>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12670" name="Group 208">
            <a:extLst>
              <a:ext uri="{FF2B5EF4-FFF2-40B4-BE49-F238E27FC236}">
                <a16:creationId xmlns:a16="http://schemas.microsoft.com/office/drawing/2014/main" id="{EB85162D-5E31-4255-890A-B6211D225119}"/>
              </a:ext>
            </a:extLst>
          </p:cNvPr>
          <p:cNvGrpSpPr>
            <a:grpSpLocks/>
          </p:cNvGrpSpPr>
          <p:nvPr/>
        </p:nvGrpSpPr>
        <p:grpSpPr bwMode="auto">
          <a:xfrm>
            <a:off x="6586538" y="1511300"/>
            <a:ext cx="377825" cy="576263"/>
            <a:chOff x="4140" y="429"/>
            <a:chExt cx="1425" cy="2396"/>
          </a:xfrm>
        </p:grpSpPr>
        <p:sp>
          <p:nvSpPr>
            <p:cNvPr id="112776" name="Freeform 209">
              <a:extLst>
                <a:ext uri="{FF2B5EF4-FFF2-40B4-BE49-F238E27FC236}">
                  <a16:creationId xmlns:a16="http://schemas.microsoft.com/office/drawing/2014/main" id="{7264F89E-F6EF-43A6-BC6C-DD2344093685}"/>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777" name="Rectangle 210">
              <a:extLst>
                <a:ext uri="{FF2B5EF4-FFF2-40B4-BE49-F238E27FC236}">
                  <a16:creationId xmlns:a16="http://schemas.microsoft.com/office/drawing/2014/main" id="{E58E0D41-5E89-4BBB-8700-2E56F134C5BC}"/>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78" name="Freeform 211">
              <a:extLst>
                <a:ext uri="{FF2B5EF4-FFF2-40B4-BE49-F238E27FC236}">
                  <a16:creationId xmlns:a16="http://schemas.microsoft.com/office/drawing/2014/main" id="{65915DE7-720D-4FED-8162-D6778050DCA5}"/>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779" name="Freeform 212">
              <a:extLst>
                <a:ext uri="{FF2B5EF4-FFF2-40B4-BE49-F238E27FC236}">
                  <a16:creationId xmlns:a16="http://schemas.microsoft.com/office/drawing/2014/main" id="{54174EE3-761F-406E-93B2-D21066A86B43}"/>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780" name="Rectangle 213">
              <a:extLst>
                <a:ext uri="{FF2B5EF4-FFF2-40B4-BE49-F238E27FC236}">
                  <a16:creationId xmlns:a16="http://schemas.microsoft.com/office/drawing/2014/main" id="{9BDFEBC4-5A16-47CA-9948-F240526D8081}"/>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2781" name="Group 214">
              <a:extLst>
                <a:ext uri="{FF2B5EF4-FFF2-40B4-BE49-F238E27FC236}">
                  <a16:creationId xmlns:a16="http://schemas.microsoft.com/office/drawing/2014/main" id="{C0B04E05-B597-4FCD-A0F0-38F131C26C36}"/>
                </a:ext>
              </a:extLst>
            </p:cNvPr>
            <p:cNvGrpSpPr>
              <a:grpSpLocks/>
            </p:cNvGrpSpPr>
            <p:nvPr/>
          </p:nvGrpSpPr>
          <p:grpSpPr bwMode="auto">
            <a:xfrm>
              <a:off x="4749" y="668"/>
              <a:ext cx="581" cy="145"/>
              <a:chOff x="614" y="2568"/>
              <a:chExt cx="725" cy="139"/>
            </a:xfrm>
          </p:grpSpPr>
          <p:sp>
            <p:nvSpPr>
              <p:cNvPr id="112806" name="AutoShape 215">
                <a:extLst>
                  <a:ext uri="{FF2B5EF4-FFF2-40B4-BE49-F238E27FC236}">
                    <a16:creationId xmlns:a16="http://schemas.microsoft.com/office/drawing/2014/main" id="{F590DD9B-842E-4F20-9463-BAC5295564FE}"/>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07" name="AutoShape 216">
                <a:extLst>
                  <a:ext uri="{FF2B5EF4-FFF2-40B4-BE49-F238E27FC236}">
                    <a16:creationId xmlns:a16="http://schemas.microsoft.com/office/drawing/2014/main" id="{D93A38AC-7A04-4088-9747-2A96A5A64741}"/>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782" name="Rectangle 217">
              <a:extLst>
                <a:ext uri="{FF2B5EF4-FFF2-40B4-BE49-F238E27FC236}">
                  <a16:creationId xmlns:a16="http://schemas.microsoft.com/office/drawing/2014/main" id="{2EF3225A-3A4D-450A-BD5D-73863A36F269}"/>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2783" name="Group 218">
              <a:extLst>
                <a:ext uri="{FF2B5EF4-FFF2-40B4-BE49-F238E27FC236}">
                  <a16:creationId xmlns:a16="http://schemas.microsoft.com/office/drawing/2014/main" id="{46302E20-8B20-43D0-8031-9FADF4E64D42}"/>
                </a:ext>
              </a:extLst>
            </p:cNvPr>
            <p:cNvGrpSpPr>
              <a:grpSpLocks/>
            </p:cNvGrpSpPr>
            <p:nvPr/>
          </p:nvGrpSpPr>
          <p:grpSpPr bwMode="auto">
            <a:xfrm>
              <a:off x="4747" y="994"/>
              <a:ext cx="581" cy="134"/>
              <a:chOff x="614" y="2568"/>
              <a:chExt cx="725" cy="139"/>
            </a:xfrm>
          </p:grpSpPr>
          <p:sp>
            <p:nvSpPr>
              <p:cNvPr id="112804" name="AutoShape 219">
                <a:extLst>
                  <a:ext uri="{FF2B5EF4-FFF2-40B4-BE49-F238E27FC236}">
                    <a16:creationId xmlns:a16="http://schemas.microsoft.com/office/drawing/2014/main" id="{1509C0ED-CF41-4614-8C18-F399F1B8F794}"/>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05" name="AutoShape 220">
                <a:extLst>
                  <a:ext uri="{FF2B5EF4-FFF2-40B4-BE49-F238E27FC236}">
                    <a16:creationId xmlns:a16="http://schemas.microsoft.com/office/drawing/2014/main" id="{10D38D29-1B24-4275-BDEB-06C4450164CC}"/>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784" name="Rectangle 221">
              <a:extLst>
                <a:ext uri="{FF2B5EF4-FFF2-40B4-BE49-F238E27FC236}">
                  <a16:creationId xmlns:a16="http://schemas.microsoft.com/office/drawing/2014/main" id="{02ABEBB4-FE09-434B-8FDB-3ECB2E4E9D52}"/>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85" name="Rectangle 222">
              <a:extLst>
                <a:ext uri="{FF2B5EF4-FFF2-40B4-BE49-F238E27FC236}">
                  <a16:creationId xmlns:a16="http://schemas.microsoft.com/office/drawing/2014/main" id="{8ED10853-1930-4768-B265-5187BF78D3EB}"/>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2786" name="Group 223">
              <a:extLst>
                <a:ext uri="{FF2B5EF4-FFF2-40B4-BE49-F238E27FC236}">
                  <a16:creationId xmlns:a16="http://schemas.microsoft.com/office/drawing/2014/main" id="{B8E46FDB-27AF-4905-A150-6D1EB38447F3}"/>
                </a:ext>
              </a:extLst>
            </p:cNvPr>
            <p:cNvGrpSpPr>
              <a:grpSpLocks/>
            </p:cNvGrpSpPr>
            <p:nvPr/>
          </p:nvGrpSpPr>
          <p:grpSpPr bwMode="auto">
            <a:xfrm>
              <a:off x="4735" y="1627"/>
              <a:ext cx="582" cy="151"/>
              <a:chOff x="614" y="2568"/>
              <a:chExt cx="725" cy="139"/>
            </a:xfrm>
          </p:grpSpPr>
          <p:sp>
            <p:nvSpPr>
              <p:cNvPr id="112802" name="AutoShape 224">
                <a:extLst>
                  <a:ext uri="{FF2B5EF4-FFF2-40B4-BE49-F238E27FC236}">
                    <a16:creationId xmlns:a16="http://schemas.microsoft.com/office/drawing/2014/main" id="{5C1E1284-9204-498A-A590-BE55E04206BA}"/>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03" name="AutoShape 225">
                <a:extLst>
                  <a:ext uri="{FF2B5EF4-FFF2-40B4-BE49-F238E27FC236}">
                    <a16:creationId xmlns:a16="http://schemas.microsoft.com/office/drawing/2014/main" id="{488E8854-BAD4-4B40-9118-FD8148E12C96}"/>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787" name="Freeform 226">
              <a:extLst>
                <a:ext uri="{FF2B5EF4-FFF2-40B4-BE49-F238E27FC236}">
                  <a16:creationId xmlns:a16="http://schemas.microsoft.com/office/drawing/2014/main" id="{782F50D1-232D-46B5-B6B5-5CDD8DD451C2}"/>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2788" name="Group 227">
              <a:extLst>
                <a:ext uri="{FF2B5EF4-FFF2-40B4-BE49-F238E27FC236}">
                  <a16:creationId xmlns:a16="http://schemas.microsoft.com/office/drawing/2014/main" id="{992FA0EB-D412-4F16-921F-108448BD7196}"/>
                </a:ext>
              </a:extLst>
            </p:cNvPr>
            <p:cNvGrpSpPr>
              <a:grpSpLocks/>
            </p:cNvGrpSpPr>
            <p:nvPr/>
          </p:nvGrpSpPr>
          <p:grpSpPr bwMode="auto">
            <a:xfrm>
              <a:off x="4739" y="1327"/>
              <a:ext cx="582" cy="139"/>
              <a:chOff x="614" y="2568"/>
              <a:chExt cx="725" cy="139"/>
            </a:xfrm>
          </p:grpSpPr>
          <p:sp>
            <p:nvSpPr>
              <p:cNvPr id="112800" name="AutoShape 228">
                <a:extLst>
                  <a:ext uri="{FF2B5EF4-FFF2-40B4-BE49-F238E27FC236}">
                    <a16:creationId xmlns:a16="http://schemas.microsoft.com/office/drawing/2014/main" id="{8D09E84D-A67E-474F-B7A9-528F085F465A}"/>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801" name="AutoShape 229">
                <a:extLst>
                  <a:ext uri="{FF2B5EF4-FFF2-40B4-BE49-F238E27FC236}">
                    <a16:creationId xmlns:a16="http://schemas.microsoft.com/office/drawing/2014/main" id="{49A0653B-BBD5-405F-88E3-C048BCEC0677}"/>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789" name="Rectangle 230">
              <a:extLst>
                <a:ext uri="{FF2B5EF4-FFF2-40B4-BE49-F238E27FC236}">
                  <a16:creationId xmlns:a16="http://schemas.microsoft.com/office/drawing/2014/main" id="{5DC37515-CC9F-4A46-BC5D-E28F6E19C21E}"/>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90" name="Freeform 231">
              <a:extLst>
                <a:ext uri="{FF2B5EF4-FFF2-40B4-BE49-F238E27FC236}">
                  <a16:creationId xmlns:a16="http://schemas.microsoft.com/office/drawing/2014/main" id="{C082CC5B-0B5D-4DE2-B5F2-C549719228E0}"/>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791" name="Freeform 232">
              <a:extLst>
                <a:ext uri="{FF2B5EF4-FFF2-40B4-BE49-F238E27FC236}">
                  <a16:creationId xmlns:a16="http://schemas.microsoft.com/office/drawing/2014/main" id="{5FB7E26B-C943-42E5-A95B-B77A0B8B8258}"/>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792" name="Oval 233">
              <a:extLst>
                <a:ext uri="{FF2B5EF4-FFF2-40B4-BE49-F238E27FC236}">
                  <a16:creationId xmlns:a16="http://schemas.microsoft.com/office/drawing/2014/main" id="{3874705C-4C8A-42AF-B818-26F29B81D973}"/>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93" name="Freeform 234">
              <a:extLst>
                <a:ext uri="{FF2B5EF4-FFF2-40B4-BE49-F238E27FC236}">
                  <a16:creationId xmlns:a16="http://schemas.microsoft.com/office/drawing/2014/main" id="{E6623386-3393-4ACD-AE0D-81562E8DAAE2}"/>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794" name="AutoShape 235">
              <a:extLst>
                <a:ext uri="{FF2B5EF4-FFF2-40B4-BE49-F238E27FC236}">
                  <a16:creationId xmlns:a16="http://schemas.microsoft.com/office/drawing/2014/main" id="{D7CD8651-EE81-443A-A4D2-CD024D50BB26}"/>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95" name="AutoShape 236">
              <a:extLst>
                <a:ext uri="{FF2B5EF4-FFF2-40B4-BE49-F238E27FC236}">
                  <a16:creationId xmlns:a16="http://schemas.microsoft.com/office/drawing/2014/main" id="{E59F15BB-6437-45DB-84BA-C7D639BDAD55}"/>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96" name="Oval 237">
              <a:extLst>
                <a:ext uri="{FF2B5EF4-FFF2-40B4-BE49-F238E27FC236}">
                  <a16:creationId xmlns:a16="http://schemas.microsoft.com/office/drawing/2014/main" id="{742EB82D-DEBE-482C-A37C-DD836EC2699A}"/>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97" name="Oval 238">
              <a:extLst>
                <a:ext uri="{FF2B5EF4-FFF2-40B4-BE49-F238E27FC236}">
                  <a16:creationId xmlns:a16="http://schemas.microsoft.com/office/drawing/2014/main" id="{2E6888D9-B858-4349-8684-57DF85117694}"/>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2798" name="Oval 239">
              <a:extLst>
                <a:ext uri="{FF2B5EF4-FFF2-40B4-BE49-F238E27FC236}">
                  <a16:creationId xmlns:a16="http://schemas.microsoft.com/office/drawing/2014/main" id="{4FE5F85C-4685-4381-95F2-54CC37DEDF2C}"/>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99" name="Rectangle 240">
              <a:extLst>
                <a:ext uri="{FF2B5EF4-FFF2-40B4-BE49-F238E27FC236}">
                  <a16:creationId xmlns:a16="http://schemas.microsoft.com/office/drawing/2014/main" id="{7882A475-57C4-4AE6-9AAC-53A1A6E2CA40}"/>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12671" name="Group 241">
            <a:extLst>
              <a:ext uri="{FF2B5EF4-FFF2-40B4-BE49-F238E27FC236}">
                <a16:creationId xmlns:a16="http://schemas.microsoft.com/office/drawing/2014/main" id="{D4BDD244-A611-4E50-90E5-AD80D1912766}"/>
              </a:ext>
            </a:extLst>
          </p:cNvPr>
          <p:cNvGrpSpPr>
            <a:grpSpLocks/>
          </p:cNvGrpSpPr>
          <p:nvPr/>
        </p:nvGrpSpPr>
        <p:grpSpPr bwMode="auto">
          <a:xfrm>
            <a:off x="7196138" y="1663700"/>
            <a:ext cx="377825" cy="576263"/>
            <a:chOff x="4140" y="429"/>
            <a:chExt cx="1425" cy="2396"/>
          </a:xfrm>
        </p:grpSpPr>
        <p:sp>
          <p:nvSpPr>
            <p:cNvPr id="112744" name="Freeform 242">
              <a:extLst>
                <a:ext uri="{FF2B5EF4-FFF2-40B4-BE49-F238E27FC236}">
                  <a16:creationId xmlns:a16="http://schemas.microsoft.com/office/drawing/2014/main" id="{AFDF8DCD-9068-4675-B99A-2AED2B9542FC}"/>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745" name="Rectangle 243">
              <a:extLst>
                <a:ext uri="{FF2B5EF4-FFF2-40B4-BE49-F238E27FC236}">
                  <a16:creationId xmlns:a16="http://schemas.microsoft.com/office/drawing/2014/main" id="{FF4A4B3E-7FDA-4338-8626-B0F97C3CC48D}"/>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46" name="Freeform 244">
              <a:extLst>
                <a:ext uri="{FF2B5EF4-FFF2-40B4-BE49-F238E27FC236}">
                  <a16:creationId xmlns:a16="http://schemas.microsoft.com/office/drawing/2014/main" id="{ABD9D1D2-AC25-4F03-B0A2-442EDADF9AE3}"/>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747" name="Freeform 245">
              <a:extLst>
                <a:ext uri="{FF2B5EF4-FFF2-40B4-BE49-F238E27FC236}">
                  <a16:creationId xmlns:a16="http://schemas.microsoft.com/office/drawing/2014/main" id="{86A95770-84E1-4DD6-8068-616381BFEC83}"/>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748" name="Rectangle 246">
              <a:extLst>
                <a:ext uri="{FF2B5EF4-FFF2-40B4-BE49-F238E27FC236}">
                  <a16:creationId xmlns:a16="http://schemas.microsoft.com/office/drawing/2014/main" id="{71D80E2C-31C1-40CF-849F-8F91A5202B65}"/>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2749" name="Group 247">
              <a:extLst>
                <a:ext uri="{FF2B5EF4-FFF2-40B4-BE49-F238E27FC236}">
                  <a16:creationId xmlns:a16="http://schemas.microsoft.com/office/drawing/2014/main" id="{8052511A-DBEB-44EA-816A-8D7A212585AA}"/>
                </a:ext>
              </a:extLst>
            </p:cNvPr>
            <p:cNvGrpSpPr>
              <a:grpSpLocks/>
            </p:cNvGrpSpPr>
            <p:nvPr/>
          </p:nvGrpSpPr>
          <p:grpSpPr bwMode="auto">
            <a:xfrm>
              <a:off x="4749" y="668"/>
              <a:ext cx="581" cy="145"/>
              <a:chOff x="614" y="2568"/>
              <a:chExt cx="725" cy="139"/>
            </a:xfrm>
          </p:grpSpPr>
          <p:sp>
            <p:nvSpPr>
              <p:cNvPr id="112774" name="AutoShape 248">
                <a:extLst>
                  <a:ext uri="{FF2B5EF4-FFF2-40B4-BE49-F238E27FC236}">
                    <a16:creationId xmlns:a16="http://schemas.microsoft.com/office/drawing/2014/main" id="{807BFB01-2500-40E1-8DF3-156FE514D214}"/>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75" name="AutoShape 249">
                <a:extLst>
                  <a:ext uri="{FF2B5EF4-FFF2-40B4-BE49-F238E27FC236}">
                    <a16:creationId xmlns:a16="http://schemas.microsoft.com/office/drawing/2014/main" id="{B3981163-C8F3-4D75-9891-CE56535B4CD8}"/>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750" name="Rectangle 250">
              <a:extLst>
                <a:ext uri="{FF2B5EF4-FFF2-40B4-BE49-F238E27FC236}">
                  <a16:creationId xmlns:a16="http://schemas.microsoft.com/office/drawing/2014/main" id="{B8A9DAD0-FC5E-4B5F-A893-2716B5637966}"/>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2751" name="Group 251">
              <a:extLst>
                <a:ext uri="{FF2B5EF4-FFF2-40B4-BE49-F238E27FC236}">
                  <a16:creationId xmlns:a16="http://schemas.microsoft.com/office/drawing/2014/main" id="{6E907BC1-87CC-4159-A8D2-3121AC803CFD}"/>
                </a:ext>
              </a:extLst>
            </p:cNvPr>
            <p:cNvGrpSpPr>
              <a:grpSpLocks/>
            </p:cNvGrpSpPr>
            <p:nvPr/>
          </p:nvGrpSpPr>
          <p:grpSpPr bwMode="auto">
            <a:xfrm>
              <a:off x="4747" y="994"/>
              <a:ext cx="581" cy="134"/>
              <a:chOff x="614" y="2568"/>
              <a:chExt cx="725" cy="139"/>
            </a:xfrm>
          </p:grpSpPr>
          <p:sp>
            <p:nvSpPr>
              <p:cNvPr id="112772" name="AutoShape 252">
                <a:extLst>
                  <a:ext uri="{FF2B5EF4-FFF2-40B4-BE49-F238E27FC236}">
                    <a16:creationId xmlns:a16="http://schemas.microsoft.com/office/drawing/2014/main" id="{B80796E7-C79D-4B22-8ACF-3F18C07D3D8C}"/>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73" name="AutoShape 253">
                <a:extLst>
                  <a:ext uri="{FF2B5EF4-FFF2-40B4-BE49-F238E27FC236}">
                    <a16:creationId xmlns:a16="http://schemas.microsoft.com/office/drawing/2014/main" id="{B70F9465-9D7E-4512-927E-112312F837A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752" name="Rectangle 254">
              <a:extLst>
                <a:ext uri="{FF2B5EF4-FFF2-40B4-BE49-F238E27FC236}">
                  <a16:creationId xmlns:a16="http://schemas.microsoft.com/office/drawing/2014/main" id="{8F60BC40-FB0B-4E7B-90F4-7FEB12B2DEEB}"/>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53" name="Rectangle 255">
              <a:extLst>
                <a:ext uri="{FF2B5EF4-FFF2-40B4-BE49-F238E27FC236}">
                  <a16:creationId xmlns:a16="http://schemas.microsoft.com/office/drawing/2014/main" id="{A38D5012-A2BF-4187-8C5B-9A5733CAD1DE}"/>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2754" name="Group 256">
              <a:extLst>
                <a:ext uri="{FF2B5EF4-FFF2-40B4-BE49-F238E27FC236}">
                  <a16:creationId xmlns:a16="http://schemas.microsoft.com/office/drawing/2014/main" id="{966E3433-6EFC-43EA-A1A2-E807AB304599}"/>
                </a:ext>
              </a:extLst>
            </p:cNvPr>
            <p:cNvGrpSpPr>
              <a:grpSpLocks/>
            </p:cNvGrpSpPr>
            <p:nvPr/>
          </p:nvGrpSpPr>
          <p:grpSpPr bwMode="auto">
            <a:xfrm>
              <a:off x="4735" y="1627"/>
              <a:ext cx="582" cy="151"/>
              <a:chOff x="614" y="2568"/>
              <a:chExt cx="725" cy="139"/>
            </a:xfrm>
          </p:grpSpPr>
          <p:sp>
            <p:nvSpPr>
              <p:cNvPr id="112770" name="AutoShape 257">
                <a:extLst>
                  <a:ext uri="{FF2B5EF4-FFF2-40B4-BE49-F238E27FC236}">
                    <a16:creationId xmlns:a16="http://schemas.microsoft.com/office/drawing/2014/main" id="{394EFD52-35C7-4E56-8BE8-7E8E2A37C74C}"/>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71" name="AutoShape 258">
                <a:extLst>
                  <a:ext uri="{FF2B5EF4-FFF2-40B4-BE49-F238E27FC236}">
                    <a16:creationId xmlns:a16="http://schemas.microsoft.com/office/drawing/2014/main" id="{CE7A93CF-3055-44B4-BF83-85CB7B19C1F7}"/>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755" name="Freeform 259">
              <a:extLst>
                <a:ext uri="{FF2B5EF4-FFF2-40B4-BE49-F238E27FC236}">
                  <a16:creationId xmlns:a16="http://schemas.microsoft.com/office/drawing/2014/main" id="{FBE65615-E497-4BC6-A246-06BCF8274150}"/>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2756" name="Group 260">
              <a:extLst>
                <a:ext uri="{FF2B5EF4-FFF2-40B4-BE49-F238E27FC236}">
                  <a16:creationId xmlns:a16="http://schemas.microsoft.com/office/drawing/2014/main" id="{88A5E1C6-4E63-4A85-9168-586EDB5E73C0}"/>
                </a:ext>
              </a:extLst>
            </p:cNvPr>
            <p:cNvGrpSpPr>
              <a:grpSpLocks/>
            </p:cNvGrpSpPr>
            <p:nvPr/>
          </p:nvGrpSpPr>
          <p:grpSpPr bwMode="auto">
            <a:xfrm>
              <a:off x="4739" y="1327"/>
              <a:ext cx="582" cy="139"/>
              <a:chOff x="614" y="2568"/>
              <a:chExt cx="725" cy="139"/>
            </a:xfrm>
          </p:grpSpPr>
          <p:sp>
            <p:nvSpPr>
              <p:cNvPr id="112768" name="AutoShape 261">
                <a:extLst>
                  <a:ext uri="{FF2B5EF4-FFF2-40B4-BE49-F238E27FC236}">
                    <a16:creationId xmlns:a16="http://schemas.microsoft.com/office/drawing/2014/main" id="{FF979AE5-39B8-4A26-B9B2-8905BA6FA21D}"/>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69" name="AutoShape 262">
                <a:extLst>
                  <a:ext uri="{FF2B5EF4-FFF2-40B4-BE49-F238E27FC236}">
                    <a16:creationId xmlns:a16="http://schemas.microsoft.com/office/drawing/2014/main" id="{49F574EF-BFB7-4F1C-B333-0BD804E07F86}"/>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757" name="Rectangle 263">
              <a:extLst>
                <a:ext uri="{FF2B5EF4-FFF2-40B4-BE49-F238E27FC236}">
                  <a16:creationId xmlns:a16="http://schemas.microsoft.com/office/drawing/2014/main" id="{6D76FF2A-E60E-49FA-9D1D-BC8BA5230C4F}"/>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58" name="Freeform 264">
              <a:extLst>
                <a:ext uri="{FF2B5EF4-FFF2-40B4-BE49-F238E27FC236}">
                  <a16:creationId xmlns:a16="http://schemas.microsoft.com/office/drawing/2014/main" id="{5A3F2C10-A843-43FD-8F0E-3E3AB8395B12}"/>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759" name="Freeform 265">
              <a:extLst>
                <a:ext uri="{FF2B5EF4-FFF2-40B4-BE49-F238E27FC236}">
                  <a16:creationId xmlns:a16="http://schemas.microsoft.com/office/drawing/2014/main" id="{70E1EE8D-012F-46E7-BB09-DA2ED342E7DB}"/>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760" name="Oval 266">
              <a:extLst>
                <a:ext uri="{FF2B5EF4-FFF2-40B4-BE49-F238E27FC236}">
                  <a16:creationId xmlns:a16="http://schemas.microsoft.com/office/drawing/2014/main" id="{61BE5E58-BAE6-4C10-87FC-DBD82A0B997D}"/>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61" name="Freeform 267">
              <a:extLst>
                <a:ext uri="{FF2B5EF4-FFF2-40B4-BE49-F238E27FC236}">
                  <a16:creationId xmlns:a16="http://schemas.microsoft.com/office/drawing/2014/main" id="{BCA420E5-36E1-407A-9B75-E85D0476E6FC}"/>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762" name="AutoShape 268">
              <a:extLst>
                <a:ext uri="{FF2B5EF4-FFF2-40B4-BE49-F238E27FC236}">
                  <a16:creationId xmlns:a16="http://schemas.microsoft.com/office/drawing/2014/main" id="{674CC5BE-16EF-4776-98B2-025F5ED88148}"/>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63" name="AutoShape 269">
              <a:extLst>
                <a:ext uri="{FF2B5EF4-FFF2-40B4-BE49-F238E27FC236}">
                  <a16:creationId xmlns:a16="http://schemas.microsoft.com/office/drawing/2014/main" id="{8B165290-66E2-4221-A540-E2CB388DE909}"/>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64" name="Oval 270">
              <a:extLst>
                <a:ext uri="{FF2B5EF4-FFF2-40B4-BE49-F238E27FC236}">
                  <a16:creationId xmlns:a16="http://schemas.microsoft.com/office/drawing/2014/main" id="{DF5B6EF5-B243-4066-A9E5-46DACB85C83D}"/>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65" name="Oval 271">
              <a:extLst>
                <a:ext uri="{FF2B5EF4-FFF2-40B4-BE49-F238E27FC236}">
                  <a16:creationId xmlns:a16="http://schemas.microsoft.com/office/drawing/2014/main" id="{3F792BC5-DA4F-49F2-A268-405214A1700B}"/>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2766" name="Oval 272">
              <a:extLst>
                <a:ext uri="{FF2B5EF4-FFF2-40B4-BE49-F238E27FC236}">
                  <a16:creationId xmlns:a16="http://schemas.microsoft.com/office/drawing/2014/main" id="{04111691-10B0-4551-AC70-FEE62BD1C6A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67" name="Rectangle 273">
              <a:extLst>
                <a:ext uri="{FF2B5EF4-FFF2-40B4-BE49-F238E27FC236}">
                  <a16:creationId xmlns:a16="http://schemas.microsoft.com/office/drawing/2014/main" id="{32D9BB60-2C3D-403D-A694-CAF62E6765DA}"/>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12672" name="Group 274">
            <a:extLst>
              <a:ext uri="{FF2B5EF4-FFF2-40B4-BE49-F238E27FC236}">
                <a16:creationId xmlns:a16="http://schemas.microsoft.com/office/drawing/2014/main" id="{A7837A50-4287-4809-A26B-250FAD67DA82}"/>
              </a:ext>
            </a:extLst>
          </p:cNvPr>
          <p:cNvGrpSpPr>
            <a:grpSpLocks/>
          </p:cNvGrpSpPr>
          <p:nvPr/>
        </p:nvGrpSpPr>
        <p:grpSpPr bwMode="auto">
          <a:xfrm>
            <a:off x="7524750" y="2609850"/>
            <a:ext cx="377825" cy="576263"/>
            <a:chOff x="4140" y="429"/>
            <a:chExt cx="1425" cy="2396"/>
          </a:xfrm>
        </p:grpSpPr>
        <p:sp>
          <p:nvSpPr>
            <p:cNvPr id="112712" name="Freeform 275">
              <a:extLst>
                <a:ext uri="{FF2B5EF4-FFF2-40B4-BE49-F238E27FC236}">
                  <a16:creationId xmlns:a16="http://schemas.microsoft.com/office/drawing/2014/main" id="{7718A0E7-A09E-40E0-8575-FA063540D83D}"/>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713" name="Rectangle 276">
              <a:extLst>
                <a:ext uri="{FF2B5EF4-FFF2-40B4-BE49-F238E27FC236}">
                  <a16:creationId xmlns:a16="http://schemas.microsoft.com/office/drawing/2014/main" id="{4337DB30-A03E-488A-812E-51D84B9816FA}"/>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14" name="Freeform 277">
              <a:extLst>
                <a:ext uri="{FF2B5EF4-FFF2-40B4-BE49-F238E27FC236}">
                  <a16:creationId xmlns:a16="http://schemas.microsoft.com/office/drawing/2014/main" id="{61410A9E-8A54-4433-B1D5-ED5C16224E4A}"/>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715" name="Freeform 278">
              <a:extLst>
                <a:ext uri="{FF2B5EF4-FFF2-40B4-BE49-F238E27FC236}">
                  <a16:creationId xmlns:a16="http://schemas.microsoft.com/office/drawing/2014/main" id="{31E4A1D4-7363-4A56-BFDA-E8237C672ABA}"/>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716" name="Rectangle 279">
              <a:extLst>
                <a:ext uri="{FF2B5EF4-FFF2-40B4-BE49-F238E27FC236}">
                  <a16:creationId xmlns:a16="http://schemas.microsoft.com/office/drawing/2014/main" id="{316D6A3A-9CC1-4FB3-9772-798E6B128701}"/>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2717" name="Group 280">
              <a:extLst>
                <a:ext uri="{FF2B5EF4-FFF2-40B4-BE49-F238E27FC236}">
                  <a16:creationId xmlns:a16="http://schemas.microsoft.com/office/drawing/2014/main" id="{CCFB4CE7-4378-42A3-9073-0A60EFDC9450}"/>
                </a:ext>
              </a:extLst>
            </p:cNvPr>
            <p:cNvGrpSpPr>
              <a:grpSpLocks/>
            </p:cNvGrpSpPr>
            <p:nvPr/>
          </p:nvGrpSpPr>
          <p:grpSpPr bwMode="auto">
            <a:xfrm>
              <a:off x="4749" y="668"/>
              <a:ext cx="581" cy="145"/>
              <a:chOff x="614" y="2568"/>
              <a:chExt cx="725" cy="139"/>
            </a:xfrm>
          </p:grpSpPr>
          <p:sp>
            <p:nvSpPr>
              <p:cNvPr id="112742" name="AutoShape 281">
                <a:extLst>
                  <a:ext uri="{FF2B5EF4-FFF2-40B4-BE49-F238E27FC236}">
                    <a16:creationId xmlns:a16="http://schemas.microsoft.com/office/drawing/2014/main" id="{67A7859E-8851-490B-AD76-D1FC594C0513}"/>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43" name="AutoShape 282">
                <a:extLst>
                  <a:ext uri="{FF2B5EF4-FFF2-40B4-BE49-F238E27FC236}">
                    <a16:creationId xmlns:a16="http://schemas.microsoft.com/office/drawing/2014/main" id="{D1703E33-620D-490C-93B3-B75643410421}"/>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718" name="Rectangle 283">
              <a:extLst>
                <a:ext uri="{FF2B5EF4-FFF2-40B4-BE49-F238E27FC236}">
                  <a16:creationId xmlns:a16="http://schemas.microsoft.com/office/drawing/2014/main" id="{377EB4A9-6BF2-4E77-8144-FB1447106C26}"/>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2719" name="Group 284">
              <a:extLst>
                <a:ext uri="{FF2B5EF4-FFF2-40B4-BE49-F238E27FC236}">
                  <a16:creationId xmlns:a16="http://schemas.microsoft.com/office/drawing/2014/main" id="{0EC4B71D-8E72-4C89-A884-8E08322DF6A0}"/>
                </a:ext>
              </a:extLst>
            </p:cNvPr>
            <p:cNvGrpSpPr>
              <a:grpSpLocks/>
            </p:cNvGrpSpPr>
            <p:nvPr/>
          </p:nvGrpSpPr>
          <p:grpSpPr bwMode="auto">
            <a:xfrm>
              <a:off x="4747" y="994"/>
              <a:ext cx="581" cy="134"/>
              <a:chOff x="614" y="2568"/>
              <a:chExt cx="725" cy="139"/>
            </a:xfrm>
          </p:grpSpPr>
          <p:sp>
            <p:nvSpPr>
              <p:cNvPr id="112740" name="AutoShape 285">
                <a:extLst>
                  <a:ext uri="{FF2B5EF4-FFF2-40B4-BE49-F238E27FC236}">
                    <a16:creationId xmlns:a16="http://schemas.microsoft.com/office/drawing/2014/main" id="{E970F1EF-5CF7-44FE-A1A7-744AEED4AB5F}"/>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41" name="AutoShape 286">
                <a:extLst>
                  <a:ext uri="{FF2B5EF4-FFF2-40B4-BE49-F238E27FC236}">
                    <a16:creationId xmlns:a16="http://schemas.microsoft.com/office/drawing/2014/main" id="{C3E9FC0C-E48F-4C3F-83B9-2E86F2B36D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720" name="Rectangle 287">
              <a:extLst>
                <a:ext uri="{FF2B5EF4-FFF2-40B4-BE49-F238E27FC236}">
                  <a16:creationId xmlns:a16="http://schemas.microsoft.com/office/drawing/2014/main" id="{139DEF7C-CD9E-4D70-B46A-A32BFF2CB16B}"/>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21" name="Rectangle 288">
              <a:extLst>
                <a:ext uri="{FF2B5EF4-FFF2-40B4-BE49-F238E27FC236}">
                  <a16:creationId xmlns:a16="http://schemas.microsoft.com/office/drawing/2014/main" id="{3332B764-0F28-494A-86E0-A7B533A531DE}"/>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2722" name="Group 289">
              <a:extLst>
                <a:ext uri="{FF2B5EF4-FFF2-40B4-BE49-F238E27FC236}">
                  <a16:creationId xmlns:a16="http://schemas.microsoft.com/office/drawing/2014/main" id="{D9F9E9A1-9B8F-42FD-96D8-7A19A48EE3C1}"/>
                </a:ext>
              </a:extLst>
            </p:cNvPr>
            <p:cNvGrpSpPr>
              <a:grpSpLocks/>
            </p:cNvGrpSpPr>
            <p:nvPr/>
          </p:nvGrpSpPr>
          <p:grpSpPr bwMode="auto">
            <a:xfrm>
              <a:off x="4735" y="1627"/>
              <a:ext cx="582" cy="151"/>
              <a:chOff x="614" y="2568"/>
              <a:chExt cx="725" cy="139"/>
            </a:xfrm>
          </p:grpSpPr>
          <p:sp>
            <p:nvSpPr>
              <p:cNvPr id="112738" name="AutoShape 290">
                <a:extLst>
                  <a:ext uri="{FF2B5EF4-FFF2-40B4-BE49-F238E27FC236}">
                    <a16:creationId xmlns:a16="http://schemas.microsoft.com/office/drawing/2014/main" id="{E6F45C5E-C3C9-4E63-9B6D-D8727A599F9B}"/>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39" name="AutoShape 291">
                <a:extLst>
                  <a:ext uri="{FF2B5EF4-FFF2-40B4-BE49-F238E27FC236}">
                    <a16:creationId xmlns:a16="http://schemas.microsoft.com/office/drawing/2014/main" id="{DF97A186-11E6-4037-8B26-DE78DD35AE36}"/>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723" name="Freeform 292">
              <a:extLst>
                <a:ext uri="{FF2B5EF4-FFF2-40B4-BE49-F238E27FC236}">
                  <a16:creationId xmlns:a16="http://schemas.microsoft.com/office/drawing/2014/main" id="{E8966676-4411-428C-A62F-722BF7B49087}"/>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2724" name="Group 293">
              <a:extLst>
                <a:ext uri="{FF2B5EF4-FFF2-40B4-BE49-F238E27FC236}">
                  <a16:creationId xmlns:a16="http://schemas.microsoft.com/office/drawing/2014/main" id="{D0B5CE51-5F21-4477-A482-81E75B440E4E}"/>
                </a:ext>
              </a:extLst>
            </p:cNvPr>
            <p:cNvGrpSpPr>
              <a:grpSpLocks/>
            </p:cNvGrpSpPr>
            <p:nvPr/>
          </p:nvGrpSpPr>
          <p:grpSpPr bwMode="auto">
            <a:xfrm>
              <a:off x="4739" y="1327"/>
              <a:ext cx="582" cy="139"/>
              <a:chOff x="614" y="2568"/>
              <a:chExt cx="725" cy="139"/>
            </a:xfrm>
          </p:grpSpPr>
          <p:sp>
            <p:nvSpPr>
              <p:cNvPr id="112736" name="AutoShape 294">
                <a:extLst>
                  <a:ext uri="{FF2B5EF4-FFF2-40B4-BE49-F238E27FC236}">
                    <a16:creationId xmlns:a16="http://schemas.microsoft.com/office/drawing/2014/main" id="{C2CCD036-0168-4671-A374-B436C9FEDB80}"/>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37" name="AutoShape 295">
                <a:extLst>
                  <a:ext uri="{FF2B5EF4-FFF2-40B4-BE49-F238E27FC236}">
                    <a16:creationId xmlns:a16="http://schemas.microsoft.com/office/drawing/2014/main" id="{F650306A-48F9-406F-B8BA-F2CFE7EE7B72}"/>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725" name="Rectangle 296">
              <a:extLst>
                <a:ext uri="{FF2B5EF4-FFF2-40B4-BE49-F238E27FC236}">
                  <a16:creationId xmlns:a16="http://schemas.microsoft.com/office/drawing/2014/main" id="{82547799-FE90-4015-B600-4658A57A35E6}"/>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26" name="Freeform 297">
              <a:extLst>
                <a:ext uri="{FF2B5EF4-FFF2-40B4-BE49-F238E27FC236}">
                  <a16:creationId xmlns:a16="http://schemas.microsoft.com/office/drawing/2014/main" id="{0234265C-A6F2-45DC-81F6-3E327BFD1698}"/>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727" name="Freeform 298">
              <a:extLst>
                <a:ext uri="{FF2B5EF4-FFF2-40B4-BE49-F238E27FC236}">
                  <a16:creationId xmlns:a16="http://schemas.microsoft.com/office/drawing/2014/main" id="{6E6916F9-18FB-4E78-9571-A877FFF8621F}"/>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728" name="Oval 299">
              <a:extLst>
                <a:ext uri="{FF2B5EF4-FFF2-40B4-BE49-F238E27FC236}">
                  <a16:creationId xmlns:a16="http://schemas.microsoft.com/office/drawing/2014/main" id="{C1737247-CC7A-4A52-AB1D-D319E8BDC34F}"/>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29" name="Freeform 300">
              <a:extLst>
                <a:ext uri="{FF2B5EF4-FFF2-40B4-BE49-F238E27FC236}">
                  <a16:creationId xmlns:a16="http://schemas.microsoft.com/office/drawing/2014/main" id="{CA9FBD10-C54A-4AAE-B185-095D6CB307F3}"/>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730" name="AutoShape 301">
              <a:extLst>
                <a:ext uri="{FF2B5EF4-FFF2-40B4-BE49-F238E27FC236}">
                  <a16:creationId xmlns:a16="http://schemas.microsoft.com/office/drawing/2014/main" id="{0A3A4041-32D3-4E2E-9107-F3588EA41C48}"/>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31" name="AutoShape 302">
              <a:extLst>
                <a:ext uri="{FF2B5EF4-FFF2-40B4-BE49-F238E27FC236}">
                  <a16:creationId xmlns:a16="http://schemas.microsoft.com/office/drawing/2014/main" id="{F67D9BDA-B2A9-4999-A0B5-B85BE51758D6}"/>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32" name="Oval 303">
              <a:extLst>
                <a:ext uri="{FF2B5EF4-FFF2-40B4-BE49-F238E27FC236}">
                  <a16:creationId xmlns:a16="http://schemas.microsoft.com/office/drawing/2014/main" id="{4038BF86-E5A7-4174-9848-079EE8BC2942}"/>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33" name="Oval 304">
              <a:extLst>
                <a:ext uri="{FF2B5EF4-FFF2-40B4-BE49-F238E27FC236}">
                  <a16:creationId xmlns:a16="http://schemas.microsoft.com/office/drawing/2014/main" id="{256390B7-8D91-47DB-AAA4-37FCB9E7A1EB}"/>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2734" name="Oval 305">
              <a:extLst>
                <a:ext uri="{FF2B5EF4-FFF2-40B4-BE49-F238E27FC236}">
                  <a16:creationId xmlns:a16="http://schemas.microsoft.com/office/drawing/2014/main" id="{F6D1D695-D8F6-42A5-9F67-9F98228BB62D}"/>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35" name="Rectangle 306">
              <a:extLst>
                <a:ext uri="{FF2B5EF4-FFF2-40B4-BE49-F238E27FC236}">
                  <a16:creationId xmlns:a16="http://schemas.microsoft.com/office/drawing/2014/main" id="{E9AEB0E2-8828-4A35-ACE1-7EF387C8D27F}"/>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12673" name="Group 307">
            <a:extLst>
              <a:ext uri="{FF2B5EF4-FFF2-40B4-BE49-F238E27FC236}">
                <a16:creationId xmlns:a16="http://schemas.microsoft.com/office/drawing/2014/main" id="{178AE5DF-A80D-4122-8F29-30CE308AA749}"/>
              </a:ext>
            </a:extLst>
          </p:cNvPr>
          <p:cNvGrpSpPr>
            <a:grpSpLocks/>
          </p:cNvGrpSpPr>
          <p:nvPr/>
        </p:nvGrpSpPr>
        <p:grpSpPr bwMode="auto">
          <a:xfrm>
            <a:off x="6784975" y="5027613"/>
            <a:ext cx="377825" cy="576262"/>
            <a:chOff x="4140" y="429"/>
            <a:chExt cx="1425" cy="2396"/>
          </a:xfrm>
        </p:grpSpPr>
        <p:sp>
          <p:nvSpPr>
            <p:cNvPr id="112680" name="Freeform 308">
              <a:extLst>
                <a:ext uri="{FF2B5EF4-FFF2-40B4-BE49-F238E27FC236}">
                  <a16:creationId xmlns:a16="http://schemas.microsoft.com/office/drawing/2014/main" id="{46988EE4-2127-4A92-B93F-3CFAFBDB89D3}"/>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81" name="Rectangle 309">
              <a:extLst>
                <a:ext uri="{FF2B5EF4-FFF2-40B4-BE49-F238E27FC236}">
                  <a16:creationId xmlns:a16="http://schemas.microsoft.com/office/drawing/2014/main" id="{8BD18CF2-599B-4FBD-A7D6-84265DE7272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682" name="Freeform 310">
              <a:extLst>
                <a:ext uri="{FF2B5EF4-FFF2-40B4-BE49-F238E27FC236}">
                  <a16:creationId xmlns:a16="http://schemas.microsoft.com/office/drawing/2014/main" id="{17D10EFC-FD6F-4F14-93FF-3FFB8324107A}"/>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83" name="Freeform 311">
              <a:extLst>
                <a:ext uri="{FF2B5EF4-FFF2-40B4-BE49-F238E27FC236}">
                  <a16:creationId xmlns:a16="http://schemas.microsoft.com/office/drawing/2014/main" id="{64CAB4C5-1091-489F-A7EC-74F77EAA1F20}"/>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84" name="Rectangle 312">
              <a:extLst>
                <a:ext uri="{FF2B5EF4-FFF2-40B4-BE49-F238E27FC236}">
                  <a16:creationId xmlns:a16="http://schemas.microsoft.com/office/drawing/2014/main" id="{E18AB8A7-9A38-49CC-B765-C75EA968FA5A}"/>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2685" name="Group 313">
              <a:extLst>
                <a:ext uri="{FF2B5EF4-FFF2-40B4-BE49-F238E27FC236}">
                  <a16:creationId xmlns:a16="http://schemas.microsoft.com/office/drawing/2014/main" id="{95AB3BFC-3E27-47EB-BC4C-5EE4D462DF37}"/>
                </a:ext>
              </a:extLst>
            </p:cNvPr>
            <p:cNvGrpSpPr>
              <a:grpSpLocks/>
            </p:cNvGrpSpPr>
            <p:nvPr/>
          </p:nvGrpSpPr>
          <p:grpSpPr bwMode="auto">
            <a:xfrm>
              <a:off x="4749" y="668"/>
              <a:ext cx="581" cy="145"/>
              <a:chOff x="614" y="2568"/>
              <a:chExt cx="725" cy="139"/>
            </a:xfrm>
          </p:grpSpPr>
          <p:sp>
            <p:nvSpPr>
              <p:cNvPr id="112710" name="AutoShape 314">
                <a:extLst>
                  <a:ext uri="{FF2B5EF4-FFF2-40B4-BE49-F238E27FC236}">
                    <a16:creationId xmlns:a16="http://schemas.microsoft.com/office/drawing/2014/main" id="{22A83BDF-B461-4DC8-85E6-D323FFFBEF54}"/>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11" name="AutoShape 315">
                <a:extLst>
                  <a:ext uri="{FF2B5EF4-FFF2-40B4-BE49-F238E27FC236}">
                    <a16:creationId xmlns:a16="http://schemas.microsoft.com/office/drawing/2014/main" id="{A6BDA8D0-396D-4543-AA17-4916EA031695}"/>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686" name="Rectangle 316">
              <a:extLst>
                <a:ext uri="{FF2B5EF4-FFF2-40B4-BE49-F238E27FC236}">
                  <a16:creationId xmlns:a16="http://schemas.microsoft.com/office/drawing/2014/main" id="{C82AD5E7-9B2E-4538-967B-95203E80756E}"/>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2687" name="Group 317">
              <a:extLst>
                <a:ext uri="{FF2B5EF4-FFF2-40B4-BE49-F238E27FC236}">
                  <a16:creationId xmlns:a16="http://schemas.microsoft.com/office/drawing/2014/main" id="{40AD05F4-374F-489B-9DB6-5AC30AB8D8D4}"/>
                </a:ext>
              </a:extLst>
            </p:cNvPr>
            <p:cNvGrpSpPr>
              <a:grpSpLocks/>
            </p:cNvGrpSpPr>
            <p:nvPr/>
          </p:nvGrpSpPr>
          <p:grpSpPr bwMode="auto">
            <a:xfrm>
              <a:off x="4747" y="994"/>
              <a:ext cx="581" cy="134"/>
              <a:chOff x="614" y="2568"/>
              <a:chExt cx="725" cy="139"/>
            </a:xfrm>
          </p:grpSpPr>
          <p:sp>
            <p:nvSpPr>
              <p:cNvPr id="112708" name="AutoShape 318">
                <a:extLst>
                  <a:ext uri="{FF2B5EF4-FFF2-40B4-BE49-F238E27FC236}">
                    <a16:creationId xmlns:a16="http://schemas.microsoft.com/office/drawing/2014/main" id="{006BD423-7058-491B-AD12-76F5AC7AE678}"/>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09" name="AutoShape 319">
                <a:extLst>
                  <a:ext uri="{FF2B5EF4-FFF2-40B4-BE49-F238E27FC236}">
                    <a16:creationId xmlns:a16="http://schemas.microsoft.com/office/drawing/2014/main" id="{E5EE5A68-12D0-439C-BF9E-9FAEAFFDD0FF}"/>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688" name="Rectangle 320">
              <a:extLst>
                <a:ext uri="{FF2B5EF4-FFF2-40B4-BE49-F238E27FC236}">
                  <a16:creationId xmlns:a16="http://schemas.microsoft.com/office/drawing/2014/main" id="{47D3C9FF-D13F-4DC7-BC21-92052550655F}"/>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689" name="Rectangle 321">
              <a:extLst>
                <a:ext uri="{FF2B5EF4-FFF2-40B4-BE49-F238E27FC236}">
                  <a16:creationId xmlns:a16="http://schemas.microsoft.com/office/drawing/2014/main" id="{90AC699C-F61A-40CC-A184-F140BEB090F6}"/>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2690" name="Group 322">
              <a:extLst>
                <a:ext uri="{FF2B5EF4-FFF2-40B4-BE49-F238E27FC236}">
                  <a16:creationId xmlns:a16="http://schemas.microsoft.com/office/drawing/2014/main" id="{755B8DB2-D834-4D02-BE84-B5DE29214372}"/>
                </a:ext>
              </a:extLst>
            </p:cNvPr>
            <p:cNvGrpSpPr>
              <a:grpSpLocks/>
            </p:cNvGrpSpPr>
            <p:nvPr/>
          </p:nvGrpSpPr>
          <p:grpSpPr bwMode="auto">
            <a:xfrm>
              <a:off x="4735" y="1627"/>
              <a:ext cx="582" cy="151"/>
              <a:chOff x="614" y="2568"/>
              <a:chExt cx="725" cy="139"/>
            </a:xfrm>
          </p:grpSpPr>
          <p:sp>
            <p:nvSpPr>
              <p:cNvPr id="112706" name="AutoShape 323">
                <a:extLst>
                  <a:ext uri="{FF2B5EF4-FFF2-40B4-BE49-F238E27FC236}">
                    <a16:creationId xmlns:a16="http://schemas.microsoft.com/office/drawing/2014/main" id="{F5C9287B-C0E4-4596-B8EE-15272649CE1B}"/>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07" name="AutoShape 324">
                <a:extLst>
                  <a:ext uri="{FF2B5EF4-FFF2-40B4-BE49-F238E27FC236}">
                    <a16:creationId xmlns:a16="http://schemas.microsoft.com/office/drawing/2014/main" id="{198E7E8B-3B62-41FB-AD20-2F9B31E56D7B}"/>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691" name="Freeform 325">
              <a:extLst>
                <a:ext uri="{FF2B5EF4-FFF2-40B4-BE49-F238E27FC236}">
                  <a16:creationId xmlns:a16="http://schemas.microsoft.com/office/drawing/2014/main" id="{00FDDEE5-5D93-4A28-B6EB-BDC7DC44D71B}"/>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2692" name="Group 326">
              <a:extLst>
                <a:ext uri="{FF2B5EF4-FFF2-40B4-BE49-F238E27FC236}">
                  <a16:creationId xmlns:a16="http://schemas.microsoft.com/office/drawing/2014/main" id="{74ED9019-8D5F-4ED0-9F67-FF5555D31825}"/>
                </a:ext>
              </a:extLst>
            </p:cNvPr>
            <p:cNvGrpSpPr>
              <a:grpSpLocks/>
            </p:cNvGrpSpPr>
            <p:nvPr/>
          </p:nvGrpSpPr>
          <p:grpSpPr bwMode="auto">
            <a:xfrm>
              <a:off x="4739" y="1327"/>
              <a:ext cx="582" cy="139"/>
              <a:chOff x="614" y="2568"/>
              <a:chExt cx="725" cy="139"/>
            </a:xfrm>
          </p:grpSpPr>
          <p:sp>
            <p:nvSpPr>
              <p:cNvPr id="112704" name="AutoShape 327">
                <a:extLst>
                  <a:ext uri="{FF2B5EF4-FFF2-40B4-BE49-F238E27FC236}">
                    <a16:creationId xmlns:a16="http://schemas.microsoft.com/office/drawing/2014/main" id="{2F6791C2-6222-4F38-BA6C-6AD7B47146C6}"/>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05" name="AutoShape 328">
                <a:extLst>
                  <a:ext uri="{FF2B5EF4-FFF2-40B4-BE49-F238E27FC236}">
                    <a16:creationId xmlns:a16="http://schemas.microsoft.com/office/drawing/2014/main" id="{711289DA-224A-40FF-9D96-E437A557FA9C}"/>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2693" name="Rectangle 329">
              <a:extLst>
                <a:ext uri="{FF2B5EF4-FFF2-40B4-BE49-F238E27FC236}">
                  <a16:creationId xmlns:a16="http://schemas.microsoft.com/office/drawing/2014/main" id="{2759304B-D9CF-4CB8-B316-62E701F8DC2D}"/>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694" name="Freeform 330">
              <a:extLst>
                <a:ext uri="{FF2B5EF4-FFF2-40B4-BE49-F238E27FC236}">
                  <a16:creationId xmlns:a16="http://schemas.microsoft.com/office/drawing/2014/main" id="{BA5E3F2D-7940-414B-8A54-126C07944284}"/>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95" name="Freeform 331">
              <a:extLst>
                <a:ext uri="{FF2B5EF4-FFF2-40B4-BE49-F238E27FC236}">
                  <a16:creationId xmlns:a16="http://schemas.microsoft.com/office/drawing/2014/main" id="{B28949F3-3269-4209-AC1D-B330723D72A6}"/>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96" name="Oval 332">
              <a:extLst>
                <a:ext uri="{FF2B5EF4-FFF2-40B4-BE49-F238E27FC236}">
                  <a16:creationId xmlns:a16="http://schemas.microsoft.com/office/drawing/2014/main" id="{CB819342-82BE-452E-B4FF-ACD57DB9D08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697" name="Freeform 333">
              <a:extLst>
                <a:ext uri="{FF2B5EF4-FFF2-40B4-BE49-F238E27FC236}">
                  <a16:creationId xmlns:a16="http://schemas.microsoft.com/office/drawing/2014/main" id="{B43E5883-D146-4F38-8D0C-8F5820F44A06}"/>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98" name="AutoShape 334">
              <a:extLst>
                <a:ext uri="{FF2B5EF4-FFF2-40B4-BE49-F238E27FC236}">
                  <a16:creationId xmlns:a16="http://schemas.microsoft.com/office/drawing/2014/main" id="{BBFCA26C-E683-42AE-B284-EA8E2DEEF81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699" name="AutoShape 335">
              <a:extLst>
                <a:ext uri="{FF2B5EF4-FFF2-40B4-BE49-F238E27FC236}">
                  <a16:creationId xmlns:a16="http://schemas.microsoft.com/office/drawing/2014/main" id="{CA98649E-6FD6-402B-B047-A5B38A4F8AFE}"/>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00" name="Oval 336">
              <a:extLst>
                <a:ext uri="{FF2B5EF4-FFF2-40B4-BE49-F238E27FC236}">
                  <a16:creationId xmlns:a16="http://schemas.microsoft.com/office/drawing/2014/main" id="{FFB828F7-E82F-4CF0-B924-C093CC749360}"/>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01" name="Oval 337">
              <a:extLst>
                <a:ext uri="{FF2B5EF4-FFF2-40B4-BE49-F238E27FC236}">
                  <a16:creationId xmlns:a16="http://schemas.microsoft.com/office/drawing/2014/main" id="{B8009A7B-2EFB-4266-996B-32FA98D3FE7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2702" name="Oval 338">
              <a:extLst>
                <a:ext uri="{FF2B5EF4-FFF2-40B4-BE49-F238E27FC236}">
                  <a16:creationId xmlns:a16="http://schemas.microsoft.com/office/drawing/2014/main" id="{FF493B8E-C471-4F87-B8E0-D5B2BFCC57C8}"/>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2703" name="Rectangle 339">
              <a:extLst>
                <a:ext uri="{FF2B5EF4-FFF2-40B4-BE49-F238E27FC236}">
                  <a16:creationId xmlns:a16="http://schemas.microsoft.com/office/drawing/2014/main" id="{8EF5DC1E-808B-4D14-9B6E-CABB2AF7846F}"/>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12674" name="Group 340">
            <a:extLst>
              <a:ext uri="{FF2B5EF4-FFF2-40B4-BE49-F238E27FC236}">
                <a16:creationId xmlns:a16="http://schemas.microsoft.com/office/drawing/2014/main" id="{C31F475A-14AE-4BB0-B060-0CDDBEFD294A}"/>
              </a:ext>
            </a:extLst>
          </p:cNvPr>
          <p:cNvGrpSpPr>
            <a:grpSpLocks/>
          </p:cNvGrpSpPr>
          <p:nvPr/>
        </p:nvGrpSpPr>
        <p:grpSpPr bwMode="auto">
          <a:xfrm>
            <a:off x="5580063" y="5092700"/>
            <a:ext cx="525462" cy="557213"/>
            <a:chOff x="-44" y="1473"/>
            <a:chExt cx="981" cy="1105"/>
          </a:xfrm>
        </p:grpSpPr>
        <p:pic>
          <p:nvPicPr>
            <p:cNvPr id="112678" name="Picture 341" descr="desktop_computer_stylized_medium">
              <a:extLst>
                <a:ext uri="{FF2B5EF4-FFF2-40B4-BE49-F238E27FC236}">
                  <a16:creationId xmlns:a16="http://schemas.microsoft.com/office/drawing/2014/main" id="{9D8A2F5F-F826-4893-AB00-4FBE2A15A6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9" name="Freeform 342">
              <a:extLst>
                <a:ext uri="{FF2B5EF4-FFF2-40B4-BE49-F238E27FC236}">
                  <a16:creationId xmlns:a16="http://schemas.microsoft.com/office/drawing/2014/main" id="{9C3AC2F8-B43D-4E4B-A907-59A4A58514B5}"/>
                </a:ext>
              </a:extLst>
            </p:cNvPr>
            <p:cNvSpPr>
              <a:spLocks/>
            </p:cNvSpPr>
            <p:nvPr/>
          </p:nvSpPr>
          <p:spPr bwMode="auto">
            <a:xfrm flipH="1">
              <a:off x="374" y="1579"/>
              <a:ext cx="477" cy="506"/>
            </a:xfrm>
            <a:custGeom>
              <a:avLst/>
              <a:gdLst>
                <a:gd name="T0" fmla="*/ 0 w 356"/>
                <a:gd name="T1" fmla="*/ 0 h 368"/>
                <a:gd name="T2" fmla="*/ 2147483646 w 356"/>
                <a:gd name="T3" fmla="*/ 2147483646 h 368"/>
                <a:gd name="T4" fmla="*/ 2147483646 w 356"/>
                <a:gd name="T5" fmla="*/ 2147483646 h 368"/>
                <a:gd name="T6" fmla="*/ 2147483646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12675" name="Group 343">
            <a:extLst>
              <a:ext uri="{FF2B5EF4-FFF2-40B4-BE49-F238E27FC236}">
                <a16:creationId xmlns:a16="http://schemas.microsoft.com/office/drawing/2014/main" id="{67E37642-BBF8-40E8-BFCF-628977380333}"/>
              </a:ext>
            </a:extLst>
          </p:cNvPr>
          <p:cNvGrpSpPr>
            <a:grpSpLocks/>
          </p:cNvGrpSpPr>
          <p:nvPr/>
        </p:nvGrpSpPr>
        <p:grpSpPr bwMode="auto">
          <a:xfrm>
            <a:off x="6103938" y="5081588"/>
            <a:ext cx="525462" cy="557212"/>
            <a:chOff x="-44" y="1473"/>
            <a:chExt cx="981" cy="1105"/>
          </a:xfrm>
        </p:grpSpPr>
        <p:pic>
          <p:nvPicPr>
            <p:cNvPr id="112676" name="Picture 344" descr="desktop_computer_stylized_medium">
              <a:extLst>
                <a:ext uri="{FF2B5EF4-FFF2-40B4-BE49-F238E27FC236}">
                  <a16:creationId xmlns:a16="http://schemas.microsoft.com/office/drawing/2014/main" id="{1A943C36-7A74-4050-8598-7ADEF24E92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7" name="Freeform 345">
              <a:extLst>
                <a:ext uri="{FF2B5EF4-FFF2-40B4-BE49-F238E27FC236}">
                  <a16:creationId xmlns:a16="http://schemas.microsoft.com/office/drawing/2014/main" id="{634C5E57-AB20-4597-8A73-34896211523B}"/>
                </a:ext>
              </a:extLst>
            </p:cNvPr>
            <p:cNvSpPr>
              <a:spLocks/>
            </p:cNvSpPr>
            <p:nvPr/>
          </p:nvSpPr>
          <p:spPr bwMode="auto">
            <a:xfrm flipH="1">
              <a:off x="374" y="1579"/>
              <a:ext cx="477" cy="506"/>
            </a:xfrm>
            <a:custGeom>
              <a:avLst/>
              <a:gdLst>
                <a:gd name="T0" fmla="*/ 0 w 356"/>
                <a:gd name="T1" fmla="*/ 0 h 368"/>
                <a:gd name="T2" fmla="*/ 2147483646 w 356"/>
                <a:gd name="T3" fmla="*/ 2147483646 h 368"/>
                <a:gd name="T4" fmla="*/ 2147483646 w 356"/>
                <a:gd name="T5" fmla="*/ 2147483646 h 368"/>
                <a:gd name="T6" fmla="*/ 2147483646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515997E5-1DCB-4B42-8B1A-CDABED54B5F6}"/>
                  </a:ext>
                </a:extLst>
              </p14:cNvPr>
              <p14:cNvContentPartPr/>
              <p14:nvPr/>
            </p14:nvContentPartPr>
            <p14:xfrm>
              <a:off x="2861640" y="2286000"/>
              <a:ext cx="5476320" cy="2787840"/>
            </p14:xfrm>
          </p:contentPart>
        </mc:Choice>
        <mc:Fallback xmlns="">
          <p:pic>
            <p:nvPicPr>
              <p:cNvPr id="2" name="Ink 1">
                <a:extLst>
                  <a:ext uri="{FF2B5EF4-FFF2-40B4-BE49-F238E27FC236}">
                    <a16:creationId xmlns:a16="http://schemas.microsoft.com/office/drawing/2014/main" id="{515997E5-1DCB-4B42-8B1A-CDABED54B5F6}"/>
                  </a:ext>
                </a:extLst>
              </p:cNvPr>
              <p:cNvPicPr/>
              <p:nvPr/>
            </p:nvPicPr>
            <p:blipFill>
              <a:blip r:embed="rId6"/>
              <a:stretch>
                <a:fillRect/>
              </a:stretch>
            </p:blipFill>
            <p:spPr>
              <a:xfrm>
                <a:off x="2845440" y="2269800"/>
                <a:ext cx="5508720" cy="28202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329"/>
                                        </p:tgtEl>
                                        <p:attrNameLst>
                                          <p:attrName>style.visibility</p:attrName>
                                        </p:attrNameLst>
                                      </p:cBhvr>
                                      <p:to>
                                        <p:strVal val="visible"/>
                                      </p:to>
                                    </p:set>
                                    <p:animEffect transition="in" filter="dissolve">
                                      <p:cBhvr>
                                        <p:cTn id="7" dur="500"/>
                                        <p:tgtEl>
                                          <p:spTgt spid="832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330"/>
                                        </p:tgtEl>
                                        <p:attrNameLst>
                                          <p:attrName>style.visibility</p:attrName>
                                        </p:attrNameLst>
                                      </p:cBhvr>
                                      <p:to>
                                        <p:strVal val="visible"/>
                                      </p:to>
                                    </p:set>
                                    <p:animEffect transition="in" filter="dissolve">
                                      <p:cBhvr>
                                        <p:cTn id="10" dur="500"/>
                                        <p:tgtEl>
                                          <p:spTgt spid="8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9" grpId="0" animBg="1"/>
      <p:bldP spid="833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a:extLst>
              <a:ext uri="{FF2B5EF4-FFF2-40B4-BE49-F238E27FC236}">
                <a16:creationId xmlns:a16="http://schemas.microsoft.com/office/drawing/2014/main" id="{B1E9A447-971A-41C3-80FB-32397B662F6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14690" name="Rectangle 8">
            <a:extLst>
              <a:ext uri="{FF2B5EF4-FFF2-40B4-BE49-F238E27FC236}">
                <a16:creationId xmlns:a16="http://schemas.microsoft.com/office/drawing/2014/main" id="{9E3BB65E-1FEA-4A0E-B6FE-56E4789EFE1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A49ECFA8-16BB-47AE-A28B-463B1D66B34C}" type="slidenum">
              <a:rPr lang="en-US" altLang="en-US" sz="1200" smtClean="0">
                <a:latin typeface="Tahoma" panose="020B0604030504040204" pitchFamily="34" charset="0"/>
              </a:rPr>
              <a:pPr>
                <a:lnSpc>
                  <a:spcPct val="100000"/>
                </a:lnSpc>
                <a:spcBef>
                  <a:spcPct val="0"/>
                </a:spcBef>
                <a:buClrTx/>
                <a:buSzTx/>
                <a:buFontTx/>
                <a:buNone/>
              </a:pPr>
              <a:t>42</a:t>
            </a:fld>
            <a:endParaRPr lang="en-US" altLang="en-US" sz="1200">
              <a:latin typeface="Tahoma" panose="020B0604030504040204" pitchFamily="34" charset="0"/>
            </a:endParaRPr>
          </a:p>
        </p:txBody>
      </p:sp>
      <p:sp>
        <p:nvSpPr>
          <p:cNvPr id="114691" name="Rectangle 4">
            <a:extLst>
              <a:ext uri="{FF2B5EF4-FFF2-40B4-BE49-F238E27FC236}">
                <a16:creationId xmlns:a16="http://schemas.microsoft.com/office/drawing/2014/main" id="{208EF16F-461C-4A35-BB1C-1B122AB4FD1B}"/>
              </a:ext>
            </a:extLst>
          </p:cNvPr>
          <p:cNvSpPr>
            <a:spLocks noChangeArrowheads="1"/>
          </p:cNvSpPr>
          <p:nvPr/>
        </p:nvSpPr>
        <p:spPr bwMode="auto">
          <a:xfrm>
            <a:off x="398463" y="1335088"/>
            <a:ext cx="4370387"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buFont typeface="Wingdings" panose="05000000000000000000" pitchFamily="2" charset="2"/>
              <a:buNone/>
            </a:pPr>
            <a:r>
              <a:rPr lang="en-US" altLang="en-US" i="1">
                <a:solidFill>
                  <a:srgbClr val="CC0000"/>
                </a:solidFill>
              </a:rPr>
              <a:t>assumptions:</a:t>
            </a:r>
          </a:p>
          <a:p>
            <a:r>
              <a:rPr lang="en-US" altLang="en-US" sz="2000"/>
              <a:t>avg object size: 100K bits</a:t>
            </a:r>
          </a:p>
          <a:p>
            <a:r>
              <a:rPr lang="en-US" altLang="en-US" sz="2000"/>
              <a:t>avg request rate from browsers to origin servers:15/sec</a:t>
            </a:r>
          </a:p>
          <a:p>
            <a:r>
              <a:rPr lang="en-US" altLang="en-US" sz="2000"/>
              <a:t>avg data rate to browsers: 1.50 Mbps</a:t>
            </a:r>
          </a:p>
          <a:p>
            <a:r>
              <a:rPr lang="en-US" altLang="en-US" sz="2000"/>
              <a:t>RTT from router on the Internet side to any origin server: 2 sec</a:t>
            </a:r>
          </a:p>
          <a:p>
            <a:r>
              <a:rPr lang="en-US" altLang="en-US" sz="2000"/>
              <a:t>access link rate: 1.54 Mbps</a:t>
            </a:r>
          </a:p>
          <a:p>
            <a:pPr>
              <a:spcBef>
                <a:spcPct val="45000"/>
              </a:spcBef>
              <a:buFont typeface="Wingdings" panose="05000000000000000000" pitchFamily="2" charset="2"/>
              <a:buNone/>
            </a:pPr>
            <a:r>
              <a:rPr lang="en-US" altLang="en-US" sz="2400" i="1">
                <a:solidFill>
                  <a:srgbClr val="CC0000"/>
                </a:solidFill>
              </a:rPr>
              <a:t>consequences:</a:t>
            </a:r>
          </a:p>
          <a:p>
            <a:r>
              <a:rPr lang="en-US" altLang="en-US" sz="1800"/>
              <a:t>LAN utilization: 15%</a:t>
            </a:r>
          </a:p>
          <a:p>
            <a:r>
              <a:rPr lang="en-US" altLang="en-US" sz="1800"/>
              <a:t>access link utilization = </a:t>
            </a:r>
            <a:r>
              <a:rPr lang="en-US" altLang="en-US" sz="1800">
                <a:solidFill>
                  <a:srgbClr val="CC0000"/>
                </a:solidFill>
              </a:rPr>
              <a:t>99%</a:t>
            </a:r>
          </a:p>
          <a:p>
            <a:r>
              <a:rPr lang="en-US" altLang="en-US" sz="1800"/>
              <a:t>total delay   = Internet delay + access delay + LAN delay</a:t>
            </a:r>
          </a:p>
          <a:p>
            <a:pPr>
              <a:buFont typeface="Wingdings" panose="05000000000000000000" pitchFamily="2" charset="2"/>
              <a:buNone/>
            </a:pPr>
            <a:r>
              <a:rPr lang="en-US" altLang="en-US" sz="1800"/>
              <a:t>     =  2 sec + minutes + usecs</a:t>
            </a:r>
          </a:p>
          <a:p>
            <a:endParaRPr lang="en-US" altLang="en-US" sz="2000"/>
          </a:p>
          <a:p>
            <a:endParaRPr lang="en-US" altLang="en-US" sz="2000"/>
          </a:p>
        </p:txBody>
      </p:sp>
      <p:pic>
        <p:nvPicPr>
          <p:cNvPr id="114692" name="Picture 2" descr="underline_base">
            <a:extLst>
              <a:ext uri="{FF2B5EF4-FFF2-40B4-BE49-F238E27FC236}">
                <a16:creationId xmlns:a16="http://schemas.microsoft.com/office/drawing/2014/main" id="{84B8ED92-7850-421C-8E29-4F3F6FDC617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950" y="806450"/>
            <a:ext cx="36560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Rectangle 3">
            <a:extLst>
              <a:ext uri="{FF2B5EF4-FFF2-40B4-BE49-F238E27FC236}">
                <a16:creationId xmlns:a16="http://schemas.microsoft.com/office/drawing/2014/main" id="{A986022D-74B1-4481-B043-BB71D81D22E5}"/>
              </a:ext>
            </a:extLst>
          </p:cNvPr>
          <p:cNvSpPr>
            <a:spLocks noGrp="1" noChangeArrowheads="1"/>
          </p:cNvSpPr>
          <p:nvPr>
            <p:ph type="title" idx="4294967295"/>
          </p:nvPr>
        </p:nvSpPr>
        <p:spPr>
          <a:xfrm>
            <a:off x="403225" y="269875"/>
            <a:ext cx="7772400" cy="663575"/>
          </a:xfrm>
        </p:spPr>
        <p:txBody>
          <a:bodyPr/>
          <a:lstStyle/>
          <a:p>
            <a:r>
              <a:rPr lang="en-US" altLang="en-US" sz="4000">
                <a:ea typeface="ＭＳ Ｐゴシック" panose="020B0600070205080204" pitchFamily="34" charset="-128"/>
              </a:rPr>
              <a:t>Caching example: </a:t>
            </a:r>
            <a:r>
              <a:rPr lang="en-US" altLang="en-US" sz="3600">
                <a:ea typeface="ＭＳ Ｐゴシック" panose="020B0600070205080204" pitchFamily="34" charset="-128"/>
              </a:rPr>
              <a:t>fatter access link</a:t>
            </a:r>
            <a:r>
              <a:rPr lang="en-US" altLang="en-US" sz="4000">
                <a:ea typeface="ＭＳ Ｐゴシック" panose="020B0600070205080204" pitchFamily="34" charset="-128"/>
              </a:rPr>
              <a:t> </a:t>
            </a:r>
            <a:endParaRPr lang="en-US" altLang="en-US">
              <a:ea typeface="ＭＳ Ｐゴシック" panose="020B0600070205080204" pitchFamily="34" charset="-128"/>
            </a:endParaRPr>
          </a:p>
        </p:txBody>
      </p:sp>
      <p:sp>
        <p:nvSpPr>
          <p:cNvPr id="114694" name="Text Box 50">
            <a:extLst>
              <a:ext uri="{FF2B5EF4-FFF2-40B4-BE49-F238E27FC236}">
                <a16:creationId xmlns:a16="http://schemas.microsoft.com/office/drawing/2014/main" id="{E02E7AC9-9AB7-492A-8C6E-04B9078D13E8}"/>
              </a:ext>
            </a:extLst>
          </p:cNvPr>
          <p:cNvSpPr txBox="1">
            <a:spLocks noChangeArrowheads="1"/>
          </p:cNvSpPr>
          <p:nvPr/>
        </p:nvSpPr>
        <p:spPr bwMode="auto">
          <a:xfrm>
            <a:off x="7696200" y="1824038"/>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100000"/>
              </a:lnSpc>
              <a:spcBef>
                <a:spcPct val="0"/>
              </a:spcBef>
              <a:buClrTx/>
              <a:buSzTx/>
              <a:buFontTx/>
              <a:buNone/>
            </a:pPr>
            <a:r>
              <a:rPr lang="en-US" altLang="en-US" sz="1800">
                <a:latin typeface="Arial" panose="020B0604020202020204" pitchFamily="34" charset="0"/>
              </a:rPr>
              <a:t>origin</a:t>
            </a:r>
          </a:p>
          <a:p>
            <a:pPr algn="r">
              <a:lnSpc>
                <a:spcPct val="100000"/>
              </a:lnSpc>
              <a:spcBef>
                <a:spcPct val="0"/>
              </a:spcBef>
              <a:buClrTx/>
              <a:buSzTx/>
              <a:buFontTx/>
              <a:buNone/>
            </a:pPr>
            <a:r>
              <a:rPr lang="en-US" altLang="en-US" sz="1800">
                <a:latin typeface="Arial" panose="020B0604020202020204" pitchFamily="34" charset="0"/>
              </a:rPr>
              <a:t>servers</a:t>
            </a:r>
          </a:p>
        </p:txBody>
      </p:sp>
      <p:sp>
        <p:nvSpPr>
          <p:cNvPr id="114695" name="Text Box 99">
            <a:extLst>
              <a:ext uri="{FF2B5EF4-FFF2-40B4-BE49-F238E27FC236}">
                <a16:creationId xmlns:a16="http://schemas.microsoft.com/office/drawing/2014/main" id="{F5F5ADA7-C037-4A7E-92AF-C55DEE32ACB5}"/>
              </a:ext>
            </a:extLst>
          </p:cNvPr>
          <p:cNvSpPr txBox="1">
            <a:spLocks noChangeArrowheads="1"/>
          </p:cNvSpPr>
          <p:nvPr/>
        </p:nvSpPr>
        <p:spPr bwMode="auto">
          <a:xfrm>
            <a:off x="6592888" y="3656013"/>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1.54 Mbps </a:t>
            </a:r>
          </a:p>
          <a:p>
            <a:pPr>
              <a:lnSpc>
                <a:spcPct val="100000"/>
              </a:lnSpc>
              <a:spcBef>
                <a:spcPct val="0"/>
              </a:spcBef>
              <a:buClrTx/>
              <a:buSzTx/>
              <a:buFontTx/>
              <a:buNone/>
            </a:pPr>
            <a:r>
              <a:rPr lang="en-US" altLang="en-US" sz="1600">
                <a:latin typeface="Arial" panose="020B0604020202020204" pitchFamily="34" charset="0"/>
              </a:rPr>
              <a:t>access link</a:t>
            </a:r>
            <a:endParaRPr lang="en-US" altLang="en-US" sz="2400">
              <a:solidFill>
                <a:schemeClr val="accent2"/>
              </a:solidFill>
              <a:latin typeface="Arial" panose="020B0604020202020204" pitchFamily="34" charset="0"/>
            </a:endParaRPr>
          </a:p>
        </p:txBody>
      </p:sp>
      <p:sp>
        <p:nvSpPr>
          <p:cNvPr id="147507" name="Line 51">
            <a:extLst>
              <a:ext uri="{FF2B5EF4-FFF2-40B4-BE49-F238E27FC236}">
                <a16:creationId xmlns:a16="http://schemas.microsoft.com/office/drawing/2014/main" id="{39529AB6-128E-489E-B4B5-422E1F0A90A0}"/>
              </a:ext>
            </a:extLst>
          </p:cNvPr>
          <p:cNvSpPr>
            <a:spLocks noChangeShapeType="1"/>
          </p:cNvSpPr>
          <p:nvPr/>
        </p:nvSpPr>
        <p:spPr bwMode="auto">
          <a:xfrm>
            <a:off x="2581275" y="3670300"/>
            <a:ext cx="990600" cy="150813"/>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7508" name="Text Box 52">
            <a:extLst>
              <a:ext uri="{FF2B5EF4-FFF2-40B4-BE49-F238E27FC236}">
                <a16:creationId xmlns:a16="http://schemas.microsoft.com/office/drawing/2014/main" id="{48A11B3D-0225-4E08-8A7A-FC84C915BC1C}"/>
              </a:ext>
            </a:extLst>
          </p:cNvPr>
          <p:cNvSpPr txBox="1">
            <a:spLocks noChangeArrowheads="1"/>
          </p:cNvSpPr>
          <p:nvPr/>
        </p:nvSpPr>
        <p:spPr bwMode="auto">
          <a:xfrm>
            <a:off x="3509963" y="3659188"/>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t>154 Mbps</a:t>
            </a:r>
          </a:p>
        </p:txBody>
      </p:sp>
      <p:sp>
        <p:nvSpPr>
          <p:cNvPr id="147509" name="Line 53">
            <a:extLst>
              <a:ext uri="{FF2B5EF4-FFF2-40B4-BE49-F238E27FC236}">
                <a16:creationId xmlns:a16="http://schemas.microsoft.com/office/drawing/2014/main" id="{CCD4C726-A4A9-4A8D-8CF1-F6F4B7AFD9FA}"/>
              </a:ext>
            </a:extLst>
          </p:cNvPr>
          <p:cNvSpPr>
            <a:spLocks noChangeShapeType="1"/>
          </p:cNvSpPr>
          <p:nvPr/>
        </p:nvSpPr>
        <p:spPr bwMode="auto">
          <a:xfrm>
            <a:off x="6705600" y="3789363"/>
            <a:ext cx="1154113" cy="17462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7510" name="Text Box 54">
            <a:extLst>
              <a:ext uri="{FF2B5EF4-FFF2-40B4-BE49-F238E27FC236}">
                <a16:creationId xmlns:a16="http://schemas.microsoft.com/office/drawing/2014/main" id="{CCB08EC5-8B3E-428F-8EEE-E326DD7F64A0}"/>
              </a:ext>
            </a:extLst>
          </p:cNvPr>
          <p:cNvSpPr txBox="1">
            <a:spLocks noChangeArrowheads="1"/>
          </p:cNvSpPr>
          <p:nvPr/>
        </p:nvSpPr>
        <p:spPr bwMode="auto">
          <a:xfrm>
            <a:off x="7788275" y="3779838"/>
            <a:ext cx="1076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154 Mbps</a:t>
            </a:r>
          </a:p>
        </p:txBody>
      </p:sp>
      <p:sp>
        <p:nvSpPr>
          <p:cNvPr id="147511" name="Line 55">
            <a:extLst>
              <a:ext uri="{FF2B5EF4-FFF2-40B4-BE49-F238E27FC236}">
                <a16:creationId xmlns:a16="http://schemas.microsoft.com/office/drawing/2014/main" id="{92986F48-06A7-47A9-8A50-7C6D4CCB5C00}"/>
              </a:ext>
            </a:extLst>
          </p:cNvPr>
          <p:cNvSpPr>
            <a:spLocks noChangeShapeType="1"/>
          </p:cNvSpPr>
          <p:nvPr/>
        </p:nvSpPr>
        <p:spPr bwMode="auto">
          <a:xfrm>
            <a:off x="1762125" y="5541963"/>
            <a:ext cx="969963" cy="239712"/>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7512" name="Text Box 56">
            <a:extLst>
              <a:ext uri="{FF2B5EF4-FFF2-40B4-BE49-F238E27FC236}">
                <a16:creationId xmlns:a16="http://schemas.microsoft.com/office/drawing/2014/main" id="{B56AB038-3702-4851-8074-9C0716CFB4D7}"/>
              </a:ext>
            </a:extLst>
          </p:cNvPr>
          <p:cNvSpPr txBox="1">
            <a:spLocks noChangeArrowheads="1"/>
          </p:cNvSpPr>
          <p:nvPr/>
        </p:nvSpPr>
        <p:spPr bwMode="auto">
          <a:xfrm>
            <a:off x="2616200" y="5645150"/>
            <a:ext cx="809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t>msecs</a:t>
            </a:r>
          </a:p>
        </p:txBody>
      </p:sp>
      <p:sp>
        <p:nvSpPr>
          <p:cNvPr id="147513" name="Text Box 57">
            <a:extLst>
              <a:ext uri="{FF2B5EF4-FFF2-40B4-BE49-F238E27FC236}">
                <a16:creationId xmlns:a16="http://schemas.microsoft.com/office/drawing/2014/main" id="{1FB9E170-D5BC-418B-98EB-4A97D50DD128}"/>
              </a:ext>
            </a:extLst>
          </p:cNvPr>
          <p:cNvSpPr txBox="1">
            <a:spLocks noChangeArrowheads="1"/>
          </p:cNvSpPr>
          <p:nvPr/>
        </p:nvSpPr>
        <p:spPr bwMode="auto">
          <a:xfrm>
            <a:off x="598488" y="6051550"/>
            <a:ext cx="6507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400" i="1">
                <a:solidFill>
                  <a:srgbClr val="CC0000"/>
                </a:solidFill>
                <a:latin typeface="Arial" panose="020B0604020202020204" pitchFamily="34" charset="0"/>
              </a:rPr>
              <a:t>Cost:</a:t>
            </a:r>
            <a:r>
              <a:rPr lang="en-US" altLang="en-US" sz="2400">
                <a:latin typeface="Arial" panose="020B0604020202020204" pitchFamily="34" charset="0"/>
              </a:rPr>
              <a:t> increased access link speed (not cheap!)</a:t>
            </a:r>
          </a:p>
        </p:txBody>
      </p:sp>
      <p:sp>
        <p:nvSpPr>
          <p:cNvPr id="147515" name="Line 59">
            <a:extLst>
              <a:ext uri="{FF2B5EF4-FFF2-40B4-BE49-F238E27FC236}">
                <a16:creationId xmlns:a16="http://schemas.microsoft.com/office/drawing/2014/main" id="{5A40DEDB-BC42-42E4-8712-A12F6C01A72A}"/>
              </a:ext>
            </a:extLst>
          </p:cNvPr>
          <p:cNvSpPr>
            <a:spLocks noChangeShapeType="1"/>
          </p:cNvSpPr>
          <p:nvPr/>
        </p:nvSpPr>
        <p:spPr bwMode="auto">
          <a:xfrm>
            <a:off x="2928938" y="4683125"/>
            <a:ext cx="706437" cy="1174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7516" name="Text Box 60">
            <a:extLst>
              <a:ext uri="{FF2B5EF4-FFF2-40B4-BE49-F238E27FC236}">
                <a16:creationId xmlns:a16="http://schemas.microsoft.com/office/drawing/2014/main" id="{954546E2-A1EE-42D5-8CAC-5B98C4CBEF17}"/>
              </a:ext>
            </a:extLst>
          </p:cNvPr>
          <p:cNvSpPr txBox="1">
            <a:spLocks noChangeArrowheads="1"/>
          </p:cNvSpPr>
          <p:nvPr/>
        </p:nvSpPr>
        <p:spPr bwMode="auto">
          <a:xfrm>
            <a:off x="3529013" y="4600575"/>
            <a:ext cx="7985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t>0.99%</a:t>
            </a:r>
          </a:p>
        </p:txBody>
      </p:sp>
      <p:sp>
        <p:nvSpPr>
          <p:cNvPr id="114705" name="Line 2">
            <a:extLst>
              <a:ext uri="{FF2B5EF4-FFF2-40B4-BE49-F238E27FC236}">
                <a16:creationId xmlns:a16="http://schemas.microsoft.com/office/drawing/2014/main" id="{4A5C81D5-3B62-4916-B037-7D27C549A5E6}"/>
              </a:ext>
            </a:extLst>
          </p:cNvPr>
          <p:cNvSpPr>
            <a:spLocks noChangeShapeType="1"/>
          </p:cNvSpPr>
          <p:nvPr/>
        </p:nvSpPr>
        <p:spPr bwMode="auto">
          <a:xfrm>
            <a:off x="5267325" y="2409825"/>
            <a:ext cx="285750" cy="1143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4706" name="Line 51">
            <a:extLst>
              <a:ext uri="{FF2B5EF4-FFF2-40B4-BE49-F238E27FC236}">
                <a16:creationId xmlns:a16="http://schemas.microsoft.com/office/drawing/2014/main" id="{89B7B4B3-E76A-417C-AD80-B82A1C9D4231}"/>
              </a:ext>
            </a:extLst>
          </p:cNvPr>
          <p:cNvSpPr>
            <a:spLocks noChangeShapeType="1"/>
          </p:cNvSpPr>
          <p:nvPr/>
        </p:nvSpPr>
        <p:spPr bwMode="auto">
          <a:xfrm>
            <a:off x="6076950" y="2028825"/>
            <a:ext cx="66675" cy="27622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4707" name="Line 52">
            <a:extLst>
              <a:ext uri="{FF2B5EF4-FFF2-40B4-BE49-F238E27FC236}">
                <a16:creationId xmlns:a16="http://schemas.microsoft.com/office/drawing/2014/main" id="{C30863E3-7F77-498F-A399-DC6178331ED3}"/>
              </a:ext>
            </a:extLst>
          </p:cNvPr>
          <p:cNvSpPr>
            <a:spLocks noChangeShapeType="1"/>
          </p:cNvSpPr>
          <p:nvPr/>
        </p:nvSpPr>
        <p:spPr bwMode="auto">
          <a:xfrm flipH="1">
            <a:off x="6705600" y="2066925"/>
            <a:ext cx="9525" cy="23812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4708" name="Line 53">
            <a:extLst>
              <a:ext uri="{FF2B5EF4-FFF2-40B4-BE49-F238E27FC236}">
                <a16:creationId xmlns:a16="http://schemas.microsoft.com/office/drawing/2014/main" id="{D51EC404-6C40-423D-BDF9-2A067BE06116}"/>
              </a:ext>
            </a:extLst>
          </p:cNvPr>
          <p:cNvSpPr>
            <a:spLocks noChangeShapeType="1"/>
          </p:cNvSpPr>
          <p:nvPr/>
        </p:nvSpPr>
        <p:spPr bwMode="auto">
          <a:xfrm flipH="1">
            <a:off x="7162800" y="2228850"/>
            <a:ext cx="133350" cy="20955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4709" name="Line 54">
            <a:extLst>
              <a:ext uri="{FF2B5EF4-FFF2-40B4-BE49-F238E27FC236}">
                <a16:creationId xmlns:a16="http://schemas.microsoft.com/office/drawing/2014/main" id="{9D809834-27BC-4679-99B4-878FE9A67B76}"/>
              </a:ext>
            </a:extLst>
          </p:cNvPr>
          <p:cNvSpPr>
            <a:spLocks noChangeShapeType="1"/>
          </p:cNvSpPr>
          <p:nvPr/>
        </p:nvSpPr>
        <p:spPr bwMode="auto">
          <a:xfrm flipH="1" flipV="1">
            <a:off x="7324725" y="2990850"/>
            <a:ext cx="24765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4710" name="Freeform 55">
            <a:extLst>
              <a:ext uri="{FF2B5EF4-FFF2-40B4-BE49-F238E27FC236}">
                <a16:creationId xmlns:a16="http://schemas.microsoft.com/office/drawing/2014/main" id="{09E12EF7-B72E-4C92-A8B9-4BCD36AC7A5D}"/>
              </a:ext>
            </a:extLst>
          </p:cNvPr>
          <p:cNvSpPr>
            <a:spLocks/>
          </p:cNvSpPr>
          <p:nvPr/>
        </p:nvSpPr>
        <p:spPr bwMode="auto">
          <a:xfrm>
            <a:off x="5351463" y="2022475"/>
            <a:ext cx="2174875" cy="1581150"/>
          </a:xfrm>
          <a:custGeom>
            <a:avLst/>
            <a:gdLst>
              <a:gd name="T0" fmla="*/ 2147483646 w 2135"/>
              <a:gd name="T1" fmla="*/ 2147483646 h 1662"/>
              <a:gd name="T2" fmla="*/ 2147483646 w 2135"/>
              <a:gd name="T3" fmla="*/ 2147483646 h 1662"/>
              <a:gd name="T4" fmla="*/ 2147483646 w 2135"/>
              <a:gd name="T5" fmla="*/ 2147483646 h 1662"/>
              <a:gd name="T6" fmla="*/ 2147483646 w 2135"/>
              <a:gd name="T7" fmla="*/ 2147483646 h 1662"/>
              <a:gd name="T8" fmla="*/ 2147483646 w 2135"/>
              <a:gd name="T9" fmla="*/ 2147483646 h 1662"/>
              <a:gd name="T10" fmla="*/ 2147483646 w 2135"/>
              <a:gd name="T11" fmla="*/ 2147483646 h 1662"/>
              <a:gd name="T12" fmla="*/ 2147483646 w 2135"/>
              <a:gd name="T13" fmla="*/ 2147483646 h 1662"/>
              <a:gd name="T14" fmla="*/ 2147483646 w 2135"/>
              <a:gd name="T15" fmla="*/ 2147483646 h 1662"/>
              <a:gd name="T16" fmla="*/ 2147483646 w 2135"/>
              <a:gd name="T17" fmla="*/ 2147483646 h 1662"/>
              <a:gd name="T18" fmla="*/ 2147483646 w 2135"/>
              <a:gd name="T19" fmla="*/ 2147483646 h 1662"/>
              <a:gd name="T20" fmla="*/ 2147483646 w 2135"/>
              <a:gd name="T21" fmla="*/ 2147483646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4711" name="Text Box 70">
            <a:extLst>
              <a:ext uri="{FF2B5EF4-FFF2-40B4-BE49-F238E27FC236}">
                <a16:creationId xmlns:a16="http://schemas.microsoft.com/office/drawing/2014/main" id="{66361F79-5149-47AB-A4BF-628500DC8187}"/>
              </a:ext>
            </a:extLst>
          </p:cNvPr>
          <p:cNvSpPr txBox="1">
            <a:spLocks noChangeArrowheads="1"/>
          </p:cNvSpPr>
          <p:nvPr/>
        </p:nvSpPr>
        <p:spPr bwMode="auto">
          <a:xfrm>
            <a:off x="6057900" y="2354263"/>
            <a:ext cx="9318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CC0000"/>
                </a:solidFill>
                <a:latin typeface="Arial" panose="020B0604020202020204" pitchFamily="34" charset="0"/>
              </a:rPr>
              <a:t>public</a:t>
            </a:r>
          </a:p>
          <a:p>
            <a:pPr algn="ctr">
              <a:lnSpc>
                <a:spcPct val="100000"/>
              </a:lnSpc>
              <a:spcBef>
                <a:spcPct val="0"/>
              </a:spcBef>
              <a:buClrTx/>
              <a:buSzTx/>
              <a:buFontTx/>
              <a:buNone/>
            </a:pPr>
            <a:r>
              <a:rPr lang="en-US" altLang="en-US" sz="1600">
                <a:solidFill>
                  <a:srgbClr val="CC0000"/>
                </a:solidFill>
                <a:latin typeface="Arial" panose="020B0604020202020204" pitchFamily="34" charset="0"/>
              </a:rPr>
              <a:t> Internet</a:t>
            </a:r>
            <a:endParaRPr lang="en-US" altLang="en-US" sz="2400">
              <a:solidFill>
                <a:srgbClr val="CC0000"/>
              </a:solidFill>
              <a:latin typeface="Arial" panose="020B0604020202020204" pitchFamily="34" charset="0"/>
            </a:endParaRPr>
          </a:p>
        </p:txBody>
      </p:sp>
      <p:grpSp>
        <p:nvGrpSpPr>
          <p:cNvPr id="114712" name="Group 68">
            <a:extLst>
              <a:ext uri="{FF2B5EF4-FFF2-40B4-BE49-F238E27FC236}">
                <a16:creationId xmlns:a16="http://schemas.microsoft.com/office/drawing/2014/main" id="{799601E4-B029-4D13-BBEB-80C5423A11BE}"/>
              </a:ext>
            </a:extLst>
          </p:cNvPr>
          <p:cNvGrpSpPr>
            <a:grpSpLocks/>
          </p:cNvGrpSpPr>
          <p:nvPr/>
        </p:nvGrpSpPr>
        <p:grpSpPr bwMode="auto">
          <a:xfrm>
            <a:off x="6175375" y="3165475"/>
            <a:ext cx="881063" cy="307975"/>
            <a:chOff x="2356" y="1300"/>
            <a:chExt cx="555" cy="194"/>
          </a:xfrm>
        </p:grpSpPr>
        <p:sp>
          <p:nvSpPr>
            <p:cNvPr id="114937" name="Oval 407">
              <a:extLst>
                <a:ext uri="{FF2B5EF4-FFF2-40B4-BE49-F238E27FC236}">
                  <a16:creationId xmlns:a16="http://schemas.microsoft.com/office/drawing/2014/main" id="{BF40E7EC-D004-498F-955C-16BF6E0C445F}"/>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114938" name="Rectangle 410">
              <a:extLst>
                <a:ext uri="{FF2B5EF4-FFF2-40B4-BE49-F238E27FC236}">
                  <a16:creationId xmlns:a16="http://schemas.microsoft.com/office/drawing/2014/main" id="{04EEEF29-F70D-4591-9F88-5BBB4870444D}"/>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114939" name="Oval 411">
              <a:extLst>
                <a:ext uri="{FF2B5EF4-FFF2-40B4-BE49-F238E27FC236}">
                  <a16:creationId xmlns:a16="http://schemas.microsoft.com/office/drawing/2014/main" id="{9F26AF17-9EA2-431D-B268-1F279BE779C0}"/>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114940" name="Group 72">
              <a:extLst>
                <a:ext uri="{FF2B5EF4-FFF2-40B4-BE49-F238E27FC236}">
                  <a16:creationId xmlns:a16="http://schemas.microsoft.com/office/drawing/2014/main" id="{F5EEE1EC-BE72-40D3-89CD-F653E5F682A0}"/>
                </a:ext>
              </a:extLst>
            </p:cNvPr>
            <p:cNvGrpSpPr>
              <a:grpSpLocks/>
            </p:cNvGrpSpPr>
            <p:nvPr/>
          </p:nvGrpSpPr>
          <p:grpSpPr bwMode="auto">
            <a:xfrm>
              <a:off x="2468" y="1332"/>
              <a:ext cx="310" cy="60"/>
              <a:chOff x="2468" y="1332"/>
              <a:chExt cx="310" cy="60"/>
            </a:xfrm>
          </p:grpSpPr>
          <p:sp>
            <p:nvSpPr>
              <p:cNvPr id="114943" name="Freeform 73">
                <a:extLst>
                  <a:ext uri="{FF2B5EF4-FFF2-40B4-BE49-F238E27FC236}">
                    <a16:creationId xmlns:a16="http://schemas.microsoft.com/office/drawing/2014/main" id="{84CB6DC1-75AC-48C9-B8EE-E2633744D53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944" name="Freeform 74">
                <a:extLst>
                  <a:ext uri="{FF2B5EF4-FFF2-40B4-BE49-F238E27FC236}">
                    <a16:creationId xmlns:a16="http://schemas.microsoft.com/office/drawing/2014/main" id="{54D70AE6-B556-4EC8-802F-315DBC999E0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941" name="Line 75">
              <a:extLst>
                <a:ext uri="{FF2B5EF4-FFF2-40B4-BE49-F238E27FC236}">
                  <a16:creationId xmlns:a16="http://schemas.microsoft.com/office/drawing/2014/main" id="{D23F2D27-B26B-482F-9399-3F27785776BA}"/>
                </a:ext>
              </a:extLst>
            </p:cNvPr>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942" name="Line 76">
              <a:extLst>
                <a:ext uri="{FF2B5EF4-FFF2-40B4-BE49-F238E27FC236}">
                  <a16:creationId xmlns:a16="http://schemas.microsoft.com/office/drawing/2014/main" id="{CF8FFB6E-C5A2-4F18-8545-1C9D9D4E618B}"/>
                </a:ext>
              </a:extLst>
            </p:cNvPr>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4713" name="Group 77">
            <a:extLst>
              <a:ext uri="{FF2B5EF4-FFF2-40B4-BE49-F238E27FC236}">
                <a16:creationId xmlns:a16="http://schemas.microsoft.com/office/drawing/2014/main" id="{1BE5A94B-16DA-4CCD-B4D2-B150C358A7D8}"/>
              </a:ext>
            </a:extLst>
          </p:cNvPr>
          <p:cNvGrpSpPr>
            <a:grpSpLocks/>
          </p:cNvGrpSpPr>
          <p:nvPr/>
        </p:nvGrpSpPr>
        <p:grpSpPr bwMode="auto">
          <a:xfrm>
            <a:off x="4919663" y="1957388"/>
            <a:ext cx="377825" cy="576262"/>
            <a:chOff x="4140" y="429"/>
            <a:chExt cx="1425" cy="2396"/>
          </a:xfrm>
        </p:grpSpPr>
        <p:sp>
          <p:nvSpPr>
            <p:cNvPr id="114905" name="Freeform 78">
              <a:extLst>
                <a:ext uri="{FF2B5EF4-FFF2-40B4-BE49-F238E27FC236}">
                  <a16:creationId xmlns:a16="http://schemas.microsoft.com/office/drawing/2014/main" id="{F40411E1-E7B4-4F6D-95DE-2D677562F5C7}"/>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906" name="Rectangle 79">
              <a:extLst>
                <a:ext uri="{FF2B5EF4-FFF2-40B4-BE49-F238E27FC236}">
                  <a16:creationId xmlns:a16="http://schemas.microsoft.com/office/drawing/2014/main" id="{EDC582BA-97DE-4417-86A0-1623F8D9AFCE}"/>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907" name="Freeform 80">
              <a:extLst>
                <a:ext uri="{FF2B5EF4-FFF2-40B4-BE49-F238E27FC236}">
                  <a16:creationId xmlns:a16="http://schemas.microsoft.com/office/drawing/2014/main" id="{69C9FD5D-F6C7-4F45-B322-C0AECD67DA1B}"/>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908" name="Freeform 81">
              <a:extLst>
                <a:ext uri="{FF2B5EF4-FFF2-40B4-BE49-F238E27FC236}">
                  <a16:creationId xmlns:a16="http://schemas.microsoft.com/office/drawing/2014/main" id="{33A50475-9605-4467-A69B-83D6B05692DB}"/>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909" name="Rectangle 82">
              <a:extLst>
                <a:ext uri="{FF2B5EF4-FFF2-40B4-BE49-F238E27FC236}">
                  <a16:creationId xmlns:a16="http://schemas.microsoft.com/office/drawing/2014/main" id="{0901DB29-004F-40A2-A579-CE85A7958415}"/>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4910" name="Group 83">
              <a:extLst>
                <a:ext uri="{FF2B5EF4-FFF2-40B4-BE49-F238E27FC236}">
                  <a16:creationId xmlns:a16="http://schemas.microsoft.com/office/drawing/2014/main" id="{7B96C90D-955D-402D-8C9B-4CC613B6AE62}"/>
                </a:ext>
              </a:extLst>
            </p:cNvPr>
            <p:cNvGrpSpPr>
              <a:grpSpLocks/>
            </p:cNvGrpSpPr>
            <p:nvPr/>
          </p:nvGrpSpPr>
          <p:grpSpPr bwMode="auto">
            <a:xfrm>
              <a:off x="4749" y="668"/>
              <a:ext cx="581" cy="145"/>
              <a:chOff x="614" y="2568"/>
              <a:chExt cx="725" cy="139"/>
            </a:xfrm>
          </p:grpSpPr>
          <p:sp>
            <p:nvSpPr>
              <p:cNvPr id="114935" name="AutoShape 84">
                <a:extLst>
                  <a:ext uri="{FF2B5EF4-FFF2-40B4-BE49-F238E27FC236}">
                    <a16:creationId xmlns:a16="http://schemas.microsoft.com/office/drawing/2014/main" id="{2C4BCB8C-1ED4-454D-A865-32CE4315ECA5}"/>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936" name="AutoShape 85">
                <a:extLst>
                  <a:ext uri="{FF2B5EF4-FFF2-40B4-BE49-F238E27FC236}">
                    <a16:creationId xmlns:a16="http://schemas.microsoft.com/office/drawing/2014/main" id="{D4B6D2FD-D249-44E8-BBAD-478C0CD2E93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911" name="Rectangle 86">
              <a:extLst>
                <a:ext uri="{FF2B5EF4-FFF2-40B4-BE49-F238E27FC236}">
                  <a16:creationId xmlns:a16="http://schemas.microsoft.com/office/drawing/2014/main" id="{A631A1FA-2F58-4710-BE52-AAD97C260F25}"/>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4912" name="Group 87">
              <a:extLst>
                <a:ext uri="{FF2B5EF4-FFF2-40B4-BE49-F238E27FC236}">
                  <a16:creationId xmlns:a16="http://schemas.microsoft.com/office/drawing/2014/main" id="{7DF41FF5-CAC6-410B-8EF7-A3DC05FEF0AC}"/>
                </a:ext>
              </a:extLst>
            </p:cNvPr>
            <p:cNvGrpSpPr>
              <a:grpSpLocks/>
            </p:cNvGrpSpPr>
            <p:nvPr/>
          </p:nvGrpSpPr>
          <p:grpSpPr bwMode="auto">
            <a:xfrm>
              <a:off x="4747" y="994"/>
              <a:ext cx="581" cy="134"/>
              <a:chOff x="614" y="2568"/>
              <a:chExt cx="725" cy="139"/>
            </a:xfrm>
          </p:grpSpPr>
          <p:sp>
            <p:nvSpPr>
              <p:cNvPr id="114933" name="AutoShape 88">
                <a:extLst>
                  <a:ext uri="{FF2B5EF4-FFF2-40B4-BE49-F238E27FC236}">
                    <a16:creationId xmlns:a16="http://schemas.microsoft.com/office/drawing/2014/main" id="{AFB91AE8-4CC6-42A2-8FF0-A138DF5E34CB}"/>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934" name="AutoShape 89">
                <a:extLst>
                  <a:ext uri="{FF2B5EF4-FFF2-40B4-BE49-F238E27FC236}">
                    <a16:creationId xmlns:a16="http://schemas.microsoft.com/office/drawing/2014/main" id="{BC07BE95-AFBF-42D8-90BF-05BC5F6A172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913" name="Rectangle 90">
              <a:extLst>
                <a:ext uri="{FF2B5EF4-FFF2-40B4-BE49-F238E27FC236}">
                  <a16:creationId xmlns:a16="http://schemas.microsoft.com/office/drawing/2014/main" id="{FC9AEF32-7345-45B0-AABA-8A51773D535F}"/>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914" name="Rectangle 91">
              <a:extLst>
                <a:ext uri="{FF2B5EF4-FFF2-40B4-BE49-F238E27FC236}">
                  <a16:creationId xmlns:a16="http://schemas.microsoft.com/office/drawing/2014/main" id="{D83718AD-EA64-4615-B01F-5B475FA157D0}"/>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4915" name="Group 92">
              <a:extLst>
                <a:ext uri="{FF2B5EF4-FFF2-40B4-BE49-F238E27FC236}">
                  <a16:creationId xmlns:a16="http://schemas.microsoft.com/office/drawing/2014/main" id="{BD9A2E39-5B93-4DD0-B731-CF745A6E734A}"/>
                </a:ext>
              </a:extLst>
            </p:cNvPr>
            <p:cNvGrpSpPr>
              <a:grpSpLocks/>
            </p:cNvGrpSpPr>
            <p:nvPr/>
          </p:nvGrpSpPr>
          <p:grpSpPr bwMode="auto">
            <a:xfrm>
              <a:off x="4735" y="1627"/>
              <a:ext cx="582" cy="151"/>
              <a:chOff x="614" y="2568"/>
              <a:chExt cx="725" cy="139"/>
            </a:xfrm>
          </p:grpSpPr>
          <p:sp>
            <p:nvSpPr>
              <p:cNvPr id="114931" name="AutoShape 93">
                <a:extLst>
                  <a:ext uri="{FF2B5EF4-FFF2-40B4-BE49-F238E27FC236}">
                    <a16:creationId xmlns:a16="http://schemas.microsoft.com/office/drawing/2014/main" id="{0A6BB8B0-8367-4BF6-A278-D9F36AB1AA7A}"/>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932" name="AutoShape 94">
                <a:extLst>
                  <a:ext uri="{FF2B5EF4-FFF2-40B4-BE49-F238E27FC236}">
                    <a16:creationId xmlns:a16="http://schemas.microsoft.com/office/drawing/2014/main" id="{88499194-27B7-483B-96AE-F8B3186F31A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916" name="Freeform 95">
              <a:extLst>
                <a:ext uri="{FF2B5EF4-FFF2-40B4-BE49-F238E27FC236}">
                  <a16:creationId xmlns:a16="http://schemas.microsoft.com/office/drawing/2014/main" id="{D5701685-FC0C-48EE-AEF3-142A4D3F3B07}"/>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4917" name="Group 96">
              <a:extLst>
                <a:ext uri="{FF2B5EF4-FFF2-40B4-BE49-F238E27FC236}">
                  <a16:creationId xmlns:a16="http://schemas.microsoft.com/office/drawing/2014/main" id="{2C1DD1BD-19FC-4D2E-91E1-0763DE633A50}"/>
                </a:ext>
              </a:extLst>
            </p:cNvPr>
            <p:cNvGrpSpPr>
              <a:grpSpLocks/>
            </p:cNvGrpSpPr>
            <p:nvPr/>
          </p:nvGrpSpPr>
          <p:grpSpPr bwMode="auto">
            <a:xfrm>
              <a:off x="4739" y="1327"/>
              <a:ext cx="582" cy="139"/>
              <a:chOff x="614" y="2568"/>
              <a:chExt cx="725" cy="139"/>
            </a:xfrm>
          </p:grpSpPr>
          <p:sp>
            <p:nvSpPr>
              <p:cNvPr id="114929" name="AutoShape 97">
                <a:extLst>
                  <a:ext uri="{FF2B5EF4-FFF2-40B4-BE49-F238E27FC236}">
                    <a16:creationId xmlns:a16="http://schemas.microsoft.com/office/drawing/2014/main" id="{ACAB3D14-9186-43E6-A713-7C7BD8650DCD}"/>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930" name="AutoShape 98">
                <a:extLst>
                  <a:ext uri="{FF2B5EF4-FFF2-40B4-BE49-F238E27FC236}">
                    <a16:creationId xmlns:a16="http://schemas.microsoft.com/office/drawing/2014/main" id="{0217E0DF-604C-40FE-AACD-882BBB6ED1C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918" name="Rectangle 99">
              <a:extLst>
                <a:ext uri="{FF2B5EF4-FFF2-40B4-BE49-F238E27FC236}">
                  <a16:creationId xmlns:a16="http://schemas.microsoft.com/office/drawing/2014/main" id="{CC2EFBD7-EB0B-4C05-9ECC-5075C7D819E2}"/>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919" name="Freeform 100">
              <a:extLst>
                <a:ext uri="{FF2B5EF4-FFF2-40B4-BE49-F238E27FC236}">
                  <a16:creationId xmlns:a16="http://schemas.microsoft.com/office/drawing/2014/main" id="{B445AFC3-E083-4DFE-934D-7C6316A3C3EB}"/>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920" name="Freeform 101">
              <a:extLst>
                <a:ext uri="{FF2B5EF4-FFF2-40B4-BE49-F238E27FC236}">
                  <a16:creationId xmlns:a16="http://schemas.microsoft.com/office/drawing/2014/main" id="{9C10B36C-4A50-40BE-8940-5E31C11AFCA3}"/>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921" name="Oval 102">
              <a:extLst>
                <a:ext uri="{FF2B5EF4-FFF2-40B4-BE49-F238E27FC236}">
                  <a16:creationId xmlns:a16="http://schemas.microsoft.com/office/drawing/2014/main" id="{A5392862-8406-4C47-8444-2A5B6E6C0D44}"/>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922" name="Freeform 103">
              <a:extLst>
                <a:ext uri="{FF2B5EF4-FFF2-40B4-BE49-F238E27FC236}">
                  <a16:creationId xmlns:a16="http://schemas.microsoft.com/office/drawing/2014/main" id="{146A333F-894E-49BE-948A-4BD79C51B3F3}"/>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923" name="AutoShape 104">
              <a:extLst>
                <a:ext uri="{FF2B5EF4-FFF2-40B4-BE49-F238E27FC236}">
                  <a16:creationId xmlns:a16="http://schemas.microsoft.com/office/drawing/2014/main" id="{F7291EC0-69A5-44BF-AE97-0C16250CA9A6}"/>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924" name="AutoShape 105">
              <a:extLst>
                <a:ext uri="{FF2B5EF4-FFF2-40B4-BE49-F238E27FC236}">
                  <a16:creationId xmlns:a16="http://schemas.microsoft.com/office/drawing/2014/main" id="{C435BB9B-8F1B-4335-8650-23FC647DDF2A}"/>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925" name="Oval 106">
              <a:extLst>
                <a:ext uri="{FF2B5EF4-FFF2-40B4-BE49-F238E27FC236}">
                  <a16:creationId xmlns:a16="http://schemas.microsoft.com/office/drawing/2014/main" id="{674C6D7C-3D78-44C2-86E4-D45F283E48F8}"/>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926" name="Oval 107">
              <a:extLst>
                <a:ext uri="{FF2B5EF4-FFF2-40B4-BE49-F238E27FC236}">
                  <a16:creationId xmlns:a16="http://schemas.microsoft.com/office/drawing/2014/main" id="{FDB57FF0-E3C6-4C98-A3B7-E3CE037EA8D5}"/>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4927" name="Oval 108">
              <a:extLst>
                <a:ext uri="{FF2B5EF4-FFF2-40B4-BE49-F238E27FC236}">
                  <a16:creationId xmlns:a16="http://schemas.microsoft.com/office/drawing/2014/main" id="{FB659BD7-C60F-4744-812A-DC0710367946}"/>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928" name="Rectangle 109">
              <a:extLst>
                <a:ext uri="{FF2B5EF4-FFF2-40B4-BE49-F238E27FC236}">
                  <a16:creationId xmlns:a16="http://schemas.microsoft.com/office/drawing/2014/main" id="{0E98B0AD-3005-4746-9C08-F2ED7461AF1B}"/>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14714" name="Group 110">
            <a:extLst>
              <a:ext uri="{FF2B5EF4-FFF2-40B4-BE49-F238E27FC236}">
                <a16:creationId xmlns:a16="http://schemas.microsoft.com/office/drawing/2014/main" id="{E23186D8-2A1E-4C41-B16B-ACF5C7F77AC0}"/>
              </a:ext>
            </a:extLst>
          </p:cNvPr>
          <p:cNvGrpSpPr>
            <a:grpSpLocks/>
          </p:cNvGrpSpPr>
          <p:nvPr/>
        </p:nvGrpSpPr>
        <p:grpSpPr bwMode="auto">
          <a:xfrm>
            <a:off x="5834063" y="1479550"/>
            <a:ext cx="377825" cy="576263"/>
            <a:chOff x="4140" y="429"/>
            <a:chExt cx="1425" cy="2396"/>
          </a:xfrm>
        </p:grpSpPr>
        <p:sp>
          <p:nvSpPr>
            <p:cNvPr id="114873" name="Freeform 111">
              <a:extLst>
                <a:ext uri="{FF2B5EF4-FFF2-40B4-BE49-F238E27FC236}">
                  <a16:creationId xmlns:a16="http://schemas.microsoft.com/office/drawing/2014/main" id="{BFF62260-AA2A-4004-B3D9-BBFB45D422E3}"/>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74" name="Rectangle 112">
              <a:extLst>
                <a:ext uri="{FF2B5EF4-FFF2-40B4-BE49-F238E27FC236}">
                  <a16:creationId xmlns:a16="http://schemas.microsoft.com/office/drawing/2014/main" id="{95B33F4E-7D00-4D8F-8ECF-E5B05423DDC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75" name="Freeform 113">
              <a:extLst>
                <a:ext uri="{FF2B5EF4-FFF2-40B4-BE49-F238E27FC236}">
                  <a16:creationId xmlns:a16="http://schemas.microsoft.com/office/drawing/2014/main" id="{7D136184-56FF-4350-AD78-C1DBA4C4553E}"/>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76" name="Freeform 114">
              <a:extLst>
                <a:ext uri="{FF2B5EF4-FFF2-40B4-BE49-F238E27FC236}">
                  <a16:creationId xmlns:a16="http://schemas.microsoft.com/office/drawing/2014/main" id="{1927E4B2-43E6-41AA-B200-7C45063B90F9}"/>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77" name="Rectangle 115">
              <a:extLst>
                <a:ext uri="{FF2B5EF4-FFF2-40B4-BE49-F238E27FC236}">
                  <a16:creationId xmlns:a16="http://schemas.microsoft.com/office/drawing/2014/main" id="{9BC068F0-CCAC-4FCF-8D7F-A97279BF8724}"/>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4878" name="Group 116">
              <a:extLst>
                <a:ext uri="{FF2B5EF4-FFF2-40B4-BE49-F238E27FC236}">
                  <a16:creationId xmlns:a16="http://schemas.microsoft.com/office/drawing/2014/main" id="{A6D1912D-3D44-4832-8BF1-B8B8DF3C32C6}"/>
                </a:ext>
              </a:extLst>
            </p:cNvPr>
            <p:cNvGrpSpPr>
              <a:grpSpLocks/>
            </p:cNvGrpSpPr>
            <p:nvPr/>
          </p:nvGrpSpPr>
          <p:grpSpPr bwMode="auto">
            <a:xfrm>
              <a:off x="4749" y="668"/>
              <a:ext cx="581" cy="145"/>
              <a:chOff x="614" y="2568"/>
              <a:chExt cx="725" cy="139"/>
            </a:xfrm>
          </p:grpSpPr>
          <p:sp>
            <p:nvSpPr>
              <p:cNvPr id="114903" name="AutoShape 117">
                <a:extLst>
                  <a:ext uri="{FF2B5EF4-FFF2-40B4-BE49-F238E27FC236}">
                    <a16:creationId xmlns:a16="http://schemas.microsoft.com/office/drawing/2014/main" id="{46FBB3F7-76CF-4FA6-814D-8A90D6373659}"/>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904" name="AutoShape 118">
                <a:extLst>
                  <a:ext uri="{FF2B5EF4-FFF2-40B4-BE49-F238E27FC236}">
                    <a16:creationId xmlns:a16="http://schemas.microsoft.com/office/drawing/2014/main" id="{FBFB86DD-10E4-471C-8144-2D8963CA5593}"/>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879" name="Rectangle 119">
              <a:extLst>
                <a:ext uri="{FF2B5EF4-FFF2-40B4-BE49-F238E27FC236}">
                  <a16:creationId xmlns:a16="http://schemas.microsoft.com/office/drawing/2014/main" id="{566157C7-9F5C-43B4-8277-7C3A2801A036}"/>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4880" name="Group 120">
              <a:extLst>
                <a:ext uri="{FF2B5EF4-FFF2-40B4-BE49-F238E27FC236}">
                  <a16:creationId xmlns:a16="http://schemas.microsoft.com/office/drawing/2014/main" id="{F70F1B95-170E-4F8F-AA68-04D6D63568D6}"/>
                </a:ext>
              </a:extLst>
            </p:cNvPr>
            <p:cNvGrpSpPr>
              <a:grpSpLocks/>
            </p:cNvGrpSpPr>
            <p:nvPr/>
          </p:nvGrpSpPr>
          <p:grpSpPr bwMode="auto">
            <a:xfrm>
              <a:off x="4747" y="994"/>
              <a:ext cx="581" cy="134"/>
              <a:chOff x="614" y="2568"/>
              <a:chExt cx="725" cy="139"/>
            </a:xfrm>
          </p:grpSpPr>
          <p:sp>
            <p:nvSpPr>
              <p:cNvPr id="114901" name="AutoShape 121">
                <a:extLst>
                  <a:ext uri="{FF2B5EF4-FFF2-40B4-BE49-F238E27FC236}">
                    <a16:creationId xmlns:a16="http://schemas.microsoft.com/office/drawing/2014/main" id="{DBF5F17B-BCD8-49D9-A1D6-7C5A08E9B9BB}"/>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902" name="AutoShape 122">
                <a:extLst>
                  <a:ext uri="{FF2B5EF4-FFF2-40B4-BE49-F238E27FC236}">
                    <a16:creationId xmlns:a16="http://schemas.microsoft.com/office/drawing/2014/main" id="{02A6C91D-6354-446B-AD83-DCC732FC0AA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881" name="Rectangle 123">
              <a:extLst>
                <a:ext uri="{FF2B5EF4-FFF2-40B4-BE49-F238E27FC236}">
                  <a16:creationId xmlns:a16="http://schemas.microsoft.com/office/drawing/2014/main" id="{37933582-46F9-4F17-82EA-BB1D0F9944D7}"/>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82" name="Rectangle 124">
              <a:extLst>
                <a:ext uri="{FF2B5EF4-FFF2-40B4-BE49-F238E27FC236}">
                  <a16:creationId xmlns:a16="http://schemas.microsoft.com/office/drawing/2014/main" id="{F8B5F564-10BE-42A8-AC53-F1FD0CE0CC5A}"/>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4883" name="Group 125">
              <a:extLst>
                <a:ext uri="{FF2B5EF4-FFF2-40B4-BE49-F238E27FC236}">
                  <a16:creationId xmlns:a16="http://schemas.microsoft.com/office/drawing/2014/main" id="{D893ABF4-BE89-439A-B2BF-6700235E7A02}"/>
                </a:ext>
              </a:extLst>
            </p:cNvPr>
            <p:cNvGrpSpPr>
              <a:grpSpLocks/>
            </p:cNvGrpSpPr>
            <p:nvPr/>
          </p:nvGrpSpPr>
          <p:grpSpPr bwMode="auto">
            <a:xfrm>
              <a:off x="4735" y="1627"/>
              <a:ext cx="582" cy="151"/>
              <a:chOff x="614" y="2568"/>
              <a:chExt cx="725" cy="139"/>
            </a:xfrm>
          </p:grpSpPr>
          <p:sp>
            <p:nvSpPr>
              <p:cNvPr id="114899" name="AutoShape 126">
                <a:extLst>
                  <a:ext uri="{FF2B5EF4-FFF2-40B4-BE49-F238E27FC236}">
                    <a16:creationId xmlns:a16="http://schemas.microsoft.com/office/drawing/2014/main" id="{3A6A3CF3-5B77-42BD-BDAD-7D43853C42EF}"/>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900" name="AutoShape 127">
                <a:extLst>
                  <a:ext uri="{FF2B5EF4-FFF2-40B4-BE49-F238E27FC236}">
                    <a16:creationId xmlns:a16="http://schemas.microsoft.com/office/drawing/2014/main" id="{AE292C66-48DF-4D6A-9390-10142A0F66E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884" name="Freeform 128">
              <a:extLst>
                <a:ext uri="{FF2B5EF4-FFF2-40B4-BE49-F238E27FC236}">
                  <a16:creationId xmlns:a16="http://schemas.microsoft.com/office/drawing/2014/main" id="{635A0F80-38B1-4FB6-9FEB-1ED5D5023F3D}"/>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4885" name="Group 129">
              <a:extLst>
                <a:ext uri="{FF2B5EF4-FFF2-40B4-BE49-F238E27FC236}">
                  <a16:creationId xmlns:a16="http://schemas.microsoft.com/office/drawing/2014/main" id="{948DF18D-3A1B-4D45-974F-64D438350D86}"/>
                </a:ext>
              </a:extLst>
            </p:cNvPr>
            <p:cNvGrpSpPr>
              <a:grpSpLocks/>
            </p:cNvGrpSpPr>
            <p:nvPr/>
          </p:nvGrpSpPr>
          <p:grpSpPr bwMode="auto">
            <a:xfrm>
              <a:off x="4739" y="1327"/>
              <a:ext cx="582" cy="139"/>
              <a:chOff x="614" y="2568"/>
              <a:chExt cx="725" cy="139"/>
            </a:xfrm>
          </p:grpSpPr>
          <p:sp>
            <p:nvSpPr>
              <p:cNvPr id="114897" name="AutoShape 130">
                <a:extLst>
                  <a:ext uri="{FF2B5EF4-FFF2-40B4-BE49-F238E27FC236}">
                    <a16:creationId xmlns:a16="http://schemas.microsoft.com/office/drawing/2014/main" id="{59C571EC-97A7-48B1-883B-D9B9F3DE16C8}"/>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98" name="AutoShape 131">
                <a:extLst>
                  <a:ext uri="{FF2B5EF4-FFF2-40B4-BE49-F238E27FC236}">
                    <a16:creationId xmlns:a16="http://schemas.microsoft.com/office/drawing/2014/main" id="{0DBF4070-5EA8-4C08-B831-882BE371834A}"/>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886" name="Rectangle 132">
              <a:extLst>
                <a:ext uri="{FF2B5EF4-FFF2-40B4-BE49-F238E27FC236}">
                  <a16:creationId xmlns:a16="http://schemas.microsoft.com/office/drawing/2014/main" id="{31FA5A9B-28E9-4F07-83CB-8885A520CC93}"/>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87" name="Freeform 133">
              <a:extLst>
                <a:ext uri="{FF2B5EF4-FFF2-40B4-BE49-F238E27FC236}">
                  <a16:creationId xmlns:a16="http://schemas.microsoft.com/office/drawing/2014/main" id="{E80383C3-1331-4EBB-995E-42E65E5621CC}"/>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88" name="Freeform 134">
              <a:extLst>
                <a:ext uri="{FF2B5EF4-FFF2-40B4-BE49-F238E27FC236}">
                  <a16:creationId xmlns:a16="http://schemas.microsoft.com/office/drawing/2014/main" id="{97FC3491-F7A7-4D64-8ECB-3F4E4810ACA2}"/>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89" name="Oval 135">
              <a:extLst>
                <a:ext uri="{FF2B5EF4-FFF2-40B4-BE49-F238E27FC236}">
                  <a16:creationId xmlns:a16="http://schemas.microsoft.com/office/drawing/2014/main" id="{03C50A38-95BA-4DD2-B6C3-4934366F3B72}"/>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90" name="Freeform 136">
              <a:extLst>
                <a:ext uri="{FF2B5EF4-FFF2-40B4-BE49-F238E27FC236}">
                  <a16:creationId xmlns:a16="http://schemas.microsoft.com/office/drawing/2014/main" id="{4E20FE9E-E123-4EA1-AA85-347B126A86F9}"/>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91" name="AutoShape 137">
              <a:extLst>
                <a:ext uri="{FF2B5EF4-FFF2-40B4-BE49-F238E27FC236}">
                  <a16:creationId xmlns:a16="http://schemas.microsoft.com/office/drawing/2014/main" id="{80A47797-1E48-435D-868A-E72D8390492C}"/>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92" name="AutoShape 138">
              <a:extLst>
                <a:ext uri="{FF2B5EF4-FFF2-40B4-BE49-F238E27FC236}">
                  <a16:creationId xmlns:a16="http://schemas.microsoft.com/office/drawing/2014/main" id="{E8F5BF4B-2903-402E-8371-E34DF8AEE3D4}"/>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93" name="Oval 139">
              <a:extLst>
                <a:ext uri="{FF2B5EF4-FFF2-40B4-BE49-F238E27FC236}">
                  <a16:creationId xmlns:a16="http://schemas.microsoft.com/office/drawing/2014/main" id="{488E772F-6462-4815-B696-5B0AEADC2B9F}"/>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94" name="Oval 140">
              <a:extLst>
                <a:ext uri="{FF2B5EF4-FFF2-40B4-BE49-F238E27FC236}">
                  <a16:creationId xmlns:a16="http://schemas.microsoft.com/office/drawing/2014/main" id="{35336354-FFCB-423C-A964-1FF8D00487F1}"/>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4895" name="Oval 141">
              <a:extLst>
                <a:ext uri="{FF2B5EF4-FFF2-40B4-BE49-F238E27FC236}">
                  <a16:creationId xmlns:a16="http://schemas.microsoft.com/office/drawing/2014/main" id="{5C97140E-7231-40A0-B94E-4B5542BDED9D}"/>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96" name="Rectangle 142">
              <a:extLst>
                <a:ext uri="{FF2B5EF4-FFF2-40B4-BE49-F238E27FC236}">
                  <a16:creationId xmlns:a16="http://schemas.microsoft.com/office/drawing/2014/main" id="{D3C91EA9-D04C-4DA3-88BC-CFE12C47DC52}"/>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14715" name="Group 143">
            <a:extLst>
              <a:ext uri="{FF2B5EF4-FFF2-40B4-BE49-F238E27FC236}">
                <a16:creationId xmlns:a16="http://schemas.microsoft.com/office/drawing/2014/main" id="{ED75CA83-3314-43A6-B5E3-F57A2DA8A840}"/>
              </a:ext>
            </a:extLst>
          </p:cNvPr>
          <p:cNvGrpSpPr>
            <a:grpSpLocks/>
          </p:cNvGrpSpPr>
          <p:nvPr/>
        </p:nvGrpSpPr>
        <p:grpSpPr bwMode="auto">
          <a:xfrm>
            <a:off x="6586538" y="1511300"/>
            <a:ext cx="377825" cy="576263"/>
            <a:chOff x="4140" y="429"/>
            <a:chExt cx="1425" cy="2396"/>
          </a:xfrm>
        </p:grpSpPr>
        <p:sp>
          <p:nvSpPr>
            <p:cNvPr id="114841" name="Freeform 144">
              <a:extLst>
                <a:ext uri="{FF2B5EF4-FFF2-40B4-BE49-F238E27FC236}">
                  <a16:creationId xmlns:a16="http://schemas.microsoft.com/office/drawing/2014/main" id="{A96CBDD2-44D1-46BD-8990-502DAA1B735E}"/>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42" name="Rectangle 145">
              <a:extLst>
                <a:ext uri="{FF2B5EF4-FFF2-40B4-BE49-F238E27FC236}">
                  <a16:creationId xmlns:a16="http://schemas.microsoft.com/office/drawing/2014/main" id="{DBACD3DC-F204-4F63-AB42-BDB675CD6F8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43" name="Freeform 146">
              <a:extLst>
                <a:ext uri="{FF2B5EF4-FFF2-40B4-BE49-F238E27FC236}">
                  <a16:creationId xmlns:a16="http://schemas.microsoft.com/office/drawing/2014/main" id="{DBEC6FF9-45F6-4D24-B555-F81760AC94FC}"/>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44" name="Freeform 147">
              <a:extLst>
                <a:ext uri="{FF2B5EF4-FFF2-40B4-BE49-F238E27FC236}">
                  <a16:creationId xmlns:a16="http://schemas.microsoft.com/office/drawing/2014/main" id="{16C89C6D-1A9C-44A8-9A51-8F3D8A4BA766}"/>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45" name="Rectangle 148">
              <a:extLst>
                <a:ext uri="{FF2B5EF4-FFF2-40B4-BE49-F238E27FC236}">
                  <a16:creationId xmlns:a16="http://schemas.microsoft.com/office/drawing/2014/main" id="{5BE76532-71FA-4438-BD45-E92DE6AB75F3}"/>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4846" name="Group 149">
              <a:extLst>
                <a:ext uri="{FF2B5EF4-FFF2-40B4-BE49-F238E27FC236}">
                  <a16:creationId xmlns:a16="http://schemas.microsoft.com/office/drawing/2014/main" id="{5147A041-8DF1-4AF3-A8B8-41103D609694}"/>
                </a:ext>
              </a:extLst>
            </p:cNvPr>
            <p:cNvGrpSpPr>
              <a:grpSpLocks/>
            </p:cNvGrpSpPr>
            <p:nvPr/>
          </p:nvGrpSpPr>
          <p:grpSpPr bwMode="auto">
            <a:xfrm>
              <a:off x="4749" y="668"/>
              <a:ext cx="581" cy="145"/>
              <a:chOff x="614" y="2568"/>
              <a:chExt cx="725" cy="139"/>
            </a:xfrm>
          </p:grpSpPr>
          <p:sp>
            <p:nvSpPr>
              <p:cNvPr id="114871" name="AutoShape 150">
                <a:extLst>
                  <a:ext uri="{FF2B5EF4-FFF2-40B4-BE49-F238E27FC236}">
                    <a16:creationId xmlns:a16="http://schemas.microsoft.com/office/drawing/2014/main" id="{52DB34D4-E205-423C-81CC-18B7EBD8ECC3}"/>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72" name="AutoShape 151">
                <a:extLst>
                  <a:ext uri="{FF2B5EF4-FFF2-40B4-BE49-F238E27FC236}">
                    <a16:creationId xmlns:a16="http://schemas.microsoft.com/office/drawing/2014/main" id="{4D6CC90F-8300-4575-AFF2-F45B3B40CB1E}"/>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847" name="Rectangle 152">
              <a:extLst>
                <a:ext uri="{FF2B5EF4-FFF2-40B4-BE49-F238E27FC236}">
                  <a16:creationId xmlns:a16="http://schemas.microsoft.com/office/drawing/2014/main" id="{B706AA39-DE6D-4A18-A2F5-5925DD9C6802}"/>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4848" name="Group 153">
              <a:extLst>
                <a:ext uri="{FF2B5EF4-FFF2-40B4-BE49-F238E27FC236}">
                  <a16:creationId xmlns:a16="http://schemas.microsoft.com/office/drawing/2014/main" id="{4A67E4DC-F007-4348-9BF3-E817CA3F4784}"/>
                </a:ext>
              </a:extLst>
            </p:cNvPr>
            <p:cNvGrpSpPr>
              <a:grpSpLocks/>
            </p:cNvGrpSpPr>
            <p:nvPr/>
          </p:nvGrpSpPr>
          <p:grpSpPr bwMode="auto">
            <a:xfrm>
              <a:off x="4747" y="994"/>
              <a:ext cx="581" cy="134"/>
              <a:chOff x="614" y="2568"/>
              <a:chExt cx="725" cy="139"/>
            </a:xfrm>
          </p:grpSpPr>
          <p:sp>
            <p:nvSpPr>
              <p:cNvPr id="114869" name="AutoShape 154">
                <a:extLst>
                  <a:ext uri="{FF2B5EF4-FFF2-40B4-BE49-F238E27FC236}">
                    <a16:creationId xmlns:a16="http://schemas.microsoft.com/office/drawing/2014/main" id="{E095995C-D614-47F9-B515-4121096546D4}"/>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70" name="AutoShape 155">
                <a:extLst>
                  <a:ext uri="{FF2B5EF4-FFF2-40B4-BE49-F238E27FC236}">
                    <a16:creationId xmlns:a16="http://schemas.microsoft.com/office/drawing/2014/main" id="{DF98E0BD-7BA3-4D04-B492-EBBF8295CF2B}"/>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849" name="Rectangle 156">
              <a:extLst>
                <a:ext uri="{FF2B5EF4-FFF2-40B4-BE49-F238E27FC236}">
                  <a16:creationId xmlns:a16="http://schemas.microsoft.com/office/drawing/2014/main" id="{6AD13B7F-D9FC-489A-A97F-D32592500338}"/>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50" name="Rectangle 157">
              <a:extLst>
                <a:ext uri="{FF2B5EF4-FFF2-40B4-BE49-F238E27FC236}">
                  <a16:creationId xmlns:a16="http://schemas.microsoft.com/office/drawing/2014/main" id="{D028D2F7-2B29-47A6-9EBB-6A87D1829CC2}"/>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4851" name="Group 158">
              <a:extLst>
                <a:ext uri="{FF2B5EF4-FFF2-40B4-BE49-F238E27FC236}">
                  <a16:creationId xmlns:a16="http://schemas.microsoft.com/office/drawing/2014/main" id="{8DD0E52B-DA95-4DB6-A854-550BBF4274D9}"/>
                </a:ext>
              </a:extLst>
            </p:cNvPr>
            <p:cNvGrpSpPr>
              <a:grpSpLocks/>
            </p:cNvGrpSpPr>
            <p:nvPr/>
          </p:nvGrpSpPr>
          <p:grpSpPr bwMode="auto">
            <a:xfrm>
              <a:off x="4735" y="1627"/>
              <a:ext cx="582" cy="151"/>
              <a:chOff x="614" y="2568"/>
              <a:chExt cx="725" cy="139"/>
            </a:xfrm>
          </p:grpSpPr>
          <p:sp>
            <p:nvSpPr>
              <p:cNvPr id="114867" name="AutoShape 159">
                <a:extLst>
                  <a:ext uri="{FF2B5EF4-FFF2-40B4-BE49-F238E27FC236}">
                    <a16:creationId xmlns:a16="http://schemas.microsoft.com/office/drawing/2014/main" id="{DF0FFA25-94E4-4974-AE91-EF6E6C4EFC7D}"/>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68" name="AutoShape 160">
                <a:extLst>
                  <a:ext uri="{FF2B5EF4-FFF2-40B4-BE49-F238E27FC236}">
                    <a16:creationId xmlns:a16="http://schemas.microsoft.com/office/drawing/2014/main" id="{8F6ADCBE-B925-49CB-B785-B0A1FD315B91}"/>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852" name="Freeform 161">
              <a:extLst>
                <a:ext uri="{FF2B5EF4-FFF2-40B4-BE49-F238E27FC236}">
                  <a16:creationId xmlns:a16="http://schemas.microsoft.com/office/drawing/2014/main" id="{89BF22AB-EFAC-4292-8D64-BEFFB0B384EB}"/>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4853" name="Group 162">
              <a:extLst>
                <a:ext uri="{FF2B5EF4-FFF2-40B4-BE49-F238E27FC236}">
                  <a16:creationId xmlns:a16="http://schemas.microsoft.com/office/drawing/2014/main" id="{498F67B9-17C5-408D-B39A-E149029ADD69}"/>
                </a:ext>
              </a:extLst>
            </p:cNvPr>
            <p:cNvGrpSpPr>
              <a:grpSpLocks/>
            </p:cNvGrpSpPr>
            <p:nvPr/>
          </p:nvGrpSpPr>
          <p:grpSpPr bwMode="auto">
            <a:xfrm>
              <a:off x="4739" y="1327"/>
              <a:ext cx="582" cy="139"/>
              <a:chOff x="614" y="2568"/>
              <a:chExt cx="725" cy="139"/>
            </a:xfrm>
          </p:grpSpPr>
          <p:sp>
            <p:nvSpPr>
              <p:cNvPr id="114865" name="AutoShape 163">
                <a:extLst>
                  <a:ext uri="{FF2B5EF4-FFF2-40B4-BE49-F238E27FC236}">
                    <a16:creationId xmlns:a16="http://schemas.microsoft.com/office/drawing/2014/main" id="{81BACDFB-1070-47C1-868C-E6223D52D076}"/>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66" name="AutoShape 164">
                <a:extLst>
                  <a:ext uri="{FF2B5EF4-FFF2-40B4-BE49-F238E27FC236}">
                    <a16:creationId xmlns:a16="http://schemas.microsoft.com/office/drawing/2014/main" id="{84565E1E-5988-4193-B201-BE548912D378}"/>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854" name="Rectangle 165">
              <a:extLst>
                <a:ext uri="{FF2B5EF4-FFF2-40B4-BE49-F238E27FC236}">
                  <a16:creationId xmlns:a16="http://schemas.microsoft.com/office/drawing/2014/main" id="{D9C4323C-3F40-4CE1-A220-89BB8B962EA5}"/>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55" name="Freeform 166">
              <a:extLst>
                <a:ext uri="{FF2B5EF4-FFF2-40B4-BE49-F238E27FC236}">
                  <a16:creationId xmlns:a16="http://schemas.microsoft.com/office/drawing/2014/main" id="{50C5F5F9-136E-4DBD-AE6F-9E543731F190}"/>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56" name="Freeform 167">
              <a:extLst>
                <a:ext uri="{FF2B5EF4-FFF2-40B4-BE49-F238E27FC236}">
                  <a16:creationId xmlns:a16="http://schemas.microsoft.com/office/drawing/2014/main" id="{E295DFA5-4F08-452C-ABB0-16356DF493FB}"/>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57" name="Oval 168">
              <a:extLst>
                <a:ext uri="{FF2B5EF4-FFF2-40B4-BE49-F238E27FC236}">
                  <a16:creationId xmlns:a16="http://schemas.microsoft.com/office/drawing/2014/main" id="{B083B846-A6BA-440B-B91B-40A5779572E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58" name="Freeform 169">
              <a:extLst>
                <a:ext uri="{FF2B5EF4-FFF2-40B4-BE49-F238E27FC236}">
                  <a16:creationId xmlns:a16="http://schemas.microsoft.com/office/drawing/2014/main" id="{96EFE642-958A-4995-A447-C62825975EB2}"/>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59" name="AutoShape 170">
              <a:extLst>
                <a:ext uri="{FF2B5EF4-FFF2-40B4-BE49-F238E27FC236}">
                  <a16:creationId xmlns:a16="http://schemas.microsoft.com/office/drawing/2014/main" id="{1474E7E1-431A-4B00-A581-1A64A9A96616}"/>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60" name="AutoShape 171">
              <a:extLst>
                <a:ext uri="{FF2B5EF4-FFF2-40B4-BE49-F238E27FC236}">
                  <a16:creationId xmlns:a16="http://schemas.microsoft.com/office/drawing/2014/main" id="{CAA11718-183F-4676-A47A-F2F894274A25}"/>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61" name="Oval 172">
              <a:extLst>
                <a:ext uri="{FF2B5EF4-FFF2-40B4-BE49-F238E27FC236}">
                  <a16:creationId xmlns:a16="http://schemas.microsoft.com/office/drawing/2014/main" id="{6435B6CA-5C12-4ADA-9FE3-A140BD4CA53D}"/>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62" name="Oval 173">
              <a:extLst>
                <a:ext uri="{FF2B5EF4-FFF2-40B4-BE49-F238E27FC236}">
                  <a16:creationId xmlns:a16="http://schemas.microsoft.com/office/drawing/2014/main" id="{9BF918D5-FACC-4C6A-88D2-3DBAB49085F6}"/>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4863" name="Oval 174">
              <a:extLst>
                <a:ext uri="{FF2B5EF4-FFF2-40B4-BE49-F238E27FC236}">
                  <a16:creationId xmlns:a16="http://schemas.microsoft.com/office/drawing/2014/main" id="{B7726821-919B-4DA2-9E9E-8964CDE9381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64" name="Rectangle 175">
              <a:extLst>
                <a:ext uri="{FF2B5EF4-FFF2-40B4-BE49-F238E27FC236}">
                  <a16:creationId xmlns:a16="http://schemas.microsoft.com/office/drawing/2014/main" id="{1AD17F1A-5689-4490-9549-2DC0AEFA8294}"/>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14716" name="Group 176">
            <a:extLst>
              <a:ext uri="{FF2B5EF4-FFF2-40B4-BE49-F238E27FC236}">
                <a16:creationId xmlns:a16="http://schemas.microsoft.com/office/drawing/2014/main" id="{AF75980D-6A77-42CB-8982-16841B2A2D82}"/>
              </a:ext>
            </a:extLst>
          </p:cNvPr>
          <p:cNvGrpSpPr>
            <a:grpSpLocks/>
          </p:cNvGrpSpPr>
          <p:nvPr/>
        </p:nvGrpSpPr>
        <p:grpSpPr bwMode="auto">
          <a:xfrm>
            <a:off x="7196138" y="1663700"/>
            <a:ext cx="377825" cy="576263"/>
            <a:chOff x="4140" y="429"/>
            <a:chExt cx="1425" cy="2396"/>
          </a:xfrm>
        </p:grpSpPr>
        <p:sp>
          <p:nvSpPr>
            <p:cNvPr id="114809" name="Freeform 177">
              <a:extLst>
                <a:ext uri="{FF2B5EF4-FFF2-40B4-BE49-F238E27FC236}">
                  <a16:creationId xmlns:a16="http://schemas.microsoft.com/office/drawing/2014/main" id="{5F0E25BA-9E65-4F63-96FC-107C329B85D0}"/>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10" name="Rectangle 178">
              <a:extLst>
                <a:ext uri="{FF2B5EF4-FFF2-40B4-BE49-F238E27FC236}">
                  <a16:creationId xmlns:a16="http://schemas.microsoft.com/office/drawing/2014/main" id="{59D7A7A2-E838-41AE-B0B9-B4FD8C3F986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11" name="Freeform 179">
              <a:extLst>
                <a:ext uri="{FF2B5EF4-FFF2-40B4-BE49-F238E27FC236}">
                  <a16:creationId xmlns:a16="http://schemas.microsoft.com/office/drawing/2014/main" id="{B7656BC2-E536-415A-8DDD-CA268F8A5B97}"/>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12" name="Freeform 180">
              <a:extLst>
                <a:ext uri="{FF2B5EF4-FFF2-40B4-BE49-F238E27FC236}">
                  <a16:creationId xmlns:a16="http://schemas.microsoft.com/office/drawing/2014/main" id="{1DCECDE0-B879-4847-987D-9602BE4DC911}"/>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13" name="Rectangle 181">
              <a:extLst>
                <a:ext uri="{FF2B5EF4-FFF2-40B4-BE49-F238E27FC236}">
                  <a16:creationId xmlns:a16="http://schemas.microsoft.com/office/drawing/2014/main" id="{0E554E4F-222E-406D-A762-1578B13DF011}"/>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4814" name="Group 182">
              <a:extLst>
                <a:ext uri="{FF2B5EF4-FFF2-40B4-BE49-F238E27FC236}">
                  <a16:creationId xmlns:a16="http://schemas.microsoft.com/office/drawing/2014/main" id="{783CEF11-AF68-492C-A8EC-646EF9E1F8A1}"/>
                </a:ext>
              </a:extLst>
            </p:cNvPr>
            <p:cNvGrpSpPr>
              <a:grpSpLocks/>
            </p:cNvGrpSpPr>
            <p:nvPr/>
          </p:nvGrpSpPr>
          <p:grpSpPr bwMode="auto">
            <a:xfrm>
              <a:off x="4749" y="668"/>
              <a:ext cx="581" cy="145"/>
              <a:chOff x="614" y="2568"/>
              <a:chExt cx="725" cy="139"/>
            </a:xfrm>
          </p:grpSpPr>
          <p:sp>
            <p:nvSpPr>
              <p:cNvPr id="114839" name="AutoShape 183">
                <a:extLst>
                  <a:ext uri="{FF2B5EF4-FFF2-40B4-BE49-F238E27FC236}">
                    <a16:creationId xmlns:a16="http://schemas.microsoft.com/office/drawing/2014/main" id="{F72BBE05-EC22-41FF-A164-17593570F0C3}"/>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40" name="AutoShape 184">
                <a:extLst>
                  <a:ext uri="{FF2B5EF4-FFF2-40B4-BE49-F238E27FC236}">
                    <a16:creationId xmlns:a16="http://schemas.microsoft.com/office/drawing/2014/main" id="{95ECAE41-91FD-4A64-8662-6BB50908030D}"/>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815" name="Rectangle 185">
              <a:extLst>
                <a:ext uri="{FF2B5EF4-FFF2-40B4-BE49-F238E27FC236}">
                  <a16:creationId xmlns:a16="http://schemas.microsoft.com/office/drawing/2014/main" id="{65B115B9-D589-44CD-B428-49B5AB25947A}"/>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4816" name="Group 186">
              <a:extLst>
                <a:ext uri="{FF2B5EF4-FFF2-40B4-BE49-F238E27FC236}">
                  <a16:creationId xmlns:a16="http://schemas.microsoft.com/office/drawing/2014/main" id="{F296AA43-8317-4C3C-B23D-DEB91008580C}"/>
                </a:ext>
              </a:extLst>
            </p:cNvPr>
            <p:cNvGrpSpPr>
              <a:grpSpLocks/>
            </p:cNvGrpSpPr>
            <p:nvPr/>
          </p:nvGrpSpPr>
          <p:grpSpPr bwMode="auto">
            <a:xfrm>
              <a:off x="4747" y="994"/>
              <a:ext cx="581" cy="134"/>
              <a:chOff x="614" y="2568"/>
              <a:chExt cx="725" cy="139"/>
            </a:xfrm>
          </p:grpSpPr>
          <p:sp>
            <p:nvSpPr>
              <p:cNvPr id="114837" name="AutoShape 187">
                <a:extLst>
                  <a:ext uri="{FF2B5EF4-FFF2-40B4-BE49-F238E27FC236}">
                    <a16:creationId xmlns:a16="http://schemas.microsoft.com/office/drawing/2014/main" id="{3F72E623-E01C-4F09-83A7-BCB1E38A3DD7}"/>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38" name="AutoShape 188">
                <a:extLst>
                  <a:ext uri="{FF2B5EF4-FFF2-40B4-BE49-F238E27FC236}">
                    <a16:creationId xmlns:a16="http://schemas.microsoft.com/office/drawing/2014/main" id="{0B2C5026-4FB9-47A5-8A4C-2A935FBDA9E9}"/>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817" name="Rectangle 189">
              <a:extLst>
                <a:ext uri="{FF2B5EF4-FFF2-40B4-BE49-F238E27FC236}">
                  <a16:creationId xmlns:a16="http://schemas.microsoft.com/office/drawing/2014/main" id="{A3F1C9A7-9557-4258-AAA2-6882B1D28A10}"/>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18" name="Rectangle 190">
              <a:extLst>
                <a:ext uri="{FF2B5EF4-FFF2-40B4-BE49-F238E27FC236}">
                  <a16:creationId xmlns:a16="http://schemas.microsoft.com/office/drawing/2014/main" id="{C8A765A5-39E9-4EEB-8FF5-4ED0054A4820}"/>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4819" name="Group 191">
              <a:extLst>
                <a:ext uri="{FF2B5EF4-FFF2-40B4-BE49-F238E27FC236}">
                  <a16:creationId xmlns:a16="http://schemas.microsoft.com/office/drawing/2014/main" id="{AD6E7CC3-7AEC-429C-992E-549EDFF5B9F7}"/>
                </a:ext>
              </a:extLst>
            </p:cNvPr>
            <p:cNvGrpSpPr>
              <a:grpSpLocks/>
            </p:cNvGrpSpPr>
            <p:nvPr/>
          </p:nvGrpSpPr>
          <p:grpSpPr bwMode="auto">
            <a:xfrm>
              <a:off x="4735" y="1627"/>
              <a:ext cx="582" cy="151"/>
              <a:chOff x="614" y="2568"/>
              <a:chExt cx="725" cy="139"/>
            </a:xfrm>
          </p:grpSpPr>
          <p:sp>
            <p:nvSpPr>
              <p:cNvPr id="114835" name="AutoShape 192">
                <a:extLst>
                  <a:ext uri="{FF2B5EF4-FFF2-40B4-BE49-F238E27FC236}">
                    <a16:creationId xmlns:a16="http://schemas.microsoft.com/office/drawing/2014/main" id="{5F6AC4D7-E1C9-452F-B54E-3C44AC99DB50}"/>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36" name="AutoShape 193">
                <a:extLst>
                  <a:ext uri="{FF2B5EF4-FFF2-40B4-BE49-F238E27FC236}">
                    <a16:creationId xmlns:a16="http://schemas.microsoft.com/office/drawing/2014/main" id="{90B33AA9-C603-4816-BC2C-29B4BE79029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820" name="Freeform 194">
              <a:extLst>
                <a:ext uri="{FF2B5EF4-FFF2-40B4-BE49-F238E27FC236}">
                  <a16:creationId xmlns:a16="http://schemas.microsoft.com/office/drawing/2014/main" id="{13330C6C-8A31-4CD5-AC3F-9AA51785347D}"/>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4821" name="Group 195">
              <a:extLst>
                <a:ext uri="{FF2B5EF4-FFF2-40B4-BE49-F238E27FC236}">
                  <a16:creationId xmlns:a16="http://schemas.microsoft.com/office/drawing/2014/main" id="{4E458E45-681C-451E-A9F1-E792C41B37D7}"/>
                </a:ext>
              </a:extLst>
            </p:cNvPr>
            <p:cNvGrpSpPr>
              <a:grpSpLocks/>
            </p:cNvGrpSpPr>
            <p:nvPr/>
          </p:nvGrpSpPr>
          <p:grpSpPr bwMode="auto">
            <a:xfrm>
              <a:off x="4739" y="1327"/>
              <a:ext cx="582" cy="139"/>
              <a:chOff x="614" y="2568"/>
              <a:chExt cx="725" cy="139"/>
            </a:xfrm>
          </p:grpSpPr>
          <p:sp>
            <p:nvSpPr>
              <p:cNvPr id="114833" name="AutoShape 196">
                <a:extLst>
                  <a:ext uri="{FF2B5EF4-FFF2-40B4-BE49-F238E27FC236}">
                    <a16:creationId xmlns:a16="http://schemas.microsoft.com/office/drawing/2014/main" id="{321B98F3-2276-4CB3-AAFE-D4E66E930EDC}"/>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34" name="AutoShape 197">
                <a:extLst>
                  <a:ext uri="{FF2B5EF4-FFF2-40B4-BE49-F238E27FC236}">
                    <a16:creationId xmlns:a16="http://schemas.microsoft.com/office/drawing/2014/main" id="{970EE046-7CCC-4E57-BC29-68E69E23CC94}"/>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822" name="Rectangle 198">
              <a:extLst>
                <a:ext uri="{FF2B5EF4-FFF2-40B4-BE49-F238E27FC236}">
                  <a16:creationId xmlns:a16="http://schemas.microsoft.com/office/drawing/2014/main" id="{03D69FAC-9741-4ACE-8486-8F26FA97F9B3}"/>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23" name="Freeform 199">
              <a:extLst>
                <a:ext uri="{FF2B5EF4-FFF2-40B4-BE49-F238E27FC236}">
                  <a16:creationId xmlns:a16="http://schemas.microsoft.com/office/drawing/2014/main" id="{798B5CCF-E2F5-4772-A141-D3824B1B5A68}"/>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24" name="Freeform 200">
              <a:extLst>
                <a:ext uri="{FF2B5EF4-FFF2-40B4-BE49-F238E27FC236}">
                  <a16:creationId xmlns:a16="http://schemas.microsoft.com/office/drawing/2014/main" id="{6E21258A-5CE7-41DB-8F7D-DA22A3AC832F}"/>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25" name="Oval 201">
              <a:extLst>
                <a:ext uri="{FF2B5EF4-FFF2-40B4-BE49-F238E27FC236}">
                  <a16:creationId xmlns:a16="http://schemas.microsoft.com/office/drawing/2014/main" id="{B91ECA4F-F6FE-4FBC-B3B3-28FBD28196B3}"/>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26" name="Freeform 202">
              <a:extLst>
                <a:ext uri="{FF2B5EF4-FFF2-40B4-BE49-F238E27FC236}">
                  <a16:creationId xmlns:a16="http://schemas.microsoft.com/office/drawing/2014/main" id="{E67C7373-5892-4691-B94A-D986E291F5AA}"/>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27" name="AutoShape 203">
              <a:extLst>
                <a:ext uri="{FF2B5EF4-FFF2-40B4-BE49-F238E27FC236}">
                  <a16:creationId xmlns:a16="http://schemas.microsoft.com/office/drawing/2014/main" id="{0EE5B242-FA7B-4C70-BC73-C97C77AEC22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28" name="AutoShape 204">
              <a:extLst>
                <a:ext uri="{FF2B5EF4-FFF2-40B4-BE49-F238E27FC236}">
                  <a16:creationId xmlns:a16="http://schemas.microsoft.com/office/drawing/2014/main" id="{304D1239-6A59-49AE-8B92-FD94FFE7A0EF}"/>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29" name="Oval 205">
              <a:extLst>
                <a:ext uri="{FF2B5EF4-FFF2-40B4-BE49-F238E27FC236}">
                  <a16:creationId xmlns:a16="http://schemas.microsoft.com/office/drawing/2014/main" id="{D7934B31-F91F-4B46-9FC8-63F2AD5EB3A8}"/>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30" name="Oval 206">
              <a:extLst>
                <a:ext uri="{FF2B5EF4-FFF2-40B4-BE49-F238E27FC236}">
                  <a16:creationId xmlns:a16="http://schemas.microsoft.com/office/drawing/2014/main" id="{FD84A19D-2E4B-4A3C-A4B1-FEDD6DE0D1B6}"/>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4831" name="Oval 207">
              <a:extLst>
                <a:ext uri="{FF2B5EF4-FFF2-40B4-BE49-F238E27FC236}">
                  <a16:creationId xmlns:a16="http://schemas.microsoft.com/office/drawing/2014/main" id="{6F894356-0DF2-413A-B47C-5B8B886A2AE2}"/>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32" name="Rectangle 208">
              <a:extLst>
                <a:ext uri="{FF2B5EF4-FFF2-40B4-BE49-F238E27FC236}">
                  <a16:creationId xmlns:a16="http://schemas.microsoft.com/office/drawing/2014/main" id="{7B277E12-9E9C-43D1-8502-21C6DD8D2A75}"/>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14717" name="Group 209">
            <a:extLst>
              <a:ext uri="{FF2B5EF4-FFF2-40B4-BE49-F238E27FC236}">
                <a16:creationId xmlns:a16="http://schemas.microsoft.com/office/drawing/2014/main" id="{8C6864C5-CF6A-42F2-BA81-8AB16B22BCCB}"/>
              </a:ext>
            </a:extLst>
          </p:cNvPr>
          <p:cNvGrpSpPr>
            <a:grpSpLocks/>
          </p:cNvGrpSpPr>
          <p:nvPr/>
        </p:nvGrpSpPr>
        <p:grpSpPr bwMode="auto">
          <a:xfrm>
            <a:off x="7524750" y="2609850"/>
            <a:ext cx="377825" cy="576263"/>
            <a:chOff x="4140" y="429"/>
            <a:chExt cx="1425" cy="2396"/>
          </a:xfrm>
        </p:grpSpPr>
        <p:sp>
          <p:nvSpPr>
            <p:cNvPr id="114777" name="Freeform 210">
              <a:extLst>
                <a:ext uri="{FF2B5EF4-FFF2-40B4-BE49-F238E27FC236}">
                  <a16:creationId xmlns:a16="http://schemas.microsoft.com/office/drawing/2014/main" id="{97B6C99F-5B46-4202-A790-224EB8EE5C0F}"/>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78" name="Rectangle 211">
              <a:extLst>
                <a:ext uri="{FF2B5EF4-FFF2-40B4-BE49-F238E27FC236}">
                  <a16:creationId xmlns:a16="http://schemas.microsoft.com/office/drawing/2014/main" id="{CCF615E8-B08F-441D-9AB0-3E9BABFBBF8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779" name="Freeform 212">
              <a:extLst>
                <a:ext uri="{FF2B5EF4-FFF2-40B4-BE49-F238E27FC236}">
                  <a16:creationId xmlns:a16="http://schemas.microsoft.com/office/drawing/2014/main" id="{BAFED289-ED90-4B49-BD38-625131EE5D71}"/>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80" name="Freeform 213">
              <a:extLst>
                <a:ext uri="{FF2B5EF4-FFF2-40B4-BE49-F238E27FC236}">
                  <a16:creationId xmlns:a16="http://schemas.microsoft.com/office/drawing/2014/main" id="{BFAE212E-29FC-4CB3-8F13-F35A5A105CEE}"/>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81" name="Rectangle 214">
              <a:extLst>
                <a:ext uri="{FF2B5EF4-FFF2-40B4-BE49-F238E27FC236}">
                  <a16:creationId xmlns:a16="http://schemas.microsoft.com/office/drawing/2014/main" id="{3DBA57A2-D6CF-43A7-BC17-B361ACB2F9B3}"/>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4782" name="Group 215">
              <a:extLst>
                <a:ext uri="{FF2B5EF4-FFF2-40B4-BE49-F238E27FC236}">
                  <a16:creationId xmlns:a16="http://schemas.microsoft.com/office/drawing/2014/main" id="{BC6F0B19-5B53-4B31-8D04-21FF5283C7AB}"/>
                </a:ext>
              </a:extLst>
            </p:cNvPr>
            <p:cNvGrpSpPr>
              <a:grpSpLocks/>
            </p:cNvGrpSpPr>
            <p:nvPr/>
          </p:nvGrpSpPr>
          <p:grpSpPr bwMode="auto">
            <a:xfrm>
              <a:off x="4749" y="668"/>
              <a:ext cx="581" cy="145"/>
              <a:chOff x="614" y="2568"/>
              <a:chExt cx="725" cy="139"/>
            </a:xfrm>
          </p:grpSpPr>
          <p:sp>
            <p:nvSpPr>
              <p:cNvPr id="114807" name="AutoShape 216">
                <a:extLst>
                  <a:ext uri="{FF2B5EF4-FFF2-40B4-BE49-F238E27FC236}">
                    <a16:creationId xmlns:a16="http://schemas.microsoft.com/office/drawing/2014/main" id="{214C9862-F690-475E-B1C1-EA36BCEF000E}"/>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08" name="AutoShape 217">
                <a:extLst>
                  <a:ext uri="{FF2B5EF4-FFF2-40B4-BE49-F238E27FC236}">
                    <a16:creationId xmlns:a16="http://schemas.microsoft.com/office/drawing/2014/main" id="{D9B0C610-37CA-49EF-949A-5B887669BC31}"/>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783" name="Rectangle 218">
              <a:extLst>
                <a:ext uri="{FF2B5EF4-FFF2-40B4-BE49-F238E27FC236}">
                  <a16:creationId xmlns:a16="http://schemas.microsoft.com/office/drawing/2014/main" id="{85431E54-2B18-4222-B115-FD1C918A8CCA}"/>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4784" name="Group 219">
              <a:extLst>
                <a:ext uri="{FF2B5EF4-FFF2-40B4-BE49-F238E27FC236}">
                  <a16:creationId xmlns:a16="http://schemas.microsoft.com/office/drawing/2014/main" id="{581402ED-72B9-491B-8F54-60EC153EA71D}"/>
                </a:ext>
              </a:extLst>
            </p:cNvPr>
            <p:cNvGrpSpPr>
              <a:grpSpLocks/>
            </p:cNvGrpSpPr>
            <p:nvPr/>
          </p:nvGrpSpPr>
          <p:grpSpPr bwMode="auto">
            <a:xfrm>
              <a:off x="4747" y="994"/>
              <a:ext cx="581" cy="134"/>
              <a:chOff x="614" y="2568"/>
              <a:chExt cx="725" cy="139"/>
            </a:xfrm>
          </p:grpSpPr>
          <p:sp>
            <p:nvSpPr>
              <p:cNvPr id="114805" name="AutoShape 220">
                <a:extLst>
                  <a:ext uri="{FF2B5EF4-FFF2-40B4-BE49-F238E27FC236}">
                    <a16:creationId xmlns:a16="http://schemas.microsoft.com/office/drawing/2014/main" id="{92938D3F-2032-432E-AE61-49EB35C710B3}"/>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06" name="AutoShape 221">
                <a:extLst>
                  <a:ext uri="{FF2B5EF4-FFF2-40B4-BE49-F238E27FC236}">
                    <a16:creationId xmlns:a16="http://schemas.microsoft.com/office/drawing/2014/main" id="{BF16B9C9-7A51-47A0-AE8E-1878D693F0F9}"/>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785" name="Rectangle 222">
              <a:extLst>
                <a:ext uri="{FF2B5EF4-FFF2-40B4-BE49-F238E27FC236}">
                  <a16:creationId xmlns:a16="http://schemas.microsoft.com/office/drawing/2014/main" id="{B42B18B3-E441-4A19-A3A2-B3A83D25DBC4}"/>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786" name="Rectangle 223">
              <a:extLst>
                <a:ext uri="{FF2B5EF4-FFF2-40B4-BE49-F238E27FC236}">
                  <a16:creationId xmlns:a16="http://schemas.microsoft.com/office/drawing/2014/main" id="{05AC1F3E-C24C-4967-86D2-5EADE58FF2BD}"/>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4787" name="Group 224">
              <a:extLst>
                <a:ext uri="{FF2B5EF4-FFF2-40B4-BE49-F238E27FC236}">
                  <a16:creationId xmlns:a16="http://schemas.microsoft.com/office/drawing/2014/main" id="{01B40780-4331-4FD6-B087-2FD81A363C3F}"/>
                </a:ext>
              </a:extLst>
            </p:cNvPr>
            <p:cNvGrpSpPr>
              <a:grpSpLocks/>
            </p:cNvGrpSpPr>
            <p:nvPr/>
          </p:nvGrpSpPr>
          <p:grpSpPr bwMode="auto">
            <a:xfrm>
              <a:off x="4735" y="1627"/>
              <a:ext cx="582" cy="151"/>
              <a:chOff x="614" y="2568"/>
              <a:chExt cx="725" cy="139"/>
            </a:xfrm>
          </p:grpSpPr>
          <p:sp>
            <p:nvSpPr>
              <p:cNvPr id="114803" name="AutoShape 225">
                <a:extLst>
                  <a:ext uri="{FF2B5EF4-FFF2-40B4-BE49-F238E27FC236}">
                    <a16:creationId xmlns:a16="http://schemas.microsoft.com/office/drawing/2014/main" id="{A82FC65E-1074-4214-8CFD-FBEECE8CDACF}"/>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04" name="AutoShape 226">
                <a:extLst>
                  <a:ext uri="{FF2B5EF4-FFF2-40B4-BE49-F238E27FC236}">
                    <a16:creationId xmlns:a16="http://schemas.microsoft.com/office/drawing/2014/main" id="{76C45511-B101-4440-A608-8F7DF758FFD3}"/>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788" name="Freeform 227">
              <a:extLst>
                <a:ext uri="{FF2B5EF4-FFF2-40B4-BE49-F238E27FC236}">
                  <a16:creationId xmlns:a16="http://schemas.microsoft.com/office/drawing/2014/main" id="{0619EC1F-A4B5-40A8-9A34-CC0C02248E0E}"/>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4789" name="Group 228">
              <a:extLst>
                <a:ext uri="{FF2B5EF4-FFF2-40B4-BE49-F238E27FC236}">
                  <a16:creationId xmlns:a16="http://schemas.microsoft.com/office/drawing/2014/main" id="{B14AC9D3-4C9A-46E3-87F1-F0FC0BCDB142}"/>
                </a:ext>
              </a:extLst>
            </p:cNvPr>
            <p:cNvGrpSpPr>
              <a:grpSpLocks/>
            </p:cNvGrpSpPr>
            <p:nvPr/>
          </p:nvGrpSpPr>
          <p:grpSpPr bwMode="auto">
            <a:xfrm>
              <a:off x="4739" y="1327"/>
              <a:ext cx="582" cy="139"/>
              <a:chOff x="614" y="2568"/>
              <a:chExt cx="725" cy="139"/>
            </a:xfrm>
          </p:grpSpPr>
          <p:sp>
            <p:nvSpPr>
              <p:cNvPr id="114801" name="AutoShape 229">
                <a:extLst>
                  <a:ext uri="{FF2B5EF4-FFF2-40B4-BE49-F238E27FC236}">
                    <a16:creationId xmlns:a16="http://schemas.microsoft.com/office/drawing/2014/main" id="{89143E04-AE0B-4DAF-A23F-E1DE87CDACD0}"/>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02" name="AutoShape 230">
                <a:extLst>
                  <a:ext uri="{FF2B5EF4-FFF2-40B4-BE49-F238E27FC236}">
                    <a16:creationId xmlns:a16="http://schemas.microsoft.com/office/drawing/2014/main" id="{273D7961-3450-4A2E-AEF2-5C8F7B4C02D7}"/>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790" name="Rectangle 231">
              <a:extLst>
                <a:ext uri="{FF2B5EF4-FFF2-40B4-BE49-F238E27FC236}">
                  <a16:creationId xmlns:a16="http://schemas.microsoft.com/office/drawing/2014/main" id="{AC425F0C-E3AF-4AFC-82AE-F0BC5B03887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791" name="Freeform 232">
              <a:extLst>
                <a:ext uri="{FF2B5EF4-FFF2-40B4-BE49-F238E27FC236}">
                  <a16:creationId xmlns:a16="http://schemas.microsoft.com/office/drawing/2014/main" id="{3978CFD0-0C77-4B00-86F0-E3126606DFAE}"/>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92" name="Freeform 233">
              <a:extLst>
                <a:ext uri="{FF2B5EF4-FFF2-40B4-BE49-F238E27FC236}">
                  <a16:creationId xmlns:a16="http://schemas.microsoft.com/office/drawing/2014/main" id="{DF6DFD49-B04C-46CD-920B-C5D5DED15313}"/>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93" name="Oval 234">
              <a:extLst>
                <a:ext uri="{FF2B5EF4-FFF2-40B4-BE49-F238E27FC236}">
                  <a16:creationId xmlns:a16="http://schemas.microsoft.com/office/drawing/2014/main" id="{00DD3653-098C-4311-B2CB-25CE5B187C4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794" name="Freeform 235">
              <a:extLst>
                <a:ext uri="{FF2B5EF4-FFF2-40B4-BE49-F238E27FC236}">
                  <a16:creationId xmlns:a16="http://schemas.microsoft.com/office/drawing/2014/main" id="{F75EE595-E6F9-474E-A202-EF5EBE4FE277}"/>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95" name="AutoShape 236">
              <a:extLst>
                <a:ext uri="{FF2B5EF4-FFF2-40B4-BE49-F238E27FC236}">
                  <a16:creationId xmlns:a16="http://schemas.microsoft.com/office/drawing/2014/main" id="{22345950-55EF-4D26-8EEE-91F24BA60B22}"/>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796" name="AutoShape 237">
              <a:extLst>
                <a:ext uri="{FF2B5EF4-FFF2-40B4-BE49-F238E27FC236}">
                  <a16:creationId xmlns:a16="http://schemas.microsoft.com/office/drawing/2014/main" id="{621C6E13-400D-4C5C-B6AF-3E4C5088D22B}"/>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797" name="Oval 238">
              <a:extLst>
                <a:ext uri="{FF2B5EF4-FFF2-40B4-BE49-F238E27FC236}">
                  <a16:creationId xmlns:a16="http://schemas.microsoft.com/office/drawing/2014/main" id="{4C5D62B6-7C9F-4258-9315-54045E2C3183}"/>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798" name="Oval 239">
              <a:extLst>
                <a:ext uri="{FF2B5EF4-FFF2-40B4-BE49-F238E27FC236}">
                  <a16:creationId xmlns:a16="http://schemas.microsoft.com/office/drawing/2014/main" id="{99F73DD2-BD83-4538-8395-0834B5F3CAB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4799" name="Oval 240">
              <a:extLst>
                <a:ext uri="{FF2B5EF4-FFF2-40B4-BE49-F238E27FC236}">
                  <a16:creationId xmlns:a16="http://schemas.microsoft.com/office/drawing/2014/main" id="{DBC8C2A3-C9A9-4E46-AC57-ABE78522CDC7}"/>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800" name="Rectangle 241">
              <a:extLst>
                <a:ext uri="{FF2B5EF4-FFF2-40B4-BE49-F238E27FC236}">
                  <a16:creationId xmlns:a16="http://schemas.microsoft.com/office/drawing/2014/main" id="{CC01E7CC-7206-4544-9499-90A2C0A0A621}"/>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718" name="Freeform 71">
            <a:extLst>
              <a:ext uri="{FF2B5EF4-FFF2-40B4-BE49-F238E27FC236}">
                <a16:creationId xmlns:a16="http://schemas.microsoft.com/office/drawing/2014/main" id="{D227D6F4-8111-4E1B-AF9A-F26E46784A5A}"/>
              </a:ext>
            </a:extLst>
          </p:cNvPr>
          <p:cNvSpPr>
            <a:spLocks/>
          </p:cNvSpPr>
          <p:nvPr/>
        </p:nvSpPr>
        <p:spPr bwMode="auto">
          <a:xfrm>
            <a:off x="4932363" y="4392613"/>
            <a:ext cx="2965450" cy="1390650"/>
          </a:xfrm>
          <a:custGeom>
            <a:avLst/>
            <a:gdLst>
              <a:gd name="T0" fmla="*/ 2147483646 w 1868"/>
              <a:gd name="T1" fmla="*/ 2147483646 h 876"/>
              <a:gd name="T2" fmla="*/ 2147483646 w 1868"/>
              <a:gd name="T3" fmla="*/ 2147483646 h 876"/>
              <a:gd name="T4" fmla="*/ 2147483646 w 1868"/>
              <a:gd name="T5" fmla="*/ 2147483646 h 876"/>
              <a:gd name="T6" fmla="*/ 2147483646 w 1868"/>
              <a:gd name="T7" fmla="*/ 2147483646 h 876"/>
              <a:gd name="T8" fmla="*/ 2147483646 w 1868"/>
              <a:gd name="T9" fmla="*/ 2147483646 h 876"/>
              <a:gd name="T10" fmla="*/ 2147483646 w 1868"/>
              <a:gd name="T11" fmla="*/ 2147483646 h 876"/>
              <a:gd name="T12" fmla="*/ 2147483646 w 1868"/>
              <a:gd name="T13" fmla="*/ 2147483646 h 876"/>
              <a:gd name="T14" fmla="*/ 2147483646 w 1868"/>
              <a:gd name="T15" fmla="*/ 2147483646 h 876"/>
              <a:gd name="T16" fmla="*/ 2147483646 w 1868"/>
              <a:gd name="T17" fmla="*/ 2147483646 h 876"/>
              <a:gd name="T18" fmla="*/ 2147483646 w 1868"/>
              <a:gd name="T19" fmla="*/ 2147483646 h 876"/>
              <a:gd name="T20" fmla="*/ 2147483646 w 1868"/>
              <a:gd name="T21" fmla="*/ 2147483646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4719" name="Line 77">
            <a:extLst>
              <a:ext uri="{FF2B5EF4-FFF2-40B4-BE49-F238E27FC236}">
                <a16:creationId xmlns:a16="http://schemas.microsoft.com/office/drawing/2014/main" id="{BD023115-7C12-4A6C-984B-709EE4F9B52D}"/>
              </a:ext>
            </a:extLst>
          </p:cNvPr>
          <p:cNvSpPr>
            <a:spLocks noChangeShapeType="1"/>
          </p:cNvSpPr>
          <p:nvPr/>
        </p:nvSpPr>
        <p:spPr bwMode="auto">
          <a:xfrm flipH="1">
            <a:off x="5381625" y="4702175"/>
            <a:ext cx="855663" cy="431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4720" name="Line 78">
            <a:extLst>
              <a:ext uri="{FF2B5EF4-FFF2-40B4-BE49-F238E27FC236}">
                <a16:creationId xmlns:a16="http://schemas.microsoft.com/office/drawing/2014/main" id="{DD6C0242-0734-4783-B8AB-32BF813D054E}"/>
              </a:ext>
            </a:extLst>
          </p:cNvPr>
          <p:cNvSpPr>
            <a:spLocks noChangeShapeType="1"/>
          </p:cNvSpPr>
          <p:nvPr/>
        </p:nvSpPr>
        <p:spPr bwMode="auto">
          <a:xfrm flipH="1">
            <a:off x="5891213" y="4749800"/>
            <a:ext cx="563562" cy="3937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4721" name="Line 79">
            <a:extLst>
              <a:ext uri="{FF2B5EF4-FFF2-40B4-BE49-F238E27FC236}">
                <a16:creationId xmlns:a16="http://schemas.microsoft.com/office/drawing/2014/main" id="{A80AEE84-A6DF-4EC9-823A-C20CED4E83C8}"/>
              </a:ext>
            </a:extLst>
          </p:cNvPr>
          <p:cNvSpPr>
            <a:spLocks noChangeShapeType="1"/>
          </p:cNvSpPr>
          <p:nvPr/>
        </p:nvSpPr>
        <p:spPr bwMode="auto">
          <a:xfrm flipH="1">
            <a:off x="6429375" y="4756150"/>
            <a:ext cx="149225"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4722" name="Line 80">
            <a:extLst>
              <a:ext uri="{FF2B5EF4-FFF2-40B4-BE49-F238E27FC236}">
                <a16:creationId xmlns:a16="http://schemas.microsoft.com/office/drawing/2014/main" id="{4C018A90-CE34-49E5-9264-539FA6B6B046}"/>
              </a:ext>
            </a:extLst>
          </p:cNvPr>
          <p:cNvSpPr>
            <a:spLocks noChangeShapeType="1"/>
          </p:cNvSpPr>
          <p:nvPr/>
        </p:nvSpPr>
        <p:spPr bwMode="auto">
          <a:xfrm>
            <a:off x="6796088" y="4735513"/>
            <a:ext cx="123825" cy="4127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4723" name="Text Box 97">
            <a:extLst>
              <a:ext uri="{FF2B5EF4-FFF2-40B4-BE49-F238E27FC236}">
                <a16:creationId xmlns:a16="http://schemas.microsoft.com/office/drawing/2014/main" id="{EB389869-9561-4173-AA9B-B51455DEC67C}"/>
              </a:ext>
            </a:extLst>
          </p:cNvPr>
          <p:cNvSpPr txBox="1">
            <a:spLocks noChangeArrowheads="1"/>
          </p:cNvSpPr>
          <p:nvPr/>
        </p:nvSpPr>
        <p:spPr bwMode="auto">
          <a:xfrm>
            <a:off x="4959350" y="4279900"/>
            <a:ext cx="11985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CC0000"/>
                </a:solidFill>
                <a:latin typeface="Arial" panose="020B0604020202020204" pitchFamily="34" charset="0"/>
              </a:rPr>
              <a:t>institutional</a:t>
            </a:r>
          </a:p>
          <a:p>
            <a:pPr algn="ctr">
              <a:lnSpc>
                <a:spcPct val="100000"/>
              </a:lnSpc>
              <a:spcBef>
                <a:spcPct val="0"/>
              </a:spcBef>
              <a:buClrTx/>
              <a:buSzTx/>
              <a:buFontTx/>
              <a:buNone/>
            </a:pPr>
            <a:r>
              <a:rPr lang="en-US" altLang="en-US" sz="1600">
                <a:solidFill>
                  <a:srgbClr val="CC0000"/>
                </a:solidFill>
                <a:latin typeface="Arial" panose="020B0604020202020204" pitchFamily="34" charset="0"/>
              </a:rPr>
              <a:t>network</a:t>
            </a:r>
            <a:endParaRPr lang="en-US" altLang="en-US" sz="2400">
              <a:solidFill>
                <a:srgbClr val="CC0000"/>
              </a:solidFill>
              <a:latin typeface="Arial" panose="020B0604020202020204" pitchFamily="34" charset="0"/>
            </a:endParaRPr>
          </a:p>
        </p:txBody>
      </p:sp>
      <p:sp>
        <p:nvSpPr>
          <p:cNvPr id="114724" name="Text Box 98">
            <a:extLst>
              <a:ext uri="{FF2B5EF4-FFF2-40B4-BE49-F238E27FC236}">
                <a16:creationId xmlns:a16="http://schemas.microsoft.com/office/drawing/2014/main" id="{C229F79A-03F1-47EF-BBA1-8AED0068BC8B}"/>
              </a:ext>
            </a:extLst>
          </p:cNvPr>
          <p:cNvSpPr txBox="1">
            <a:spLocks noChangeArrowheads="1"/>
          </p:cNvSpPr>
          <p:nvPr/>
        </p:nvSpPr>
        <p:spPr bwMode="auto">
          <a:xfrm>
            <a:off x="6899275" y="4660900"/>
            <a:ext cx="14271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10 Mbps LAN</a:t>
            </a:r>
            <a:endParaRPr lang="en-US" altLang="en-US" sz="2400">
              <a:solidFill>
                <a:schemeClr val="accent2"/>
              </a:solidFill>
              <a:latin typeface="Arial" panose="020B0604020202020204" pitchFamily="34" charset="0"/>
            </a:endParaRPr>
          </a:p>
        </p:txBody>
      </p:sp>
      <p:grpSp>
        <p:nvGrpSpPr>
          <p:cNvPr id="114725" name="Group 120">
            <a:extLst>
              <a:ext uri="{FF2B5EF4-FFF2-40B4-BE49-F238E27FC236}">
                <a16:creationId xmlns:a16="http://schemas.microsoft.com/office/drawing/2014/main" id="{CEAA4461-D016-4284-9579-DEA8527F3AF4}"/>
              </a:ext>
            </a:extLst>
          </p:cNvPr>
          <p:cNvGrpSpPr>
            <a:grpSpLocks/>
          </p:cNvGrpSpPr>
          <p:nvPr/>
        </p:nvGrpSpPr>
        <p:grpSpPr bwMode="auto">
          <a:xfrm>
            <a:off x="6154738" y="4460875"/>
            <a:ext cx="881062" cy="307975"/>
            <a:chOff x="2356" y="1300"/>
            <a:chExt cx="555" cy="194"/>
          </a:xfrm>
        </p:grpSpPr>
        <p:sp>
          <p:nvSpPr>
            <p:cNvPr id="114769" name="Oval 407">
              <a:extLst>
                <a:ext uri="{FF2B5EF4-FFF2-40B4-BE49-F238E27FC236}">
                  <a16:creationId xmlns:a16="http://schemas.microsoft.com/office/drawing/2014/main" id="{BA00F029-B977-4F78-88B1-ED6F6C90F21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114770" name="Rectangle 410">
              <a:extLst>
                <a:ext uri="{FF2B5EF4-FFF2-40B4-BE49-F238E27FC236}">
                  <a16:creationId xmlns:a16="http://schemas.microsoft.com/office/drawing/2014/main" id="{9082B635-300D-4AA9-95A8-B2A78F2782D9}"/>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114771" name="Oval 411">
              <a:extLst>
                <a:ext uri="{FF2B5EF4-FFF2-40B4-BE49-F238E27FC236}">
                  <a16:creationId xmlns:a16="http://schemas.microsoft.com/office/drawing/2014/main" id="{0615556A-AA10-4A0A-BCD1-AA73B1CDA68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114772" name="Group 124">
              <a:extLst>
                <a:ext uri="{FF2B5EF4-FFF2-40B4-BE49-F238E27FC236}">
                  <a16:creationId xmlns:a16="http://schemas.microsoft.com/office/drawing/2014/main" id="{2FE9C4FF-52FA-4BF8-BAE2-E79BABE3BD05}"/>
                </a:ext>
              </a:extLst>
            </p:cNvPr>
            <p:cNvGrpSpPr>
              <a:grpSpLocks/>
            </p:cNvGrpSpPr>
            <p:nvPr/>
          </p:nvGrpSpPr>
          <p:grpSpPr bwMode="auto">
            <a:xfrm>
              <a:off x="2468" y="1332"/>
              <a:ext cx="310" cy="60"/>
              <a:chOff x="2468" y="1332"/>
              <a:chExt cx="310" cy="60"/>
            </a:xfrm>
          </p:grpSpPr>
          <p:sp>
            <p:nvSpPr>
              <p:cNvPr id="114775" name="Freeform 125">
                <a:extLst>
                  <a:ext uri="{FF2B5EF4-FFF2-40B4-BE49-F238E27FC236}">
                    <a16:creationId xmlns:a16="http://schemas.microsoft.com/office/drawing/2014/main" id="{3BB607CE-8667-4162-B13F-63AD7078A0A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4776" name="Freeform 126">
                <a:extLst>
                  <a:ext uri="{FF2B5EF4-FFF2-40B4-BE49-F238E27FC236}">
                    <a16:creationId xmlns:a16="http://schemas.microsoft.com/office/drawing/2014/main" id="{BB697C09-3E41-42EC-A70A-E00C9621751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4773" name="Line 127">
              <a:extLst>
                <a:ext uri="{FF2B5EF4-FFF2-40B4-BE49-F238E27FC236}">
                  <a16:creationId xmlns:a16="http://schemas.microsoft.com/office/drawing/2014/main" id="{290672F4-5B39-4A52-BDEC-4E9A8CA86AEB}"/>
                </a:ext>
              </a:extLst>
            </p:cNvPr>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774" name="Line 128">
              <a:extLst>
                <a:ext uri="{FF2B5EF4-FFF2-40B4-BE49-F238E27FC236}">
                  <a16:creationId xmlns:a16="http://schemas.microsoft.com/office/drawing/2014/main" id="{6E62C59E-8E7F-4A66-A5A2-AEEC6D2AE62E}"/>
                </a:ext>
              </a:extLst>
            </p:cNvPr>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4726" name="Group 172">
            <a:extLst>
              <a:ext uri="{FF2B5EF4-FFF2-40B4-BE49-F238E27FC236}">
                <a16:creationId xmlns:a16="http://schemas.microsoft.com/office/drawing/2014/main" id="{58822C53-AD76-4FD7-8C26-58960559017B}"/>
              </a:ext>
            </a:extLst>
          </p:cNvPr>
          <p:cNvGrpSpPr>
            <a:grpSpLocks/>
          </p:cNvGrpSpPr>
          <p:nvPr/>
        </p:nvGrpSpPr>
        <p:grpSpPr bwMode="auto">
          <a:xfrm>
            <a:off x="5068888" y="5070475"/>
            <a:ext cx="525462" cy="557213"/>
            <a:chOff x="-44" y="1473"/>
            <a:chExt cx="981" cy="1105"/>
          </a:xfrm>
        </p:grpSpPr>
        <p:pic>
          <p:nvPicPr>
            <p:cNvPr id="114767" name="Picture 173" descr="desktop_computer_stylized_medium">
              <a:extLst>
                <a:ext uri="{FF2B5EF4-FFF2-40B4-BE49-F238E27FC236}">
                  <a16:creationId xmlns:a16="http://schemas.microsoft.com/office/drawing/2014/main" id="{8B6CF79B-6813-4DC5-89CB-4D59CE4A3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68" name="Freeform 174">
              <a:extLst>
                <a:ext uri="{FF2B5EF4-FFF2-40B4-BE49-F238E27FC236}">
                  <a16:creationId xmlns:a16="http://schemas.microsoft.com/office/drawing/2014/main" id="{73CCE88E-DB7B-4282-AA21-F1537E408FA0}"/>
                </a:ext>
              </a:extLst>
            </p:cNvPr>
            <p:cNvSpPr>
              <a:spLocks/>
            </p:cNvSpPr>
            <p:nvPr/>
          </p:nvSpPr>
          <p:spPr bwMode="auto">
            <a:xfrm flipH="1">
              <a:off x="374" y="1579"/>
              <a:ext cx="477" cy="506"/>
            </a:xfrm>
            <a:custGeom>
              <a:avLst/>
              <a:gdLst>
                <a:gd name="T0" fmla="*/ 0 w 356"/>
                <a:gd name="T1" fmla="*/ 0 h 368"/>
                <a:gd name="T2" fmla="*/ 2147483646 w 356"/>
                <a:gd name="T3" fmla="*/ 2147483646 h 368"/>
                <a:gd name="T4" fmla="*/ 2147483646 w 356"/>
                <a:gd name="T5" fmla="*/ 2147483646 h 368"/>
                <a:gd name="T6" fmla="*/ 2147483646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14727" name="Group 307">
            <a:extLst>
              <a:ext uri="{FF2B5EF4-FFF2-40B4-BE49-F238E27FC236}">
                <a16:creationId xmlns:a16="http://schemas.microsoft.com/office/drawing/2014/main" id="{EC244960-777F-4579-A2B7-AA98BC8C1ADA}"/>
              </a:ext>
            </a:extLst>
          </p:cNvPr>
          <p:cNvGrpSpPr>
            <a:grpSpLocks/>
          </p:cNvGrpSpPr>
          <p:nvPr/>
        </p:nvGrpSpPr>
        <p:grpSpPr bwMode="auto">
          <a:xfrm>
            <a:off x="6784975" y="5027613"/>
            <a:ext cx="377825" cy="576262"/>
            <a:chOff x="4140" y="429"/>
            <a:chExt cx="1425" cy="2396"/>
          </a:xfrm>
        </p:grpSpPr>
        <p:sp>
          <p:nvSpPr>
            <p:cNvPr id="114735" name="Freeform 308">
              <a:extLst>
                <a:ext uri="{FF2B5EF4-FFF2-40B4-BE49-F238E27FC236}">
                  <a16:creationId xmlns:a16="http://schemas.microsoft.com/office/drawing/2014/main" id="{00B41B7E-CF07-40FE-9316-CA30BE1454B1}"/>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36" name="Rectangle 309">
              <a:extLst>
                <a:ext uri="{FF2B5EF4-FFF2-40B4-BE49-F238E27FC236}">
                  <a16:creationId xmlns:a16="http://schemas.microsoft.com/office/drawing/2014/main" id="{6F21B891-C8EF-4459-8253-132389206B8D}"/>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737" name="Freeform 310">
              <a:extLst>
                <a:ext uri="{FF2B5EF4-FFF2-40B4-BE49-F238E27FC236}">
                  <a16:creationId xmlns:a16="http://schemas.microsoft.com/office/drawing/2014/main" id="{4D110636-5CA1-4A80-BA3B-D0B9CE3931AB}"/>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38" name="Freeform 311">
              <a:extLst>
                <a:ext uri="{FF2B5EF4-FFF2-40B4-BE49-F238E27FC236}">
                  <a16:creationId xmlns:a16="http://schemas.microsoft.com/office/drawing/2014/main" id="{2E85D2FB-2A5E-4697-AD10-52B551268E5B}"/>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39" name="Rectangle 312">
              <a:extLst>
                <a:ext uri="{FF2B5EF4-FFF2-40B4-BE49-F238E27FC236}">
                  <a16:creationId xmlns:a16="http://schemas.microsoft.com/office/drawing/2014/main" id="{C2204BD4-E7F9-4EFB-A405-A850DCA770D3}"/>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4740" name="Group 313">
              <a:extLst>
                <a:ext uri="{FF2B5EF4-FFF2-40B4-BE49-F238E27FC236}">
                  <a16:creationId xmlns:a16="http://schemas.microsoft.com/office/drawing/2014/main" id="{F16D1731-8766-4E50-B937-7C810D22DC6D}"/>
                </a:ext>
              </a:extLst>
            </p:cNvPr>
            <p:cNvGrpSpPr>
              <a:grpSpLocks/>
            </p:cNvGrpSpPr>
            <p:nvPr/>
          </p:nvGrpSpPr>
          <p:grpSpPr bwMode="auto">
            <a:xfrm>
              <a:off x="4749" y="668"/>
              <a:ext cx="581" cy="145"/>
              <a:chOff x="614" y="2568"/>
              <a:chExt cx="725" cy="139"/>
            </a:xfrm>
          </p:grpSpPr>
          <p:sp>
            <p:nvSpPr>
              <p:cNvPr id="114765" name="AutoShape 314">
                <a:extLst>
                  <a:ext uri="{FF2B5EF4-FFF2-40B4-BE49-F238E27FC236}">
                    <a16:creationId xmlns:a16="http://schemas.microsoft.com/office/drawing/2014/main" id="{FB25851A-9B03-4A67-A5B3-90DDDC4BE442}"/>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766" name="AutoShape 315">
                <a:extLst>
                  <a:ext uri="{FF2B5EF4-FFF2-40B4-BE49-F238E27FC236}">
                    <a16:creationId xmlns:a16="http://schemas.microsoft.com/office/drawing/2014/main" id="{B3A3C03F-1FD1-4A78-9ECF-68E40E7B1E7E}"/>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741" name="Rectangle 316">
              <a:extLst>
                <a:ext uri="{FF2B5EF4-FFF2-40B4-BE49-F238E27FC236}">
                  <a16:creationId xmlns:a16="http://schemas.microsoft.com/office/drawing/2014/main" id="{647DD7C6-60C8-4A0D-A013-E6920BAE996F}"/>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4742" name="Group 317">
              <a:extLst>
                <a:ext uri="{FF2B5EF4-FFF2-40B4-BE49-F238E27FC236}">
                  <a16:creationId xmlns:a16="http://schemas.microsoft.com/office/drawing/2014/main" id="{846F1CCD-7E05-4350-A757-E172DB3979F4}"/>
                </a:ext>
              </a:extLst>
            </p:cNvPr>
            <p:cNvGrpSpPr>
              <a:grpSpLocks/>
            </p:cNvGrpSpPr>
            <p:nvPr/>
          </p:nvGrpSpPr>
          <p:grpSpPr bwMode="auto">
            <a:xfrm>
              <a:off x="4747" y="994"/>
              <a:ext cx="581" cy="134"/>
              <a:chOff x="614" y="2568"/>
              <a:chExt cx="725" cy="139"/>
            </a:xfrm>
          </p:grpSpPr>
          <p:sp>
            <p:nvSpPr>
              <p:cNvPr id="114763" name="AutoShape 318">
                <a:extLst>
                  <a:ext uri="{FF2B5EF4-FFF2-40B4-BE49-F238E27FC236}">
                    <a16:creationId xmlns:a16="http://schemas.microsoft.com/office/drawing/2014/main" id="{FAF9812F-BA0E-41B5-8F50-874C25DD9790}"/>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764" name="AutoShape 319">
                <a:extLst>
                  <a:ext uri="{FF2B5EF4-FFF2-40B4-BE49-F238E27FC236}">
                    <a16:creationId xmlns:a16="http://schemas.microsoft.com/office/drawing/2014/main" id="{0E5CB762-C290-49F6-8C96-1F48248A536B}"/>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743" name="Rectangle 320">
              <a:extLst>
                <a:ext uri="{FF2B5EF4-FFF2-40B4-BE49-F238E27FC236}">
                  <a16:creationId xmlns:a16="http://schemas.microsoft.com/office/drawing/2014/main" id="{A4CC727A-FDDA-4EDB-B60E-FF11365F5012}"/>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744" name="Rectangle 321">
              <a:extLst>
                <a:ext uri="{FF2B5EF4-FFF2-40B4-BE49-F238E27FC236}">
                  <a16:creationId xmlns:a16="http://schemas.microsoft.com/office/drawing/2014/main" id="{1A2D7A3F-1F80-44A6-B547-8655BBD079FA}"/>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4745" name="Group 322">
              <a:extLst>
                <a:ext uri="{FF2B5EF4-FFF2-40B4-BE49-F238E27FC236}">
                  <a16:creationId xmlns:a16="http://schemas.microsoft.com/office/drawing/2014/main" id="{79104D8E-5F45-4709-B1A5-CBB5749B3C48}"/>
                </a:ext>
              </a:extLst>
            </p:cNvPr>
            <p:cNvGrpSpPr>
              <a:grpSpLocks/>
            </p:cNvGrpSpPr>
            <p:nvPr/>
          </p:nvGrpSpPr>
          <p:grpSpPr bwMode="auto">
            <a:xfrm>
              <a:off x="4735" y="1627"/>
              <a:ext cx="582" cy="151"/>
              <a:chOff x="614" y="2568"/>
              <a:chExt cx="725" cy="139"/>
            </a:xfrm>
          </p:grpSpPr>
          <p:sp>
            <p:nvSpPr>
              <p:cNvPr id="114761" name="AutoShape 323">
                <a:extLst>
                  <a:ext uri="{FF2B5EF4-FFF2-40B4-BE49-F238E27FC236}">
                    <a16:creationId xmlns:a16="http://schemas.microsoft.com/office/drawing/2014/main" id="{9CB54AA0-B3B8-47C5-AB85-013820577513}"/>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762" name="AutoShape 324">
                <a:extLst>
                  <a:ext uri="{FF2B5EF4-FFF2-40B4-BE49-F238E27FC236}">
                    <a16:creationId xmlns:a16="http://schemas.microsoft.com/office/drawing/2014/main" id="{A5408017-441F-4F18-93FF-D65F3F5F4D28}"/>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746" name="Freeform 325">
              <a:extLst>
                <a:ext uri="{FF2B5EF4-FFF2-40B4-BE49-F238E27FC236}">
                  <a16:creationId xmlns:a16="http://schemas.microsoft.com/office/drawing/2014/main" id="{99AA3638-8237-45C2-96B7-297384DA25BA}"/>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4747" name="Group 326">
              <a:extLst>
                <a:ext uri="{FF2B5EF4-FFF2-40B4-BE49-F238E27FC236}">
                  <a16:creationId xmlns:a16="http://schemas.microsoft.com/office/drawing/2014/main" id="{DFD67160-9ABB-442B-AFCE-444BA681F268}"/>
                </a:ext>
              </a:extLst>
            </p:cNvPr>
            <p:cNvGrpSpPr>
              <a:grpSpLocks/>
            </p:cNvGrpSpPr>
            <p:nvPr/>
          </p:nvGrpSpPr>
          <p:grpSpPr bwMode="auto">
            <a:xfrm>
              <a:off x="4739" y="1327"/>
              <a:ext cx="582" cy="139"/>
              <a:chOff x="614" y="2568"/>
              <a:chExt cx="725" cy="139"/>
            </a:xfrm>
          </p:grpSpPr>
          <p:sp>
            <p:nvSpPr>
              <p:cNvPr id="114759" name="AutoShape 327">
                <a:extLst>
                  <a:ext uri="{FF2B5EF4-FFF2-40B4-BE49-F238E27FC236}">
                    <a16:creationId xmlns:a16="http://schemas.microsoft.com/office/drawing/2014/main" id="{166273FA-9FCD-4D6D-9885-300C4995CBF1}"/>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760" name="AutoShape 328">
                <a:extLst>
                  <a:ext uri="{FF2B5EF4-FFF2-40B4-BE49-F238E27FC236}">
                    <a16:creationId xmlns:a16="http://schemas.microsoft.com/office/drawing/2014/main" id="{D8FF2EFA-C00C-412F-AB35-127282E9001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4748" name="Rectangle 329">
              <a:extLst>
                <a:ext uri="{FF2B5EF4-FFF2-40B4-BE49-F238E27FC236}">
                  <a16:creationId xmlns:a16="http://schemas.microsoft.com/office/drawing/2014/main" id="{E2583B9F-3F18-4283-A4D4-70D0C3E80720}"/>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749" name="Freeform 330">
              <a:extLst>
                <a:ext uri="{FF2B5EF4-FFF2-40B4-BE49-F238E27FC236}">
                  <a16:creationId xmlns:a16="http://schemas.microsoft.com/office/drawing/2014/main" id="{6A542308-ED76-4892-B8E3-7D7CE5537262}"/>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50" name="Freeform 331">
              <a:extLst>
                <a:ext uri="{FF2B5EF4-FFF2-40B4-BE49-F238E27FC236}">
                  <a16:creationId xmlns:a16="http://schemas.microsoft.com/office/drawing/2014/main" id="{271F2AB0-A5F1-42AC-9A35-CCD4F6276DE2}"/>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51" name="Oval 332">
              <a:extLst>
                <a:ext uri="{FF2B5EF4-FFF2-40B4-BE49-F238E27FC236}">
                  <a16:creationId xmlns:a16="http://schemas.microsoft.com/office/drawing/2014/main" id="{4748C463-BDFC-4562-93F2-0773665EFD0F}"/>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752" name="Freeform 333">
              <a:extLst>
                <a:ext uri="{FF2B5EF4-FFF2-40B4-BE49-F238E27FC236}">
                  <a16:creationId xmlns:a16="http://schemas.microsoft.com/office/drawing/2014/main" id="{A4365254-7C69-4C96-ACC8-AE84D0593F9B}"/>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53" name="AutoShape 334">
              <a:extLst>
                <a:ext uri="{FF2B5EF4-FFF2-40B4-BE49-F238E27FC236}">
                  <a16:creationId xmlns:a16="http://schemas.microsoft.com/office/drawing/2014/main" id="{94D5C3AA-84C2-42B9-9CD0-7452E67454A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754" name="AutoShape 335">
              <a:extLst>
                <a:ext uri="{FF2B5EF4-FFF2-40B4-BE49-F238E27FC236}">
                  <a16:creationId xmlns:a16="http://schemas.microsoft.com/office/drawing/2014/main" id="{3563B11E-188C-444E-AA58-E7DD6F6E931B}"/>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755" name="Oval 336">
              <a:extLst>
                <a:ext uri="{FF2B5EF4-FFF2-40B4-BE49-F238E27FC236}">
                  <a16:creationId xmlns:a16="http://schemas.microsoft.com/office/drawing/2014/main" id="{7EC3832D-1307-4366-8E11-D834A1B71B1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756" name="Oval 337">
              <a:extLst>
                <a:ext uri="{FF2B5EF4-FFF2-40B4-BE49-F238E27FC236}">
                  <a16:creationId xmlns:a16="http://schemas.microsoft.com/office/drawing/2014/main" id="{A8311CC9-E7C5-4E22-9029-BEAD46FB75FF}"/>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4757" name="Oval 338">
              <a:extLst>
                <a:ext uri="{FF2B5EF4-FFF2-40B4-BE49-F238E27FC236}">
                  <a16:creationId xmlns:a16="http://schemas.microsoft.com/office/drawing/2014/main" id="{FC75BFC9-D15C-4B6F-91F0-086F60D6325D}"/>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4758" name="Rectangle 339">
              <a:extLst>
                <a:ext uri="{FF2B5EF4-FFF2-40B4-BE49-F238E27FC236}">
                  <a16:creationId xmlns:a16="http://schemas.microsoft.com/office/drawing/2014/main" id="{F30106B0-47CE-45DD-B52A-046DFFDC29B5}"/>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14728" name="Group 340">
            <a:extLst>
              <a:ext uri="{FF2B5EF4-FFF2-40B4-BE49-F238E27FC236}">
                <a16:creationId xmlns:a16="http://schemas.microsoft.com/office/drawing/2014/main" id="{BB693824-CA76-4FD6-9393-7F2C5998C30A}"/>
              </a:ext>
            </a:extLst>
          </p:cNvPr>
          <p:cNvGrpSpPr>
            <a:grpSpLocks/>
          </p:cNvGrpSpPr>
          <p:nvPr/>
        </p:nvGrpSpPr>
        <p:grpSpPr bwMode="auto">
          <a:xfrm>
            <a:off x="5580063" y="5092700"/>
            <a:ext cx="525462" cy="557213"/>
            <a:chOff x="-44" y="1473"/>
            <a:chExt cx="981" cy="1105"/>
          </a:xfrm>
        </p:grpSpPr>
        <p:pic>
          <p:nvPicPr>
            <p:cNvPr id="114733" name="Picture 341" descr="desktop_computer_stylized_medium">
              <a:extLst>
                <a:ext uri="{FF2B5EF4-FFF2-40B4-BE49-F238E27FC236}">
                  <a16:creationId xmlns:a16="http://schemas.microsoft.com/office/drawing/2014/main" id="{075E676C-39BF-4F41-BE64-DCED107D4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34" name="Freeform 342">
              <a:extLst>
                <a:ext uri="{FF2B5EF4-FFF2-40B4-BE49-F238E27FC236}">
                  <a16:creationId xmlns:a16="http://schemas.microsoft.com/office/drawing/2014/main" id="{A9D7EB49-78F5-4C51-B8F5-B13000583211}"/>
                </a:ext>
              </a:extLst>
            </p:cNvPr>
            <p:cNvSpPr>
              <a:spLocks/>
            </p:cNvSpPr>
            <p:nvPr/>
          </p:nvSpPr>
          <p:spPr bwMode="auto">
            <a:xfrm flipH="1">
              <a:off x="374" y="1579"/>
              <a:ext cx="477" cy="506"/>
            </a:xfrm>
            <a:custGeom>
              <a:avLst/>
              <a:gdLst>
                <a:gd name="T0" fmla="*/ 0 w 356"/>
                <a:gd name="T1" fmla="*/ 0 h 368"/>
                <a:gd name="T2" fmla="*/ 2147483646 w 356"/>
                <a:gd name="T3" fmla="*/ 2147483646 h 368"/>
                <a:gd name="T4" fmla="*/ 2147483646 w 356"/>
                <a:gd name="T5" fmla="*/ 2147483646 h 368"/>
                <a:gd name="T6" fmla="*/ 2147483646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14729" name="Group 343">
            <a:extLst>
              <a:ext uri="{FF2B5EF4-FFF2-40B4-BE49-F238E27FC236}">
                <a16:creationId xmlns:a16="http://schemas.microsoft.com/office/drawing/2014/main" id="{D0011FA0-4D2C-442B-B5F6-83351C5D2D36}"/>
              </a:ext>
            </a:extLst>
          </p:cNvPr>
          <p:cNvGrpSpPr>
            <a:grpSpLocks/>
          </p:cNvGrpSpPr>
          <p:nvPr/>
        </p:nvGrpSpPr>
        <p:grpSpPr bwMode="auto">
          <a:xfrm>
            <a:off x="6103938" y="5081588"/>
            <a:ext cx="525462" cy="557212"/>
            <a:chOff x="-44" y="1473"/>
            <a:chExt cx="981" cy="1105"/>
          </a:xfrm>
        </p:grpSpPr>
        <p:pic>
          <p:nvPicPr>
            <p:cNvPr id="114731" name="Picture 344" descr="desktop_computer_stylized_medium">
              <a:extLst>
                <a:ext uri="{FF2B5EF4-FFF2-40B4-BE49-F238E27FC236}">
                  <a16:creationId xmlns:a16="http://schemas.microsoft.com/office/drawing/2014/main" id="{B3CE421B-1C16-4BCD-A0A2-354A7744F0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32" name="Freeform 345">
              <a:extLst>
                <a:ext uri="{FF2B5EF4-FFF2-40B4-BE49-F238E27FC236}">
                  <a16:creationId xmlns:a16="http://schemas.microsoft.com/office/drawing/2014/main" id="{A090867E-D0F8-4342-9C9B-B80916AF4B5D}"/>
                </a:ext>
              </a:extLst>
            </p:cNvPr>
            <p:cNvSpPr>
              <a:spLocks/>
            </p:cNvSpPr>
            <p:nvPr/>
          </p:nvSpPr>
          <p:spPr bwMode="auto">
            <a:xfrm flipH="1">
              <a:off x="374" y="1579"/>
              <a:ext cx="477" cy="506"/>
            </a:xfrm>
            <a:custGeom>
              <a:avLst/>
              <a:gdLst>
                <a:gd name="T0" fmla="*/ 0 w 356"/>
                <a:gd name="T1" fmla="*/ 0 h 368"/>
                <a:gd name="T2" fmla="*/ 2147483646 w 356"/>
                <a:gd name="T3" fmla="*/ 2147483646 h 368"/>
                <a:gd name="T4" fmla="*/ 2147483646 w 356"/>
                <a:gd name="T5" fmla="*/ 2147483646 h 368"/>
                <a:gd name="T6" fmla="*/ 2147483646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14730" name="Line 95">
            <a:extLst>
              <a:ext uri="{FF2B5EF4-FFF2-40B4-BE49-F238E27FC236}">
                <a16:creationId xmlns:a16="http://schemas.microsoft.com/office/drawing/2014/main" id="{E9F1003C-ACB3-4E98-9A9C-FB5F77164BCA}"/>
              </a:ext>
            </a:extLst>
          </p:cNvPr>
          <p:cNvSpPr>
            <a:spLocks noChangeShapeType="1"/>
          </p:cNvSpPr>
          <p:nvPr/>
        </p:nvSpPr>
        <p:spPr bwMode="auto">
          <a:xfrm>
            <a:off x="6591300" y="3467100"/>
            <a:ext cx="19050" cy="9890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47509"/>
                                        </p:tgtEl>
                                        <p:attrNameLst>
                                          <p:attrName>style.visibility</p:attrName>
                                        </p:attrNameLst>
                                      </p:cBhvr>
                                      <p:to>
                                        <p:strVal val="visible"/>
                                      </p:to>
                                    </p:set>
                                    <p:animEffect transition="in" filter="dissolve">
                                      <p:cBhvr>
                                        <p:cTn id="7" dur="1000"/>
                                        <p:tgtEl>
                                          <p:spTgt spid="14750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7510"/>
                                        </p:tgtEl>
                                        <p:attrNameLst>
                                          <p:attrName>style.visibility</p:attrName>
                                        </p:attrNameLst>
                                      </p:cBhvr>
                                      <p:to>
                                        <p:strVal val="visible"/>
                                      </p:to>
                                    </p:set>
                                    <p:animEffect transition="in" filter="dissolve">
                                      <p:cBhvr>
                                        <p:cTn id="10" dur="1000"/>
                                        <p:tgtEl>
                                          <p:spTgt spid="147510"/>
                                        </p:tgtEl>
                                      </p:cBhvr>
                                    </p:animEffect>
                                  </p:childTnLst>
                                </p:cTn>
                              </p:par>
                            </p:childTnLst>
                          </p:cTn>
                        </p:par>
                        <p:par>
                          <p:cTn id="11" fill="hold" nodeType="afterGroup">
                            <p:stCondLst>
                              <p:cond delay="1000"/>
                            </p:stCondLst>
                            <p:childTnLst>
                              <p:par>
                                <p:cTn id="12" presetID="9" presetClass="entr" presetSubtype="0" fill="hold" nodeType="afterEffect">
                                  <p:stCondLst>
                                    <p:cond delay="0"/>
                                  </p:stCondLst>
                                  <p:childTnLst>
                                    <p:set>
                                      <p:cBhvr>
                                        <p:cTn id="13" dur="1" fill="hold">
                                          <p:stCondLst>
                                            <p:cond delay="0"/>
                                          </p:stCondLst>
                                        </p:cTn>
                                        <p:tgtEl>
                                          <p:spTgt spid="147507"/>
                                        </p:tgtEl>
                                        <p:attrNameLst>
                                          <p:attrName>style.visibility</p:attrName>
                                        </p:attrNameLst>
                                      </p:cBhvr>
                                      <p:to>
                                        <p:strVal val="visible"/>
                                      </p:to>
                                    </p:set>
                                    <p:animEffect transition="in" filter="dissolve">
                                      <p:cBhvr>
                                        <p:cTn id="14" dur="1000"/>
                                        <p:tgtEl>
                                          <p:spTgt spid="147507"/>
                                        </p:tgtEl>
                                      </p:cBhvr>
                                    </p:animEffect>
                                  </p:childTnLst>
                                </p:cTn>
                              </p:par>
                              <p:par>
                                <p:cTn id="15" presetID="9" presetClass="entr" presetSubtype="0" fill="hold" nodeType="withEffect">
                                  <p:stCondLst>
                                    <p:cond delay="0"/>
                                  </p:stCondLst>
                                  <p:childTnLst>
                                    <p:set>
                                      <p:cBhvr>
                                        <p:cTn id="16" dur="1" fill="hold">
                                          <p:stCondLst>
                                            <p:cond delay="0"/>
                                          </p:stCondLst>
                                        </p:cTn>
                                        <p:tgtEl>
                                          <p:spTgt spid="147508">
                                            <p:txEl>
                                              <p:pRg st="0" end="0"/>
                                            </p:txEl>
                                          </p:spTgt>
                                        </p:tgtEl>
                                        <p:attrNameLst>
                                          <p:attrName>style.visibility</p:attrName>
                                        </p:attrNameLst>
                                      </p:cBhvr>
                                      <p:to>
                                        <p:strVal val="visible"/>
                                      </p:to>
                                    </p:set>
                                    <p:animEffect transition="in" filter="dissolve">
                                      <p:cBhvr>
                                        <p:cTn id="17" dur="500"/>
                                        <p:tgtEl>
                                          <p:spTgt spid="147508">
                                            <p:txEl>
                                              <p:pRg st="0" end="0"/>
                                            </p:txEl>
                                          </p:spTgt>
                                        </p:tgtEl>
                                      </p:cBhvr>
                                    </p:animEffect>
                                  </p:childTnLst>
                                </p:cTn>
                              </p:par>
                            </p:childTnLst>
                          </p:cTn>
                        </p:par>
                        <p:par>
                          <p:cTn id="18" fill="hold" nodeType="afterGroup">
                            <p:stCondLst>
                              <p:cond delay="2000"/>
                            </p:stCondLst>
                            <p:childTnLst>
                              <p:par>
                                <p:cTn id="19" presetID="9" presetClass="entr" presetSubtype="0" fill="hold" nodeType="afterEffect">
                                  <p:stCondLst>
                                    <p:cond delay="0"/>
                                  </p:stCondLst>
                                  <p:childTnLst>
                                    <p:set>
                                      <p:cBhvr>
                                        <p:cTn id="20" dur="1" fill="hold">
                                          <p:stCondLst>
                                            <p:cond delay="0"/>
                                          </p:stCondLst>
                                        </p:cTn>
                                        <p:tgtEl>
                                          <p:spTgt spid="147515"/>
                                        </p:tgtEl>
                                        <p:attrNameLst>
                                          <p:attrName>style.visibility</p:attrName>
                                        </p:attrNameLst>
                                      </p:cBhvr>
                                      <p:to>
                                        <p:strVal val="visible"/>
                                      </p:to>
                                    </p:set>
                                    <p:animEffect transition="in" filter="dissolve">
                                      <p:cBhvr>
                                        <p:cTn id="21" dur="1000"/>
                                        <p:tgtEl>
                                          <p:spTgt spid="14751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47516"/>
                                        </p:tgtEl>
                                        <p:attrNameLst>
                                          <p:attrName>style.visibility</p:attrName>
                                        </p:attrNameLst>
                                      </p:cBhvr>
                                      <p:to>
                                        <p:strVal val="visible"/>
                                      </p:to>
                                    </p:set>
                                    <p:animEffect transition="in" filter="dissolve">
                                      <p:cBhvr>
                                        <p:cTn id="24" dur="1000"/>
                                        <p:tgtEl>
                                          <p:spTgt spid="147516"/>
                                        </p:tgtEl>
                                      </p:cBhvr>
                                    </p:animEffect>
                                  </p:childTnLst>
                                </p:cTn>
                              </p:par>
                            </p:childTnLst>
                          </p:cTn>
                        </p:par>
                        <p:par>
                          <p:cTn id="25" fill="hold" nodeType="afterGroup">
                            <p:stCondLst>
                              <p:cond delay="3000"/>
                            </p:stCondLst>
                            <p:childTnLst>
                              <p:par>
                                <p:cTn id="26" presetID="9" presetClass="entr" presetSubtype="0" fill="hold" nodeType="afterEffect">
                                  <p:stCondLst>
                                    <p:cond delay="0"/>
                                  </p:stCondLst>
                                  <p:childTnLst>
                                    <p:set>
                                      <p:cBhvr>
                                        <p:cTn id="27" dur="1" fill="hold">
                                          <p:stCondLst>
                                            <p:cond delay="0"/>
                                          </p:stCondLst>
                                        </p:cTn>
                                        <p:tgtEl>
                                          <p:spTgt spid="147511"/>
                                        </p:tgtEl>
                                        <p:attrNameLst>
                                          <p:attrName>style.visibility</p:attrName>
                                        </p:attrNameLst>
                                      </p:cBhvr>
                                      <p:to>
                                        <p:strVal val="visible"/>
                                      </p:to>
                                    </p:set>
                                    <p:animEffect transition="in" filter="dissolve">
                                      <p:cBhvr>
                                        <p:cTn id="28" dur="1000"/>
                                        <p:tgtEl>
                                          <p:spTgt spid="1475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47512"/>
                                        </p:tgtEl>
                                        <p:attrNameLst>
                                          <p:attrName>style.visibility</p:attrName>
                                        </p:attrNameLst>
                                      </p:cBhvr>
                                      <p:to>
                                        <p:strVal val="visible"/>
                                      </p:to>
                                    </p:set>
                                    <p:animEffect transition="in" filter="dissolve">
                                      <p:cBhvr>
                                        <p:cTn id="31" dur="1000"/>
                                        <p:tgtEl>
                                          <p:spTgt spid="14751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47513"/>
                                        </p:tgtEl>
                                        <p:attrNameLst>
                                          <p:attrName>style.visibility</p:attrName>
                                        </p:attrNameLst>
                                      </p:cBhvr>
                                      <p:to>
                                        <p:strVal val="visible"/>
                                      </p:to>
                                    </p:set>
                                    <p:animEffect transition="in" filter="dissolve">
                                      <p:cBhvr>
                                        <p:cTn id="36" dur="500"/>
                                        <p:tgtEl>
                                          <p:spTgt spid="147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510" grpId="0"/>
      <p:bldP spid="147512" grpId="0"/>
      <p:bldP spid="147513" grpId="0"/>
      <p:bldP spid="1475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Freeform 71">
            <a:extLst>
              <a:ext uri="{FF2B5EF4-FFF2-40B4-BE49-F238E27FC236}">
                <a16:creationId xmlns:a16="http://schemas.microsoft.com/office/drawing/2014/main" id="{A1888DB9-DBB7-4B26-ACDB-667769988BB3}"/>
              </a:ext>
            </a:extLst>
          </p:cNvPr>
          <p:cNvSpPr>
            <a:spLocks/>
          </p:cNvSpPr>
          <p:nvPr/>
        </p:nvSpPr>
        <p:spPr bwMode="auto">
          <a:xfrm>
            <a:off x="4932363" y="4392613"/>
            <a:ext cx="2965450" cy="1390650"/>
          </a:xfrm>
          <a:custGeom>
            <a:avLst/>
            <a:gdLst>
              <a:gd name="T0" fmla="*/ 2147483646 w 1868"/>
              <a:gd name="T1" fmla="*/ 2147483646 h 876"/>
              <a:gd name="T2" fmla="*/ 2147483646 w 1868"/>
              <a:gd name="T3" fmla="*/ 2147483646 h 876"/>
              <a:gd name="T4" fmla="*/ 2147483646 w 1868"/>
              <a:gd name="T5" fmla="*/ 2147483646 h 876"/>
              <a:gd name="T6" fmla="*/ 2147483646 w 1868"/>
              <a:gd name="T7" fmla="*/ 2147483646 h 876"/>
              <a:gd name="T8" fmla="*/ 2147483646 w 1868"/>
              <a:gd name="T9" fmla="*/ 2147483646 h 876"/>
              <a:gd name="T10" fmla="*/ 2147483646 w 1868"/>
              <a:gd name="T11" fmla="*/ 2147483646 h 876"/>
              <a:gd name="T12" fmla="*/ 2147483646 w 1868"/>
              <a:gd name="T13" fmla="*/ 2147483646 h 876"/>
              <a:gd name="T14" fmla="*/ 2147483646 w 1868"/>
              <a:gd name="T15" fmla="*/ 2147483646 h 876"/>
              <a:gd name="T16" fmla="*/ 2147483646 w 1868"/>
              <a:gd name="T17" fmla="*/ 2147483646 h 876"/>
              <a:gd name="T18" fmla="*/ 2147483646 w 1868"/>
              <a:gd name="T19" fmla="*/ 2147483646 h 876"/>
              <a:gd name="T20" fmla="*/ 2147483646 w 1868"/>
              <a:gd name="T21" fmla="*/ 2147483646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6738" name="Line 77">
            <a:extLst>
              <a:ext uri="{FF2B5EF4-FFF2-40B4-BE49-F238E27FC236}">
                <a16:creationId xmlns:a16="http://schemas.microsoft.com/office/drawing/2014/main" id="{3ECABC76-2FC5-44F6-BA9C-D64359A24E32}"/>
              </a:ext>
            </a:extLst>
          </p:cNvPr>
          <p:cNvSpPr>
            <a:spLocks noChangeShapeType="1"/>
          </p:cNvSpPr>
          <p:nvPr/>
        </p:nvSpPr>
        <p:spPr bwMode="auto">
          <a:xfrm flipH="1">
            <a:off x="5381625" y="4702175"/>
            <a:ext cx="855663" cy="431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739" name="Line 78">
            <a:extLst>
              <a:ext uri="{FF2B5EF4-FFF2-40B4-BE49-F238E27FC236}">
                <a16:creationId xmlns:a16="http://schemas.microsoft.com/office/drawing/2014/main" id="{F7A066DE-6569-4CD7-8588-8AFE2E27120F}"/>
              </a:ext>
            </a:extLst>
          </p:cNvPr>
          <p:cNvSpPr>
            <a:spLocks noChangeShapeType="1"/>
          </p:cNvSpPr>
          <p:nvPr/>
        </p:nvSpPr>
        <p:spPr bwMode="auto">
          <a:xfrm flipH="1">
            <a:off x="5891213" y="4749800"/>
            <a:ext cx="563562" cy="3937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740" name="Line 79">
            <a:extLst>
              <a:ext uri="{FF2B5EF4-FFF2-40B4-BE49-F238E27FC236}">
                <a16:creationId xmlns:a16="http://schemas.microsoft.com/office/drawing/2014/main" id="{7533A147-4343-4500-8FD5-430282830D2D}"/>
              </a:ext>
            </a:extLst>
          </p:cNvPr>
          <p:cNvSpPr>
            <a:spLocks noChangeShapeType="1"/>
          </p:cNvSpPr>
          <p:nvPr/>
        </p:nvSpPr>
        <p:spPr bwMode="auto">
          <a:xfrm flipH="1">
            <a:off x="6429375" y="4756150"/>
            <a:ext cx="149225"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741" name="Line 80">
            <a:extLst>
              <a:ext uri="{FF2B5EF4-FFF2-40B4-BE49-F238E27FC236}">
                <a16:creationId xmlns:a16="http://schemas.microsoft.com/office/drawing/2014/main" id="{3AF20721-D401-42E9-B05B-D492BC6EBBCB}"/>
              </a:ext>
            </a:extLst>
          </p:cNvPr>
          <p:cNvSpPr>
            <a:spLocks noChangeShapeType="1"/>
          </p:cNvSpPr>
          <p:nvPr/>
        </p:nvSpPr>
        <p:spPr bwMode="auto">
          <a:xfrm>
            <a:off x="6796088" y="4735513"/>
            <a:ext cx="123825" cy="4127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742" name="Text Box 97">
            <a:extLst>
              <a:ext uri="{FF2B5EF4-FFF2-40B4-BE49-F238E27FC236}">
                <a16:creationId xmlns:a16="http://schemas.microsoft.com/office/drawing/2014/main" id="{E8214F96-BCAC-44D6-A1B8-5E2C96971ED2}"/>
              </a:ext>
            </a:extLst>
          </p:cNvPr>
          <p:cNvSpPr txBox="1">
            <a:spLocks noChangeArrowheads="1"/>
          </p:cNvSpPr>
          <p:nvPr/>
        </p:nvSpPr>
        <p:spPr bwMode="auto">
          <a:xfrm>
            <a:off x="4959350" y="4279900"/>
            <a:ext cx="11985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CC0000"/>
                </a:solidFill>
                <a:latin typeface="Arial" panose="020B0604020202020204" pitchFamily="34" charset="0"/>
              </a:rPr>
              <a:t>institutional</a:t>
            </a:r>
          </a:p>
          <a:p>
            <a:pPr algn="ctr">
              <a:lnSpc>
                <a:spcPct val="100000"/>
              </a:lnSpc>
              <a:spcBef>
                <a:spcPct val="0"/>
              </a:spcBef>
              <a:buClrTx/>
              <a:buSzTx/>
              <a:buFontTx/>
              <a:buNone/>
            </a:pPr>
            <a:r>
              <a:rPr lang="en-US" altLang="en-US" sz="1600">
                <a:solidFill>
                  <a:srgbClr val="CC0000"/>
                </a:solidFill>
                <a:latin typeface="Arial" panose="020B0604020202020204" pitchFamily="34" charset="0"/>
              </a:rPr>
              <a:t>network</a:t>
            </a:r>
            <a:endParaRPr lang="en-US" altLang="en-US" sz="2400">
              <a:solidFill>
                <a:srgbClr val="CC0000"/>
              </a:solidFill>
              <a:latin typeface="Arial" panose="020B0604020202020204" pitchFamily="34" charset="0"/>
            </a:endParaRPr>
          </a:p>
        </p:txBody>
      </p:sp>
      <p:sp>
        <p:nvSpPr>
          <p:cNvPr id="116743" name="Text Box 98">
            <a:extLst>
              <a:ext uri="{FF2B5EF4-FFF2-40B4-BE49-F238E27FC236}">
                <a16:creationId xmlns:a16="http://schemas.microsoft.com/office/drawing/2014/main" id="{2ECC6CAC-2EC8-4DAB-905C-4815F8C5F9E4}"/>
              </a:ext>
            </a:extLst>
          </p:cNvPr>
          <p:cNvSpPr txBox="1">
            <a:spLocks noChangeArrowheads="1"/>
          </p:cNvSpPr>
          <p:nvPr/>
        </p:nvSpPr>
        <p:spPr bwMode="auto">
          <a:xfrm>
            <a:off x="6899275" y="4660900"/>
            <a:ext cx="14271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10 Mbps LAN</a:t>
            </a:r>
            <a:endParaRPr lang="en-US" altLang="en-US" sz="2400">
              <a:solidFill>
                <a:schemeClr val="accent2"/>
              </a:solidFill>
              <a:latin typeface="Arial" panose="020B0604020202020204" pitchFamily="34" charset="0"/>
            </a:endParaRPr>
          </a:p>
        </p:txBody>
      </p:sp>
      <p:grpSp>
        <p:nvGrpSpPr>
          <p:cNvPr id="116744" name="Group 120">
            <a:extLst>
              <a:ext uri="{FF2B5EF4-FFF2-40B4-BE49-F238E27FC236}">
                <a16:creationId xmlns:a16="http://schemas.microsoft.com/office/drawing/2014/main" id="{89104F34-AF58-4CA6-ACDB-A246CD85B410}"/>
              </a:ext>
            </a:extLst>
          </p:cNvPr>
          <p:cNvGrpSpPr>
            <a:grpSpLocks/>
          </p:cNvGrpSpPr>
          <p:nvPr/>
        </p:nvGrpSpPr>
        <p:grpSpPr bwMode="auto">
          <a:xfrm>
            <a:off x="6154738" y="4460875"/>
            <a:ext cx="881062" cy="307975"/>
            <a:chOff x="2356" y="1300"/>
            <a:chExt cx="555" cy="194"/>
          </a:xfrm>
        </p:grpSpPr>
        <p:sp>
          <p:nvSpPr>
            <p:cNvPr id="116984" name="Oval 407">
              <a:extLst>
                <a:ext uri="{FF2B5EF4-FFF2-40B4-BE49-F238E27FC236}">
                  <a16:creationId xmlns:a16="http://schemas.microsoft.com/office/drawing/2014/main" id="{55DADA86-E054-47E1-9D21-31C59117308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116985" name="Rectangle 410">
              <a:extLst>
                <a:ext uri="{FF2B5EF4-FFF2-40B4-BE49-F238E27FC236}">
                  <a16:creationId xmlns:a16="http://schemas.microsoft.com/office/drawing/2014/main" id="{C67B85FB-389E-4CD3-9644-0D189C35795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116986" name="Oval 411">
              <a:extLst>
                <a:ext uri="{FF2B5EF4-FFF2-40B4-BE49-F238E27FC236}">
                  <a16:creationId xmlns:a16="http://schemas.microsoft.com/office/drawing/2014/main" id="{30BC5734-E4CE-46AE-8002-0351BA36DA68}"/>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116987" name="Group 124">
              <a:extLst>
                <a:ext uri="{FF2B5EF4-FFF2-40B4-BE49-F238E27FC236}">
                  <a16:creationId xmlns:a16="http://schemas.microsoft.com/office/drawing/2014/main" id="{9DA69CF9-8EEA-4E4D-B2C1-BAC70355FED7}"/>
                </a:ext>
              </a:extLst>
            </p:cNvPr>
            <p:cNvGrpSpPr>
              <a:grpSpLocks/>
            </p:cNvGrpSpPr>
            <p:nvPr/>
          </p:nvGrpSpPr>
          <p:grpSpPr bwMode="auto">
            <a:xfrm>
              <a:off x="2468" y="1332"/>
              <a:ext cx="310" cy="60"/>
              <a:chOff x="2468" y="1332"/>
              <a:chExt cx="310" cy="60"/>
            </a:xfrm>
          </p:grpSpPr>
          <p:sp>
            <p:nvSpPr>
              <p:cNvPr id="116990" name="Freeform 125">
                <a:extLst>
                  <a:ext uri="{FF2B5EF4-FFF2-40B4-BE49-F238E27FC236}">
                    <a16:creationId xmlns:a16="http://schemas.microsoft.com/office/drawing/2014/main" id="{3440B39C-B0B6-437F-BF53-2085DCF9C3E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991" name="Freeform 126">
                <a:extLst>
                  <a:ext uri="{FF2B5EF4-FFF2-40B4-BE49-F238E27FC236}">
                    <a16:creationId xmlns:a16="http://schemas.microsoft.com/office/drawing/2014/main" id="{A48BD299-E4D7-463E-AA6B-95421F19B2F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6988" name="Line 127">
              <a:extLst>
                <a:ext uri="{FF2B5EF4-FFF2-40B4-BE49-F238E27FC236}">
                  <a16:creationId xmlns:a16="http://schemas.microsoft.com/office/drawing/2014/main" id="{DA3AD1BF-B828-4940-A8AD-35D8859CEE43}"/>
                </a:ext>
              </a:extLst>
            </p:cNvPr>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989" name="Line 128">
              <a:extLst>
                <a:ext uri="{FF2B5EF4-FFF2-40B4-BE49-F238E27FC236}">
                  <a16:creationId xmlns:a16="http://schemas.microsoft.com/office/drawing/2014/main" id="{082C79BB-57CB-43C2-B95A-757C89A763B1}"/>
                </a:ext>
              </a:extLst>
            </p:cNvPr>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745" name="Group 172">
            <a:extLst>
              <a:ext uri="{FF2B5EF4-FFF2-40B4-BE49-F238E27FC236}">
                <a16:creationId xmlns:a16="http://schemas.microsoft.com/office/drawing/2014/main" id="{9054DDE3-65F1-44B6-BE1B-73736D20473A}"/>
              </a:ext>
            </a:extLst>
          </p:cNvPr>
          <p:cNvGrpSpPr>
            <a:grpSpLocks/>
          </p:cNvGrpSpPr>
          <p:nvPr/>
        </p:nvGrpSpPr>
        <p:grpSpPr bwMode="auto">
          <a:xfrm>
            <a:off x="5068888" y="5070475"/>
            <a:ext cx="525462" cy="557213"/>
            <a:chOff x="-44" y="1473"/>
            <a:chExt cx="981" cy="1105"/>
          </a:xfrm>
        </p:grpSpPr>
        <p:pic>
          <p:nvPicPr>
            <p:cNvPr id="116982" name="Picture 173" descr="desktop_computer_stylized_medium">
              <a:extLst>
                <a:ext uri="{FF2B5EF4-FFF2-40B4-BE49-F238E27FC236}">
                  <a16:creationId xmlns:a16="http://schemas.microsoft.com/office/drawing/2014/main" id="{C512E48F-5D44-443B-B917-94D5308C0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983" name="Freeform 174">
              <a:extLst>
                <a:ext uri="{FF2B5EF4-FFF2-40B4-BE49-F238E27FC236}">
                  <a16:creationId xmlns:a16="http://schemas.microsoft.com/office/drawing/2014/main" id="{CE0587B7-6B51-415E-BFE3-5E55B290078D}"/>
                </a:ext>
              </a:extLst>
            </p:cNvPr>
            <p:cNvSpPr>
              <a:spLocks/>
            </p:cNvSpPr>
            <p:nvPr/>
          </p:nvSpPr>
          <p:spPr bwMode="auto">
            <a:xfrm flipH="1">
              <a:off x="374" y="1579"/>
              <a:ext cx="477" cy="506"/>
            </a:xfrm>
            <a:custGeom>
              <a:avLst/>
              <a:gdLst>
                <a:gd name="T0" fmla="*/ 0 w 356"/>
                <a:gd name="T1" fmla="*/ 0 h 368"/>
                <a:gd name="T2" fmla="*/ 2147483646 w 356"/>
                <a:gd name="T3" fmla="*/ 2147483646 h 368"/>
                <a:gd name="T4" fmla="*/ 2147483646 w 356"/>
                <a:gd name="T5" fmla="*/ 2147483646 h 368"/>
                <a:gd name="T6" fmla="*/ 2147483646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16746" name="Group 340">
            <a:extLst>
              <a:ext uri="{FF2B5EF4-FFF2-40B4-BE49-F238E27FC236}">
                <a16:creationId xmlns:a16="http://schemas.microsoft.com/office/drawing/2014/main" id="{A4ECF913-CA43-48D1-B6B1-E03CDBD08B5E}"/>
              </a:ext>
            </a:extLst>
          </p:cNvPr>
          <p:cNvGrpSpPr>
            <a:grpSpLocks/>
          </p:cNvGrpSpPr>
          <p:nvPr/>
        </p:nvGrpSpPr>
        <p:grpSpPr bwMode="auto">
          <a:xfrm>
            <a:off x="5580063" y="5092700"/>
            <a:ext cx="525462" cy="557213"/>
            <a:chOff x="-44" y="1473"/>
            <a:chExt cx="981" cy="1105"/>
          </a:xfrm>
        </p:grpSpPr>
        <p:pic>
          <p:nvPicPr>
            <p:cNvPr id="116980" name="Picture 341" descr="desktop_computer_stylized_medium">
              <a:extLst>
                <a:ext uri="{FF2B5EF4-FFF2-40B4-BE49-F238E27FC236}">
                  <a16:creationId xmlns:a16="http://schemas.microsoft.com/office/drawing/2014/main" id="{54AE9E9B-CA5E-4D5C-A5C6-56AEDBF70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981" name="Freeform 342">
              <a:extLst>
                <a:ext uri="{FF2B5EF4-FFF2-40B4-BE49-F238E27FC236}">
                  <a16:creationId xmlns:a16="http://schemas.microsoft.com/office/drawing/2014/main" id="{0F77F119-5657-4B2C-9904-7BB64F137237}"/>
                </a:ext>
              </a:extLst>
            </p:cNvPr>
            <p:cNvSpPr>
              <a:spLocks/>
            </p:cNvSpPr>
            <p:nvPr/>
          </p:nvSpPr>
          <p:spPr bwMode="auto">
            <a:xfrm flipH="1">
              <a:off x="374" y="1579"/>
              <a:ext cx="477" cy="506"/>
            </a:xfrm>
            <a:custGeom>
              <a:avLst/>
              <a:gdLst>
                <a:gd name="T0" fmla="*/ 0 w 356"/>
                <a:gd name="T1" fmla="*/ 0 h 368"/>
                <a:gd name="T2" fmla="*/ 2147483646 w 356"/>
                <a:gd name="T3" fmla="*/ 2147483646 h 368"/>
                <a:gd name="T4" fmla="*/ 2147483646 w 356"/>
                <a:gd name="T5" fmla="*/ 2147483646 h 368"/>
                <a:gd name="T6" fmla="*/ 2147483646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16747" name="Group 343">
            <a:extLst>
              <a:ext uri="{FF2B5EF4-FFF2-40B4-BE49-F238E27FC236}">
                <a16:creationId xmlns:a16="http://schemas.microsoft.com/office/drawing/2014/main" id="{4E9F677F-15D6-4521-B96E-DED758F838CA}"/>
              </a:ext>
            </a:extLst>
          </p:cNvPr>
          <p:cNvGrpSpPr>
            <a:grpSpLocks/>
          </p:cNvGrpSpPr>
          <p:nvPr/>
        </p:nvGrpSpPr>
        <p:grpSpPr bwMode="auto">
          <a:xfrm>
            <a:off x="6103938" y="5081588"/>
            <a:ext cx="525462" cy="557212"/>
            <a:chOff x="-44" y="1473"/>
            <a:chExt cx="981" cy="1105"/>
          </a:xfrm>
        </p:grpSpPr>
        <p:pic>
          <p:nvPicPr>
            <p:cNvPr id="116978" name="Picture 344" descr="desktop_computer_stylized_medium">
              <a:extLst>
                <a:ext uri="{FF2B5EF4-FFF2-40B4-BE49-F238E27FC236}">
                  <a16:creationId xmlns:a16="http://schemas.microsoft.com/office/drawing/2014/main" id="{549E9F7E-B838-4929-9934-553498CF4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979" name="Freeform 345">
              <a:extLst>
                <a:ext uri="{FF2B5EF4-FFF2-40B4-BE49-F238E27FC236}">
                  <a16:creationId xmlns:a16="http://schemas.microsoft.com/office/drawing/2014/main" id="{D4E3592A-D8DF-4641-A5C2-B6605A1FB466}"/>
                </a:ext>
              </a:extLst>
            </p:cNvPr>
            <p:cNvSpPr>
              <a:spLocks/>
            </p:cNvSpPr>
            <p:nvPr/>
          </p:nvSpPr>
          <p:spPr bwMode="auto">
            <a:xfrm flipH="1">
              <a:off x="374" y="1579"/>
              <a:ext cx="477" cy="506"/>
            </a:xfrm>
            <a:custGeom>
              <a:avLst/>
              <a:gdLst>
                <a:gd name="T0" fmla="*/ 0 w 356"/>
                <a:gd name="T1" fmla="*/ 0 h 368"/>
                <a:gd name="T2" fmla="*/ 2147483646 w 356"/>
                <a:gd name="T3" fmla="*/ 2147483646 h 368"/>
                <a:gd name="T4" fmla="*/ 2147483646 w 356"/>
                <a:gd name="T5" fmla="*/ 2147483646 h 368"/>
                <a:gd name="T6" fmla="*/ 2147483646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16748" name="Rectangle 7">
            <a:extLst>
              <a:ext uri="{FF2B5EF4-FFF2-40B4-BE49-F238E27FC236}">
                <a16:creationId xmlns:a16="http://schemas.microsoft.com/office/drawing/2014/main" id="{CE910161-CFAA-4D25-9E40-B86A3823AE19}"/>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16749" name="Rectangle 8">
            <a:extLst>
              <a:ext uri="{FF2B5EF4-FFF2-40B4-BE49-F238E27FC236}">
                <a16:creationId xmlns:a16="http://schemas.microsoft.com/office/drawing/2014/main" id="{36734042-E91C-45F2-9769-A935F0C5798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E806FEA9-4EDB-4BA1-BA3D-F19E90A81FAB}" type="slidenum">
              <a:rPr lang="en-US" altLang="en-US" sz="1200" smtClean="0">
                <a:latin typeface="Tahoma" panose="020B0604030504040204" pitchFamily="34" charset="0"/>
              </a:rPr>
              <a:pPr>
                <a:lnSpc>
                  <a:spcPct val="100000"/>
                </a:lnSpc>
                <a:spcBef>
                  <a:spcPct val="0"/>
                </a:spcBef>
                <a:buClrTx/>
                <a:buSzTx/>
                <a:buFontTx/>
                <a:buNone/>
              </a:pPr>
              <a:t>43</a:t>
            </a:fld>
            <a:endParaRPr lang="en-US" altLang="en-US" sz="1200">
              <a:latin typeface="Tahoma" panose="020B0604030504040204" pitchFamily="34" charset="0"/>
            </a:endParaRPr>
          </a:p>
        </p:txBody>
      </p:sp>
      <p:pic>
        <p:nvPicPr>
          <p:cNvPr id="116750" name="Picture 2" descr="underline_base">
            <a:extLst>
              <a:ext uri="{FF2B5EF4-FFF2-40B4-BE49-F238E27FC236}">
                <a16:creationId xmlns:a16="http://schemas.microsoft.com/office/drawing/2014/main" id="{AF6AFC8C-5785-4AB6-AC92-68F7363E703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50" y="806450"/>
            <a:ext cx="36560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51" name="Rectangle 3">
            <a:extLst>
              <a:ext uri="{FF2B5EF4-FFF2-40B4-BE49-F238E27FC236}">
                <a16:creationId xmlns:a16="http://schemas.microsoft.com/office/drawing/2014/main" id="{48F3195E-F9D6-4E62-964E-4000E1FFF7D3}"/>
              </a:ext>
            </a:extLst>
          </p:cNvPr>
          <p:cNvSpPr>
            <a:spLocks noGrp="1" noChangeArrowheads="1"/>
          </p:cNvSpPr>
          <p:nvPr>
            <p:ph type="title" idx="4294967295"/>
          </p:nvPr>
        </p:nvSpPr>
        <p:spPr>
          <a:xfrm>
            <a:off x="403225" y="269875"/>
            <a:ext cx="7772400" cy="663575"/>
          </a:xfrm>
        </p:spPr>
        <p:txBody>
          <a:bodyPr/>
          <a:lstStyle/>
          <a:p>
            <a:r>
              <a:rPr lang="en-US" altLang="en-US" sz="4000">
                <a:ea typeface="ＭＳ Ｐゴシック" panose="020B0600070205080204" pitchFamily="34" charset="-128"/>
              </a:rPr>
              <a:t>Caching example: </a:t>
            </a:r>
            <a:r>
              <a:rPr lang="en-US" altLang="en-US" sz="3600">
                <a:ea typeface="ＭＳ Ｐゴシック" panose="020B0600070205080204" pitchFamily="34" charset="-128"/>
              </a:rPr>
              <a:t>install local cache</a:t>
            </a:r>
            <a:r>
              <a:rPr lang="en-US" altLang="en-US" sz="4000">
                <a:ea typeface="ＭＳ Ｐゴシック" panose="020B0600070205080204" pitchFamily="34" charset="-128"/>
              </a:rPr>
              <a:t> </a:t>
            </a:r>
            <a:endParaRPr lang="en-US" altLang="en-US">
              <a:ea typeface="ＭＳ Ｐゴシック" panose="020B0600070205080204" pitchFamily="34" charset="-128"/>
            </a:endParaRPr>
          </a:p>
        </p:txBody>
      </p:sp>
      <p:sp>
        <p:nvSpPr>
          <p:cNvPr id="116752" name="Text Box 50">
            <a:extLst>
              <a:ext uri="{FF2B5EF4-FFF2-40B4-BE49-F238E27FC236}">
                <a16:creationId xmlns:a16="http://schemas.microsoft.com/office/drawing/2014/main" id="{D0FC31DC-A0AD-4CC9-AB12-D19AE6270795}"/>
              </a:ext>
            </a:extLst>
          </p:cNvPr>
          <p:cNvSpPr txBox="1">
            <a:spLocks noChangeArrowheads="1"/>
          </p:cNvSpPr>
          <p:nvPr/>
        </p:nvSpPr>
        <p:spPr bwMode="auto">
          <a:xfrm>
            <a:off x="7696200" y="1824038"/>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100000"/>
              </a:lnSpc>
              <a:spcBef>
                <a:spcPct val="0"/>
              </a:spcBef>
              <a:buClrTx/>
              <a:buSzTx/>
              <a:buFontTx/>
              <a:buNone/>
            </a:pPr>
            <a:r>
              <a:rPr lang="en-US" altLang="en-US" sz="1800">
                <a:latin typeface="Arial" panose="020B0604020202020204" pitchFamily="34" charset="0"/>
              </a:rPr>
              <a:t>origin</a:t>
            </a:r>
          </a:p>
          <a:p>
            <a:pPr algn="r">
              <a:lnSpc>
                <a:spcPct val="100000"/>
              </a:lnSpc>
              <a:spcBef>
                <a:spcPct val="0"/>
              </a:spcBef>
              <a:buClrTx/>
              <a:buSzTx/>
              <a:buFontTx/>
              <a:buNone/>
            </a:pPr>
            <a:r>
              <a:rPr lang="en-US" altLang="en-US" sz="1800">
                <a:latin typeface="Arial" panose="020B0604020202020204" pitchFamily="34" charset="0"/>
              </a:rPr>
              <a:t>servers</a:t>
            </a:r>
          </a:p>
        </p:txBody>
      </p:sp>
      <p:sp>
        <p:nvSpPr>
          <p:cNvPr id="116753" name="Line 95">
            <a:extLst>
              <a:ext uri="{FF2B5EF4-FFF2-40B4-BE49-F238E27FC236}">
                <a16:creationId xmlns:a16="http://schemas.microsoft.com/office/drawing/2014/main" id="{6DC7B9DB-6ED4-437C-85C9-AECEBDA4216E}"/>
              </a:ext>
            </a:extLst>
          </p:cNvPr>
          <p:cNvSpPr>
            <a:spLocks noChangeShapeType="1"/>
          </p:cNvSpPr>
          <p:nvPr/>
        </p:nvSpPr>
        <p:spPr bwMode="auto">
          <a:xfrm>
            <a:off x="6591300" y="3467100"/>
            <a:ext cx="0" cy="10620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754" name="Text Box 99">
            <a:extLst>
              <a:ext uri="{FF2B5EF4-FFF2-40B4-BE49-F238E27FC236}">
                <a16:creationId xmlns:a16="http://schemas.microsoft.com/office/drawing/2014/main" id="{61818CA5-7289-4252-8721-160D8DFB9625}"/>
              </a:ext>
            </a:extLst>
          </p:cNvPr>
          <p:cNvSpPr txBox="1">
            <a:spLocks noChangeArrowheads="1"/>
          </p:cNvSpPr>
          <p:nvPr/>
        </p:nvSpPr>
        <p:spPr bwMode="auto">
          <a:xfrm>
            <a:off x="6592888" y="3656013"/>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1.54 Mbps </a:t>
            </a:r>
          </a:p>
          <a:p>
            <a:pPr>
              <a:lnSpc>
                <a:spcPct val="100000"/>
              </a:lnSpc>
              <a:spcBef>
                <a:spcPct val="0"/>
              </a:spcBef>
              <a:buClrTx/>
              <a:buSzTx/>
              <a:buFontTx/>
              <a:buNone/>
            </a:pPr>
            <a:r>
              <a:rPr lang="en-US" altLang="en-US" sz="1600">
                <a:latin typeface="Arial" panose="020B0604020202020204" pitchFamily="34" charset="0"/>
              </a:rPr>
              <a:t>access link</a:t>
            </a:r>
            <a:endParaRPr lang="en-US" altLang="en-US" sz="2400">
              <a:solidFill>
                <a:schemeClr val="accent2"/>
              </a:solidFill>
              <a:latin typeface="Arial" panose="020B0604020202020204" pitchFamily="34" charset="0"/>
            </a:endParaRPr>
          </a:p>
        </p:txBody>
      </p:sp>
      <p:grpSp>
        <p:nvGrpSpPr>
          <p:cNvPr id="7" name="Group 308">
            <a:extLst>
              <a:ext uri="{FF2B5EF4-FFF2-40B4-BE49-F238E27FC236}">
                <a16:creationId xmlns:a16="http://schemas.microsoft.com/office/drawing/2014/main" id="{A2E4E254-1F61-46E7-AC1B-1DD474F3B6DA}"/>
              </a:ext>
            </a:extLst>
          </p:cNvPr>
          <p:cNvGrpSpPr>
            <a:grpSpLocks/>
          </p:cNvGrpSpPr>
          <p:nvPr/>
        </p:nvGrpSpPr>
        <p:grpSpPr bwMode="auto">
          <a:xfrm>
            <a:off x="6719888" y="4941888"/>
            <a:ext cx="1860550" cy="809625"/>
            <a:chOff x="4217" y="3611"/>
            <a:chExt cx="1172" cy="510"/>
          </a:xfrm>
        </p:grpSpPr>
        <p:sp>
          <p:nvSpPr>
            <p:cNvPr id="116976" name="Rectangle 307">
              <a:extLst>
                <a:ext uri="{FF2B5EF4-FFF2-40B4-BE49-F238E27FC236}">
                  <a16:creationId xmlns:a16="http://schemas.microsoft.com/office/drawing/2014/main" id="{750C66B9-CF6B-4EFF-89F0-2E13EE313071}"/>
                </a:ext>
              </a:extLst>
            </p:cNvPr>
            <p:cNvSpPr>
              <a:spLocks noChangeArrowheads="1"/>
            </p:cNvSpPr>
            <p:nvPr/>
          </p:nvSpPr>
          <p:spPr bwMode="auto">
            <a:xfrm>
              <a:off x="4217" y="3611"/>
              <a:ext cx="329" cy="473"/>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77" name="Text Box 97">
              <a:extLst>
                <a:ext uri="{FF2B5EF4-FFF2-40B4-BE49-F238E27FC236}">
                  <a16:creationId xmlns:a16="http://schemas.microsoft.com/office/drawing/2014/main" id="{427A17AA-D81F-467E-BFA7-874EE169C0C9}"/>
                </a:ext>
              </a:extLst>
            </p:cNvPr>
            <p:cNvSpPr txBox="1">
              <a:spLocks noChangeArrowheads="1"/>
            </p:cNvSpPr>
            <p:nvPr/>
          </p:nvSpPr>
          <p:spPr bwMode="auto">
            <a:xfrm>
              <a:off x="4561" y="3717"/>
              <a:ext cx="82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90000"/>
                </a:lnSpc>
                <a:spcBef>
                  <a:spcPct val="0"/>
                </a:spcBef>
                <a:buClrTx/>
                <a:buSzTx/>
                <a:buFontTx/>
                <a:buNone/>
              </a:pPr>
              <a:r>
                <a:rPr lang="en-US" altLang="en-US" sz="2000">
                  <a:solidFill>
                    <a:srgbClr val="CC0000"/>
                  </a:solidFill>
                  <a:latin typeface="Arial" panose="020B0604020202020204" pitchFamily="34" charset="0"/>
                </a:rPr>
                <a:t>local web </a:t>
              </a:r>
            </a:p>
            <a:p>
              <a:pPr algn="ctr">
                <a:lnSpc>
                  <a:spcPct val="90000"/>
                </a:lnSpc>
                <a:spcBef>
                  <a:spcPct val="0"/>
                </a:spcBef>
                <a:buClrTx/>
                <a:buSzTx/>
                <a:buFontTx/>
                <a:buNone/>
              </a:pPr>
              <a:r>
                <a:rPr lang="en-US" altLang="en-US" sz="2000">
                  <a:solidFill>
                    <a:srgbClr val="CC0000"/>
                  </a:solidFill>
                  <a:latin typeface="Arial" panose="020B0604020202020204" pitchFamily="34" charset="0"/>
                </a:rPr>
                <a:t>cache</a:t>
              </a:r>
            </a:p>
          </p:txBody>
        </p:sp>
      </p:grpSp>
      <p:sp>
        <p:nvSpPr>
          <p:cNvPr id="116756" name="Rectangle 4">
            <a:extLst>
              <a:ext uri="{FF2B5EF4-FFF2-40B4-BE49-F238E27FC236}">
                <a16:creationId xmlns:a16="http://schemas.microsoft.com/office/drawing/2014/main" id="{25237D2E-576F-4939-B133-42F30AF5C307}"/>
              </a:ext>
            </a:extLst>
          </p:cNvPr>
          <p:cNvSpPr>
            <a:spLocks noChangeArrowheads="1"/>
          </p:cNvSpPr>
          <p:nvPr/>
        </p:nvSpPr>
        <p:spPr bwMode="auto">
          <a:xfrm>
            <a:off x="398463" y="1335088"/>
            <a:ext cx="4370387"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buFont typeface="Wingdings" panose="05000000000000000000" pitchFamily="2" charset="2"/>
              <a:buNone/>
            </a:pPr>
            <a:r>
              <a:rPr lang="en-US" altLang="en-US" i="1">
                <a:solidFill>
                  <a:srgbClr val="CC0000"/>
                </a:solidFill>
              </a:rPr>
              <a:t>assumptions:</a:t>
            </a:r>
          </a:p>
          <a:p>
            <a:r>
              <a:rPr lang="en-US" altLang="en-US" sz="2000"/>
              <a:t>avg object size: 100K bits</a:t>
            </a:r>
          </a:p>
          <a:p>
            <a:r>
              <a:rPr lang="en-US" altLang="en-US" sz="2000"/>
              <a:t>avg request rate from browsers to origin servers:15/sec</a:t>
            </a:r>
          </a:p>
          <a:p>
            <a:r>
              <a:rPr lang="en-US" altLang="en-US" sz="2000"/>
              <a:t>avg data rate to browsers: 1.50 Mbps</a:t>
            </a:r>
          </a:p>
          <a:p>
            <a:r>
              <a:rPr lang="en-US" altLang="en-US" sz="2000"/>
              <a:t>RTT from router on the Internet side to any origin server: 2 sec</a:t>
            </a:r>
          </a:p>
          <a:p>
            <a:r>
              <a:rPr lang="en-US" altLang="en-US" sz="2000"/>
              <a:t>access link rate: 1.54 Mbps</a:t>
            </a:r>
          </a:p>
          <a:p>
            <a:pPr>
              <a:spcBef>
                <a:spcPct val="45000"/>
              </a:spcBef>
              <a:buFont typeface="Wingdings" panose="05000000000000000000" pitchFamily="2" charset="2"/>
              <a:buNone/>
            </a:pPr>
            <a:r>
              <a:rPr lang="en-US" altLang="en-US" sz="2400" i="1">
                <a:solidFill>
                  <a:srgbClr val="CC0000"/>
                </a:solidFill>
              </a:rPr>
              <a:t>consequences:</a:t>
            </a:r>
          </a:p>
          <a:p>
            <a:r>
              <a:rPr lang="en-US" altLang="en-US" sz="1800"/>
              <a:t>LAN utilization: 15%</a:t>
            </a:r>
          </a:p>
          <a:p>
            <a:r>
              <a:rPr lang="en-US" altLang="en-US" sz="1800"/>
              <a:t>access link utilization = </a:t>
            </a:r>
            <a:r>
              <a:rPr lang="en-US" altLang="en-US" sz="1800">
                <a:solidFill>
                  <a:srgbClr val="FF0000"/>
                </a:solidFill>
              </a:rPr>
              <a:t>100%</a:t>
            </a:r>
          </a:p>
          <a:p>
            <a:r>
              <a:rPr lang="en-US" altLang="en-US" sz="1800"/>
              <a:t>total delay   = Internet delay + access delay + LAN delay</a:t>
            </a:r>
          </a:p>
          <a:p>
            <a:pPr>
              <a:buFont typeface="Wingdings" panose="05000000000000000000" pitchFamily="2" charset="2"/>
              <a:buNone/>
            </a:pPr>
            <a:r>
              <a:rPr lang="en-US" altLang="en-US" sz="1800"/>
              <a:t>     =  2 sec + minutes + usecs</a:t>
            </a:r>
          </a:p>
          <a:p>
            <a:endParaRPr lang="en-US" altLang="en-US" sz="2000"/>
          </a:p>
          <a:p>
            <a:endParaRPr lang="en-US" altLang="en-US" sz="2000"/>
          </a:p>
        </p:txBody>
      </p:sp>
      <p:sp>
        <p:nvSpPr>
          <p:cNvPr id="116757" name="Freeform 82">
            <a:extLst>
              <a:ext uri="{FF2B5EF4-FFF2-40B4-BE49-F238E27FC236}">
                <a16:creationId xmlns:a16="http://schemas.microsoft.com/office/drawing/2014/main" id="{2F3532ED-84FC-44DE-989E-1FA671998989}"/>
              </a:ext>
            </a:extLst>
          </p:cNvPr>
          <p:cNvSpPr>
            <a:spLocks/>
          </p:cNvSpPr>
          <p:nvPr/>
        </p:nvSpPr>
        <p:spPr bwMode="auto">
          <a:xfrm>
            <a:off x="663575" y="4605338"/>
            <a:ext cx="3973513" cy="1163637"/>
          </a:xfrm>
          <a:custGeom>
            <a:avLst/>
            <a:gdLst>
              <a:gd name="T0" fmla="*/ 2147483646 w 2503"/>
              <a:gd name="T1" fmla="*/ 0 h 733"/>
              <a:gd name="T2" fmla="*/ 2147483646 w 2503"/>
              <a:gd name="T3" fmla="*/ 2147483646 h 733"/>
              <a:gd name="T4" fmla="*/ 2147483646 w 2503"/>
              <a:gd name="T5" fmla="*/ 2147483646 h 733"/>
              <a:gd name="T6" fmla="*/ 2147483646 w 2503"/>
              <a:gd name="T7" fmla="*/ 2147483646 h 733"/>
              <a:gd name="T8" fmla="*/ 0 w 2503"/>
              <a:gd name="T9" fmla="*/ 2147483646 h 733"/>
              <a:gd name="T10" fmla="*/ 2147483646 w 2503"/>
              <a:gd name="T11" fmla="*/ 2147483646 h 733"/>
              <a:gd name="T12" fmla="*/ 2147483646 w 2503"/>
              <a:gd name="T13" fmla="*/ 2147483646 h 733"/>
              <a:gd name="T14" fmla="*/ 2147483646 w 2503"/>
              <a:gd name="T15" fmla="*/ 2147483646 h 733"/>
              <a:gd name="T16" fmla="*/ 2147483646 w 2503"/>
              <a:gd name="T17" fmla="*/ 0 h 7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03"/>
              <a:gd name="T28" fmla="*/ 0 h 733"/>
              <a:gd name="T29" fmla="*/ 2503 w 2503"/>
              <a:gd name="T30" fmla="*/ 733 h 7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03" h="733">
                <a:moveTo>
                  <a:pt x="1481" y="0"/>
                </a:moveTo>
                <a:lnTo>
                  <a:pt x="1481" y="198"/>
                </a:lnTo>
                <a:lnTo>
                  <a:pt x="953" y="198"/>
                </a:lnTo>
                <a:lnTo>
                  <a:pt x="953" y="370"/>
                </a:lnTo>
                <a:lnTo>
                  <a:pt x="0" y="370"/>
                </a:lnTo>
                <a:lnTo>
                  <a:pt x="14" y="733"/>
                </a:lnTo>
                <a:lnTo>
                  <a:pt x="2503" y="713"/>
                </a:lnTo>
                <a:lnTo>
                  <a:pt x="2455" y="6"/>
                </a:lnTo>
                <a:lnTo>
                  <a:pt x="148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en-US"/>
          </a:p>
        </p:txBody>
      </p:sp>
      <p:sp>
        <p:nvSpPr>
          <p:cNvPr id="148559" name="Text Box 79">
            <a:extLst>
              <a:ext uri="{FF2B5EF4-FFF2-40B4-BE49-F238E27FC236}">
                <a16:creationId xmlns:a16="http://schemas.microsoft.com/office/drawing/2014/main" id="{BF68C1FC-FABA-4A3F-AD69-3F4844598C03}"/>
              </a:ext>
            </a:extLst>
          </p:cNvPr>
          <p:cNvSpPr txBox="1">
            <a:spLocks noChangeArrowheads="1"/>
          </p:cNvSpPr>
          <p:nvPr/>
        </p:nvSpPr>
        <p:spPr bwMode="auto">
          <a:xfrm>
            <a:off x="2986088" y="45894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solidFill>
                  <a:srgbClr val="CC0000"/>
                </a:solidFill>
                <a:latin typeface="Arial" panose="020B0604020202020204" pitchFamily="34" charset="0"/>
              </a:rPr>
              <a:t>?</a:t>
            </a:r>
          </a:p>
        </p:txBody>
      </p:sp>
      <p:sp>
        <p:nvSpPr>
          <p:cNvPr id="148557" name="Text Box 77">
            <a:extLst>
              <a:ext uri="{FF2B5EF4-FFF2-40B4-BE49-F238E27FC236}">
                <a16:creationId xmlns:a16="http://schemas.microsoft.com/office/drawing/2014/main" id="{D8AA62B0-4516-408F-887B-B530BF590907}"/>
              </a:ext>
            </a:extLst>
          </p:cNvPr>
          <p:cNvSpPr txBox="1">
            <a:spLocks noChangeArrowheads="1"/>
          </p:cNvSpPr>
          <p:nvPr/>
        </p:nvSpPr>
        <p:spPr bwMode="auto">
          <a:xfrm>
            <a:off x="2149475" y="4862513"/>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solidFill>
                  <a:srgbClr val="CC0000"/>
                </a:solidFill>
                <a:latin typeface="Arial" panose="020B0604020202020204" pitchFamily="34" charset="0"/>
              </a:rPr>
              <a:t>?</a:t>
            </a:r>
          </a:p>
        </p:txBody>
      </p:sp>
      <p:sp>
        <p:nvSpPr>
          <p:cNvPr id="148556" name="Text Box 76">
            <a:extLst>
              <a:ext uri="{FF2B5EF4-FFF2-40B4-BE49-F238E27FC236}">
                <a16:creationId xmlns:a16="http://schemas.microsoft.com/office/drawing/2014/main" id="{C8BA54F7-5833-44CB-8C31-2E6D3F06E1EE}"/>
              </a:ext>
            </a:extLst>
          </p:cNvPr>
          <p:cNvSpPr txBox="1">
            <a:spLocks noChangeArrowheads="1"/>
          </p:cNvSpPr>
          <p:nvPr/>
        </p:nvSpPr>
        <p:spPr bwMode="auto">
          <a:xfrm>
            <a:off x="1123950" y="5262563"/>
            <a:ext cx="26670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80000"/>
              </a:lnSpc>
              <a:spcBef>
                <a:spcPct val="0"/>
              </a:spcBef>
              <a:buClr>
                <a:schemeClr val="accent2"/>
              </a:buClr>
              <a:buSzPct val="85000"/>
              <a:buFont typeface="ZapfDingbats" pitchFamily="82" charset="2"/>
              <a:buNone/>
            </a:pPr>
            <a:r>
              <a:rPr lang="en-US" altLang="en-US" sz="2400" i="1">
                <a:solidFill>
                  <a:srgbClr val="CC0000"/>
                </a:solidFill>
              </a:rPr>
              <a:t>How to compute link </a:t>
            </a:r>
          </a:p>
          <a:p>
            <a:pPr algn="ctr">
              <a:lnSpc>
                <a:spcPct val="80000"/>
              </a:lnSpc>
              <a:spcBef>
                <a:spcPct val="0"/>
              </a:spcBef>
              <a:buClr>
                <a:schemeClr val="accent2"/>
              </a:buClr>
              <a:buSzPct val="85000"/>
              <a:buFont typeface="ZapfDingbats" pitchFamily="82" charset="2"/>
              <a:buNone/>
            </a:pPr>
            <a:r>
              <a:rPr lang="en-US" altLang="en-US" sz="2400" i="1">
                <a:solidFill>
                  <a:srgbClr val="CC0000"/>
                </a:solidFill>
              </a:rPr>
              <a:t>utilization, delay?</a:t>
            </a:r>
          </a:p>
        </p:txBody>
      </p:sp>
      <p:sp>
        <p:nvSpPr>
          <p:cNvPr id="148563" name="Text Box 83">
            <a:extLst>
              <a:ext uri="{FF2B5EF4-FFF2-40B4-BE49-F238E27FC236}">
                <a16:creationId xmlns:a16="http://schemas.microsoft.com/office/drawing/2014/main" id="{CB6CBDA9-FF9E-412D-A5B2-F1BC9F5F5CC7}"/>
              </a:ext>
            </a:extLst>
          </p:cNvPr>
          <p:cNvSpPr txBox="1">
            <a:spLocks noChangeArrowheads="1"/>
          </p:cNvSpPr>
          <p:nvPr/>
        </p:nvSpPr>
        <p:spPr bwMode="auto">
          <a:xfrm>
            <a:off x="598488" y="6051550"/>
            <a:ext cx="3641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400" i="1">
                <a:solidFill>
                  <a:srgbClr val="CC0000"/>
                </a:solidFill>
                <a:latin typeface="Arial" panose="020B0604020202020204" pitchFamily="34" charset="0"/>
              </a:rPr>
              <a:t>Cost:</a:t>
            </a:r>
            <a:r>
              <a:rPr lang="en-US" altLang="en-US" sz="2400">
                <a:latin typeface="Arial" panose="020B0604020202020204" pitchFamily="34" charset="0"/>
              </a:rPr>
              <a:t> web cache (cheap!)</a:t>
            </a:r>
          </a:p>
        </p:txBody>
      </p:sp>
      <p:sp>
        <p:nvSpPr>
          <p:cNvPr id="116762" name="Line 2">
            <a:extLst>
              <a:ext uri="{FF2B5EF4-FFF2-40B4-BE49-F238E27FC236}">
                <a16:creationId xmlns:a16="http://schemas.microsoft.com/office/drawing/2014/main" id="{FB320D9C-CB69-4F02-B2AC-35D8051B20D5}"/>
              </a:ext>
            </a:extLst>
          </p:cNvPr>
          <p:cNvSpPr>
            <a:spLocks noChangeShapeType="1"/>
          </p:cNvSpPr>
          <p:nvPr/>
        </p:nvSpPr>
        <p:spPr bwMode="auto">
          <a:xfrm>
            <a:off x="5267325" y="2409825"/>
            <a:ext cx="285750" cy="1143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763" name="Line 51">
            <a:extLst>
              <a:ext uri="{FF2B5EF4-FFF2-40B4-BE49-F238E27FC236}">
                <a16:creationId xmlns:a16="http://schemas.microsoft.com/office/drawing/2014/main" id="{D62D03DE-C418-4235-BBE5-60AB64481DB4}"/>
              </a:ext>
            </a:extLst>
          </p:cNvPr>
          <p:cNvSpPr>
            <a:spLocks noChangeShapeType="1"/>
          </p:cNvSpPr>
          <p:nvPr/>
        </p:nvSpPr>
        <p:spPr bwMode="auto">
          <a:xfrm>
            <a:off x="6076950" y="2028825"/>
            <a:ext cx="66675" cy="27622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764" name="Line 52">
            <a:extLst>
              <a:ext uri="{FF2B5EF4-FFF2-40B4-BE49-F238E27FC236}">
                <a16:creationId xmlns:a16="http://schemas.microsoft.com/office/drawing/2014/main" id="{3881A02F-14C4-4BD9-966D-C1278D06EDAD}"/>
              </a:ext>
            </a:extLst>
          </p:cNvPr>
          <p:cNvSpPr>
            <a:spLocks noChangeShapeType="1"/>
          </p:cNvSpPr>
          <p:nvPr/>
        </p:nvSpPr>
        <p:spPr bwMode="auto">
          <a:xfrm flipH="1">
            <a:off x="6705600" y="2066925"/>
            <a:ext cx="9525" cy="23812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765" name="Line 53">
            <a:extLst>
              <a:ext uri="{FF2B5EF4-FFF2-40B4-BE49-F238E27FC236}">
                <a16:creationId xmlns:a16="http://schemas.microsoft.com/office/drawing/2014/main" id="{87ADBC6A-247C-42E8-AF8B-40460DE88EAF}"/>
              </a:ext>
            </a:extLst>
          </p:cNvPr>
          <p:cNvSpPr>
            <a:spLocks noChangeShapeType="1"/>
          </p:cNvSpPr>
          <p:nvPr/>
        </p:nvSpPr>
        <p:spPr bwMode="auto">
          <a:xfrm flipH="1">
            <a:off x="7162800" y="2228850"/>
            <a:ext cx="133350" cy="20955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766" name="Line 54">
            <a:extLst>
              <a:ext uri="{FF2B5EF4-FFF2-40B4-BE49-F238E27FC236}">
                <a16:creationId xmlns:a16="http://schemas.microsoft.com/office/drawing/2014/main" id="{C501379B-6182-4BF1-8281-D5AFB1EDEB6E}"/>
              </a:ext>
            </a:extLst>
          </p:cNvPr>
          <p:cNvSpPr>
            <a:spLocks noChangeShapeType="1"/>
          </p:cNvSpPr>
          <p:nvPr/>
        </p:nvSpPr>
        <p:spPr bwMode="auto">
          <a:xfrm flipH="1" flipV="1">
            <a:off x="7324725" y="2990850"/>
            <a:ext cx="24765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6767" name="Freeform 55">
            <a:extLst>
              <a:ext uri="{FF2B5EF4-FFF2-40B4-BE49-F238E27FC236}">
                <a16:creationId xmlns:a16="http://schemas.microsoft.com/office/drawing/2014/main" id="{8AEF89B8-B962-4058-A823-F22659063C44}"/>
              </a:ext>
            </a:extLst>
          </p:cNvPr>
          <p:cNvSpPr>
            <a:spLocks/>
          </p:cNvSpPr>
          <p:nvPr/>
        </p:nvSpPr>
        <p:spPr bwMode="auto">
          <a:xfrm>
            <a:off x="5351463" y="2022475"/>
            <a:ext cx="2174875" cy="1581150"/>
          </a:xfrm>
          <a:custGeom>
            <a:avLst/>
            <a:gdLst>
              <a:gd name="T0" fmla="*/ 2147483646 w 2135"/>
              <a:gd name="T1" fmla="*/ 2147483646 h 1662"/>
              <a:gd name="T2" fmla="*/ 2147483646 w 2135"/>
              <a:gd name="T3" fmla="*/ 2147483646 h 1662"/>
              <a:gd name="T4" fmla="*/ 2147483646 w 2135"/>
              <a:gd name="T5" fmla="*/ 2147483646 h 1662"/>
              <a:gd name="T6" fmla="*/ 2147483646 w 2135"/>
              <a:gd name="T7" fmla="*/ 2147483646 h 1662"/>
              <a:gd name="T8" fmla="*/ 2147483646 w 2135"/>
              <a:gd name="T9" fmla="*/ 2147483646 h 1662"/>
              <a:gd name="T10" fmla="*/ 2147483646 w 2135"/>
              <a:gd name="T11" fmla="*/ 2147483646 h 1662"/>
              <a:gd name="T12" fmla="*/ 2147483646 w 2135"/>
              <a:gd name="T13" fmla="*/ 2147483646 h 1662"/>
              <a:gd name="T14" fmla="*/ 2147483646 w 2135"/>
              <a:gd name="T15" fmla="*/ 2147483646 h 1662"/>
              <a:gd name="T16" fmla="*/ 2147483646 w 2135"/>
              <a:gd name="T17" fmla="*/ 2147483646 h 1662"/>
              <a:gd name="T18" fmla="*/ 2147483646 w 2135"/>
              <a:gd name="T19" fmla="*/ 2147483646 h 1662"/>
              <a:gd name="T20" fmla="*/ 2147483646 w 2135"/>
              <a:gd name="T21" fmla="*/ 2147483646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6768" name="Text Box 70">
            <a:extLst>
              <a:ext uri="{FF2B5EF4-FFF2-40B4-BE49-F238E27FC236}">
                <a16:creationId xmlns:a16="http://schemas.microsoft.com/office/drawing/2014/main" id="{EE39815D-0FB3-4B7A-A600-6311A7EF6052}"/>
              </a:ext>
            </a:extLst>
          </p:cNvPr>
          <p:cNvSpPr txBox="1">
            <a:spLocks noChangeArrowheads="1"/>
          </p:cNvSpPr>
          <p:nvPr/>
        </p:nvSpPr>
        <p:spPr bwMode="auto">
          <a:xfrm>
            <a:off x="6057900" y="2354263"/>
            <a:ext cx="9318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CC0000"/>
                </a:solidFill>
                <a:latin typeface="Arial" panose="020B0604020202020204" pitchFamily="34" charset="0"/>
              </a:rPr>
              <a:t>public</a:t>
            </a:r>
          </a:p>
          <a:p>
            <a:pPr algn="ctr">
              <a:lnSpc>
                <a:spcPct val="100000"/>
              </a:lnSpc>
              <a:spcBef>
                <a:spcPct val="0"/>
              </a:spcBef>
              <a:buClrTx/>
              <a:buSzTx/>
              <a:buFontTx/>
              <a:buNone/>
            </a:pPr>
            <a:r>
              <a:rPr lang="en-US" altLang="en-US" sz="1600">
                <a:solidFill>
                  <a:srgbClr val="CC0000"/>
                </a:solidFill>
                <a:latin typeface="Arial" panose="020B0604020202020204" pitchFamily="34" charset="0"/>
              </a:rPr>
              <a:t> Internet</a:t>
            </a:r>
            <a:endParaRPr lang="en-US" altLang="en-US" sz="2400">
              <a:solidFill>
                <a:srgbClr val="CC0000"/>
              </a:solidFill>
              <a:latin typeface="Arial" panose="020B0604020202020204" pitchFamily="34" charset="0"/>
            </a:endParaRPr>
          </a:p>
        </p:txBody>
      </p:sp>
      <p:grpSp>
        <p:nvGrpSpPr>
          <p:cNvPr id="116769" name="Group 91">
            <a:extLst>
              <a:ext uri="{FF2B5EF4-FFF2-40B4-BE49-F238E27FC236}">
                <a16:creationId xmlns:a16="http://schemas.microsoft.com/office/drawing/2014/main" id="{648C3692-1B00-4AEF-A2ED-E265D1A0410E}"/>
              </a:ext>
            </a:extLst>
          </p:cNvPr>
          <p:cNvGrpSpPr>
            <a:grpSpLocks/>
          </p:cNvGrpSpPr>
          <p:nvPr/>
        </p:nvGrpSpPr>
        <p:grpSpPr bwMode="auto">
          <a:xfrm>
            <a:off x="6175375" y="3165475"/>
            <a:ext cx="881063" cy="307975"/>
            <a:chOff x="2356" y="1300"/>
            <a:chExt cx="555" cy="194"/>
          </a:xfrm>
        </p:grpSpPr>
        <p:sp>
          <p:nvSpPr>
            <p:cNvPr id="116968" name="Oval 407">
              <a:extLst>
                <a:ext uri="{FF2B5EF4-FFF2-40B4-BE49-F238E27FC236}">
                  <a16:creationId xmlns:a16="http://schemas.microsoft.com/office/drawing/2014/main" id="{E9661C57-4952-40DD-A1D2-D818A8BCCE02}"/>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116969" name="Rectangle 410">
              <a:extLst>
                <a:ext uri="{FF2B5EF4-FFF2-40B4-BE49-F238E27FC236}">
                  <a16:creationId xmlns:a16="http://schemas.microsoft.com/office/drawing/2014/main" id="{A8658929-7B1D-4B96-83D2-1737BB218CF1}"/>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116970" name="Oval 411">
              <a:extLst>
                <a:ext uri="{FF2B5EF4-FFF2-40B4-BE49-F238E27FC236}">
                  <a16:creationId xmlns:a16="http://schemas.microsoft.com/office/drawing/2014/main" id="{9B1A461A-C01E-46BE-BBFC-7C103ED78A4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116971" name="Group 95">
              <a:extLst>
                <a:ext uri="{FF2B5EF4-FFF2-40B4-BE49-F238E27FC236}">
                  <a16:creationId xmlns:a16="http://schemas.microsoft.com/office/drawing/2014/main" id="{E75367DE-0F46-4AF4-98D0-1A17B057781C}"/>
                </a:ext>
              </a:extLst>
            </p:cNvPr>
            <p:cNvGrpSpPr>
              <a:grpSpLocks/>
            </p:cNvGrpSpPr>
            <p:nvPr/>
          </p:nvGrpSpPr>
          <p:grpSpPr bwMode="auto">
            <a:xfrm>
              <a:off x="2468" y="1332"/>
              <a:ext cx="310" cy="60"/>
              <a:chOff x="2468" y="1332"/>
              <a:chExt cx="310" cy="60"/>
            </a:xfrm>
          </p:grpSpPr>
          <p:sp>
            <p:nvSpPr>
              <p:cNvPr id="116974" name="Freeform 96">
                <a:extLst>
                  <a:ext uri="{FF2B5EF4-FFF2-40B4-BE49-F238E27FC236}">
                    <a16:creationId xmlns:a16="http://schemas.microsoft.com/office/drawing/2014/main" id="{11987C5A-EF95-4F3A-B0E4-73B7E6956B8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975" name="Freeform 97">
                <a:extLst>
                  <a:ext uri="{FF2B5EF4-FFF2-40B4-BE49-F238E27FC236}">
                    <a16:creationId xmlns:a16="http://schemas.microsoft.com/office/drawing/2014/main" id="{D57D5BEE-4C1C-40BB-B6EC-3904BD742DA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6972" name="Line 98">
              <a:extLst>
                <a:ext uri="{FF2B5EF4-FFF2-40B4-BE49-F238E27FC236}">
                  <a16:creationId xmlns:a16="http://schemas.microsoft.com/office/drawing/2014/main" id="{6199CD4F-813E-40A1-8C1F-B28552C678D1}"/>
                </a:ext>
              </a:extLst>
            </p:cNvPr>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973" name="Line 99">
              <a:extLst>
                <a:ext uri="{FF2B5EF4-FFF2-40B4-BE49-F238E27FC236}">
                  <a16:creationId xmlns:a16="http://schemas.microsoft.com/office/drawing/2014/main" id="{A57CD13E-A09F-40A7-B832-6212837AEE66}"/>
                </a:ext>
              </a:extLst>
            </p:cNvPr>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6770" name="Group 100">
            <a:extLst>
              <a:ext uri="{FF2B5EF4-FFF2-40B4-BE49-F238E27FC236}">
                <a16:creationId xmlns:a16="http://schemas.microsoft.com/office/drawing/2014/main" id="{D6020CCE-9932-4C25-A4A6-01938283075A}"/>
              </a:ext>
            </a:extLst>
          </p:cNvPr>
          <p:cNvGrpSpPr>
            <a:grpSpLocks/>
          </p:cNvGrpSpPr>
          <p:nvPr/>
        </p:nvGrpSpPr>
        <p:grpSpPr bwMode="auto">
          <a:xfrm>
            <a:off x="4919663" y="1957388"/>
            <a:ext cx="377825" cy="576262"/>
            <a:chOff x="4140" y="429"/>
            <a:chExt cx="1425" cy="2396"/>
          </a:xfrm>
        </p:grpSpPr>
        <p:sp>
          <p:nvSpPr>
            <p:cNvPr id="116936" name="Freeform 101">
              <a:extLst>
                <a:ext uri="{FF2B5EF4-FFF2-40B4-BE49-F238E27FC236}">
                  <a16:creationId xmlns:a16="http://schemas.microsoft.com/office/drawing/2014/main" id="{2BD9B770-D15E-4B3E-9AC0-673D1D149856}"/>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937" name="Rectangle 102">
              <a:extLst>
                <a:ext uri="{FF2B5EF4-FFF2-40B4-BE49-F238E27FC236}">
                  <a16:creationId xmlns:a16="http://schemas.microsoft.com/office/drawing/2014/main" id="{B5A34E22-4206-4D7F-BFAA-4512AF599B1D}"/>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38" name="Freeform 103">
              <a:extLst>
                <a:ext uri="{FF2B5EF4-FFF2-40B4-BE49-F238E27FC236}">
                  <a16:creationId xmlns:a16="http://schemas.microsoft.com/office/drawing/2014/main" id="{F6AFD5FF-CC67-432F-A1C5-559CBA5275E2}"/>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939" name="Freeform 104">
              <a:extLst>
                <a:ext uri="{FF2B5EF4-FFF2-40B4-BE49-F238E27FC236}">
                  <a16:creationId xmlns:a16="http://schemas.microsoft.com/office/drawing/2014/main" id="{26CCC067-FD75-4088-8541-7B7DFD7607A4}"/>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940" name="Rectangle 105">
              <a:extLst>
                <a:ext uri="{FF2B5EF4-FFF2-40B4-BE49-F238E27FC236}">
                  <a16:creationId xmlns:a16="http://schemas.microsoft.com/office/drawing/2014/main" id="{E9ED1529-6DC8-4419-9EB0-3ACACF7830CA}"/>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6941" name="Group 106">
              <a:extLst>
                <a:ext uri="{FF2B5EF4-FFF2-40B4-BE49-F238E27FC236}">
                  <a16:creationId xmlns:a16="http://schemas.microsoft.com/office/drawing/2014/main" id="{B3B14A20-6AAA-4109-8E09-716515136620}"/>
                </a:ext>
              </a:extLst>
            </p:cNvPr>
            <p:cNvGrpSpPr>
              <a:grpSpLocks/>
            </p:cNvGrpSpPr>
            <p:nvPr/>
          </p:nvGrpSpPr>
          <p:grpSpPr bwMode="auto">
            <a:xfrm>
              <a:off x="4749" y="668"/>
              <a:ext cx="581" cy="145"/>
              <a:chOff x="614" y="2568"/>
              <a:chExt cx="725" cy="139"/>
            </a:xfrm>
          </p:grpSpPr>
          <p:sp>
            <p:nvSpPr>
              <p:cNvPr id="116966" name="AutoShape 107">
                <a:extLst>
                  <a:ext uri="{FF2B5EF4-FFF2-40B4-BE49-F238E27FC236}">
                    <a16:creationId xmlns:a16="http://schemas.microsoft.com/office/drawing/2014/main" id="{814ADB70-EA4A-44CA-902F-827845889457}"/>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67" name="AutoShape 108">
                <a:extLst>
                  <a:ext uri="{FF2B5EF4-FFF2-40B4-BE49-F238E27FC236}">
                    <a16:creationId xmlns:a16="http://schemas.microsoft.com/office/drawing/2014/main" id="{86FB09F9-B8A7-47A2-85D6-88D6E3A27438}"/>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942" name="Rectangle 109">
              <a:extLst>
                <a:ext uri="{FF2B5EF4-FFF2-40B4-BE49-F238E27FC236}">
                  <a16:creationId xmlns:a16="http://schemas.microsoft.com/office/drawing/2014/main" id="{AF425391-4C99-44C3-8452-80651CA5144D}"/>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6943" name="Group 110">
              <a:extLst>
                <a:ext uri="{FF2B5EF4-FFF2-40B4-BE49-F238E27FC236}">
                  <a16:creationId xmlns:a16="http://schemas.microsoft.com/office/drawing/2014/main" id="{250771A0-45D1-4BFD-B8A0-23856C9549DF}"/>
                </a:ext>
              </a:extLst>
            </p:cNvPr>
            <p:cNvGrpSpPr>
              <a:grpSpLocks/>
            </p:cNvGrpSpPr>
            <p:nvPr/>
          </p:nvGrpSpPr>
          <p:grpSpPr bwMode="auto">
            <a:xfrm>
              <a:off x="4747" y="994"/>
              <a:ext cx="581" cy="134"/>
              <a:chOff x="614" y="2568"/>
              <a:chExt cx="725" cy="139"/>
            </a:xfrm>
          </p:grpSpPr>
          <p:sp>
            <p:nvSpPr>
              <p:cNvPr id="116964" name="AutoShape 111">
                <a:extLst>
                  <a:ext uri="{FF2B5EF4-FFF2-40B4-BE49-F238E27FC236}">
                    <a16:creationId xmlns:a16="http://schemas.microsoft.com/office/drawing/2014/main" id="{368E2162-8981-4923-BCEF-DC3E42849970}"/>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65" name="AutoShape 112">
                <a:extLst>
                  <a:ext uri="{FF2B5EF4-FFF2-40B4-BE49-F238E27FC236}">
                    <a16:creationId xmlns:a16="http://schemas.microsoft.com/office/drawing/2014/main" id="{E2119DC7-E342-4BDE-ADC9-5AE9B5339CFF}"/>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944" name="Rectangle 113">
              <a:extLst>
                <a:ext uri="{FF2B5EF4-FFF2-40B4-BE49-F238E27FC236}">
                  <a16:creationId xmlns:a16="http://schemas.microsoft.com/office/drawing/2014/main" id="{9B15FD1B-1CD6-4387-8863-D9D81F151B5D}"/>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45" name="Rectangle 114">
              <a:extLst>
                <a:ext uri="{FF2B5EF4-FFF2-40B4-BE49-F238E27FC236}">
                  <a16:creationId xmlns:a16="http://schemas.microsoft.com/office/drawing/2014/main" id="{40133550-EFAC-43C4-9F02-4E747181E8ED}"/>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6946" name="Group 115">
              <a:extLst>
                <a:ext uri="{FF2B5EF4-FFF2-40B4-BE49-F238E27FC236}">
                  <a16:creationId xmlns:a16="http://schemas.microsoft.com/office/drawing/2014/main" id="{ECE1A378-4217-4C2F-84EE-08106B35CCBC}"/>
                </a:ext>
              </a:extLst>
            </p:cNvPr>
            <p:cNvGrpSpPr>
              <a:grpSpLocks/>
            </p:cNvGrpSpPr>
            <p:nvPr/>
          </p:nvGrpSpPr>
          <p:grpSpPr bwMode="auto">
            <a:xfrm>
              <a:off x="4735" y="1627"/>
              <a:ext cx="582" cy="151"/>
              <a:chOff x="614" y="2568"/>
              <a:chExt cx="725" cy="139"/>
            </a:xfrm>
          </p:grpSpPr>
          <p:sp>
            <p:nvSpPr>
              <p:cNvPr id="116962" name="AutoShape 116">
                <a:extLst>
                  <a:ext uri="{FF2B5EF4-FFF2-40B4-BE49-F238E27FC236}">
                    <a16:creationId xmlns:a16="http://schemas.microsoft.com/office/drawing/2014/main" id="{DDEA75F0-4DE2-49F4-BE49-B7379B0275BD}"/>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63" name="AutoShape 117">
                <a:extLst>
                  <a:ext uri="{FF2B5EF4-FFF2-40B4-BE49-F238E27FC236}">
                    <a16:creationId xmlns:a16="http://schemas.microsoft.com/office/drawing/2014/main" id="{8729942B-A306-4237-8A2C-B527F05A19F4}"/>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947" name="Freeform 118">
              <a:extLst>
                <a:ext uri="{FF2B5EF4-FFF2-40B4-BE49-F238E27FC236}">
                  <a16:creationId xmlns:a16="http://schemas.microsoft.com/office/drawing/2014/main" id="{C9B43CC6-1595-4C50-8E4D-A9DD81194119}"/>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6948" name="Group 119">
              <a:extLst>
                <a:ext uri="{FF2B5EF4-FFF2-40B4-BE49-F238E27FC236}">
                  <a16:creationId xmlns:a16="http://schemas.microsoft.com/office/drawing/2014/main" id="{82299357-C2A5-4CFB-87F3-8D9D2ED49BB6}"/>
                </a:ext>
              </a:extLst>
            </p:cNvPr>
            <p:cNvGrpSpPr>
              <a:grpSpLocks/>
            </p:cNvGrpSpPr>
            <p:nvPr/>
          </p:nvGrpSpPr>
          <p:grpSpPr bwMode="auto">
            <a:xfrm>
              <a:off x="4739" y="1327"/>
              <a:ext cx="582" cy="139"/>
              <a:chOff x="614" y="2568"/>
              <a:chExt cx="725" cy="139"/>
            </a:xfrm>
          </p:grpSpPr>
          <p:sp>
            <p:nvSpPr>
              <p:cNvPr id="116960" name="AutoShape 120">
                <a:extLst>
                  <a:ext uri="{FF2B5EF4-FFF2-40B4-BE49-F238E27FC236}">
                    <a16:creationId xmlns:a16="http://schemas.microsoft.com/office/drawing/2014/main" id="{0C9604CB-4FC2-4208-9762-A792F8791108}"/>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61" name="AutoShape 121">
                <a:extLst>
                  <a:ext uri="{FF2B5EF4-FFF2-40B4-BE49-F238E27FC236}">
                    <a16:creationId xmlns:a16="http://schemas.microsoft.com/office/drawing/2014/main" id="{DB750FA6-A2A3-4D7C-A512-2FDE7C82941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949" name="Rectangle 122">
              <a:extLst>
                <a:ext uri="{FF2B5EF4-FFF2-40B4-BE49-F238E27FC236}">
                  <a16:creationId xmlns:a16="http://schemas.microsoft.com/office/drawing/2014/main" id="{D49EFB06-CE63-49FF-90A0-FCF774B0F9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50" name="Freeform 123">
              <a:extLst>
                <a:ext uri="{FF2B5EF4-FFF2-40B4-BE49-F238E27FC236}">
                  <a16:creationId xmlns:a16="http://schemas.microsoft.com/office/drawing/2014/main" id="{2508D313-09B4-49F6-8617-5692CEEF57CC}"/>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951" name="Freeform 124">
              <a:extLst>
                <a:ext uri="{FF2B5EF4-FFF2-40B4-BE49-F238E27FC236}">
                  <a16:creationId xmlns:a16="http://schemas.microsoft.com/office/drawing/2014/main" id="{12E87F46-3CA0-4C07-B5F6-72DDDCE80EF3}"/>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952" name="Oval 125">
              <a:extLst>
                <a:ext uri="{FF2B5EF4-FFF2-40B4-BE49-F238E27FC236}">
                  <a16:creationId xmlns:a16="http://schemas.microsoft.com/office/drawing/2014/main" id="{EDA6809D-0B5F-4A85-A606-7E5F2A751FD6}"/>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53" name="Freeform 126">
              <a:extLst>
                <a:ext uri="{FF2B5EF4-FFF2-40B4-BE49-F238E27FC236}">
                  <a16:creationId xmlns:a16="http://schemas.microsoft.com/office/drawing/2014/main" id="{46A49CB2-F265-472B-975F-9D5A4C02C0DF}"/>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954" name="AutoShape 127">
              <a:extLst>
                <a:ext uri="{FF2B5EF4-FFF2-40B4-BE49-F238E27FC236}">
                  <a16:creationId xmlns:a16="http://schemas.microsoft.com/office/drawing/2014/main" id="{74D45246-1B1C-42AD-A4C4-FA7E3582834A}"/>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55" name="AutoShape 128">
              <a:extLst>
                <a:ext uri="{FF2B5EF4-FFF2-40B4-BE49-F238E27FC236}">
                  <a16:creationId xmlns:a16="http://schemas.microsoft.com/office/drawing/2014/main" id="{31A3FC90-F42A-485A-AD68-E5D0557AC0A4}"/>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56" name="Oval 129">
              <a:extLst>
                <a:ext uri="{FF2B5EF4-FFF2-40B4-BE49-F238E27FC236}">
                  <a16:creationId xmlns:a16="http://schemas.microsoft.com/office/drawing/2014/main" id="{5EE25E76-1E8B-47E5-B860-B806383AAD3B}"/>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57" name="Oval 130">
              <a:extLst>
                <a:ext uri="{FF2B5EF4-FFF2-40B4-BE49-F238E27FC236}">
                  <a16:creationId xmlns:a16="http://schemas.microsoft.com/office/drawing/2014/main" id="{36FA8094-43B8-4509-9CA2-78D5B1B4510B}"/>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6958" name="Oval 131">
              <a:extLst>
                <a:ext uri="{FF2B5EF4-FFF2-40B4-BE49-F238E27FC236}">
                  <a16:creationId xmlns:a16="http://schemas.microsoft.com/office/drawing/2014/main" id="{D5F603F6-A3F0-484C-8DB8-D80DF039ED7D}"/>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59" name="Rectangle 132">
              <a:extLst>
                <a:ext uri="{FF2B5EF4-FFF2-40B4-BE49-F238E27FC236}">
                  <a16:creationId xmlns:a16="http://schemas.microsoft.com/office/drawing/2014/main" id="{8E0603C4-571F-4A6A-B69E-9460BF68596B}"/>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16771" name="Group 133">
            <a:extLst>
              <a:ext uri="{FF2B5EF4-FFF2-40B4-BE49-F238E27FC236}">
                <a16:creationId xmlns:a16="http://schemas.microsoft.com/office/drawing/2014/main" id="{EAB50159-E2A8-4F2D-8FE5-61EB2E683039}"/>
              </a:ext>
            </a:extLst>
          </p:cNvPr>
          <p:cNvGrpSpPr>
            <a:grpSpLocks/>
          </p:cNvGrpSpPr>
          <p:nvPr/>
        </p:nvGrpSpPr>
        <p:grpSpPr bwMode="auto">
          <a:xfrm>
            <a:off x="5834063" y="1479550"/>
            <a:ext cx="377825" cy="576263"/>
            <a:chOff x="4140" y="429"/>
            <a:chExt cx="1425" cy="2396"/>
          </a:xfrm>
        </p:grpSpPr>
        <p:sp>
          <p:nvSpPr>
            <p:cNvPr id="116904" name="Freeform 134">
              <a:extLst>
                <a:ext uri="{FF2B5EF4-FFF2-40B4-BE49-F238E27FC236}">
                  <a16:creationId xmlns:a16="http://schemas.microsoft.com/office/drawing/2014/main" id="{BE472435-F5D8-4A7C-A5AE-D1BC5D9F288E}"/>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905" name="Rectangle 135">
              <a:extLst>
                <a:ext uri="{FF2B5EF4-FFF2-40B4-BE49-F238E27FC236}">
                  <a16:creationId xmlns:a16="http://schemas.microsoft.com/office/drawing/2014/main" id="{33530825-05B5-4D9B-942A-ACD50F697657}"/>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06" name="Freeform 136">
              <a:extLst>
                <a:ext uri="{FF2B5EF4-FFF2-40B4-BE49-F238E27FC236}">
                  <a16:creationId xmlns:a16="http://schemas.microsoft.com/office/drawing/2014/main" id="{E48481F8-A68A-4B90-960C-E1196DD274A4}"/>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907" name="Freeform 137">
              <a:extLst>
                <a:ext uri="{FF2B5EF4-FFF2-40B4-BE49-F238E27FC236}">
                  <a16:creationId xmlns:a16="http://schemas.microsoft.com/office/drawing/2014/main" id="{6F00A600-E14C-43BD-A49C-9AC7B2392653}"/>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908" name="Rectangle 138">
              <a:extLst>
                <a:ext uri="{FF2B5EF4-FFF2-40B4-BE49-F238E27FC236}">
                  <a16:creationId xmlns:a16="http://schemas.microsoft.com/office/drawing/2014/main" id="{59E3305E-CB62-4AA2-9267-F225CB0713FD}"/>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6909" name="Group 139">
              <a:extLst>
                <a:ext uri="{FF2B5EF4-FFF2-40B4-BE49-F238E27FC236}">
                  <a16:creationId xmlns:a16="http://schemas.microsoft.com/office/drawing/2014/main" id="{6B14456F-D312-4980-8197-4BD730F554BC}"/>
                </a:ext>
              </a:extLst>
            </p:cNvPr>
            <p:cNvGrpSpPr>
              <a:grpSpLocks/>
            </p:cNvGrpSpPr>
            <p:nvPr/>
          </p:nvGrpSpPr>
          <p:grpSpPr bwMode="auto">
            <a:xfrm>
              <a:off x="4749" y="668"/>
              <a:ext cx="581" cy="145"/>
              <a:chOff x="614" y="2568"/>
              <a:chExt cx="725" cy="139"/>
            </a:xfrm>
          </p:grpSpPr>
          <p:sp>
            <p:nvSpPr>
              <p:cNvPr id="116934" name="AutoShape 140">
                <a:extLst>
                  <a:ext uri="{FF2B5EF4-FFF2-40B4-BE49-F238E27FC236}">
                    <a16:creationId xmlns:a16="http://schemas.microsoft.com/office/drawing/2014/main" id="{2AF7FFAD-774D-4387-A621-3FDCF25AE582}"/>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35" name="AutoShape 141">
                <a:extLst>
                  <a:ext uri="{FF2B5EF4-FFF2-40B4-BE49-F238E27FC236}">
                    <a16:creationId xmlns:a16="http://schemas.microsoft.com/office/drawing/2014/main" id="{77C7DB18-A1B5-4154-8F02-7A4A0A1D18A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910" name="Rectangle 142">
              <a:extLst>
                <a:ext uri="{FF2B5EF4-FFF2-40B4-BE49-F238E27FC236}">
                  <a16:creationId xmlns:a16="http://schemas.microsoft.com/office/drawing/2014/main" id="{E4001D29-A5A0-4F84-9382-7FC11E03CFCD}"/>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6911" name="Group 143">
              <a:extLst>
                <a:ext uri="{FF2B5EF4-FFF2-40B4-BE49-F238E27FC236}">
                  <a16:creationId xmlns:a16="http://schemas.microsoft.com/office/drawing/2014/main" id="{C135CF2C-6E8A-4D3A-A0D3-A3383CC22F93}"/>
                </a:ext>
              </a:extLst>
            </p:cNvPr>
            <p:cNvGrpSpPr>
              <a:grpSpLocks/>
            </p:cNvGrpSpPr>
            <p:nvPr/>
          </p:nvGrpSpPr>
          <p:grpSpPr bwMode="auto">
            <a:xfrm>
              <a:off x="4747" y="994"/>
              <a:ext cx="581" cy="134"/>
              <a:chOff x="614" y="2568"/>
              <a:chExt cx="725" cy="139"/>
            </a:xfrm>
          </p:grpSpPr>
          <p:sp>
            <p:nvSpPr>
              <p:cNvPr id="116932" name="AutoShape 144">
                <a:extLst>
                  <a:ext uri="{FF2B5EF4-FFF2-40B4-BE49-F238E27FC236}">
                    <a16:creationId xmlns:a16="http://schemas.microsoft.com/office/drawing/2014/main" id="{EA75FF9F-EA02-4875-8D7C-5036BBCC80E2}"/>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33" name="AutoShape 145">
                <a:extLst>
                  <a:ext uri="{FF2B5EF4-FFF2-40B4-BE49-F238E27FC236}">
                    <a16:creationId xmlns:a16="http://schemas.microsoft.com/office/drawing/2014/main" id="{E0CB62BA-D0FC-4FD2-BA66-53E3BED8D0D8}"/>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912" name="Rectangle 146">
              <a:extLst>
                <a:ext uri="{FF2B5EF4-FFF2-40B4-BE49-F238E27FC236}">
                  <a16:creationId xmlns:a16="http://schemas.microsoft.com/office/drawing/2014/main" id="{C0F21D80-8559-4570-9E4C-596B1D41BB3B}"/>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13" name="Rectangle 147">
              <a:extLst>
                <a:ext uri="{FF2B5EF4-FFF2-40B4-BE49-F238E27FC236}">
                  <a16:creationId xmlns:a16="http://schemas.microsoft.com/office/drawing/2014/main" id="{F5764921-C9B9-4E74-8379-E243ED450106}"/>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6914" name="Group 148">
              <a:extLst>
                <a:ext uri="{FF2B5EF4-FFF2-40B4-BE49-F238E27FC236}">
                  <a16:creationId xmlns:a16="http://schemas.microsoft.com/office/drawing/2014/main" id="{0205E66C-246C-4115-AA14-B7F252374C4E}"/>
                </a:ext>
              </a:extLst>
            </p:cNvPr>
            <p:cNvGrpSpPr>
              <a:grpSpLocks/>
            </p:cNvGrpSpPr>
            <p:nvPr/>
          </p:nvGrpSpPr>
          <p:grpSpPr bwMode="auto">
            <a:xfrm>
              <a:off x="4735" y="1627"/>
              <a:ext cx="582" cy="151"/>
              <a:chOff x="614" y="2568"/>
              <a:chExt cx="725" cy="139"/>
            </a:xfrm>
          </p:grpSpPr>
          <p:sp>
            <p:nvSpPr>
              <p:cNvPr id="116930" name="AutoShape 149">
                <a:extLst>
                  <a:ext uri="{FF2B5EF4-FFF2-40B4-BE49-F238E27FC236}">
                    <a16:creationId xmlns:a16="http://schemas.microsoft.com/office/drawing/2014/main" id="{F14479BE-E5ED-478C-95F0-ECCA931D1505}"/>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31" name="AutoShape 150">
                <a:extLst>
                  <a:ext uri="{FF2B5EF4-FFF2-40B4-BE49-F238E27FC236}">
                    <a16:creationId xmlns:a16="http://schemas.microsoft.com/office/drawing/2014/main" id="{2520326E-3F71-460A-B51B-35D5727F32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915" name="Freeform 151">
              <a:extLst>
                <a:ext uri="{FF2B5EF4-FFF2-40B4-BE49-F238E27FC236}">
                  <a16:creationId xmlns:a16="http://schemas.microsoft.com/office/drawing/2014/main" id="{75269525-3D08-4184-BDB0-D843946F1EA3}"/>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6916" name="Group 152">
              <a:extLst>
                <a:ext uri="{FF2B5EF4-FFF2-40B4-BE49-F238E27FC236}">
                  <a16:creationId xmlns:a16="http://schemas.microsoft.com/office/drawing/2014/main" id="{13D0C0BD-3851-4C22-9AA1-682057990DA3}"/>
                </a:ext>
              </a:extLst>
            </p:cNvPr>
            <p:cNvGrpSpPr>
              <a:grpSpLocks/>
            </p:cNvGrpSpPr>
            <p:nvPr/>
          </p:nvGrpSpPr>
          <p:grpSpPr bwMode="auto">
            <a:xfrm>
              <a:off x="4739" y="1327"/>
              <a:ext cx="582" cy="139"/>
              <a:chOff x="614" y="2568"/>
              <a:chExt cx="725" cy="139"/>
            </a:xfrm>
          </p:grpSpPr>
          <p:sp>
            <p:nvSpPr>
              <p:cNvPr id="116928" name="AutoShape 153">
                <a:extLst>
                  <a:ext uri="{FF2B5EF4-FFF2-40B4-BE49-F238E27FC236}">
                    <a16:creationId xmlns:a16="http://schemas.microsoft.com/office/drawing/2014/main" id="{D367B168-B4D4-41C9-9686-C6DB30644D2B}"/>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29" name="AutoShape 154">
                <a:extLst>
                  <a:ext uri="{FF2B5EF4-FFF2-40B4-BE49-F238E27FC236}">
                    <a16:creationId xmlns:a16="http://schemas.microsoft.com/office/drawing/2014/main" id="{2598EFEB-9341-4D1B-8AA3-0D9CF241B34A}"/>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917" name="Rectangle 155">
              <a:extLst>
                <a:ext uri="{FF2B5EF4-FFF2-40B4-BE49-F238E27FC236}">
                  <a16:creationId xmlns:a16="http://schemas.microsoft.com/office/drawing/2014/main" id="{D3950A79-9BE0-4989-A4A3-01FF8DA37CB1}"/>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18" name="Freeform 156">
              <a:extLst>
                <a:ext uri="{FF2B5EF4-FFF2-40B4-BE49-F238E27FC236}">
                  <a16:creationId xmlns:a16="http://schemas.microsoft.com/office/drawing/2014/main" id="{F43E7978-4886-4EC1-AC1D-DB5E461C8DDC}"/>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919" name="Freeform 157">
              <a:extLst>
                <a:ext uri="{FF2B5EF4-FFF2-40B4-BE49-F238E27FC236}">
                  <a16:creationId xmlns:a16="http://schemas.microsoft.com/office/drawing/2014/main" id="{2CD57B92-C091-412F-A5A2-2620092F24DB}"/>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920" name="Oval 158">
              <a:extLst>
                <a:ext uri="{FF2B5EF4-FFF2-40B4-BE49-F238E27FC236}">
                  <a16:creationId xmlns:a16="http://schemas.microsoft.com/office/drawing/2014/main" id="{67AE37BA-793B-4D4F-A3A1-561E57D3DC1D}"/>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21" name="Freeform 159">
              <a:extLst>
                <a:ext uri="{FF2B5EF4-FFF2-40B4-BE49-F238E27FC236}">
                  <a16:creationId xmlns:a16="http://schemas.microsoft.com/office/drawing/2014/main" id="{C84D103C-97BE-4717-AB3F-CB1586BA3D20}"/>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922" name="AutoShape 160">
              <a:extLst>
                <a:ext uri="{FF2B5EF4-FFF2-40B4-BE49-F238E27FC236}">
                  <a16:creationId xmlns:a16="http://schemas.microsoft.com/office/drawing/2014/main" id="{6BE3BFF4-9B57-4B30-AB96-DF217A126F6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23" name="AutoShape 161">
              <a:extLst>
                <a:ext uri="{FF2B5EF4-FFF2-40B4-BE49-F238E27FC236}">
                  <a16:creationId xmlns:a16="http://schemas.microsoft.com/office/drawing/2014/main" id="{77AE36EA-7530-48FD-BC0D-9AB38AF86F88}"/>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24" name="Oval 162">
              <a:extLst>
                <a:ext uri="{FF2B5EF4-FFF2-40B4-BE49-F238E27FC236}">
                  <a16:creationId xmlns:a16="http://schemas.microsoft.com/office/drawing/2014/main" id="{D30C5039-DCB0-4F0A-86CF-B33CF3D127FD}"/>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25" name="Oval 163">
              <a:extLst>
                <a:ext uri="{FF2B5EF4-FFF2-40B4-BE49-F238E27FC236}">
                  <a16:creationId xmlns:a16="http://schemas.microsoft.com/office/drawing/2014/main" id="{7BC2A72D-3C47-42F3-92F3-01F1766BBD6F}"/>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6926" name="Oval 164">
              <a:extLst>
                <a:ext uri="{FF2B5EF4-FFF2-40B4-BE49-F238E27FC236}">
                  <a16:creationId xmlns:a16="http://schemas.microsoft.com/office/drawing/2014/main" id="{A0FCD5EA-BC50-485F-9E70-FCD3B80383A5}"/>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27" name="Rectangle 165">
              <a:extLst>
                <a:ext uri="{FF2B5EF4-FFF2-40B4-BE49-F238E27FC236}">
                  <a16:creationId xmlns:a16="http://schemas.microsoft.com/office/drawing/2014/main" id="{BB2723A0-765A-41BD-90F1-2646820E7A5F}"/>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16772" name="Group 166">
            <a:extLst>
              <a:ext uri="{FF2B5EF4-FFF2-40B4-BE49-F238E27FC236}">
                <a16:creationId xmlns:a16="http://schemas.microsoft.com/office/drawing/2014/main" id="{2A549E6B-8BD7-40E7-BEE1-2DBBB67ECD28}"/>
              </a:ext>
            </a:extLst>
          </p:cNvPr>
          <p:cNvGrpSpPr>
            <a:grpSpLocks/>
          </p:cNvGrpSpPr>
          <p:nvPr/>
        </p:nvGrpSpPr>
        <p:grpSpPr bwMode="auto">
          <a:xfrm>
            <a:off x="6586538" y="1511300"/>
            <a:ext cx="377825" cy="576263"/>
            <a:chOff x="4140" y="429"/>
            <a:chExt cx="1425" cy="2396"/>
          </a:xfrm>
        </p:grpSpPr>
        <p:sp>
          <p:nvSpPr>
            <p:cNvPr id="116872" name="Freeform 167">
              <a:extLst>
                <a:ext uri="{FF2B5EF4-FFF2-40B4-BE49-F238E27FC236}">
                  <a16:creationId xmlns:a16="http://schemas.microsoft.com/office/drawing/2014/main" id="{54B6C0A1-51F0-46DB-8D6D-D467775ACF44}"/>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73" name="Rectangle 168">
              <a:extLst>
                <a:ext uri="{FF2B5EF4-FFF2-40B4-BE49-F238E27FC236}">
                  <a16:creationId xmlns:a16="http://schemas.microsoft.com/office/drawing/2014/main" id="{88BFB6D8-A9FC-4D4B-B045-668DD3D6ADED}"/>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74" name="Freeform 169">
              <a:extLst>
                <a:ext uri="{FF2B5EF4-FFF2-40B4-BE49-F238E27FC236}">
                  <a16:creationId xmlns:a16="http://schemas.microsoft.com/office/drawing/2014/main" id="{1070A0BB-5EC5-4A29-BEA2-7837CE068238}"/>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75" name="Freeform 170">
              <a:extLst>
                <a:ext uri="{FF2B5EF4-FFF2-40B4-BE49-F238E27FC236}">
                  <a16:creationId xmlns:a16="http://schemas.microsoft.com/office/drawing/2014/main" id="{F50DB787-CB64-4C06-BCE6-32CBBDAAC257}"/>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76" name="Rectangle 171">
              <a:extLst>
                <a:ext uri="{FF2B5EF4-FFF2-40B4-BE49-F238E27FC236}">
                  <a16:creationId xmlns:a16="http://schemas.microsoft.com/office/drawing/2014/main" id="{0DC32BE4-DE98-41FF-93A3-CDF298D147F7}"/>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6877" name="Group 172">
              <a:extLst>
                <a:ext uri="{FF2B5EF4-FFF2-40B4-BE49-F238E27FC236}">
                  <a16:creationId xmlns:a16="http://schemas.microsoft.com/office/drawing/2014/main" id="{AD1B24E7-13B9-43E1-9EBC-C4B5996CB562}"/>
                </a:ext>
              </a:extLst>
            </p:cNvPr>
            <p:cNvGrpSpPr>
              <a:grpSpLocks/>
            </p:cNvGrpSpPr>
            <p:nvPr/>
          </p:nvGrpSpPr>
          <p:grpSpPr bwMode="auto">
            <a:xfrm>
              <a:off x="4749" y="668"/>
              <a:ext cx="581" cy="145"/>
              <a:chOff x="614" y="2568"/>
              <a:chExt cx="725" cy="139"/>
            </a:xfrm>
          </p:grpSpPr>
          <p:sp>
            <p:nvSpPr>
              <p:cNvPr id="116902" name="AutoShape 173">
                <a:extLst>
                  <a:ext uri="{FF2B5EF4-FFF2-40B4-BE49-F238E27FC236}">
                    <a16:creationId xmlns:a16="http://schemas.microsoft.com/office/drawing/2014/main" id="{3A3908B7-6D40-45A6-862D-1D1972FBA7FE}"/>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03" name="AutoShape 174">
                <a:extLst>
                  <a:ext uri="{FF2B5EF4-FFF2-40B4-BE49-F238E27FC236}">
                    <a16:creationId xmlns:a16="http://schemas.microsoft.com/office/drawing/2014/main" id="{103A9C0B-432F-4BA7-8B04-3B300985F943}"/>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878" name="Rectangle 175">
              <a:extLst>
                <a:ext uri="{FF2B5EF4-FFF2-40B4-BE49-F238E27FC236}">
                  <a16:creationId xmlns:a16="http://schemas.microsoft.com/office/drawing/2014/main" id="{803C0F76-09FB-4876-BF00-CE3C0325DBE8}"/>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6879" name="Group 176">
              <a:extLst>
                <a:ext uri="{FF2B5EF4-FFF2-40B4-BE49-F238E27FC236}">
                  <a16:creationId xmlns:a16="http://schemas.microsoft.com/office/drawing/2014/main" id="{7B578BAA-40B2-483B-9572-6C9949822AE8}"/>
                </a:ext>
              </a:extLst>
            </p:cNvPr>
            <p:cNvGrpSpPr>
              <a:grpSpLocks/>
            </p:cNvGrpSpPr>
            <p:nvPr/>
          </p:nvGrpSpPr>
          <p:grpSpPr bwMode="auto">
            <a:xfrm>
              <a:off x="4747" y="994"/>
              <a:ext cx="581" cy="134"/>
              <a:chOff x="614" y="2568"/>
              <a:chExt cx="725" cy="139"/>
            </a:xfrm>
          </p:grpSpPr>
          <p:sp>
            <p:nvSpPr>
              <p:cNvPr id="116900" name="AutoShape 177">
                <a:extLst>
                  <a:ext uri="{FF2B5EF4-FFF2-40B4-BE49-F238E27FC236}">
                    <a16:creationId xmlns:a16="http://schemas.microsoft.com/office/drawing/2014/main" id="{5E53A457-91A0-4144-B5CB-161D75A8B95C}"/>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901" name="AutoShape 178">
                <a:extLst>
                  <a:ext uri="{FF2B5EF4-FFF2-40B4-BE49-F238E27FC236}">
                    <a16:creationId xmlns:a16="http://schemas.microsoft.com/office/drawing/2014/main" id="{4AFB8F31-997C-4DEA-9F7D-77D0ADA7275C}"/>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880" name="Rectangle 179">
              <a:extLst>
                <a:ext uri="{FF2B5EF4-FFF2-40B4-BE49-F238E27FC236}">
                  <a16:creationId xmlns:a16="http://schemas.microsoft.com/office/drawing/2014/main" id="{AEDFC138-9873-4610-9184-53C573591967}"/>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81" name="Rectangle 180">
              <a:extLst>
                <a:ext uri="{FF2B5EF4-FFF2-40B4-BE49-F238E27FC236}">
                  <a16:creationId xmlns:a16="http://schemas.microsoft.com/office/drawing/2014/main" id="{75999D2E-9B2C-4F93-A8BE-68C28C237664}"/>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6882" name="Group 181">
              <a:extLst>
                <a:ext uri="{FF2B5EF4-FFF2-40B4-BE49-F238E27FC236}">
                  <a16:creationId xmlns:a16="http://schemas.microsoft.com/office/drawing/2014/main" id="{1CB7A9D9-B37A-456A-AA09-8078048D2D49}"/>
                </a:ext>
              </a:extLst>
            </p:cNvPr>
            <p:cNvGrpSpPr>
              <a:grpSpLocks/>
            </p:cNvGrpSpPr>
            <p:nvPr/>
          </p:nvGrpSpPr>
          <p:grpSpPr bwMode="auto">
            <a:xfrm>
              <a:off x="4735" y="1627"/>
              <a:ext cx="582" cy="151"/>
              <a:chOff x="614" y="2568"/>
              <a:chExt cx="725" cy="139"/>
            </a:xfrm>
          </p:grpSpPr>
          <p:sp>
            <p:nvSpPr>
              <p:cNvPr id="116898" name="AutoShape 182">
                <a:extLst>
                  <a:ext uri="{FF2B5EF4-FFF2-40B4-BE49-F238E27FC236}">
                    <a16:creationId xmlns:a16="http://schemas.microsoft.com/office/drawing/2014/main" id="{17FD9355-7FB9-4A46-9568-CEFB7F895CD6}"/>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99" name="AutoShape 183">
                <a:extLst>
                  <a:ext uri="{FF2B5EF4-FFF2-40B4-BE49-F238E27FC236}">
                    <a16:creationId xmlns:a16="http://schemas.microsoft.com/office/drawing/2014/main" id="{7AB14725-72A9-4758-99C5-7F0D694432BE}"/>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883" name="Freeform 184">
              <a:extLst>
                <a:ext uri="{FF2B5EF4-FFF2-40B4-BE49-F238E27FC236}">
                  <a16:creationId xmlns:a16="http://schemas.microsoft.com/office/drawing/2014/main" id="{6C6D7128-9FFA-4D28-9E75-5FA7904113F4}"/>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6884" name="Group 185">
              <a:extLst>
                <a:ext uri="{FF2B5EF4-FFF2-40B4-BE49-F238E27FC236}">
                  <a16:creationId xmlns:a16="http://schemas.microsoft.com/office/drawing/2014/main" id="{D6311F38-0E5A-4B07-A007-79A178184421}"/>
                </a:ext>
              </a:extLst>
            </p:cNvPr>
            <p:cNvGrpSpPr>
              <a:grpSpLocks/>
            </p:cNvGrpSpPr>
            <p:nvPr/>
          </p:nvGrpSpPr>
          <p:grpSpPr bwMode="auto">
            <a:xfrm>
              <a:off x="4739" y="1327"/>
              <a:ext cx="582" cy="139"/>
              <a:chOff x="614" y="2568"/>
              <a:chExt cx="725" cy="139"/>
            </a:xfrm>
          </p:grpSpPr>
          <p:sp>
            <p:nvSpPr>
              <p:cNvPr id="116896" name="AutoShape 186">
                <a:extLst>
                  <a:ext uri="{FF2B5EF4-FFF2-40B4-BE49-F238E27FC236}">
                    <a16:creationId xmlns:a16="http://schemas.microsoft.com/office/drawing/2014/main" id="{B0E6039C-FF32-4543-82DF-37DBAAE56812}"/>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97" name="AutoShape 187">
                <a:extLst>
                  <a:ext uri="{FF2B5EF4-FFF2-40B4-BE49-F238E27FC236}">
                    <a16:creationId xmlns:a16="http://schemas.microsoft.com/office/drawing/2014/main" id="{33DA9A2C-4B63-4633-9081-C7AA50F6CE79}"/>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885" name="Rectangle 188">
              <a:extLst>
                <a:ext uri="{FF2B5EF4-FFF2-40B4-BE49-F238E27FC236}">
                  <a16:creationId xmlns:a16="http://schemas.microsoft.com/office/drawing/2014/main" id="{31AB8A0C-DF3F-43FD-BED5-D409CFB6C55F}"/>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86" name="Freeform 189">
              <a:extLst>
                <a:ext uri="{FF2B5EF4-FFF2-40B4-BE49-F238E27FC236}">
                  <a16:creationId xmlns:a16="http://schemas.microsoft.com/office/drawing/2014/main" id="{BE54FFE2-7AE5-49BD-BF5F-75D962894B62}"/>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87" name="Freeform 190">
              <a:extLst>
                <a:ext uri="{FF2B5EF4-FFF2-40B4-BE49-F238E27FC236}">
                  <a16:creationId xmlns:a16="http://schemas.microsoft.com/office/drawing/2014/main" id="{C375C2F3-A46F-43DE-BB87-A4D0D6F907F7}"/>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88" name="Oval 191">
              <a:extLst>
                <a:ext uri="{FF2B5EF4-FFF2-40B4-BE49-F238E27FC236}">
                  <a16:creationId xmlns:a16="http://schemas.microsoft.com/office/drawing/2014/main" id="{352D5819-C1CC-4971-ADB4-DFD80079B8E5}"/>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89" name="Freeform 192">
              <a:extLst>
                <a:ext uri="{FF2B5EF4-FFF2-40B4-BE49-F238E27FC236}">
                  <a16:creationId xmlns:a16="http://schemas.microsoft.com/office/drawing/2014/main" id="{0A3E1AE7-9FFC-4AFF-B768-78AA07EEDBA2}"/>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90" name="AutoShape 193">
              <a:extLst>
                <a:ext uri="{FF2B5EF4-FFF2-40B4-BE49-F238E27FC236}">
                  <a16:creationId xmlns:a16="http://schemas.microsoft.com/office/drawing/2014/main" id="{2E4A737D-2F87-4A20-A562-48091EBC9CAB}"/>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91" name="AutoShape 194">
              <a:extLst>
                <a:ext uri="{FF2B5EF4-FFF2-40B4-BE49-F238E27FC236}">
                  <a16:creationId xmlns:a16="http://schemas.microsoft.com/office/drawing/2014/main" id="{D0C3108B-26B0-4685-A268-4D76B372044A}"/>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92" name="Oval 195">
              <a:extLst>
                <a:ext uri="{FF2B5EF4-FFF2-40B4-BE49-F238E27FC236}">
                  <a16:creationId xmlns:a16="http://schemas.microsoft.com/office/drawing/2014/main" id="{91D3F0A0-E7FD-448E-86CA-8E1E945535C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93" name="Oval 196">
              <a:extLst>
                <a:ext uri="{FF2B5EF4-FFF2-40B4-BE49-F238E27FC236}">
                  <a16:creationId xmlns:a16="http://schemas.microsoft.com/office/drawing/2014/main" id="{D11C101E-7CFC-4581-A162-67E559264729}"/>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6894" name="Oval 197">
              <a:extLst>
                <a:ext uri="{FF2B5EF4-FFF2-40B4-BE49-F238E27FC236}">
                  <a16:creationId xmlns:a16="http://schemas.microsoft.com/office/drawing/2014/main" id="{CB875C4A-C700-4B26-9398-B3910AF5C31B}"/>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95" name="Rectangle 198">
              <a:extLst>
                <a:ext uri="{FF2B5EF4-FFF2-40B4-BE49-F238E27FC236}">
                  <a16:creationId xmlns:a16="http://schemas.microsoft.com/office/drawing/2014/main" id="{F6170711-D811-4B2E-8CBE-258FACB3A4E4}"/>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16773" name="Group 199">
            <a:extLst>
              <a:ext uri="{FF2B5EF4-FFF2-40B4-BE49-F238E27FC236}">
                <a16:creationId xmlns:a16="http://schemas.microsoft.com/office/drawing/2014/main" id="{1CDDC060-4674-4390-BBB8-3F350D430144}"/>
              </a:ext>
            </a:extLst>
          </p:cNvPr>
          <p:cNvGrpSpPr>
            <a:grpSpLocks/>
          </p:cNvGrpSpPr>
          <p:nvPr/>
        </p:nvGrpSpPr>
        <p:grpSpPr bwMode="auto">
          <a:xfrm>
            <a:off x="7196138" y="1663700"/>
            <a:ext cx="377825" cy="576263"/>
            <a:chOff x="4140" y="429"/>
            <a:chExt cx="1425" cy="2396"/>
          </a:xfrm>
        </p:grpSpPr>
        <p:sp>
          <p:nvSpPr>
            <p:cNvPr id="116840" name="Freeform 200">
              <a:extLst>
                <a:ext uri="{FF2B5EF4-FFF2-40B4-BE49-F238E27FC236}">
                  <a16:creationId xmlns:a16="http://schemas.microsoft.com/office/drawing/2014/main" id="{CCD3E93B-E7C7-458F-9DF0-311CCDC483AC}"/>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41" name="Rectangle 201">
              <a:extLst>
                <a:ext uri="{FF2B5EF4-FFF2-40B4-BE49-F238E27FC236}">
                  <a16:creationId xmlns:a16="http://schemas.microsoft.com/office/drawing/2014/main" id="{94F29E75-7FA6-4AF6-B878-35C97733855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42" name="Freeform 202">
              <a:extLst>
                <a:ext uri="{FF2B5EF4-FFF2-40B4-BE49-F238E27FC236}">
                  <a16:creationId xmlns:a16="http://schemas.microsoft.com/office/drawing/2014/main" id="{A0181E46-DEA0-4A4A-9D66-51E9DF551667}"/>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43" name="Freeform 203">
              <a:extLst>
                <a:ext uri="{FF2B5EF4-FFF2-40B4-BE49-F238E27FC236}">
                  <a16:creationId xmlns:a16="http://schemas.microsoft.com/office/drawing/2014/main" id="{867886A1-05A0-4705-A089-30780F5F0AFD}"/>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44" name="Rectangle 204">
              <a:extLst>
                <a:ext uri="{FF2B5EF4-FFF2-40B4-BE49-F238E27FC236}">
                  <a16:creationId xmlns:a16="http://schemas.microsoft.com/office/drawing/2014/main" id="{67959104-D12A-4107-AA27-6A7D969E3278}"/>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6845" name="Group 205">
              <a:extLst>
                <a:ext uri="{FF2B5EF4-FFF2-40B4-BE49-F238E27FC236}">
                  <a16:creationId xmlns:a16="http://schemas.microsoft.com/office/drawing/2014/main" id="{D18EC548-FE07-4EB9-A465-B6B149F2CCF6}"/>
                </a:ext>
              </a:extLst>
            </p:cNvPr>
            <p:cNvGrpSpPr>
              <a:grpSpLocks/>
            </p:cNvGrpSpPr>
            <p:nvPr/>
          </p:nvGrpSpPr>
          <p:grpSpPr bwMode="auto">
            <a:xfrm>
              <a:off x="4749" y="668"/>
              <a:ext cx="581" cy="145"/>
              <a:chOff x="614" y="2568"/>
              <a:chExt cx="725" cy="139"/>
            </a:xfrm>
          </p:grpSpPr>
          <p:sp>
            <p:nvSpPr>
              <p:cNvPr id="116870" name="AutoShape 206">
                <a:extLst>
                  <a:ext uri="{FF2B5EF4-FFF2-40B4-BE49-F238E27FC236}">
                    <a16:creationId xmlns:a16="http://schemas.microsoft.com/office/drawing/2014/main" id="{1A308D23-8E98-429B-B0DC-92217C455F4E}"/>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71" name="AutoShape 207">
                <a:extLst>
                  <a:ext uri="{FF2B5EF4-FFF2-40B4-BE49-F238E27FC236}">
                    <a16:creationId xmlns:a16="http://schemas.microsoft.com/office/drawing/2014/main" id="{8F7C0CF7-0AC5-42E5-982A-52AA504830F5}"/>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846" name="Rectangle 208">
              <a:extLst>
                <a:ext uri="{FF2B5EF4-FFF2-40B4-BE49-F238E27FC236}">
                  <a16:creationId xmlns:a16="http://schemas.microsoft.com/office/drawing/2014/main" id="{860428B5-C4DC-4B0F-9C9C-6E33A8F161AD}"/>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6847" name="Group 209">
              <a:extLst>
                <a:ext uri="{FF2B5EF4-FFF2-40B4-BE49-F238E27FC236}">
                  <a16:creationId xmlns:a16="http://schemas.microsoft.com/office/drawing/2014/main" id="{F6D5690E-6B57-41BB-A668-892189F434E2}"/>
                </a:ext>
              </a:extLst>
            </p:cNvPr>
            <p:cNvGrpSpPr>
              <a:grpSpLocks/>
            </p:cNvGrpSpPr>
            <p:nvPr/>
          </p:nvGrpSpPr>
          <p:grpSpPr bwMode="auto">
            <a:xfrm>
              <a:off x="4747" y="994"/>
              <a:ext cx="581" cy="134"/>
              <a:chOff x="614" y="2568"/>
              <a:chExt cx="725" cy="139"/>
            </a:xfrm>
          </p:grpSpPr>
          <p:sp>
            <p:nvSpPr>
              <p:cNvPr id="116868" name="AutoShape 210">
                <a:extLst>
                  <a:ext uri="{FF2B5EF4-FFF2-40B4-BE49-F238E27FC236}">
                    <a16:creationId xmlns:a16="http://schemas.microsoft.com/office/drawing/2014/main" id="{7DBC43A4-9A03-42BC-A917-F77D8A21449D}"/>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69" name="AutoShape 211">
                <a:extLst>
                  <a:ext uri="{FF2B5EF4-FFF2-40B4-BE49-F238E27FC236}">
                    <a16:creationId xmlns:a16="http://schemas.microsoft.com/office/drawing/2014/main" id="{F3B7E8F6-F481-4F6E-A360-9E967557E83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848" name="Rectangle 212">
              <a:extLst>
                <a:ext uri="{FF2B5EF4-FFF2-40B4-BE49-F238E27FC236}">
                  <a16:creationId xmlns:a16="http://schemas.microsoft.com/office/drawing/2014/main" id="{997A6263-F255-491E-9F1D-D91BF23FEE9E}"/>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49" name="Rectangle 213">
              <a:extLst>
                <a:ext uri="{FF2B5EF4-FFF2-40B4-BE49-F238E27FC236}">
                  <a16:creationId xmlns:a16="http://schemas.microsoft.com/office/drawing/2014/main" id="{67671895-5048-4419-BB17-0182F7586419}"/>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6850" name="Group 214">
              <a:extLst>
                <a:ext uri="{FF2B5EF4-FFF2-40B4-BE49-F238E27FC236}">
                  <a16:creationId xmlns:a16="http://schemas.microsoft.com/office/drawing/2014/main" id="{88B54F77-A7F0-4BD0-ADFF-F98D1E0FFC00}"/>
                </a:ext>
              </a:extLst>
            </p:cNvPr>
            <p:cNvGrpSpPr>
              <a:grpSpLocks/>
            </p:cNvGrpSpPr>
            <p:nvPr/>
          </p:nvGrpSpPr>
          <p:grpSpPr bwMode="auto">
            <a:xfrm>
              <a:off x="4735" y="1627"/>
              <a:ext cx="582" cy="151"/>
              <a:chOff x="614" y="2568"/>
              <a:chExt cx="725" cy="139"/>
            </a:xfrm>
          </p:grpSpPr>
          <p:sp>
            <p:nvSpPr>
              <p:cNvPr id="116866" name="AutoShape 215">
                <a:extLst>
                  <a:ext uri="{FF2B5EF4-FFF2-40B4-BE49-F238E27FC236}">
                    <a16:creationId xmlns:a16="http://schemas.microsoft.com/office/drawing/2014/main" id="{666DFB2A-4D18-4B85-B94B-B68AE07B2344}"/>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67" name="AutoShape 216">
                <a:extLst>
                  <a:ext uri="{FF2B5EF4-FFF2-40B4-BE49-F238E27FC236}">
                    <a16:creationId xmlns:a16="http://schemas.microsoft.com/office/drawing/2014/main" id="{3874EE63-1FF2-49B3-946A-79EF77A7F501}"/>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851" name="Freeform 217">
              <a:extLst>
                <a:ext uri="{FF2B5EF4-FFF2-40B4-BE49-F238E27FC236}">
                  <a16:creationId xmlns:a16="http://schemas.microsoft.com/office/drawing/2014/main" id="{E65EEA2D-092F-4864-9190-F9C0CAE3DD75}"/>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6852" name="Group 218">
              <a:extLst>
                <a:ext uri="{FF2B5EF4-FFF2-40B4-BE49-F238E27FC236}">
                  <a16:creationId xmlns:a16="http://schemas.microsoft.com/office/drawing/2014/main" id="{1DC9BB26-86C8-441E-9F91-F361ECFCCD6A}"/>
                </a:ext>
              </a:extLst>
            </p:cNvPr>
            <p:cNvGrpSpPr>
              <a:grpSpLocks/>
            </p:cNvGrpSpPr>
            <p:nvPr/>
          </p:nvGrpSpPr>
          <p:grpSpPr bwMode="auto">
            <a:xfrm>
              <a:off x="4739" y="1327"/>
              <a:ext cx="582" cy="139"/>
              <a:chOff x="614" y="2568"/>
              <a:chExt cx="725" cy="139"/>
            </a:xfrm>
          </p:grpSpPr>
          <p:sp>
            <p:nvSpPr>
              <p:cNvPr id="116864" name="AutoShape 219">
                <a:extLst>
                  <a:ext uri="{FF2B5EF4-FFF2-40B4-BE49-F238E27FC236}">
                    <a16:creationId xmlns:a16="http://schemas.microsoft.com/office/drawing/2014/main" id="{FE1928BF-C64C-4F97-8D98-329189EE39B6}"/>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65" name="AutoShape 220">
                <a:extLst>
                  <a:ext uri="{FF2B5EF4-FFF2-40B4-BE49-F238E27FC236}">
                    <a16:creationId xmlns:a16="http://schemas.microsoft.com/office/drawing/2014/main" id="{94D9DD9D-D76B-4273-B64C-D88C79D6C3BA}"/>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853" name="Rectangle 221">
              <a:extLst>
                <a:ext uri="{FF2B5EF4-FFF2-40B4-BE49-F238E27FC236}">
                  <a16:creationId xmlns:a16="http://schemas.microsoft.com/office/drawing/2014/main" id="{214CCB89-5BBE-4A03-B53C-C0C77CD584C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54" name="Freeform 222">
              <a:extLst>
                <a:ext uri="{FF2B5EF4-FFF2-40B4-BE49-F238E27FC236}">
                  <a16:creationId xmlns:a16="http://schemas.microsoft.com/office/drawing/2014/main" id="{63ED53DD-5C53-4C0D-9514-EABB874434DF}"/>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55" name="Freeform 223">
              <a:extLst>
                <a:ext uri="{FF2B5EF4-FFF2-40B4-BE49-F238E27FC236}">
                  <a16:creationId xmlns:a16="http://schemas.microsoft.com/office/drawing/2014/main" id="{33F634AD-A8FA-4543-BEC8-14AA4CBF7461}"/>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56" name="Oval 224">
              <a:extLst>
                <a:ext uri="{FF2B5EF4-FFF2-40B4-BE49-F238E27FC236}">
                  <a16:creationId xmlns:a16="http://schemas.microsoft.com/office/drawing/2014/main" id="{1FC62678-CD46-40D9-BEE4-A5F66B50107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57" name="Freeform 225">
              <a:extLst>
                <a:ext uri="{FF2B5EF4-FFF2-40B4-BE49-F238E27FC236}">
                  <a16:creationId xmlns:a16="http://schemas.microsoft.com/office/drawing/2014/main" id="{E97296F3-4223-4D9D-94DA-40E4793FD7D2}"/>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58" name="AutoShape 226">
              <a:extLst>
                <a:ext uri="{FF2B5EF4-FFF2-40B4-BE49-F238E27FC236}">
                  <a16:creationId xmlns:a16="http://schemas.microsoft.com/office/drawing/2014/main" id="{C8392458-F82D-47F4-B39E-0B3CB3D86713}"/>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59" name="AutoShape 227">
              <a:extLst>
                <a:ext uri="{FF2B5EF4-FFF2-40B4-BE49-F238E27FC236}">
                  <a16:creationId xmlns:a16="http://schemas.microsoft.com/office/drawing/2014/main" id="{3522DE5D-D160-484B-ABA2-3BA6709BC465}"/>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60" name="Oval 228">
              <a:extLst>
                <a:ext uri="{FF2B5EF4-FFF2-40B4-BE49-F238E27FC236}">
                  <a16:creationId xmlns:a16="http://schemas.microsoft.com/office/drawing/2014/main" id="{C7D59668-948D-470A-AD8F-C300EF1B3F62}"/>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61" name="Oval 229">
              <a:extLst>
                <a:ext uri="{FF2B5EF4-FFF2-40B4-BE49-F238E27FC236}">
                  <a16:creationId xmlns:a16="http://schemas.microsoft.com/office/drawing/2014/main" id="{1041E565-468F-44FD-99E4-6F8E4381D070}"/>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6862" name="Oval 230">
              <a:extLst>
                <a:ext uri="{FF2B5EF4-FFF2-40B4-BE49-F238E27FC236}">
                  <a16:creationId xmlns:a16="http://schemas.microsoft.com/office/drawing/2014/main" id="{764BCE94-8881-40D5-A9CD-04ACB47DAC1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63" name="Rectangle 231">
              <a:extLst>
                <a:ext uri="{FF2B5EF4-FFF2-40B4-BE49-F238E27FC236}">
                  <a16:creationId xmlns:a16="http://schemas.microsoft.com/office/drawing/2014/main" id="{11628797-7611-4A9C-85EC-AAAF7BDD196A}"/>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16774" name="Group 232">
            <a:extLst>
              <a:ext uri="{FF2B5EF4-FFF2-40B4-BE49-F238E27FC236}">
                <a16:creationId xmlns:a16="http://schemas.microsoft.com/office/drawing/2014/main" id="{8F23D383-3460-481E-9B8C-150A5357165B}"/>
              </a:ext>
            </a:extLst>
          </p:cNvPr>
          <p:cNvGrpSpPr>
            <a:grpSpLocks/>
          </p:cNvGrpSpPr>
          <p:nvPr/>
        </p:nvGrpSpPr>
        <p:grpSpPr bwMode="auto">
          <a:xfrm>
            <a:off x="7524750" y="2609850"/>
            <a:ext cx="377825" cy="576263"/>
            <a:chOff x="4140" y="429"/>
            <a:chExt cx="1425" cy="2396"/>
          </a:xfrm>
        </p:grpSpPr>
        <p:sp>
          <p:nvSpPr>
            <p:cNvPr id="116808" name="Freeform 233">
              <a:extLst>
                <a:ext uri="{FF2B5EF4-FFF2-40B4-BE49-F238E27FC236}">
                  <a16:creationId xmlns:a16="http://schemas.microsoft.com/office/drawing/2014/main" id="{775D8F1B-B483-41D7-BF5A-A5668E5ED3D1}"/>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09" name="Rectangle 234">
              <a:extLst>
                <a:ext uri="{FF2B5EF4-FFF2-40B4-BE49-F238E27FC236}">
                  <a16:creationId xmlns:a16="http://schemas.microsoft.com/office/drawing/2014/main" id="{A35CD850-BE41-4901-8548-30B3DFA24049}"/>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10" name="Freeform 235">
              <a:extLst>
                <a:ext uri="{FF2B5EF4-FFF2-40B4-BE49-F238E27FC236}">
                  <a16:creationId xmlns:a16="http://schemas.microsoft.com/office/drawing/2014/main" id="{8B3E610C-1A73-4E56-B7CC-81E362256437}"/>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11" name="Freeform 236">
              <a:extLst>
                <a:ext uri="{FF2B5EF4-FFF2-40B4-BE49-F238E27FC236}">
                  <a16:creationId xmlns:a16="http://schemas.microsoft.com/office/drawing/2014/main" id="{A13C3BAC-9B3E-46B9-994E-1603348CB803}"/>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12" name="Rectangle 237">
              <a:extLst>
                <a:ext uri="{FF2B5EF4-FFF2-40B4-BE49-F238E27FC236}">
                  <a16:creationId xmlns:a16="http://schemas.microsoft.com/office/drawing/2014/main" id="{32EC2AA5-E170-4B7C-8A2D-FC8EB7E56D02}"/>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6813" name="Group 238">
              <a:extLst>
                <a:ext uri="{FF2B5EF4-FFF2-40B4-BE49-F238E27FC236}">
                  <a16:creationId xmlns:a16="http://schemas.microsoft.com/office/drawing/2014/main" id="{087EA6CB-67C7-4EB2-8888-BA787B0C3E1D}"/>
                </a:ext>
              </a:extLst>
            </p:cNvPr>
            <p:cNvGrpSpPr>
              <a:grpSpLocks/>
            </p:cNvGrpSpPr>
            <p:nvPr/>
          </p:nvGrpSpPr>
          <p:grpSpPr bwMode="auto">
            <a:xfrm>
              <a:off x="4749" y="668"/>
              <a:ext cx="581" cy="145"/>
              <a:chOff x="614" y="2568"/>
              <a:chExt cx="725" cy="139"/>
            </a:xfrm>
          </p:grpSpPr>
          <p:sp>
            <p:nvSpPr>
              <p:cNvPr id="116838" name="AutoShape 239">
                <a:extLst>
                  <a:ext uri="{FF2B5EF4-FFF2-40B4-BE49-F238E27FC236}">
                    <a16:creationId xmlns:a16="http://schemas.microsoft.com/office/drawing/2014/main" id="{E954A3A1-3D0A-4808-AF10-4751D2EE1582}"/>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39" name="AutoShape 240">
                <a:extLst>
                  <a:ext uri="{FF2B5EF4-FFF2-40B4-BE49-F238E27FC236}">
                    <a16:creationId xmlns:a16="http://schemas.microsoft.com/office/drawing/2014/main" id="{020B5DCD-628F-4746-9DEB-F783BC075DE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814" name="Rectangle 241">
              <a:extLst>
                <a:ext uri="{FF2B5EF4-FFF2-40B4-BE49-F238E27FC236}">
                  <a16:creationId xmlns:a16="http://schemas.microsoft.com/office/drawing/2014/main" id="{311D5A5E-4F8F-41AC-A3AB-E5521EAA2F8D}"/>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6815" name="Group 242">
              <a:extLst>
                <a:ext uri="{FF2B5EF4-FFF2-40B4-BE49-F238E27FC236}">
                  <a16:creationId xmlns:a16="http://schemas.microsoft.com/office/drawing/2014/main" id="{1FA7939C-F7F4-4459-BBDA-B673ED718ACA}"/>
                </a:ext>
              </a:extLst>
            </p:cNvPr>
            <p:cNvGrpSpPr>
              <a:grpSpLocks/>
            </p:cNvGrpSpPr>
            <p:nvPr/>
          </p:nvGrpSpPr>
          <p:grpSpPr bwMode="auto">
            <a:xfrm>
              <a:off x="4747" y="994"/>
              <a:ext cx="581" cy="134"/>
              <a:chOff x="614" y="2568"/>
              <a:chExt cx="725" cy="139"/>
            </a:xfrm>
          </p:grpSpPr>
          <p:sp>
            <p:nvSpPr>
              <p:cNvPr id="116836" name="AutoShape 243">
                <a:extLst>
                  <a:ext uri="{FF2B5EF4-FFF2-40B4-BE49-F238E27FC236}">
                    <a16:creationId xmlns:a16="http://schemas.microsoft.com/office/drawing/2014/main" id="{2663AB4D-33E1-4069-900F-6CA12D9928C0}"/>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37" name="AutoShape 244">
                <a:extLst>
                  <a:ext uri="{FF2B5EF4-FFF2-40B4-BE49-F238E27FC236}">
                    <a16:creationId xmlns:a16="http://schemas.microsoft.com/office/drawing/2014/main" id="{EE1EC0E0-B953-452C-946F-DC098C00BCA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816" name="Rectangle 245">
              <a:extLst>
                <a:ext uri="{FF2B5EF4-FFF2-40B4-BE49-F238E27FC236}">
                  <a16:creationId xmlns:a16="http://schemas.microsoft.com/office/drawing/2014/main" id="{51F90282-25E6-4890-A0E4-3753421EFE4C}"/>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17" name="Rectangle 246">
              <a:extLst>
                <a:ext uri="{FF2B5EF4-FFF2-40B4-BE49-F238E27FC236}">
                  <a16:creationId xmlns:a16="http://schemas.microsoft.com/office/drawing/2014/main" id="{F8BC50B9-8643-4892-B0BC-31B81A497CAD}"/>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6818" name="Group 247">
              <a:extLst>
                <a:ext uri="{FF2B5EF4-FFF2-40B4-BE49-F238E27FC236}">
                  <a16:creationId xmlns:a16="http://schemas.microsoft.com/office/drawing/2014/main" id="{A8CFB498-DD1A-4D2A-8E23-13882F58868C}"/>
                </a:ext>
              </a:extLst>
            </p:cNvPr>
            <p:cNvGrpSpPr>
              <a:grpSpLocks/>
            </p:cNvGrpSpPr>
            <p:nvPr/>
          </p:nvGrpSpPr>
          <p:grpSpPr bwMode="auto">
            <a:xfrm>
              <a:off x="4735" y="1627"/>
              <a:ext cx="582" cy="151"/>
              <a:chOff x="614" y="2568"/>
              <a:chExt cx="725" cy="139"/>
            </a:xfrm>
          </p:grpSpPr>
          <p:sp>
            <p:nvSpPr>
              <p:cNvPr id="116834" name="AutoShape 248">
                <a:extLst>
                  <a:ext uri="{FF2B5EF4-FFF2-40B4-BE49-F238E27FC236}">
                    <a16:creationId xmlns:a16="http://schemas.microsoft.com/office/drawing/2014/main" id="{C53FE693-5094-429A-BB47-5AEACC98A88A}"/>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35" name="AutoShape 249">
                <a:extLst>
                  <a:ext uri="{FF2B5EF4-FFF2-40B4-BE49-F238E27FC236}">
                    <a16:creationId xmlns:a16="http://schemas.microsoft.com/office/drawing/2014/main" id="{82A185A8-3C4C-47ED-90FB-977CE15D7307}"/>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819" name="Freeform 250">
              <a:extLst>
                <a:ext uri="{FF2B5EF4-FFF2-40B4-BE49-F238E27FC236}">
                  <a16:creationId xmlns:a16="http://schemas.microsoft.com/office/drawing/2014/main" id="{A6658D52-0EE6-4B68-895A-D94834390645}"/>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6820" name="Group 251">
              <a:extLst>
                <a:ext uri="{FF2B5EF4-FFF2-40B4-BE49-F238E27FC236}">
                  <a16:creationId xmlns:a16="http://schemas.microsoft.com/office/drawing/2014/main" id="{36A7FE5E-193B-4FD4-B5CB-AE50061042CA}"/>
                </a:ext>
              </a:extLst>
            </p:cNvPr>
            <p:cNvGrpSpPr>
              <a:grpSpLocks/>
            </p:cNvGrpSpPr>
            <p:nvPr/>
          </p:nvGrpSpPr>
          <p:grpSpPr bwMode="auto">
            <a:xfrm>
              <a:off x="4739" y="1327"/>
              <a:ext cx="582" cy="139"/>
              <a:chOff x="614" y="2568"/>
              <a:chExt cx="725" cy="139"/>
            </a:xfrm>
          </p:grpSpPr>
          <p:sp>
            <p:nvSpPr>
              <p:cNvPr id="116832" name="AutoShape 252">
                <a:extLst>
                  <a:ext uri="{FF2B5EF4-FFF2-40B4-BE49-F238E27FC236}">
                    <a16:creationId xmlns:a16="http://schemas.microsoft.com/office/drawing/2014/main" id="{47A3FF35-BCB6-4931-9355-ECEE1884CFE9}"/>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33" name="AutoShape 253">
                <a:extLst>
                  <a:ext uri="{FF2B5EF4-FFF2-40B4-BE49-F238E27FC236}">
                    <a16:creationId xmlns:a16="http://schemas.microsoft.com/office/drawing/2014/main" id="{ABDC8B69-BD36-4BD9-9302-2C611C8EB6CE}"/>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821" name="Rectangle 254">
              <a:extLst>
                <a:ext uri="{FF2B5EF4-FFF2-40B4-BE49-F238E27FC236}">
                  <a16:creationId xmlns:a16="http://schemas.microsoft.com/office/drawing/2014/main" id="{3B807D4C-FEEE-4345-B37C-27A14FC677C0}"/>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22" name="Freeform 255">
              <a:extLst>
                <a:ext uri="{FF2B5EF4-FFF2-40B4-BE49-F238E27FC236}">
                  <a16:creationId xmlns:a16="http://schemas.microsoft.com/office/drawing/2014/main" id="{91AE9874-829A-4564-9E46-E4E1CD9A2E00}"/>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23" name="Freeform 256">
              <a:extLst>
                <a:ext uri="{FF2B5EF4-FFF2-40B4-BE49-F238E27FC236}">
                  <a16:creationId xmlns:a16="http://schemas.microsoft.com/office/drawing/2014/main" id="{75CA7B0B-694F-4DF4-83A7-013639AC7F0F}"/>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24" name="Oval 257">
              <a:extLst>
                <a:ext uri="{FF2B5EF4-FFF2-40B4-BE49-F238E27FC236}">
                  <a16:creationId xmlns:a16="http://schemas.microsoft.com/office/drawing/2014/main" id="{359295DE-058A-43B4-808D-7A627B412002}"/>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25" name="Freeform 258">
              <a:extLst>
                <a:ext uri="{FF2B5EF4-FFF2-40B4-BE49-F238E27FC236}">
                  <a16:creationId xmlns:a16="http://schemas.microsoft.com/office/drawing/2014/main" id="{3EFD6B21-DB81-4528-8EF2-1CF53701504E}"/>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26" name="AutoShape 259">
              <a:extLst>
                <a:ext uri="{FF2B5EF4-FFF2-40B4-BE49-F238E27FC236}">
                  <a16:creationId xmlns:a16="http://schemas.microsoft.com/office/drawing/2014/main" id="{6911CC28-39C4-4FBC-97DA-645780E658D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27" name="AutoShape 260">
              <a:extLst>
                <a:ext uri="{FF2B5EF4-FFF2-40B4-BE49-F238E27FC236}">
                  <a16:creationId xmlns:a16="http://schemas.microsoft.com/office/drawing/2014/main" id="{8018C86A-973C-4B23-9213-C22BCE65123B}"/>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28" name="Oval 261">
              <a:extLst>
                <a:ext uri="{FF2B5EF4-FFF2-40B4-BE49-F238E27FC236}">
                  <a16:creationId xmlns:a16="http://schemas.microsoft.com/office/drawing/2014/main" id="{0D6A95F9-8C87-4AF8-A9A6-4BC411D2EC77}"/>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29" name="Oval 262">
              <a:extLst>
                <a:ext uri="{FF2B5EF4-FFF2-40B4-BE49-F238E27FC236}">
                  <a16:creationId xmlns:a16="http://schemas.microsoft.com/office/drawing/2014/main" id="{DCAF1DE2-A460-43A7-A624-CBFF41783ABC}"/>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6830" name="Oval 263">
              <a:extLst>
                <a:ext uri="{FF2B5EF4-FFF2-40B4-BE49-F238E27FC236}">
                  <a16:creationId xmlns:a16="http://schemas.microsoft.com/office/drawing/2014/main" id="{F180A1FF-45E2-4433-9646-AA9D27B4CCF7}"/>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31" name="Rectangle 264">
              <a:extLst>
                <a:ext uri="{FF2B5EF4-FFF2-40B4-BE49-F238E27FC236}">
                  <a16:creationId xmlns:a16="http://schemas.microsoft.com/office/drawing/2014/main" id="{9CEA2E35-9B39-44BB-A18B-187A6520A92E}"/>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16775" name="Group 307">
            <a:extLst>
              <a:ext uri="{FF2B5EF4-FFF2-40B4-BE49-F238E27FC236}">
                <a16:creationId xmlns:a16="http://schemas.microsoft.com/office/drawing/2014/main" id="{32071135-E4ED-4AB8-8193-FB49F38A4166}"/>
              </a:ext>
            </a:extLst>
          </p:cNvPr>
          <p:cNvGrpSpPr>
            <a:grpSpLocks/>
          </p:cNvGrpSpPr>
          <p:nvPr/>
        </p:nvGrpSpPr>
        <p:grpSpPr bwMode="auto">
          <a:xfrm>
            <a:off x="6784975" y="5027613"/>
            <a:ext cx="377825" cy="576262"/>
            <a:chOff x="4140" y="429"/>
            <a:chExt cx="1425" cy="2396"/>
          </a:xfrm>
        </p:grpSpPr>
        <p:sp>
          <p:nvSpPr>
            <p:cNvPr id="116776" name="Freeform 308">
              <a:extLst>
                <a:ext uri="{FF2B5EF4-FFF2-40B4-BE49-F238E27FC236}">
                  <a16:creationId xmlns:a16="http://schemas.microsoft.com/office/drawing/2014/main" id="{D42B2C6E-B26F-41B5-8B25-6E5D77473954}"/>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777" name="Rectangle 309">
              <a:extLst>
                <a:ext uri="{FF2B5EF4-FFF2-40B4-BE49-F238E27FC236}">
                  <a16:creationId xmlns:a16="http://schemas.microsoft.com/office/drawing/2014/main" id="{D3B6E453-072B-4520-9E2F-3A82F08E3123}"/>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778" name="Freeform 310">
              <a:extLst>
                <a:ext uri="{FF2B5EF4-FFF2-40B4-BE49-F238E27FC236}">
                  <a16:creationId xmlns:a16="http://schemas.microsoft.com/office/drawing/2014/main" id="{F408A4F3-7302-466C-8784-3E93B1122BFC}"/>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779" name="Freeform 311">
              <a:extLst>
                <a:ext uri="{FF2B5EF4-FFF2-40B4-BE49-F238E27FC236}">
                  <a16:creationId xmlns:a16="http://schemas.microsoft.com/office/drawing/2014/main" id="{7D524AC3-BA1C-4144-ABB7-2D48C86A1822}"/>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780" name="Rectangle 312">
              <a:extLst>
                <a:ext uri="{FF2B5EF4-FFF2-40B4-BE49-F238E27FC236}">
                  <a16:creationId xmlns:a16="http://schemas.microsoft.com/office/drawing/2014/main" id="{AFB046B1-0AAB-4D8B-AD61-6A003982B767}"/>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6781" name="Group 313">
              <a:extLst>
                <a:ext uri="{FF2B5EF4-FFF2-40B4-BE49-F238E27FC236}">
                  <a16:creationId xmlns:a16="http://schemas.microsoft.com/office/drawing/2014/main" id="{D9E83DE7-63F2-48B3-AC65-62C40C76246B}"/>
                </a:ext>
              </a:extLst>
            </p:cNvPr>
            <p:cNvGrpSpPr>
              <a:grpSpLocks/>
            </p:cNvGrpSpPr>
            <p:nvPr/>
          </p:nvGrpSpPr>
          <p:grpSpPr bwMode="auto">
            <a:xfrm>
              <a:off x="4749" y="668"/>
              <a:ext cx="581" cy="145"/>
              <a:chOff x="614" y="2568"/>
              <a:chExt cx="725" cy="139"/>
            </a:xfrm>
          </p:grpSpPr>
          <p:sp>
            <p:nvSpPr>
              <p:cNvPr id="116806" name="AutoShape 314">
                <a:extLst>
                  <a:ext uri="{FF2B5EF4-FFF2-40B4-BE49-F238E27FC236}">
                    <a16:creationId xmlns:a16="http://schemas.microsoft.com/office/drawing/2014/main" id="{4AEFEC8A-4A52-4B7D-A752-C2017A4416A4}"/>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07" name="AutoShape 315">
                <a:extLst>
                  <a:ext uri="{FF2B5EF4-FFF2-40B4-BE49-F238E27FC236}">
                    <a16:creationId xmlns:a16="http://schemas.microsoft.com/office/drawing/2014/main" id="{BF4CE655-A350-400F-8EEE-98552056E4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782" name="Rectangle 316">
              <a:extLst>
                <a:ext uri="{FF2B5EF4-FFF2-40B4-BE49-F238E27FC236}">
                  <a16:creationId xmlns:a16="http://schemas.microsoft.com/office/drawing/2014/main" id="{457813B4-87A1-4963-BCB9-66C7EA9C1DDE}"/>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6783" name="Group 317">
              <a:extLst>
                <a:ext uri="{FF2B5EF4-FFF2-40B4-BE49-F238E27FC236}">
                  <a16:creationId xmlns:a16="http://schemas.microsoft.com/office/drawing/2014/main" id="{EC5C2A6A-107F-422A-8493-281D72E1BCFE}"/>
                </a:ext>
              </a:extLst>
            </p:cNvPr>
            <p:cNvGrpSpPr>
              <a:grpSpLocks/>
            </p:cNvGrpSpPr>
            <p:nvPr/>
          </p:nvGrpSpPr>
          <p:grpSpPr bwMode="auto">
            <a:xfrm>
              <a:off x="4747" y="994"/>
              <a:ext cx="581" cy="134"/>
              <a:chOff x="614" y="2568"/>
              <a:chExt cx="725" cy="139"/>
            </a:xfrm>
          </p:grpSpPr>
          <p:sp>
            <p:nvSpPr>
              <p:cNvPr id="116804" name="AutoShape 318">
                <a:extLst>
                  <a:ext uri="{FF2B5EF4-FFF2-40B4-BE49-F238E27FC236}">
                    <a16:creationId xmlns:a16="http://schemas.microsoft.com/office/drawing/2014/main" id="{83AB5429-FD02-43FD-B0C2-E6BDA953BCD4}"/>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05" name="AutoShape 319">
                <a:extLst>
                  <a:ext uri="{FF2B5EF4-FFF2-40B4-BE49-F238E27FC236}">
                    <a16:creationId xmlns:a16="http://schemas.microsoft.com/office/drawing/2014/main" id="{0CA7D49A-DF74-4431-96D9-D7B2DFE69C23}"/>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784" name="Rectangle 320">
              <a:extLst>
                <a:ext uri="{FF2B5EF4-FFF2-40B4-BE49-F238E27FC236}">
                  <a16:creationId xmlns:a16="http://schemas.microsoft.com/office/drawing/2014/main" id="{060EA585-3776-4B10-B208-5335A21F01D1}"/>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785" name="Rectangle 321">
              <a:extLst>
                <a:ext uri="{FF2B5EF4-FFF2-40B4-BE49-F238E27FC236}">
                  <a16:creationId xmlns:a16="http://schemas.microsoft.com/office/drawing/2014/main" id="{FD20659B-E462-406C-9A6D-5FE089448AD3}"/>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6786" name="Group 322">
              <a:extLst>
                <a:ext uri="{FF2B5EF4-FFF2-40B4-BE49-F238E27FC236}">
                  <a16:creationId xmlns:a16="http://schemas.microsoft.com/office/drawing/2014/main" id="{85D1AAA3-2D22-4A2D-B4BC-4D19EE02158D}"/>
                </a:ext>
              </a:extLst>
            </p:cNvPr>
            <p:cNvGrpSpPr>
              <a:grpSpLocks/>
            </p:cNvGrpSpPr>
            <p:nvPr/>
          </p:nvGrpSpPr>
          <p:grpSpPr bwMode="auto">
            <a:xfrm>
              <a:off x="4735" y="1627"/>
              <a:ext cx="582" cy="151"/>
              <a:chOff x="614" y="2568"/>
              <a:chExt cx="725" cy="139"/>
            </a:xfrm>
          </p:grpSpPr>
          <p:sp>
            <p:nvSpPr>
              <p:cNvPr id="116802" name="AutoShape 323">
                <a:extLst>
                  <a:ext uri="{FF2B5EF4-FFF2-40B4-BE49-F238E27FC236}">
                    <a16:creationId xmlns:a16="http://schemas.microsoft.com/office/drawing/2014/main" id="{DEA12114-2CAD-44BF-ADB6-7C86F673E0AB}"/>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03" name="AutoShape 324">
                <a:extLst>
                  <a:ext uri="{FF2B5EF4-FFF2-40B4-BE49-F238E27FC236}">
                    <a16:creationId xmlns:a16="http://schemas.microsoft.com/office/drawing/2014/main" id="{A4A49A30-6C01-48F6-A4FE-7CA42C9A5AA4}"/>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787" name="Freeform 325">
              <a:extLst>
                <a:ext uri="{FF2B5EF4-FFF2-40B4-BE49-F238E27FC236}">
                  <a16:creationId xmlns:a16="http://schemas.microsoft.com/office/drawing/2014/main" id="{96286CAA-4CF7-4F1F-9810-75A6D7FAAAA3}"/>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6788" name="Group 326">
              <a:extLst>
                <a:ext uri="{FF2B5EF4-FFF2-40B4-BE49-F238E27FC236}">
                  <a16:creationId xmlns:a16="http://schemas.microsoft.com/office/drawing/2014/main" id="{32FE396D-766C-4DAC-A08E-3365F626C489}"/>
                </a:ext>
              </a:extLst>
            </p:cNvPr>
            <p:cNvGrpSpPr>
              <a:grpSpLocks/>
            </p:cNvGrpSpPr>
            <p:nvPr/>
          </p:nvGrpSpPr>
          <p:grpSpPr bwMode="auto">
            <a:xfrm>
              <a:off x="4739" y="1327"/>
              <a:ext cx="582" cy="139"/>
              <a:chOff x="614" y="2568"/>
              <a:chExt cx="725" cy="139"/>
            </a:xfrm>
          </p:grpSpPr>
          <p:sp>
            <p:nvSpPr>
              <p:cNvPr id="116800" name="AutoShape 327">
                <a:extLst>
                  <a:ext uri="{FF2B5EF4-FFF2-40B4-BE49-F238E27FC236}">
                    <a16:creationId xmlns:a16="http://schemas.microsoft.com/office/drawing/2014/main" id="{D3D00205-120F-485F-AA3E-B07D96947A41}"/>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801" name="AutoShape 328">
                <a:extLst>
                  <a:ext uri="{FF2B5EF4-FFF2-40B4-BE49-F238E27FC236}">
                    <a16:creationId xmlns:a16="http://schemas.microsoft.com/office/drawing/2014/main" id="{91F7FB98-F325-4C09-AF22-DBAB48C7A6A9}"/>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6789" name="Rectangle 329">
              <a:extLst>
                <a:ext uri="{FF2B5EF4-FFF2-40B4-BE49-F238E27FC236}">
                  <a16:creationId xmlns:a16="http://schemas.microsoft.com/office/drawing/2014/main" id="{693BA05C-C363-4FFB-B59B-82F07DB86E43}"/>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790" name="Freeform 330">
              <a:extLst>
                <a:ext uri="{FF2B5EF4-FFF2-40B4-BE49-F238E27FC236}">
                  <a16:creationId xmlns:a16="http://schemas.microsoft.com/office/drawing/2014/main" id="{C0E3BBBF-084B-439D-8CDB-64AC90950FC5}"/>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791" name="Freeform 331">
              <a:extLst>
                <a:ext uri="{FF2B5EF4-FFF2-40B4-BE49-F238E27FC236}">
                  <a16:creationId xmlns:a16="http://schemas.microsoft.com/office/drawing/2014/main" id="{C60A1E23-E71D-4050-BFD0-FC2F786280C1}"/>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792" name="Oval 332">
              <a:extLst>
                <a:ext uri="{FF2B5EF4-FFF2-40B4-BE49-F238E27FC236}">
                  <a16:creationId xmlns:a16="http://schemas.microsoft.com/office/drawing/2014/main" id="{E2FE1564-CBBB-4C44-988C-14C8C7F62FD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793" name="Freeform 333">
              <a:extLst>
                <a:ext uri="{FF2B5EF4-FFF2-40B4-BE49-F238E27FC236}">
                  <a16:creationId xmlns:a16="http://schemas.microsoft.com/office/drawing/2014/main" id="{1B89A049-F3F7-429B-BB20-D639E46184BF}"/>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794" name="AutoShape 334">
              <a:extLst>
                <a:ext uri="{FF2B5EF4-FFF2-40B4-BE49-F238E27FC236}">
                  <a16:creationId xmlns:a16="http://schemas.microsoft.com/office/drawing/2014/main" id="{DCB2E9E0-C48D-4F88-B77A-F9ADAED20AAC}"/>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795" name="AutoShape 335">
              <a:extLst>
                <a:ext uri="{FF2B5EF4-FFF2-40B4-BE49-F238E27FC236}">
                  <a16:creationId xmlns:a16="http://schemas.microsoft.com/office/drawing/2014/main" id="{197C6414-AE1C-4F5F-A8B8-4E32D5BC7139}"/>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796" name="Oval 336">
              <a:extLst>
                <a:ext uri="{FF2B5EF4-FFF2-40B4-BE49-F238E27FC236}">
                  <a16:creationId xmlns:a16="http://schemas.microsoft.com/office/drawing/2014/main" id="{91AF645E-44F6-46A7-ACF9-6B25472BB4BD}"/>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797" name="Oval 337">
              <a:extLst>
                <a:ext uri="{FF2B5EF4-FFF2-40B4-BE49-F238E27FC236}">
                  <a16:creationId xmlns:a16="http://schemas.microsoft.com/office/drawing/2014/main" id="{1F363AC4-5578-47C9-AE32-6A5F839ED558}"/>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6798" name="Oval 338">
              <a:extLst>
                <a:ext uri="{FF2B5EF4-FFF2-40B4-BE49-F238E27FC236}">
                  <a16:creationId xmlns:a16="http://schemas.microsoft.com/office/drawing/2014/main" id="{BE60BB8F-5DD2-4407-AF11-377507621AD8}"/>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6799" name="Rectangle 339">
              <a:extLst>
                <a:ext uri="{FF2B5EF4-FFF2-40B4-BE49-F238E27FC236}">
                  <a16:creationId xmlns:a16="http://schemas.microsoft.com/office/drawing/2014/main" id="{187404DF-B6FE-4025-9936-EF7A5FE89E21}"/>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8563"/>
                                        </p:tgtEl>
                                        <p:attrNameLst>
                                          <p:attrName>style.visibility</p:attrName>
                                        </p:attrNameLst>
                                      </p:cBhvr>
                                      <p:to>
                                        <p:strVal val="visible"/>
                                      </p:to>
                                    </p:set>
                                    <p:animEffect transition="in" filter="dissolve">
                                      <p:cBhvr>
                                        <p:cTn id="12" dur="500"/>
                                        <p:tgtEl>
                                          <p:spTgt spid="1485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48556">
                                            <p:txEl>
                                              <p:pRg st="0" end="0"/>
                                            </p:txEl>
                                          </p:spTgt>
                                        </p:tgtEl>
                                        <p:attrNameLst>
                                          <p:attrName>style.visibility</p:attrName>
                                        </p:attrNameLst>
                                      </p:cBhvr>
                                      <p:to>
                                        <p:strVal val="visible"/>
                                      </p:to>
                                    </p:set>
                                    <p:animEffect transition="in" filter="dissolve">
                                      <p:cBhvr>
                                        <p:cTn id="17" dur="500"/>
                                        <p:tgtEl>
                                          <p:spTgt spid="148556">
                                            <p:txEl>
                                              <p:pRg st="0" end="0"/>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148556">
                                            <p:txEl>
                                              <p:pRg st="1" end="1"/>
                                            </p:txEl>
                                          </p:spTgt>
                                        </p:tgtEl>
                                        <p:attrNameLst>
                                          <p:attrName>style.visibility</p:attrName>
                                        </p:attrNameLst>
                                      </p:cBhvr>
                                      <p:to>
                                        <p:strVal val="visible"/>
                                      </p:to>
                                    </p:set>
                                    <p:animEffect transition="in" filter="dissolve">
                                      <p:cBhvr>
                                        <p:cTn id="20" dur="500"/>
                                        <p:tgtEl>
                                          <p:spTgt spid="148556">
                                            <p:txEl>
                                              <p:pRg st="1" end="1"/>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148557">
                                            <p:txEl>
                                              <p:pRg st="0" end="0"/>
                                            </p:txEl>
                                          </p:spTgt>
                                        </p:tgtEl>
                                        <p:attrNameLst>
                                          <p:attrName>style.visibility</p:attrName>
                                        </p:attrNameLst>
                                      </p:cBhvr>
                                      <p:to>
                                        <p:strVal val="visible"/>
                                      </p:to>
                                    </p:set>
                                    <p:animEffect transition="in" filter="dissolve">
                                      <p:cBhvr>
                                        <p:cTn id="23" dur="500"/>
                                        <p:tgtEl>
                                          <p:spTgt spid="148557">
                                            <p:txEl>
                                              <p:pRg st="0" end="0"/>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148559">
                                            <p:txEl>
                                              <p:pRg st="0" end="0"/>
                                            </p:txEl>
                                          </p:spTgt>
                                        </p:tgtEl>
                                        <p:attrNameLst>
                                          <p:attrName>style.visibility</p:attrName>
                                        </p:attrNameLst>
                                      </p:cBhvr>
                                      <p:to>
                                        <p:strVal val="visible"/>
                                      </p:to>
                                    </p:set>
                                    <p:animEffect transition="in" filter="dissolve">
                                      <p:cBhvr>
                                        <p:cTn id="26" dur="500"/>
                                        <p:tgtEl>
                                          <p:spTgt spid="1485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6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a:extLst>
              <a:ext uri="{FF2B5EF4-FFF2-40B4-BE49-F238E27FC236}">
                <a16:creationId xmlns:a16="http://schemas.microsoft.com/office/drawing/2014/main" id="{E21A5D66-1CC3-4E8C-BEBD-275F4482A256}"/>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18786" name="Rectangle 8">
            <a:extLst>
              <a:ext uri="{FF2B5EF4-FFF2-40B4-BE49-F238E27FC236}">
                <a16:creationId xmlns:a16="http://schemas.microsoft.com/office/drawing/2014/main" id="{9A89DB26-29AF-4364-B1E2-4B37AB64CF0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C2F8F7B9-6839-4262-B45F-67A8F831E833}" type="slidenum">
              <a:rPr lang="en-US" altLang="en-US" sz="1200" smtClean="0">
                <a:latin typeface="Tahoma" panose="020B0604030504040204" pitchFamily="34" charset="0"/>
              </a:rPr>
              <a:pPr>
                <a:lnSpc>
                  <a:spcPct val="100000"/>
                </a:lnSpc>
                <a:spcBef>
                  <a:spcPct val="0"/>
                </a:spcBef>
                <a:buClrTx/>
                <a:buSzTx/>
                <a:buFontTx/>
                <a:buNone/>
              </a:pPr>
              <a:t>44</a:t>
            </a:fld>
            <a:endParaRPr lang="en-US" altLang="en-US" sz="1200">
              <a:latin typeface="Tahoma" panose="020B0604030504040204" pitchFamily="34" charset="0"/>
            </a:endParaRPr>
          </a:p>
        </p:txBody>
      </p:sp>
      <p:pic>
        <p:nvPicPr>
          <p:cNvPr id="118787" name="Picture 3" descr="underline_base">
            <a:extLst>
              <a:ext uri="{FF2B5EF4-FFF2-40B4-BE49-F238E27FC236}">
                <a16:creationId xmlns:a16="http://schemas.microsoft.com/office/drawing/2014/main" id="{416766FF-F9A4-4C09-B78E-9134D0834B2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950" y="806450"/>
            <a:ext cx="36560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8" name="Rectangle 3">
            <a:extLst>
              <a:ext uri="{FF2B5EF4-FFF2-40B4-BE49-F238E27FC236}">
                <a16:creationId xmlns:a16="http://schemas.microsoft.com/office/drawing/2014/main" id="{7AD462DD-683E-49C5-A5A9-20D90818D0B6}"/>
              </a:ext>
            </a:extLst>
          </p:cNvPr>
          <p:cNvSpPr>
            <a:spLocks noGrp="1" noChangeArrowheads="1"/>
          </p:cNvSpPr>
          <p:nvPr>
            <p:ph type="title" idx="4294967295"/>
          </p:nvPr>
        </p:nvSpPr>
        <p:spPr>
          <a:xfrm>
            <a:off x="403225" y="269875"/>
            <a:ext cx="7772400" cy="663575"/>
          </a:xfrm>
        </p:spPr>
        <p:txBody>
          <a:bodyPr/>
          <a:lstStyle/>
          <a:p>
            <a:r>
              <a:rPr lang="en-US" altLang="en-US" sz="4000">
                <a:ea typeface="ＭＳ Ｐゴシック" panose="020B0600070205080204" pitchFamily="34" charset="-128"/>
              </a:rPr>
              <a:t>Caching example: </a:t>
            </a:r>
            <a:r>
              <a:rPr lang="en-US" altLang="en-US" sz="3600">
                <a:ea typeface="ＭＳ Ｐゴシック" panose="020B0600070205080204" pitchFamily="34" charset="-128"/>
              </a:rPr>
              <a:t>install local cache</a:t>
            </a:r>
            <a:r>
              <a:rPr lang="en-US" altLang="en-US" sz="4000">
                <a:ea typeface="ＭＳ Ｐゴシック" panose="020B0600070205080204" pitchFamily="34" charset="-128"/>
              </a:rPr>
              <a:t> </a:t>
            </a:r>
            <a:endParaRPr lang="en-US" altLang="en-US">
              <a:ea typeface="ＭＳ Ｐゴシック" panose="020B0600070205080204" pitchFamily="34" charset="-128"/>
            </a:endParaRPr>
          </a:p>
        </p:txBody>
      </p:sp>
      <p:sp>
        <p:nvSpPr>
          <p:cNvPr id="118789" name="Rectangle 4">
            <a:extLst>
              <a:ext uri="{FF2B5EF4-FFF2-40B4-BE49-F238E27FC236}">
                <a16:creationId xmlns:a16="http://schemas.microsoft.com/office/drawing/2014/main" id="{67429DFC-7E15-4CA6-8F62-35DB3117E850}"/>
              </a:ext>
            </a:extLst>
          </p:cNvPr>
          <p:cNvSpPr>
            <a:spLocks noGrp="1" noChangeArrowheads="1"/>
          </p:cNvSpPr>
          <p:nvPr>
            <p:ph type="body" sz="half" idx="4294967295"/>
          </p:nvPr>
        </p:nvSpPr>
        <p:spPr>
          <a:xfrm>
            <a:off x="509588" y="1290638"/>
            <a:ext cx="4459287" cy="1882775"/>
          </a:xfrm>
        </p:spPr>
        <p:txBody>
          <a:bodyPr/>
          <a:lstStyle/>
          <a:p>
            <a:pPr marL="228600" indent="-228600">
              <a:buFont typeface="Wingdings" panose="05000000000000000000" pitchFamily="2" charset="2"/>
              <a:buNone/>
              <a:tabLst>
                <a:tab pos="576263" algn="l"/>
              </a:tabLst>
            </a:pPr>
            <a:r>
              <a:rPr lang="en-US" altLang="en-US" i="1">
                <a:solidFill>
                  <a:srgbClr val="CC0000"/>
                </a:solidFill>
                <a:ea typeface="ＭＳ Ｐゴシック" panose="020B0600070205080204" pitchFamily="34" charset="-128"/>
              </a:rPr>
              <a:t>Calculating access link utilization, delay with cache:</a:t>
            </a:r>
          </a:p>
          <a:p>
            <a:pPr marL="228600" indent="-228600">
              <a:lnSpc>
                <a:spcPct val="80000"/>
              </a:lnSpc>
              <a:tabLst>
                <a:tab pos="576263" algn="l"/>
              </a:tabLst>
            </a:pPr>
            <a:r>
              <a:rPr lang="en-US" altLang="en-US" sz="2400">
                <a:ea typeface="ＭＳ Ｐゴシック" panose="020B0600070205080204" pitchFamily="34" charset="-128"/>
              </a:rPr>
              <a:t>suppose cache hit rate is 0.4</a:t>
            </a:r>
          </a:p>
          <a:p>
            <a:pPr marL="576263" lvl="1" indent="-233363">
              <a:tabLst>
                <a:tab pos="576263" algn="l"/>
              </a:tabLst>
            </a:pPr>
            <a:r>
              <a:rPr lang="en-US" altLang="en-US" sz="2000">
                <a:ea typeface="ＭＳ Ｐゴシック" panose="020B0600070205080204" pitchFamily="34" charset="-128"/>
              </a:rPr>
              <a:t>40% requests satisfied at cache, 60% requests satisfied at origin </a:t>
            </a:r>
          </a:p>
          <a:p>
            <a:pPr marL="228600" indent="-228600">
              <a:lnSpc>
                <a:spcPct val="80000"/>
              </a:lnSpc>
              <a:buFont typeface="Wingdings" panose="05000000000000000000" pitchFamily="2" charset="2"/>
              <a:buNone/>
              <a:tabLst>
                <a:tab pos="576263" algn="l"/>
              </a:tabLst>
            </a:pPr>
            <a:r>
              <a:rPr lang="en-US" altLang="en-US" sz="2400">
                <a:ea typeface="ＭＳ Ｐゴシック" panose="020B0600070205080204" pitchFamily="34" charset="-128"/>
              </a:rPr>
              <a:t>  </a:t>
            </a:r>
          </a:p>
        </p:txBody>
      </p:sp>
      <p:sp>
        <p:nvSpPr>
          <p:cNvPr id="118790" name="Text Box 50">
            <a:extLst>
              <a:ext uri="{FF2B5EF4-FFF2-40B4-BE49-F238E27FC236}">
                <a16:creationId xmlns:a16="http://schemas.microsoft.com/office/drawing/2014/main" id="{9399E8BD-589A-41F5-A3DC-4488009F7CC3}"/>
              </a:ext>
            </a:extLst>
          </p:cNvPr>
          <p:cNvSpPr txBox="1">
            <a:spLocks noChangeArrowheads="1"/>
          </p:cNvSpPr>
          <p:nvPr/>
        </p:nvSpPr>
        <p:spPr bwMode="auto">
          <a:xfrm>
            <a:off x="7696200" y="1824038"/>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100000"/>
              </a:lnSpc>
              <a:spcBef>
                <a:spcPct val="0"/>
              </a:spcBef>
              <a:buClrTx/>
              <a:buSzTx/>
              <a:buFontTx/>
              <a:buNone/>
            </a:pPr>
            <a:r>
              <a:rPr lang="en-US" altLang="en-US" sz="1800">
                <a:latin typeface="Arial" panose="020B0604020202020204" pitchFamily="34" charset="0"/>
              </a:rPr>
              <a:t>origin</a:t>
            </a:r>
          </a:p>
          <a:p>
            <a:pPr algn="r">
              <a:lnSpc>
                <a:spcPct val="100000"/>
              </a:lnSpc>
              <a:spcBef>
                <a:spcPct val="0"/>
              </a:spcBef>
              <a:buClrTx/>
              <a:buSzTx/>
              <a:buFontTx/>
              <a:buNone/>
            </a:pPr>
            <a:r>
              <a:rPr lang="en-US" altLang="en-US" sz="1800">
                <a:latin typeface="Arial" panose="020B0604020202020204" pitchFamily="34" charset="0"/>
              </a:rPr>
              <a:t>servers</a:t>
            </a:r>
          </a:p>
        </p:txBody>
      </p:sp>
      <p:sp>
        <p:nvSpPr>
          <p:cNvPr id="118791" name="Line 95">
            <a:extLst>
              <a:ext uri="{FF2B5EF4-FFF2-40B4-BE49-F238E27FC236}">
                <a16:creationId xmlns:a16="http://schemas.microsoft.com/office/drawing/2014/main" id="{EDABB1CD-BD33-4A12-86C6-33A58692FA84}"/>
              </a:ext>
            </a:extLst>
          </p:cNvPr>
          <p:cNvSpPr>
            <a:spLocks noChangeShapeType="1"/>
          </p:cNvSpPr>
          <p:nvPr/>
        </p:nvSpPr>
        <p:spPr bwMode="auto">
          <a:xfrm>
            <a:off x="6591300" y="3467100"/>
            <a:ext cx="0" cy="10620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8792" name="Text Box 99">
            <a:extLst>
              <a:ext uri="{FF2B5EF4-FFF2-40B4-BE49-F238E27FC236}">
                <a16:creationId xmlns:a16="http://schemas.microsoft.com/office/drawing/2014/main" id="{DDE8EAE2-7F9B-41F8-B132-1E488870C7AA}"/>
              </a:ext>
            </a:extLst>
          </p:cNvPr>
          <p:cNvSpPr txBox="1">
            <a:spLocks noChangeArrowheads="1"/>
          </p:cNvSpPr>
          <p:nvPr/>
        </p:nvSpPr>
        <p:spPr bwMode="auto">
          <a:xfrm>
            <a:off x="6592888" y="3656013"/>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600">
                <a:latin typeface="Arial" panose="020B0604020202020204" pitchFamily="34" charset="0"/>
              </a:rPr>
              <a:t>1.54 Mbps </a:t>
            </a:r>
          </a:p>
          <a:p>
            <a:pPr>
              <a:lnSpc>
                <a:spcPct val="100000"/>
              </a:lnSpc>
              <a:spcBef>
                <a:spcPct val="0"/>
              </a:spcBef>
              <a:buClrTx/>
              <a:buSzTx/>
              <a:buFontTx/>
              <a:buNone/>
            </a:pPr>
            <a:r>
              <a:rPr lang="en-US" altLang="en-US" sz="1600">
                <a:latin typeface="Arial" panose="020B0604020202020204" pitchFamily="34" charset="0"/>
              </a:rPr>
              <a:t>access link</a:t>
            </a:r>
            <a:endParaRPr lang="en-US" altLang="en-US" sz="2400">
              <a:solidFill>
                <a:schemeClr val="accent2"/>
              </a:solidFill>
              <a:latin typeface="Arial" panose="020B0604020202020204" pitchFamily="34" charset="0"/>
            </a:endParaRPr>
          </a:p>
        </p:txBody>
      </p:sp>
      <p:sp>
        <p:nvSpPr>
          <p:cNvPr id="149566" name="Rectangle 4">
            <a:extLst>
              <a:ext uri="{FF2B5EF4-FFF2-40B4-BE49-F238E27FC236}">
                <a16:creationId xmlns:a16="http://schemas.microsoft.com/office/drawing/2014/main" id="{93E60CE1-E17F-451F-8690-AC617D27DB19}"/>
              </a:ext>
            </a:extLst>
          </p:cNvPr>
          <p:cNvSpPr>
            <a:spLocks noChangeArrowheads="1"/>
          </p:cNvSpPr>
          <p:nvPr/>
        </p:nvSpPr>
        <p:spPr bwMode="auto">
          <a:xfrm>
            <a:off x="506413" y="3057525"/>
            <a:ext cx="445928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85000"/>
              </a:lnSpc>
              <a:spcBef>
                <a:spcPct val="20000"/>
              </a:spcBef>
              <a:buClr>
                <a:srgbClr val="000099"/>
              </a:buClr>
              <a:buSzPct val="65000"/>
              <a:buFont typeface="Wingdings" panose="05000000000000000000" pitchFamily="2" charset="2"/>
              <a:buChar char="v"/>
              <a:tabLst>
                <a:tab pos="576263" algn="l"/>
              </a:tabLst>
              <a:defRPr sz="2800">
                <a:solidFill>
                  <a:schemeClr val="tx1"/>
                </a:solidFill>
                <a:latin typeface="Gill Sans MT" panose="020B0502020104020203" pitchFamily="34" charset="0"/>
                <a:ea typeface="ＭＳ Ｐゴシック" panose="020B0600070205080204" pitchFamily="34" charset="-128"/>
              </a:defRPr>
            </a:lvl1pPr>
            <a:lvl2pPr marL="576263" indent="-233363">
              <a:lnSpc>
                <a:spcPct val="85000"/>
              </a:lnSpc>
              <a:spcBef>
                <a:spcPct val="20000"/>
              </a:spcBef>
              <a:buClr>
                <a:srgbClr val="000099"/>
              </a:buClr>
              <a:buFont typeface="Wingdings" panose="05000000000000000000" pitchFamily="2" charset="2"/>
              <a:buChar char="§"/>
              <a:tabLst>
                <a:tab pos="576263" algn="l"/>
              </a:tabLst>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tabLst>
                <a:tab pos="576263" algn="l"/>
              </a:tabLst>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tabLst>
                <a:tab pos="576263" algn="l"/>
              </a:tabLst>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tabLst>
                <a:tab pos="576263" algn="l"/>
              </a:tabLst>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tabLst>
                <a:tab pos="576263" algn="l"/>
              </a:tabLs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tabLst>
                <a:tab pos="576263" algn="l"/>
              </a:tabLs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tabLst>
                <a:tab pos="576263" algn="l"/>
              </a:tabLs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tabLst>
                <a:tab pos="576263" algn="l"/>
              </a:tabLst>
              <a:defRPr sz="2000">
                <a:solidFill>
                  <a:schemeClr val="tx1"/>
                </a:solidFill>
                <a:latin typeface="Times New Roman" panose="02020603050405020304" pitchFamily="18" charset="0"/>
                <a:ea typeface="ＭＳ Ｐゴシック" panose="020B0600070205080204" pitchFamily="34" charset="-128"/>
              </a:defRPr>
            </a:lvl9pPr>
          </a:lstStyle>
          <a:p>
            <a:r>
              <a:rPr lang="en-US" altLang="en-US" sz="2400"/>
              <a:t>access link utilization: </a:t>
            </a:r>
          </a:p>
          <a:p>
            <a:pPr lvl="1">
              <a:lnSpc>
                <a:spcPct val="80000"/>
              </a:lnSpc>
            </a:pPr>
            <a:r>
              <a:rPr lang="en-US" altLang="en-US" sz="1800"/>
              <a:t>60% of requests use access link </a:t>
            </a:r>
          </a:p>
          <a:p>
            <a:pPr>
              <a:lnSpc>
                <a:spcPct val="80000"/>
              </a:lnSpc>
            </a:pPr>
            <a:r>
              <a:rPr lang="en-US" altLang="en-US" sz="2000"/>
              <a:t>data rate to browsers over access link = 0.6*1.50 Mbps = .9 Mbps </a:t>
            </a:r>
          </a:p>
          <a:p>
            <a:pPr lvl="1">
              <a:lnSpc>
                <a:spcPct val="80000"/>
              </a:lnSpc>
            </a:pPr>
            <a:r>
              <a:rPr lang="en-US" altLang="en-US" sz="1800"/>
              <a:t>utilization = 0.9/1.54 = .58</a:t>
            </a:r>
          </a:p>
        </p:txBody>
      </p:sp>
      <p:sp>
        <p:nvSpPr>
          <p:cNvPr id="149567" name="Rectangle 4">
            <a:extLst>
              <a:ext uri="{FF2B5EF4-FFF2-40B4-BE49-F238E27FC236}">
                <a16:creationId xmlns:a16="http://schemas.microsoft.com/office/drawing/2014/main" id="{89A31DD9-E699-4E5B-BC07-91A8128791ED}"/>
              </a:ext>
            </a:extLst>
          </p:cNvPr>
          <p:cNvSpPr>
            <a:spLocks noChangeArrowheads="1"/>
          </p:cNvSpPr>
          <p:nvPr/>
        </p:nvSpPr>
        <p:spPr bwMode="auto">
          <a:xfrm>
            <a:off x="538163" y="4557713"/>
            <a:ext cx="4459287"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85000"/>
              </a:lnSpc>
              <a:spcBef>
                <a:spcPct val="20000"/>
              </a:spcBef>
              <a:buClr>
                <a:srgbClr val="000099"/>
              </a:buClr>
              <a:buSzPct val="65000"/>
              <a:buFont typeface="Wingdings" panose="05000000000000000000" pitchFamily="2" charset="2"/>
              <a:buChar char="v"/>
              <a:tabLst>
                <a:tab pos="576263" algn="l"/>
              </a:tabLst>
              <a:defRPr sz="2800">
                <a:solidFill>
                  <a:schemeClr val="tx1"/>
                </a:solidFill>
                <a:latin typeface="Gill Sans MT" panose="020B0502020104020203" pitchFamily="34" charset="0"/>
                <a:ea typeface="ＭＳ Ｐゴシック" panose="020B0600070205080204" pitchFamily="34" charset="-128"/>
              </a:defRPr>
            </a:lvl1pPr>
            <a:lvl2pPr marL="576263" indent="-233363">
              <a:lnSpc>
                <a:spcPct val="85000"/>
              </a:lnSpc>
              <a:spcBef>
                <a:spcPct val="20000"/>
              </a:spcBef>
              <a:buClr>
                <a:srgbClr val="000099"/>
              </a:buClr>
              <a:buFont typeface="Wingdings" panose="05000000000000000000" pitchFamily="2" charset="2"/>
              <a:buChar char="§"/>
              <a:tabLst>
                <a:tab pos="576263" algn="l"/>
              </a:tabLst>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tabLst>
                <a:tab pos="576263" algn="l"/>
              </a:tabLst>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tabLst>
                <a:tab pos="576263" algn="l"/>
              </a:tabLst>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tabLst>
                <a:tab pos="576263" algn="l"/>
              </a:tabLst>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tabLst>
                <a:tab pos="576263" algn="l"/>
              </a:tabLs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tabLst>
                <a:tab pos="576263" algn="l"/>
              </a:tabLs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tabLst>
                <a:tab pos="576263" algn="l"/>
              </a:tabLs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tabLst>
                <a:tab pos="576263" algn="l"/>
              </a:tabLst>
              <a:defRPr sz="2000">
                <a:solidFill>
                  <a:schemeClr val="tx1"/>
                </a:solidFill>
                <a:latin typeface="Times New Roman" panose="02020603050405020304" pitchFamily="18" charset="0"/>
                <a:ea typeface="ＭＳ Ｐゴシック" panose="020B0600070205080204" pitchFamily="34" charset="-128"/>
              </a:defRPr>
            </a:lvl9pPr>
          </a:lstStyle>
          <a:p>
            <a:r>
              <a:rPr lang="en-US" altLang="en-US" sz="2400"/>
              <a:t>total delay</a:t>
            </a:r>
          </a:p>
          <a:p>
            <a:pPr lvl="1">
              <a:lnSpc>
                <a:spcPct val="80000"/>
              </a:lnSpc>
            </a:pPr>
            <a:r>
              <a:rPr lang="en-US" altLang="en-US" sz="1800"/>
              <a:t>= 0.6 * (delay from origin servers) +0.4 * (delay when satisfied at cache)</a:t>
            </a:r>
          </a:p>
          <a:p>
            <a:pPr lvl="1">
              <a:lnSpc>
                <a:spcPct val="80000"/>
              </a:lnSpc>
            </a:pPr>
            <a:r>
              <a:rPr lang="en-US" altLang="en-US" sz="1800"/>
              <a:t>= 0.6 (2.01) + 0.4 (0.01) </a:t>
            </a:r>
          </a:p>
          <a:p>
            <a:pPr lvl="1">
              <a:lnSpc>
                <a:spcPct val="80000"/>
              </a:lnSpc>
            </a:pPr>
            <a:r>
              <a:rPr lang="en-US" altLang="en-US" sz="1800"/>
              <a:t>= ~ 1.2 secs</a:t>
            </a:r>
          </a:p>
          <a:p>
            <a:pPr lvl="1">
              <a:lnSpc>
                <a:spcPct val="80000"/>
              </a:lnSpc>
            </a:pPr>
            <a:r>
              <a:rPr lang="en-US" altLang="en-US" sz="1800"/>
              <a:t>less than with 1.54 Mbps link (and cheaper too!)</a:t>
            </a:r>
          </a:p>
          <a:p>
            <a:pPr>
              <a:lnSpc>
                <a:spcPct val="80000"/>
              </a:lnSpc>
              <a:buFont typeface="Wingdings" panose="05000000000000000000" pitchFamily="2" charset="2"/>
              <a:buNone/>
            </a:pPr>
            <a:r>
              <a:rPr lang="en-US" altLang="en-US" sz="2400"/>
              <a:t>  </a:t>
            </a:r>
          </a:p>
        </p:txBody>
      </p:sp>
      <p:sp>
        <p:nvSpPr>
          <p:cNvPr id="118795" name="Line 2">
            <a:extLst>
              <a:ext uri="{FF2B5EF4-FFF2-40B4-BE49-F238E27FC236}">
                <a16:creationId xmlns:a16="http://schemas.microsoft.com/office/drawing/2014/main" id="{78338083-858F-4661-B131-491060B96324}"/>
              </a:ext>
            </a:extLst>
          </p:cNvPr>
          <p:cNvSpPr>
            <a:spLocks noChangeShapeType="1"/>
          </p:cNvSpPr>
          <p:nvPr/>
        </p:nvSpPr>
        <p:spPr bwMode="auto">
          <a:xfrm>
            <a:off x="5267325" y="2409825"/>
            <a:ext cx="285750" cy="1143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8796" name="Line 51">
            <a:extLst>
              <a:ext uri="{FF2B5EF4-FFF2-40B4-BE49-F238E27FC236}">
                <a16:creationId xmlns:a16="http://schemas.microsoft.com/office/drawing/2014/main" id="{EC273D08-8D85-4965-B5A0-D098C6A33300}"/>
              </a:ext>
            </a:extLst>
          </p:cNvPr>
          <p:cNvSpPr>
            <a:spLocks noChangeShapeType="1"/>
          </p:cNvSpPr>
          <p:nvPr/>
        </p:nvSpPr>
        <p:spPr bwMode="auto">
          <a:xfrm>
            <a:off x="6076950" y="2028825"/>
            <a:ext cx="66675" cy="27622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8797" name="Line 52">
            <a:extLst>
              <a:ext uri="{FF2B5EF4-FFF2-40B4-BE49-F238E27FC236}">
                <a16:creationId xmlns:a16="http://schemas.microsoft.com/office/drawing/2014/main" id="{1E3421AC-928E-4C5B-9491-AE0B0C8063BE}"/>
              </a:ext>
            </a:extLst>
          </p:cNvPr>
          <p:cNvSpPr>
            <a:spLocks noChangeShapeType="1"/>
          </p:cNvSpPr>
          <p:nvPr/>
        </p:nvSpPr>
        <p:spPr bwMode="auto">
          <a:xfrm flipH="1">
            <a:off x="6705600" y="2066925"/>
            <a:ext cx="9525" cy="23812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8798" name="Line 53">
            <a:extLst>
              <a:ext uri="{FF2B5EF4-FFF2-40B4-BE49-F238E27FC236}">
                <a16:creationId xmlns:a16="http://schemas.microsoft.com/office/drawing/2014/main" id="{B77D5B69-2ECC-4601-A2BF-27728B32EBC9}"/>
              </a:ext>
            </a:extLst>
          </p:cNvPr>
          <p:cNvSpPr>
            <a:spLocks noChangeShapeType="1"/>
          </p:cNvSpPr>
          <p:nvPr/>
        </p:nvSpPr>
        <p:spPr bwMode="auto">
          <a:xfrm flipH="1">
            <a:off x="7162800" y="2228850"/>
            <a:ext cx="133350" cy="20955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8799" name="Line 54">
            <a:extLst>
              <a:ext uri="{FF2B5EF4-FFF2-40B4-BE49-F238E27FC236}">
                <a16:creationId xmlns:a16="http://schemas.microsoft.com/office/drawing/2014/main" id="{7F7C228B-AF3E-49E6-B95F-73AB4C1B395C}"/>
              </a:ext>
            </a:extLst>
          </p:cNvPr>
          <p:cNvSpPr>
            <a:spLocks noChangeShapeType="1"/>
          </p:cNvSpPr>
          <p:nvPr/>
        </p:nvSpPr>
        <p:spPr bwMode="auto">
          <a:xfrm flipH="1" flipV="1">
            <a:off x="7324725" y="2990850"/>
            <a:ext cx="247650"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8800" name="Freeform 55">
            <a:extLst>
              <a:ext uri="{FF2B5EF4-FFF2-40B4-BE49-F238E27FC236}">
                <a16:creationId xmlns:a16="http://schemas.microsoft.com/office/drawing/2014/main" id="{FD0B5F39-670D-41B9-B6D8-84C962BF3DC9}"/>
              </a:ext>
            </a:extLst>
          </p:cNvPr>
          <p:cNvSpPr>
            <a:spLocks/>
          </p:cNvSpPr>
          <p:nvPr/>
        </p:nvSpPr>
        <p:spPr bwMode="auto">
          <a:xfrm>
            <a:off x="5351463" y="2022475"/>
            <a:ext cx="2174875" cy="1581150"/>
          </a:xfrm>
          <a:custGeom>
            <a:avLst/>
            <a:gdLst>
              <a:gd name="T0" fmla="*/ 2147483646 w 2135"/>
              <a:gd name="T1" fmla="*/ 2147483646 h 1662"/>
              <a:gd name="T2" fmla="*/ 2147483646 w 2135"/>
              <a:gd name="T3" fmla="*/ 2147483646 h 1662"/>
              <a:gd name="T4" fmla="*/ 2147483646 w 2135"/>
              <a:gd name="T5" fmla="*/ 2147483646 h 1662"/>
              <a:gd name="T6" fmla="*/ 2147483646 w 2135"/>
              <a:gd name="T7" fmla="*/ 2147483646 h 1662"/>
              <a:gd name="T8" fmla="*/ 2147483646 w 2135"/>
              <a:gd name="T9" fmla="*/ 2147483646 h 1662"/>
              <a:gd name="T10" fmla="*/ 2147483646 w 2135"/>
              <a:gd name="T11" fmla="*/ 2147483646 h 1662"/>
              <a:gd name="T12" fmla="*/ 2147483646 w 2135"/>
              <a:gd name="T13" fmla="*/ 2147483646 h 1662"/>
              <a:gd name="T14" fmla="*/ 2147483646 w 2135"/>
              <a:gd name="T15" fmla="*/ 2147483646 h 1662"/>
              <a:gd name="T16" fmla="*/ 2147483646 w 2135"/>
              <a:gd name="T17" fmla="*/ 2147483646 h 1662"/>
              <a:gd name="T18" fmla="*/ 2147483646 w 2135"/>
              <a:gd name="T19" fmla="*/ 2147483646 h 1662"/>
              <a:gd name="T20" fmla="*/ 2147483646 w 2135"/>
              <a:gd name="T21" fmla="*/ 2147483646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8801" name="Text Box 70">
            <a:extLst>
              <a:ext uri="{FF2B5EF4-FFF2-40B4-BE49-F238E27FC236}">
                <a16:creationId xmlns:a16="http://schemas.microsoft.com/office/drawing/2014/main" id="{387E55C3-B4E9-47FA-8AAD-432851B92537}"/>
              </a:ext>
            </a:extLst>
          </p:cNvPr>
          <p:cNvSpPr txBox="1">
            <a:spLocks noChangeArrowheads="1"/>
          </p:cNvSpPr>
          <p:nvPr/>
        </p:nvSpPr>
        <p:spPr bwMode="auto">
          <a:xfrm>
            <a:off x="6057900" y="2354263"/>
            <a:ext cx="9318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CC0000"/>
                </a:solidFill>
                <a:latin typeface="Arial" panose="020B0604020202020204" pitchFamily="34" charset="0"/>
              </a:rPr>
              <a:t>public</a:t>
            </a:r>
          </a:p>
          <a:p>
            <a:pPr algn="ctr">
              <a:lnSpc>
                <a:spcPct val="100000"/>
              </a:lnSpc>
              <a:spcBef>
                <a:spcPct val="0"/>
              </a:spcBef>
              <a:buClrTx/>
              <a:buSzTx/>
              <a:buFontTx/>
              <a:buNone/>
            </a:pPr>
            <a:r>
              <a:rPr lang="en-US" altLang="en-US" sz="1600">
                <a:solidFill>
                  <a:srgbClr val="CC0000"/>
                </a:solidFill>
                <a:latin typeface="Arial" panose="020B0604020202020204" pitchFamily="34" charset="0"/>
              </a:rPr>
              <a:t> Internet</a:t>
            </a:r>
            <a:endParaRPr lang="en-US" altLang="en-US" sz="2400">
              <a:solidFill>
                <a:srgbClr val="CC0000"/>
              </a:solidFill>
              <a:latin typeface="Arial" panose="020B0604020202020204" pitchFamily="34" charset="0"/>
            </a:endParaRPr>
          </a:p>
        </p:txBody>
      </p:sp>
      <p:grpSp>
        <p:nvGrpSpPr>
          <p:cNvPr id="118802" name="Group 71">
            <a:extLst>
              <a:ext uri="{FF2B5EF4-FFF2-40B4-BE49-F238E27FC236}">
                <a16:creationId xmlns:a16="http://schemas.microsoft.com/office/drawing/2014/main" id="{D54798E2-E32C-4A49-9B19-1114B2E64D45}"/>
              </a:ext>
            </a:extLst>
          </p:cNvPr>
          <p:cNvGrpSpPr>
            <a:grpSpLocks/>
          </p:cNvGrpSpPr>
          <p:nvPr/>
        </p:nvGrpSpPr>
        <p:grpSpPr bwMode="auto">
          <a:xfrm>
            <a:off x="6175375" y="3165475"/>
            <a:ext cx="881063" cy="307975"/>
            <a:chOff x="2356" y="1300"/>
            <a:chExt cx="555" cy="194"/>
          </a:xfrm>
        </p:grpSpPr>
        <p:sp>
          <p:nvSpPr>
            <p:cNvPr id="119029" name="Oval 407">
              <a:extLst>
                <a:ext uri="{FF2B5EF4-FFF2-40B4-BE49-F238E27FC236}">
                  <a16:creationId xmlns:a16="http://schemas.microsoft.com/office/drawing/2014/main" id="{262CF93B-8BDE-46D3-B886-78D1E3706D70}"/>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119030" name="Rectangle 410">
              <a:extLst>
                <a:ext uri="{FF2B5EF4-FFF2-40B4-BE49-F238E27FC236}">
                  <a16:creationId xmlns:a16="http://schemas.microsoft.com/office/drawing/2014/main" id="{FDE1361A-BA3F-43F4-95A9-CFF8CBB9EBCC}"/>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119031" name="Oval 411">
              <a:extLst>
                <a:ext uri="{FF2B5EF4-FFF2-40B4-BE49-F238E27FC236}">
                  <a16:creationId xmlns:a16="http://schemas.microsoft.com/office/drawing/2014/main" id="{BE5D30B4-33A0-4BAC-8C86-EBF92CEC074D}"/>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119032" name="Group 75">
              <a:extLst>
                <a:ext uri="{FF2B5EF4-FFF2-40B4-BE49-F238E27FC236}">
                  <a16:creationId xmlns:a16="http://schemas.microsoft.com/office/drawing/2014/main" id="{1F1308F3-72A7-4D4F-B455-1BF7C741E31B}"/>
                </a:ext>
              </a:extLst>
            </p:cNvPr>
            <p:cNvGrpSpPr>
              <a:grpSpLocks/>
            </p:cNvGrpSpPr>
            <p:nvPr/>
          </p:nvGrpSpPr>
          <p:grpSpPr bwMode="auto">
            <a:xfrm>
              <a:off x="2468" y="1332"/>
              <a:ext cx="310" cy="60"/>
              <a:chOff x="2468" y="1332"/>
              <a:chExt cx="310" cy="60"/>
            </a:xfrm>
          </p:grpSpPr>
          <p:sp>
            <p:nvSpPr>
              <p:cNvPr id="119035" name="Freeform 76">
                <a:extLst>
                  <a:ext uri="{FF2B5EF4-FFF2-40B4-BE49-F238E27FC236}">
                    <a16:creationId xmlns:a16="http://schemas.microsoft.com/office/drawing/2014/main" id="{35BF13B3-6721-4547-9F01-3E446E261DA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9036" name="Freeform 77">
                <a:extLst>
                  <a:ext uri="{FF2B5EF4-FFF2-40B4-BE49-F238E27FC236}">
                    <a16:creationId xmlns:a16="http://schemas.microsoft.com/office/drawing/2014/main" id="{BB3A302E-5127-4E19-B2AA-4CCE22ED79A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9033" name="Line 78">
              <a:extLst>
                <a:ext uri="{FF2B5EF4-FFF2-40B4-BE49-F238E27FC236}">
                  <a16:creationId xmlns:a16="http://schemas.microsoft.com/office/drawing/2014/main" id="{7DE54833-6E14-47C7-8DCE-B8E53791193F}"/>
                </a:ext>
              </a:extLst>
            </p:cNvPr>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034" name="Line 79">
              <a:extLst>
                <a:ext uri="{FF2B5EF4-FFF2-40B4-BE49-F238E27FC236}">
                  <a16:creationId xmlns:a16="http://schemas.microsoft.com/office/drawing/2014/main" id="{D34BF9F8-75D6-4180-A855-423789FC0951}"/>
                </a:ext>
              </a:extLst>
            </p:cNvPr>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8803" name="Group 80">
            <a:extLst>
              <a:ext uri="{FF2B5EF4-FFF2-40B4-BE49-F238E27FC236}">
                <a16:creationId xmlns:a16="http://schemas.microsoft.com/office/drawing/2014/main" id="{0D742DA0-337E-4C69-BE89-AEEDF24DD587}"/>
              </a:ext>
            </a:extLst>
          </p:cNvPr>
          <p:cNvGrpSpPr>
            <a:grpSpLocks/>
          </p:cNvGrpSpPr>
          <p:nvPr/>
        </p:nvGrpSpPr>
        <p:grpSpPr bwMode="auto">
          <a:xfrm>
            <a:off x="4919663" y="1957388"/>
            <a:ext cx="377825" cy="576262"/>
            <a:chOff x="4140" y="429"/>
            <a:chExt cx="1425" cy="2396"/>
          </a:xfrm>
        </p:grpSpPr>
        <p:sp>
          <p:nvSpPr>
            <p:cNvPr id="118997" name="Freeform 81">
              <a:extLst>
                <a:ext uri="{FF2B5EF4-FFF2-40B4-BE49-F238E27FC236}">
                  <a16:creationId xmlns:a16="http://schemas.microsoft.com/office/drawing/2014/main" id="{3C2526A8-4CA8-4E35-A196-E11B7F31F8DA}"/>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998" name="Rectangle 82">
              <a:extLst>
                <a:ext uri="{FF2B5EF4-FFF2-40B4-BE49-F238E27FC236}">
                  <a16:creationId xmlns:a16="http://schemas.microsoft.com/office/drawing/2014/main" id="{39EF48C4-C3F8-4581-BAB1-4D545149FA4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99" name="Freeform 83">
              <a:extLst>
                <a:ext uri="{FF2B5EF4-FFF2-40B4-BE49-F238E27FC236}">
                  <a16:creationId xmlns:a16="http://schemas.microsoft.com/office/drawing/2014/main" id="{D92F4B88-435E-462B-B0B2-186630366855}"/>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000" name="Freeform 84">
              <a:extLst>
                <a:ext uri="{FF2B5EF4-FFF2-40B4-BE49-F238E27FC236}">
                  <a16:creationId xmlns:a16="http://schemas.microsoft.com/office/drawing/2014/main" id="{02BDB78F-FFDD-4A10-BD36-AA9C23EA31A2}"/>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001" name="Rectangle 85">
              <a:extLst>
                <a:ext uri="{FF2B5EF4-FFF2-40B4-BE49-F238E27FC236}">
                  <a16:creationId xmlns:a16="http://schemas.microsoft.com/office/drawing/2014/main" id="{1E870401-F69C-40DE-A840-98507A364C30}"/>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9002" name="Group 86">
              <a:extLst>
                <a:ext uri="{FF2B5EF4-FFF2-40B4-BE49-F238E27FC236}">
                  <a16:creationId xmlns:a16="http://schemas.microsoft.com/office/drawing/2014/main" id="{0B441AED-3923-4818-9A8A-5CDF0D239A1F}"/>
                </a:ext>
              </a:extLst>
            </p:cNvPr>
            <p:cNvGrpSpPr>
              <a:grpSpLocks/>
            </p:cNvGrpSpPr>
            <p:nvPr/>
          </p:nvGrpSpPr>
          <p:grpSpPr bwMode="auto">
            <a:xfrm>
              <a:off x="4749" y="668"/>
              <a:ext cx="581" cy="145"/>
              <a:chOff x="614" y="2568"/>
              <a:chExt cx="725" cy="139"/>
            </a:xfrm>
          </p:grpSpPr>
          <p:sp>
            <p:nvSpPr>
              <p:cNvPr id="119027" name="AutoShape 87">
                <a:extLst>
                  <a:ext uri="{FF2B5EF4-FFF2-40B4-BE49-F238E27FC236}">
                    <a16:creationId xmlns:a16="http://schemas.microsoft.com/office/drawing/2014/main" id="{53AC8A7B-9BFD-42FC-A07C-0BAC3E6C4B43}"/>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9028" name="AutoShape 88">
                <a:extLst>
                  <a:ext uri="{FF2B5EF4-FFF2-40B4-BE49-F238E27FC236}">
                    <a16:creationId xmlns:a16="http://schemas.microsoft.com/office/drawing/2014/main" id="{B2CC56BD-9129-4BE9-B673-528BC14D656C}"/>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9003" name="Rectangle 89">
              <a:extLst>
                <a:ext uri="{FF2B5EF4-FFF2-40B4-BE49-F238E27FC236}">
                  <a16:creationId xmlns:a16="http://schemas.microsoft.com/office/drawing/2014/main" id="{4B20C134-94D0-446D-B16F-C94D5B7BF50E}"/>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9004" name="Group 90">
              <a:extLst>
                <a:ext uri="{FF2B5EF4-FFF2-40B4-BE49-F238E27FC236}">
                  <a16:creationId xmlns:a16="http://schemas.microsoft.com/office/drawing/2014/main" id="{AD26BA24-93CE-4CC4-984A-1C57F20EB39D}"/>
                </a:ext>
              </a:extLst>
            </p:cNvPr>
            <p:cNvGrpSpPr>
              <a:grpSpLocks/>
            </p:cNvGrpSpPr>
            <p:nvPr/>
          </p:nvGrpSpPr>
          <p:grpSpPr bwMode="auto">
            <a:xfrm>
              <a:off x="4747" y="994"/>
              <a:ext cx="581" cy="134"/>
              <a:chOff x="614" y="2568"/>
              <a:chExt cx="725" cy="139"/>
            </a:xfrm>
          </p:grpSpPr>
          <p:sp>
            <p:nvSpPr>
              <p:cNvPr id="119025" name="AutoShape 91">
                <a:extLst>
                  <a:ext uri="{FF2B5EF4-FFF2-40B4-BE49-F238E27FC236}">
                    <a16:creationId xmlns:a16="http://schemas.microsoft.com/office/drawing/2014/main" id="{E7546DAE-3F70-4BFE-A18D-6DEE6F732889}"/>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9026" name="AutoShape 92">
                <a:extLst>
                  <a:ext uri="{FF2B5EF4-FFF2-40B4-BE49-F238E27FC236}">
                    <a16:creationId xmlns:a16="http://schemas.microsoft.com/office/drawing/2014/main" id="{CB50B774-3FA3-4084-8D15-93EDA9A1328C}"/>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9005" name="Rectangle 93">
              <a:extLst>
                <a:ext uri="{FF2B5EF4-FFF2-40B4-BE49-F238E27FC236}">
                  <a16:creationId xmlns:a16="http://schemas.microsoft.com/office/drawing/2014/main" id="{9207F5D2-631B-4355-B737-F6FBB5EF0BB3}"/>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9006" name="Rectangle 94">
              <a:extLst>
                <a:ext uri="{FF2B5EF4-FFF2-40B4-BE49-F238E27FC236}">
                  <a16:creationId xmlns:a16="http://schemas.microsoft.com/office/drawing/2014/main" id="{3F9D0D94-C464-43E1-BD12-01CE3E2B1124}"/>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9007" name="Group 95">
              <a:extLst>
                <a:ext uri="{FF2B5EF4-FFF2-40B4-BE49-F238E27FC236}">
                  <a16:creationId xmlns:a16="http://schemas.microsoft.com/office/drawing/2014/main" id="{918E4E25-1B91-4FDE-9C22-C6C52BF21A1F}"/>
                </a:ext>
              </a:extLst>
            </p:cNvPr>
            <p:cNvGrpSpPr>
              <a:grpSpLocks/>
            </p:cNvGrpSpPr>
            <p:nvPr/>
          </p:nvGrpSpPr>
          <p:grpSpPr bwMode="auto">
            <a:xfrm>
              <a:off x="4735" y="1627"/>
              <a:ext cx="582" cy="151"/>
              <a:chOff x="614" y="2568"/>
              <a:chExt cx="725" cy="139"/>
            </a:xfrm>
          </p:grpSpPr>
          <p:sp>
            <p:nvSpPr>
              <p:cNvPr id="119023" name="AutoShape 96">
                <a:extLst>
                  <a:ext uri="{FF2B5EF4-FFF2-40B4-BE49-F238E27FC236}">
                    <a16:creationId xmlns:a16="http://schemas.microsoft.com/office/drawing/2014/main" id="{988088E9-0285-4B18-BE68-DE1BD5B9B2AC}"/>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9024" name="AutoShape 97">
                <a:extLst>
                  <a:ext uri="{FF2B5EF4-FFF2-40B4-BE49-F238E27FC236}">
                    <a16:creationId xmlns:a16="http://schemas.microsoft.com/office/drawing/2014/main" id="{1033340E-D068-4AD9-B76E-D28ED24DE9B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9008" name="Freeform 98">
              <a:extLst>
                <a:ext uri="{FF2B5EF4-FFF2-40B4-BE49-F238E27FC236}">
                  <a16:creationId xmlns:a16="http://schemas.microsoft.com/office/drawing/2014/main" id="{1CB42CAF-3797-44F8-BDE1-228C8BDA28D1}"/>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9009" name="Group 99">
              <a:extLst>
                <a:ext uri="{FF2B5EF4-FFF2-40B4-BE49-F238E27FC236}">
                  <a16:creationId xmlns:a16="http://schemas.microsoft.com/office/drawing/2014/main" id="{699A47A7-D516-4BD2-979F-5EE63D5FB09D}"/>
                </a:ext>
              </a:extLst>
            </p:cNvPr>
            <p:cNvGrpSpPr>
              <a:grpSpLocks/>
            </p:cNvGrpSpPr>
            <p:nvPr/>
          </p:nvGrpSpPr>
          <p:grpSpPr bwMode="auto">
            <a:xfrm>
              <a:off x="4739" y="1327"/>
              <a:ext cx="582" cy="139"/>
              <a:chOff x="614" y="2568"/>
              <a:chExt cx="725" cy="139"/>
            </a:xfrm>
          </p:grpSpPr>
          <p:sp>
            <p:nvSpPr>
              <p:cNvPr id="119021" name="AutoShape 100">
                <a:extLst>
                  <a:ext uri="{FF2B5EF4-FFF2-40B4-BE49-F238E27FC236}">
                    <a16:creationId xmlns:a16="http://schemas.microsoft.com/office/drawing/2014/main" id="{41ED6388-13A4-4FE9-8E7B-0FC5080CFBA6}"/>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9022" name="AutoShape 101">
                <a:extLst>
                  <a:ext uri="{FF2B5EF4-FFF2-40B4-BE49-F238E27FC236}">
                    <a16:creationId xmlns:a16="http://schemas.microsoft.com/office/drawing/2014/main" id="{3BFC8301-5DD6-4D60-BA4C-05D740C2031E}"/>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9010" name="Rectangle 102">
              <a:extLst>
                <a:ext uri="{FF2B5EF4-FFF2-40B4-BE49-F238E27FC236}">
                  <a16:creationId xmlns:a16="http://schemas.microsoft.com/office/drawing/2014/main" id="{C4A59A0D-0A4C-460B-B3D6-8EB6C093EC6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9011" name="Freeform 103">
              <a:extLst>
                <a:ext uri="{FF2B5EF4-FFF2-40B4-BE49-F238E27FC236}">
                  <a16:creationId xmlns:a16="http://schemas.microsoft.com/office/drawing/2014/main" id="{3CB137A5-34BF-4CEB-BF8F-3BE4152F34D8}"/>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012" name="Freeform 104">
              <a:extLst>
                <a:ext uri="{FF2B5EF4-FFF2-40B4-BE49-F238E27FC236}">
                  <a16:creationId xmlns:a16="http://schemas.microsoft.com/office/drawing/2014/main" id="{6AEACF1A-E59A-478E-ADF5-AAC93EF16C79}"/>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013" name="Oval 105">
              <a:extLst>
                <a:ext uri="{FF2B5EF4-FFF2-40B4-BE49-F238E27FC236}">
                  <a16:creationId xmlns:a16="http://schemas.microsoft.com/office/drawing/2014/main" id="{0203E490-8928-4E33-B753-6B9465339F29}"/>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9014" name="Freeform 106">
              <a:extLst>
                <a:ext uri="{FF2B5EF4-FFF2-40B4-BE49-F238E27FC236}">
                  <a16:creationId xmlns:a16="http://schemas.microsoft.com/office/drawing/2014/main" id="{7F0AA8CE-3BAC-4EFC-9D57-2E503FD9BDA6}"/>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015" name="AutoShape 107">
              <a:extLst>
                <a:ext uri="{FF2B5EF4-FFF2-40B4-BE49-F238E27FC236}">
                  <a16:creationId xmlns:a16="http://schemas.microsoft.com/office/drawing/2014/main" id="{21C0F778-058F-47D1-8DC0-338448792A5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9016" name="AutoShape 108">
              <a:extLst>
                <a:ext uri="{FF2B5EF4-FFF2-40B4-BE49-F238E27FC236}">
                  <a16:creationId xmlns:a16="http://schemas.microsoft.com/office/drawing/2014/main" id="{5B55209C-5632-4D66-8CDE-52A5A964B263}"/>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9017" name="Oval 109">
              <a:extLst>
                <a:ext uri="{FF2B5EF4-FFF2-40B4-BE49-F238E27FC236}">
                  <a16:creationId xmlns:a16="http://schemas.microsoft.com/office/drawing/2014/main" id="{77B5F806-B7B6-45DD-9857-535F7D00AEA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9018" name="Oval 110">
              <a:extLst>
                <a:ext uri="{FF2B5EF4-FFF2-40B4-BE49-F238E27FC236}">
                  <a16:creationId xmlns:a16="http://schemas.microsoft.com/office/drawing/2014/main" id="{F0601853-5D67-4C74-9325-BC9984E872E7}"/>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9019" name="Oval 111">
              <a:extLst>
                <a:ext uri="{FF2B5EF4-FFF2-40B4-BE49-F238E27FC236}">
                  <a16:creationId xmlns:a16="http://schemas.microsoft.com/office/drawing/2014/main" id="{EA7EE14C-B892-4CA2-89DF-F2505555A024}"/>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9020" name="Rectangle 112">
              <a:extLst>
                <a:ext uri="{FF2B5EF4-FFF2-40B4-BE49-F238E27FC236}">
                  <a16:creationId xmlns:a16="http://schemas.microsoft.com/office/drawing/2014/main" id="{0B0B550C-0627-4DC3-B31C-AAA3047C598B}"/>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18804" name="Group 113">
            <a:extLst>
              <a:ext uri="{FF2B5EF4-FFF2-40B4-BE49-F238E27FC236}">
                <a16:creationId xmlns:a16="http://schemas.microsoft.com/office/drawing/2014/main" id="{2AAE8730-D24F-4883-9325-739AFA8963D8}"/>
              </a:ext>
            </a:extLst>
          </p:cNvPr>
          <p:cNvGrpSpPr>
            <a:grpSpLocks/>
          </p:cNvGrpSpPr>
          <p:nvPr/>
        </p:nvGrpSpPr>
        <p:grpSpPr bwMode="auto">
          <a:xfrm>
            <a:off x="5834063" y="1479550"/>
            <a:ext cx="377825" cy="576263"/>
            <a:chOff x="4140" y="429"/>
            <a:chExt cx="1425" cy="2396"/>
          </a:xfrm>
        </p:grpSpPr>
        <p:sp>
          <p:nvSpPr>
            <p:cNvPr id="118965" name="Freeform 114">
              <a:extLst>
                <a:ext uri="{FF2B5EF4-FFF2-40B4-BE49-F238E27FC236}">
                  <a16:creationId xmlns:a16="http://schemas.microsoft.com/office/drawing/2014/main" id="{A82546CC-B296-4386-9B43-83BB37A54882}"/>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966" name="Rectangle 115">
              <a:extLst>
                <a:ext uri="{FF2B5EF4-FFF2-40B4-BE49-F238E27FC236}">
                  <a16:creationId xmlns:a16="http://schemas.microsoft.com/office/drawing/2014/main" id="{53B39B1A-F3A9-47FE-B4C7-9309CE33567E}"/>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67" name="Freeform 116">
              <a:extLst>
                <a:ext uri="{FF2B5EF4-FFF2-40B4-BE49-F238E27FC236}">
                  <a16:creationId xmlns:a16="http://schemas.microsoft.com/office/drawing/2014/main" id="{7676E9D0-8472-4860-A67D-EA338DC70422}"/>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968" name="Freeform 117">
              <a:extLst>
                <a:ext uri="{FF2B5EF4-FFF2-40B4-BE49-F238E27FC236}">
                  <a16:creationId xmlns:a16="http://schemas.microsoft.com/office/drawing/2014/main" id="{C787B828-563D-4C50-86D5-48FD79207941}"/>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969" name="Rectangle 118">
              <a:extLst>
                <a:ext uri="{FF2B5EF4-FFF2-40B4-BE49-F238E27FC236}">
                  <a16:creationId xmlns:a16="http://schemas.microsoft.com/office/drawing/2014/main" id="{45699539-A452-4EF1-B017-C746211B0143}"/>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8970" name="Group 119">
              <a:extLst>
                <a:ext uri="{FF2B5EF4-FFF2-40B4-BE49-F238E27FC236}">
                  <a16:creationId xmlns:a16="http://schemas.microsoft.com/office/drawing/2014/main" id="{285A616F-D362-4BD2-9286-D0A1D8CB4F44}"/>
                </a:ext>
              </a:extLst>
            </p:cNvPr>
            <p:cNvGrpSpPr>
              <a:grpSpLocks/>
            </p:cNvGrpSpPr>
            <p:nvPr/>
          </p:nvGrpSpPr>
          <p:grpSpPr bwMode="auto">
            <a:xfrm>
              <a:off x="4749" y="668"/>
              <a:ext cx="581" cy="145"/>
              <a:chOff x="614" y="2568"/>
              <a:chExt cx="725" cy="139"/>
            </a:xfrm>
          </p:grpSpPr>
          <p:sp>
            <p:nvSpPr>
              <p:cNvPr id="118995" name="AutoShape 120">
                <a:extLst>
                  <a:ext uri="{FF2B5EF4-FFF2-40B4-BE49-F238E27FC236}">
                    <a16:creationId xmlns:a16="http://schemas.microsoft.com/office/drawing/2014/main" id="{6DE271B5-E41E-4062-9FA5-97E7F9A608BD}"/>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96" name="AutoShape 121">
                <a:extLst>
                  <a:ext uri="{FF2B5EF4-FFF2-40B4-BE49-F238E27FC236}">
                    <a16:creationId xmlns:a16="http://schemas.microsoft.com/office/drawing/2014/main" id="{4C608FD2-7644-4900-832C-6A85F89186F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8971" name="Rectangle 122">
              <a:extLst>
                <a:ext uri="{FF2B5EF4-FFF2-40B4-BE49-F238E27FC236}">
                  <a16:creationId xmlns:a16="http://schemas.microsoft.com/office/drawing/2014/main" id="{EA42BD36-758B-47DA-93A7-BFDF94042D0E}"/>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8972" name="Group 123">
              <a:extLst>
                <a:ext uri="{FF2B5EF4-FFF2-40B4-BE49-F238E27FC236}">
                  <a16:creationId xmlns:a16="http://schemas.microsoft.com/office/drawing/2014/main" id="{0B8C8921-D482-4E48-96A1-63110C8F3DB0}"/>
                </a:ext>
              </a:extLst>
            </p:cNvPr>
            <p:cNvGrpSpPr>
              <a:grpSpLocks/>
            </p:cNvGrpSpPr>
            <p:nvPr/>
          </p:nvGrpSpPr>
          <p:grpSpPr bwMode="auto">
            <a:xfrm>
              <a:off x="4747" y="994"/>
              <a:ext cx="581" cy="134"/>
              <a:chOff x="614" y="2568"/>
              <a:chExt cx="725" cy="139"/>
            </a:xfrm>
          </p:grpSpPr>
          <p:sp>
            <p:nvSpPr>
              <p:cNvPr id="118993" name="AutoShape 124">
                <a:extLst>
                  <a:ext uri="{FF2B5EF4-FFF2-40B4-BE49-F238E27FC236}">
                    <a16:creationId xmlns:a16="http://schemas.microsoft.com/office/drawing/2014/main" id="{7DD28C36-C195-43AD-8884-40488AC1ED0D}"/>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94" name="AutoShape 125">
                <a:extLst>
                  <a:ext uri="{FF2B5EF4-FFF2-40B4-BE49-F238E27FC236}">
                    <a16:creationId xmlns:a16="http://schemas.microsoft.com/office/drawing/2014/main" id="{E1F16658-D4E8-4061-A365-5113F10A9D98}"/>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8973" name="Rectangle 126">
              <a:extLst>
                <a:ext uri="{FF2B5EF4-FFF2-40B4-BE49-F238E27FC236}">
                  <a16:creationId xmlns:a16="http://schemas.microsoft.com/office/drawing/2014/main" id="{C12503FC-BED3-44DB-97F7-3BF75366325A}"/>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74" name="Rectangle 127">
              <a:extLst>
                <a:ext uri="{FF2B5EF4-FFF2-40B4-BE49-F238E27FC236}">
                  <a16:creationId xmlns:a16="http://schemas.microsoft.com/office/drawing/2014/main" id="{0F111388-4CF0-4A9C-9FFA-53684964A232}"/>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8975" name="Group 128">
              <a:extLst>
                <a:ext uri="{FF2B5EF4-FFF2-40B4-BE49-F238E27FC236}">
                  <a16:creationId xmlns:a16="http://schemas.microsoft.com/office/drawing/2014/main" id="{5C24786A-D34D-4D97-973F-C6FE5BA88E26}"/>
                </a:ext>
              </a:extLst>
            </p:cNvPr>
            <p:cNvGrpSpPr>
              <a:grpSpLocks/>
            </p:cNvGrpSpPr>
            <p:nvPr/>
          </p:nvGrpSpPr>
          <p:grpSpPr bwMode="auto">
            <a:xfrm>
              <a:off x="4735" y="1627"/>
              <a:ext cx="582" cy="151"/>
              <a:chOff x="614" y="2568"/>
              <a:chExt cx="725" cy="139"/>
            </a:xfrm>
          </p:grpSpPr>
          <p:sp>
            <p:nvSpPr>
              <p:cNvPr id="118991" name="AutoShape 129">
                <a:extLst>
                  <a:ext uri="{FF2B5EF4-FFF2-40B4-BE49-F238E27FC236}">
                    <a16:creationId xmlns:a16="http://schemas.microsoft.com/office/drawing/2014/main" id="{E9C001F8-B8A3-45FA-98FF-44D6A6D857DB}"/>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92" name="AutoShape 130">
                <a:extLst>
                  <a:ext uri="{FF2B5EF4-FFF2-40B4-BE49-F238E27FC236}">
                    <a16:creationId xmlns:a16="http://schemas.microsoft.com/office/drawing/2014/main" id="{985ED8D3-EC60-4B88-9CFA-A3C2ECB2EAE1}"/>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8976" name="Freeform 131">
              <a:extLst>
                <a:ext uri="{FF2B5EF4-FFF2-40B4-BE49-F238E27FC236}">
                  <a16:creationId xmlns:a16="http://schemas.microsoft.com/office/drawing/2014/main" id="{B4E2DF75-D2B7-4C8B-92B6-7EF4C18CAB03}"/>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8977" name="Group 132">
              <a:extLst>
                <a:ext uri="{FF2B5EF4-FFF2-40B4-BE49-F238E27FC236}">
                  <a16:creationId xmlns:a16="http://schemas.microsoft.com/office/drawing/2014/main" id="{D013D730-6A19-4BB0-8D26-7C9819EC8C67}"/>
                </a:ext>
              </a:extLst>
            </p:cNvPr>
            <p:cNvGrpSpPr>
              <a:grpSpLocks/>
            </p:cNvGrpSpPr>
            <p:nvPr/>
          </p:nvGrpSpPr>
          <p:grpSpPr bwMode="auto">
            <a:xfrm>
              <a:off x="4739" y="1327"/>
              <a:ext cx="582" cy="139"/>
              <a:chOff x="614" y="2568"/>
              <a:chExt cx="725" cy="139"/>
            </a:xfrm>
          </p:grpSpPr>
          <p:sp>
            <p:nvSpPr>
              <p:cNvPr id="118989" name="AutoShape 133">
                <a:extLst>
                  <a:ext uri="{FF2B5EF4-FFF2-40B4-BE49-F238E27FC236}">
                    <a16:creationId xmlns:a16="http://schemas.microsoft.com/office/drawing/2014/main" id="{3CC55C80-EC82-41F1-ABE2-27CF9B6D4C3C}"/>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90" name="AutoShape 134">
                <a:extLst>
                  <a:ext uri="{FF2B5EF4-FFF2-40B4-BE49-F238E27FC236}">
                    <a16:creationId xmlns:a16="http://schemas.microsoft.com/office/drawing/2014/main" id="{A829D855-E7F8-4D65-ABBB-2279031B89D4}"/>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8978" name="Rectangle 135">
              <a:extLst>
                <a:ext uri="{FF2B5EF4-FFF2-40B4-BE49-F238E27FC236}">
                  <a16:creationId xmlns:a16="http://schemas.microsoft.com/office/drawing/2014/main" id="{7F5373C0-A22E-4C84-8170-67F57E1B3663}"/>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79" name="Freeform 136">
              <a:extLst>
                <a:ext uri="{FF2B5EF4-FFF2-40B4-BE49-F238E27FC236}">
                  <a16:creationId xmlns:a16="http://schemas.microsoft.com/office/drawing/2014/main" id="{FBF4D2B1-9E2E-4CE2-B67C-737ACAC4E3B2}"/>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980" name="Freeform 137">
              <a:extLst>
                <a:ext uri="{FF2B5EF4-FFF2-40B4-BE49-F238E27FC236}">
                  <a16:creationId xmlns:a16="http://schemas.microsoft.com/office/drawing/2014/main" id="{173127BC-DCB6-46D7-979B-8EC0F9F39C1F}"/>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981" name="Oval 138">
              <a:extLst>
                <a:ext uri="{FF2B5EF4-FFF2-40B4-BE49-F238E27FC236}">
                  <a16:creationId xmlns:a16="http://schemas.microsoft.com/office/drawing/2014/main" id="{7247B559-DB1B-4F04-A691-A8EA206783DC}"/>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82" name="Freeform 139">
              <a:extLst>
                <a:ext uri="{FF2B5EF4-FFF2-40B4-BE49-F238E27FC236}">
                  <a16:creationId xmlns:a16="http://schemas.microsoft.com/office/drawing/2014/main" id="{1556DF22-0595-4590-ABDF-A9E2C300BA1B}"/>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983" name="AutoShape 140">
              <a:extLst>
                <a:ext uri="{FF2B5EF4-FFF2-40B4-BE49-F238E27FC236}">
                  <a16:creationId xmlns:a16="http://schemas.microsoft.com/office/drawing/2014/main" id="{A8A1A091-E326-4EA1-8CEF-40F400823A4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84" name="AutoShape 141">
              <a:extLst>
                <a:ext uri="{FF2B5EF4-FFF2-40B4-BE49-F238E27FC236}">
                  <a16:creationId xmlns:a16="http://schemas.microsoft.com/office/drawing/2014/main" id="{5A45DCA2-F527-4E15-97CF-834C6592E125}"/>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85" name="Oval 142">
              <a:extLst>
                <a:ext uri="{FF2B5EF4-FFF2-40B4-BE49-F238E27FC236}">
                  <a16:creationId xmlns:a16="http://schemas.microsoft.com/office/drawing/2014/main" id="{C01D95C1-3F36-4379-BB2F-B1569DAF5C2D}"/>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86" name="Oval 143">
              <a:extLst>
                <a:ext uri="{FF2B5EF4-FFF2-40B4-BE49-F238E27FC236}">
                  <a16:creationId xmlns:a16="http://schemas.microsoft.com/office/drawing/2014/main" id="{20F2679A-B8A5-431A-B50B-B3A29BDF5A6E}"/>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8987" name="Oval 144">
              <a:extLst>
                <a:ext uri="{FF2B5EF4-FFF2-40B4-BE49-F238E27FC236}">
                  <a16:creationId xmlns:a16="http://schemas.microsoft.com/office/drawing/2014/main" id="{5B686237-EAC6-4057-AF1F-9637E91876B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88" name="Rectangle 145">
              <a:extLst>
                <a:ext uri="{FF2B5EF4-FFF2-40B4-BE49-F238E27FC236}">
                  <a16:creationId xmlns:a16="http://schemas.microsoft.com/office/drawing/2014/main" id="{112EC286-9266-4B41-865E-10FC98266E0E}"/>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18805" name="Group 146">
            <a:extLst>
              <a:ext uri="{FF2B5EF4-FFF2-40B4-BE49-F238E27FC236}">
                <a16:creationId xmlns:a16="http://schemas.microsoft.com/office/drawing/2014/main" id="{C17F9B84-069A-4A5F-BD8E-EA01EA101817}"/>
              </a:ext>
            </a:extLst>
          </p:cNvPr>
          <p:cNvGrpSpPr>
            <a:grpSpLocks/>
          </p:cNvGrpSpPr>
          <p:nvPr/>
        </p:nvGrpSpPr>
        <p:grpSpPr bwMode="auto">
          <a:xfrm>
            <a:off x="6586538" y="1511300"/>
            <a:ext cx="377825" cy="576263"/>
            <a:chOff x="4140" y="429"/>
            <a:chExt cx="1425" cy="2396"/>
          </a:xfrm>
        </p:grpSpPr>
        <p:sp>
          <p:nvSpPr>
            <p:cNvPr id="118933" name="Freeform 147">
              <a:extLst>
                <a:ext uri="{FF2B5EF4-FFF2-40B4-BE49-F238E27FC236}">
                  <a16:creationId xmlns:a16="http://schemas.microsoft.com/office/drawing/2014/main" id="{4FD35070-CDAA-4375-91E0-B0A58D2811B0}"/>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934" name="Rectangle 148">
              <a:extLst>
                <a:ext uri="{FF2B5EF4-FFF2-40B4-BE49-F238E27FC236}">
                  <a16:creationId xmlns:a16="http://schemas.microsoft.com/office/drawing/2014/main" id="{7A1B0332-44A0-4E76-9CB6-809670FAB13C}"/>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35" name="Freeform 149">
              <a:extLst>
                <a:ext uri="{FF2B5EF4-FFF2-40B4-BE49-F238E27FC236}">
                  <a16:creationId xmlns:a16="http://schemas.microsoft.com/office/drawing/2014/main" id="{F59988E7-B08D-4D08-A003-B0423EFD811F}"/>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936" name="Freeform 150">
              <a:extLst>
                <a:ext uri="{FF2B5EF4-FFF2-40B4-BE49-F238E27FC236}">
                  <a16:creationId xmlns:a16="http://schemas.microsoft.com/office/drawing/2014/main" id="{1601C5F0-4C55-4E1B-AA3B-EBEC4C2C3899}"/>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937" name="Rectangle 151">
              <a:extLst>
                <a:ext uri="{FF2B5EF4-FFF2-40B4-BE49-F238E27FC236}">
                  <a16:creationId xmlns:a16="http://schemas.microsoft.com/office/drawing/2014/main" id="{D381EE43-02E1-41A1-8BC9-14F068D6F457}"/>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8938" name="Group 152">
              <a:extLst>
                <a:ext uri="{FF2B5EF4-FFF2-40B4-BE49-F238E27FC236}">
                  <a16:creationId xmlns:a16="http://schemas.microsoft.com/office/drawing/2014/main" id="{AD5E2DA7-7283-4D4A-899C-73E148EA0609}"/>
                </a:ext>
              </a:extLst>
            </p:cNvPr>
            <p:cNvGrpSpPr>
              <a:grpSpLocks/>
            </p:cNvGrpSpPr>
            <p:nvPr/>
          </p:nvGrpSpPr>
          <p:grpSpPr bwMode="auto">
            <a:xfrm>
              <a:off x="4749" y="668"/>
              <a:ext cx="581" cy="145"/>
              <a:chOff x="614" y="2568"/>
              <a:chExt cx="725" cy="139"/>
            </a:xfrm>
          </p:grpSpPr>
          <p:sp>
            <p:nvSpPr>
              <p:cNvPr id="118963" name="AutoShape 153">
                <a:extLst>
                  <a:ext uri="{FF2B5EF4-FFF2-40B4-BE49-F238E27FC236}">
                    <a16:creationId xmlns:a16="http://schemas.microsoft.com/office/drawing/2014/main" id="{A3B426B2-1F84-48D5-8699-7CDE9C9E9EB0}"/>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64" name="AutoShape 154">
                <a:extLst>
                  <a:ext uri="{FF2B5EF4-FFF2-40B4-BE49-F238E27FC236}">
                    <a16:creationId xmlns:a16="http://schemas.microsoft.com/office/drawing/2014/main" id="{D9D93839-53CB-4D05-815F-6E15310A30C7}"/>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8939" name="Rectangle 155">
              <a:extLst>
                <a:ext uri="{FF2B5EF4-FFF2-40B4-BE49-F238E27FC236}">
                  <a16:creationId xmlns:a16="http://schemas.microsoft.com/office/drawing/2014/main" id="{998DF0A0-B886-4277-8225-7BC7DD563E0E}"/>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8940" name="Group 156">
              <a:extLst>
                <a:ext uri="{FF2B5EF4-FFF2-40B4-BE49-F238E27FC236}">
                  <a16:creationId xmlns:a16="http://schemas.microsoft.com/office/drawing/2014/main" id="{F16FF2BD-A85D-4A51-8640-F68452B9CDEE}"/>
                </a:ext>
              </a:extLst>
            </p:cNvPr>
            <p:cNvGrpSpPr>
              <a:grpSpLocks/>
            </p:cNvGrpSpPr>
            <p:nvPr/>
          </p:nvGrpSpPr>
          <p:grpSpPr bwMode="auto">
            <a:xfrm>
              <a:off x="4747" y="994"/>
              <a:ext cx="581" cy="134"/>
              <a:chOff x="614" y="2568"/>
              <a:chExt cx="725" cy="139"/>
            </a:xfrm>
          </p:grpSpPr>
          <p:sp>
            <p:nvSpPr>
              <p:cNvPr id="118961" name="AutoShape 157">
                <a:extLst>
                  <a:ext uri="{FF2B5EF4-FFF2-40B4-BE49-F238E27FC236}">
                    <a16:creationId xmlns:a16="http://schemas.microsoft.com/office/drawing/2014/main" id="{72F11A82-6327-4441-905D-C76D06370B6D}"/>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62" name="AutoShape 158">
                <a:extLst>
                  <a:ext uri="{FF2B5EF4-FFF2-40B4-BE49-F238E27FC236}">
                    <a16:creationId xmlns:a16="http://schemas.microsoft.com/office/drawing/2014/main" id="{00E991E2-1A4E-4BF7-95A4-F4E1D776E6CA}"/>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8941" name="Rectangle 159">
              <a:extLst>
                <a:ext uri="{FF2B5EF4-FFF2-40B4-BE49-F238E27FC236}">
                  <a16:creationId xmlns:a16="http://schemas.microsoft.com/office/drawing/2014/main" id="{EAD7BE80-BFEC-4350-99CC-748868204330}"/>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42" name="Rectangle 160">
              <a:extLst>
                <a:ext uri="{FF2B5EF4-FFF2-40B4-BE49-F238E27FC236}">
                  <a16:creationId xmlns:a16="http://schemas.microsoft.com/office/drawing/2014/main" id="{CB636044-B827-4240-9C34-EEA7019D8322}"/>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8943" name="Group 161">
              <a:extLst>
                <a:ext uri="{FF2B5EF4-FFF2-40B4-BE49-F238E27FC236}">
                  <a16:creationId xmlns:a16="http://schemas.microsoft.com/office/drawing/2014/main" id="{65771735-1A6E-44D0-894B-DFD65DDAEAD1}"/>
                </a:ext>
              </a:extLst>
            </p:cNvPr>
            <p:cNvGrpSpPr>
              <a:grpSpLocks/>
            </p:cNvGrpSpPr>
            <p:nvPr/>
          </p:nvGrpSpPr>
          <p:grpSpPr bwMode="auto">
            <a:xfrm>
              <a:off x="4735" y="1627"/>
              <a:ext cx="582" cy="151"/>
              <a:chOff x="614" y="2568"/>
              <a:chExt cx="725" cy="139"/>
            </a:xfrm>
          </p:grpSpPr>
          <p:sp>
            <p:nvSpPr>
              <p:cNvPr id="118959" name="AutoShape 162">
                <a:extLst>
                  <a:ext uri="{FF2B5EF4-FFF2-40B4-BE49-F238E27FC236}">
                    <a16:creationId xmlns:a16="http://schemas.microsoft.com/office/drawing/2014/main" id="{EAB6D263-590E-4101-85BA-695546D63891}"/>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60" name="AutoShape 163">
                <a:extLst>
                  <a:ext uri="{FF2B5EF4-FFF2-40B4-BE49-F238E27FC236}">
                    <a16:creationId xmlns:a16="http://schemas.microsoft.com/office/drawing/2014/main" id="{CEDDFD0B-EE43-4623-AA2F-C92474316391}"/>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8944" name="Freeform 164">
              <a:extLst>
                <a:ext uri="{FF2B5EF4-FFF2-40B4-BE49-F238E27FC236}">
                  <a16:creationId xmlns:a16="http://schemas.microsoft.com/office/drawing/2014/main" id="{4B0B4915-5757-438C-9C8F-6EA67D268CAD}"/>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8945" name="Group 165">
              <a:extLst>
                <a:ext uri="{FF2B5EF4-FFF2-40B4-BE49-F238E27FC236}">
                  <a16:creationId xmlns:a16="http://schemas.microsoft.com/office/drawing/2014/main" id="{A0610DE0-FD50-4FBD-9D56-BC1DC20E448C}"/>
                </a:ext>
              </a:extLst>
            </p:cNvPr>
            <p:cNvGrpSpPr>
              <a:grpSpLocks/>
            </p:cNvGrpSpPr>
            <p:nvPr/>
          </p:nvGrpSpPr>
          <p:grpSpPr bwMode="auto">
            <a:xfrm>
              <a:off x="4739" y="1327"/>
              <a:ext cx="582" cy="139"/>
              <a:chOff x="614" y="2568"/>
              <a:chExt cx="725" cy="139"/>
            </a:xfrm>
          </p:grpSpPr>
          <p:sp>
            <p:nvSpPr>
              <p:cNvPr id="118957" name="AutoShape 166">
                <a:extLst>
                  <a:ext uri="{FF2B5EF4-FFF2-40B4-BE49-F238E27FC236}">
                    <a16:creationId xmlns:a16="http://schemas.microsoft.com/office/drawing/2014/main" id="{19D9E07D-7C1D-4EB0-857E-37AB442F571A}"/>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58" name="AutoShape 167">
                <a:extLst>
                  <a:ext uri="{FF2B5EF4-FFF2-40B4-BE49-F238E27FC236}">
                    <a16:creationId xmlns:a16="http://schemas.microsoft.com/office/drawing/2014/main" id="{2201E06B-A512-4805-BE48-4D686BC866F1}"/>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8946" name="Rectangle 168">
              <a:extLst>
                <a:ext uri="{FF2B5EF4-FFF2-40B4-BE49-F238E27FC236}">
                  <a16:creationId xmlns:a16="http://schemas.microsoft.com/office/drawing/2014/main" id="{267CAA81-B592-47A5-8825-5569370FB315}"/>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47" name="Freeform 169">
              <a:extLst>
                <a:ext uri="{FF2B5EF4-FFF2-40B4-BE49-F238E27FC236}">
                  <a16:creationId xmlns:a16="http://schemas.microsoft.com/office/drawing/2014/main" id="{E201D570-E7B2-4E21-9450-16EDB7653AF5}"/>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948" name="Freeform 170">
              <a:extLst>
                <a:ext uri="{FF2B5EF4-FFF2-40B4-BE49-F238E27FC236}">
                  <a16:creationId xmlns:a16="http://schemas.microsoft.com/office/drawing/2014/main" id="{D9FBF163-9239-4A2B-82E6-79E9057BFB39}"/>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949" name="Oval 171">
              <a:extLst>
                <a:ext uri="{FF2B5EF4-FFF2-40B4-BE49-F238E27FC236}">
                  <a16:creationId xmlns:a16="http://schemas.microsoft.com/office/drawing/2014/main" id="{20B8A1C7-8672-4434-B8AF-69E0E51A78AC}"/>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50" name="Freeform 172">
              <a:extLst>
                <a:ext uri="{FF2B5EF4-FFF2-40B4-BE49-F238E27FC236}">
                  <a16:creationId xmlns:a16="http://schemas.microsoft.com/office/drawing/2014/main" id="{8A413A82-C491-494B-8F7F-8CCE07A61112}"/>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951" name="AutoShape 173">
              <a:extLst>
                <a:ext uri="{FF2B5EF4-FFF2-40B4-BE49-F238E27FC236}">
                  <a16:creationId xmlns:a16="http://schemas.microsoft.com/office/drawing/2014/main" id="{A906A364-CDA4-4071-ABEF-21FACC7DD501}"/>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52" name="AutoShape 174">
              <a:extLst>
                <a:ext uri="{FF2B5EF4-FFF2-40B4-BE49-F238E27FC236}">
                  <a16:creationId xmlns:a16="http://schemas.microsoft.com/office/drawing/2014/main" id="{7126DB3C-D56A-40FC-877C-B6F65E340C5E}"/>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53" name="Oval 175">
              <a:extLst>
                <a:ext uri="{FF2B5EF4-FFF2-40B4-BE49-F238E27FC236}">
                  <a16:creationId xmlns:a16="http://schemas.microsoft.com/office/drawing/2014/main" id="{B3B58E79-2893-475E-A6A2-DA78DF70AF2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54" name="Oval 176">
              <a:extLst>
                <a:ext uri="{FF2B5EF4-FFF2-40B4-BE49-F238E27FC236}">
                  <a16:creationId xmlns:a16="http://schemas.microsoft.com/office/drawing/2014/main" id="{8583E49E-3E8A-4804-B2C9-D9B8281A24E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8955" name="Oval 177">
              <a:extLst>
                <a:ext uri="{FF2B5EF4-FFF2-40B4-BE49-F238E27FC236}">
                  <a16:creationId xmlns:a16="http://schemas.microsoft.com/office/drawing/2014/main" id="{C11B05F1-5D4D-4A8D-95A9-1FFA9F3C2DE7}"/>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56" name="Rectangle 178">
              <a:extLst>
                <a:ext uri="{FF2B5EF4-FFF2-40B4-BE49-F238E27FC236}">
                  <a16:creationId xmlns:a16="http://schemas.microsoft.com/office/drawing/2014/main" id="{210EC9C8-B1EA-44D6-9507-267B4F0EA296}"/>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18806" name="Group 179">
            <a:extLst>
              <a:ext uri="{FF2B5EF4-FFF2-40B4-BE49-F238E27FC236}">
                <a16:creationId xmlns:a16="http://schemas.microsoft.com/office/drawing/2014/main" id="{97B96964-583A-4DC1-BB40-97CA3A161975}"/>
              </a:ext>
            </a:extLst>
          </p:cNvPr>
          <p:cNvGrpSpPr>
            <a:grpSpLocks/>
          </p:cNvGrpSpPr>
          <p:nvPr/>
        </p:nvGrpSpPr>
        <p:grpSpPr bwMode="auto">
          <a:xfrm>
            <a:off x="7196138" y="1663700"/>
            <a:ext cx="377825" cy="576263"/>
            <a:chOff x="4140" y="429"/>
            <a:chExt cx="1425" cy="2396"/>
          </a:xfrm>
        </p:grpSpPr>
        <p:sp>
          <p:nvSpPr>
            <p:cNvPr id="118901" name="Freeform 180">
              <a:extLst>
                <a:ext uri="{FF2B5EF4-FFF2-40B4-BE49-F238E27FC236}">
                  <a16:creationId xmlns:a16="http://schemas.microsoft.com/office/drawing/2014/main" id="{2587E7FD-E53E-4225-882F-333EB872CCA1}"/>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902" name="Rectangle 181">
              <a:extLst>
                <a:ext uri="{FF2B5EF4-FFF2-40B4-BE49-F238E27FC236}">
                  <a16:creationId xmlns:a16="http://schemas.microsoft.com/office/drawing/2014/main" id="{378A21CB-0A52-4A8E-BFC9-3C1A07139D92}"/>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03" name="Freeform 182">
              <a:extLst>
                <a:ext uri="{FF2B5EF4-FFF2-40B4-BE49-F238E27FC236}">
                  <a16:creationId xmlns:a16="http://schemas.microsoft.com/office/drawing/2014/main" id="{859C3A63-52E4-4749-8410-27580D8576C1}"/>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904" name="Freeform 183">
              <a:extLst>
                <a:ext uri="{FF2B5EF4-FFF2-40B4-BE49-F238E27FC236}">
                  <a16:creationId xmlns:a16="http://schemas.microsoft.com/office/drawing/2014/main" id="{5D4E9EDD-298D-4868-9360-1B968BC8783E}"/>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905" name="Rectangle 184">
              <a:extLst>
                <a:ext uri="{FF2B5EF4-FFF2-40B4-BE49-F238E27FC236}">
                  <a16:creationId xmlns:a16="http://schemas.microsoft.com/office/drawing/2014/main" id="{108D8023-D2BC-4396-8E9B-7967958CDD58}"/>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8906" name="Group 185">
              <a:extLst>
                <a:ext uri="{FF2B5EF4-FFF2-40B4-BE49-F238E27FC236}">
                  <a16:creationId xmlns:a16="http://schemas.microsoft.com/office/drawing/2014/main" id="{566CFFE0-4C24-4A0C-8F5C-777C4A66F62A}"/>
                </a:ext>
              </a:extLst>
            </p:cNvPr>
            <p:cNvGrpSpPr>
              <a:grpSpLocks/>
            </p:cNvGrpSpPr>
            <p:nvPr/>
          </p:nvGrpSpPr>
          <p:grpSpPr bwMode="auto">
            <a:xfrm>
              <a:off x="4749" y="668"/>
              <a:ext cx="581" cy="145"/>
              <a:chOff x="614" y="2568"/>
              <a:chExt cx="725" cy="139"/>
            </a:xfrm>
          </p:grpSpPr>
          <p:sp>
            <p:nvSpPr>
              <p:cNvPr id="118931" name="AutoShape 186">
                <a:extLst>
                  <a:ext uri="{FF2B5EF4-FFF2-40B4-BE49-F238E27FC236}">
                    <a16:creationId xmlns:a16="http://schemas.microsoft.com/office/drawing/2014/main" id="{00897AD1-7EB5-4AED-B007-F421DF0340DC}"/>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32" name="AutoShape 187">
                <a:extLst>
                  <a:ext uri="{FF2B5EF4-FFF2-40B4-BE49-F238E27FC236}">
                    <a16:creationId xmlns:a16="http://schemas.microsoft.com/office/drawing/2014/main" id="{4E3EE46A-2118-4FB4-9B6D-DCFE24E1617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8907" name="Rectangle 188">
              <a:extLst>
                <a:ext uri="{FF2B5EF4-FFF2-40B4-BE49-F238E27FC236}">
                  <a16:creationId xmlns:a16="http://schemas.microsoft.com/office/drawing/2014/main" id="{AF567861-BE40-4C3D-884E-AC37B638F8BD}"/>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8908" name="Group 189">
              <a:extLst>
                <a:ext uri="{FF2B5EF4-FFF2-40B4-BE49-F238E27FC236}">
                  <a16:creationId xmlns:a16="http://schemas.microsoft.com/office/drawing/2014/main" id="{9CE800CF-BAE8-4CE7-91C6-18C85E431E29}"/>
                </a:ext>
              </a:extLst>
            </p:cNvPr>
            <p:cNvGrpSpPr>
              <a:grpSpLocks/>
            </p:cNvGrpSpPr>
            <p:nvPr/>
          </p:nvGrpSpPr>
          <p:grpSpPr bwMode="auto">
            <a:xfrm>
              <a:off x="4747" y="994"/>
              <a:ext cx="581" cy="134"/>
              <a:chOff x="614" y="2568"/>
              <a:chExt cx="725" cy="139"/>
            </a:xfrm>
          </p:grpSpPr>
          <p:sp>
            <p:nvSpPr>
              <p:cNvPr id="118929" name="AutoShape 190">
                <a:extLst>
                  <a:ext uri="{FF2B5EF4-FFF2-40B4-BE49-F238E27FC236}">
                    <a16:creationId xmlns:a16="http://schemas.microsoft.com/office/drawing/2014/main" id="{27FD14E3-AD8E-4F03-BFCC-5174E1E8B23C}"/>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30" name="AutoShape 191">
                <a:extLst>
                  <a:ext uri="{FF2B5EF4-FFF2-40B4-BE49-F238E27FC236}">
                    <a16:creationId xmlns:a16="http://schemas.microsoft.com/office/drawing/2014/main" id="{AE916CF8-4410-48C5-9383-FDCD64B7A19D}"/>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8909" name="Rectangle 192">
              <a:extLst>
                <a:ext uri="{FF2B5EF4-FFF2-40B4-BE49-F238E27FC236}">
                  <a16:creationId xmlns:a16="http://schemas.microsoft.com/office/drawing/2014/main" id="{23A3DE13-0890-49A7-A080-B7601469F0F4}"/>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10" name="Rectangle 193">
              <a:extLst>
                <a:ext uri="{FF2B5EF4-FFF2-40B4-BE49-F238E27FC236}">
                  <a16:creationId xmlns:a16="http://schemas.microsoft.com/office/drawing/2014/main" id="{1433D1D9-1F8A-4096-9384-561FB8627819}"/>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8911" name="Group 194">
              <a:extLst>
                <a:ext uri="{FF2B5EF4-FFF2-40B4-BE49-F238E27FC236}">
                  <a16:creationId xmlns:a16="http://schemas.microsoft.com/office/drawing/2014/main" id="{8AEC595B-92D4-454F-90C0-B7BBD2285AD9}"/>
                </a:ext>
              </a:extLst>
            </p:cNvPr>
            <p:cNvGrpSpPr>
              <a:grpSpLocks/>
            </p:cNvGrpSpPr>
            <p:nvPr/>
          </p:nvGrpSpPr>
          <p:grpSpPr bwMode="auto">
            <a:xfrm>
              <a:off x="4735" y="1627"/>
              <a:ext cx="582" cy="151"/>
              <a:chOff x="614" y="2568"/>
              <a:chExt cx="725" cy="139"/>
            </a:xfrm>
          </p:grpSpPr>
          <p:sp>
            <p:nvSpPr>
              <p:cNvPr id="118927" name="AutoShape 195">
                <a:extLst>
                  <a:ext uri="{FF2B5EF4-FFF2-40B4-BE49-F238E27FC236}">
                    <a16:creationId xmlns:a16="http://schemas.microsoft.com/office/drawing/2014/main" id="{851887F7-9D37-495E-8EBD-67278DC98CB5}"/>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28" name="AutoShape 196">
                <a:extLst>
                  <a:ext uri="{FF2B5EF4-FFF2-40B4-BE49-F238E27FC236}">
                    <a16:creationId xmlns:a16="http://schemas.microsoft.com/office/drawing/2014/main" id="{42BE2B7B-7D16-4919-965D-DA2761CF8FFF}"/>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8912" name="Freeform 197">
              <a:extLst>
                <a:ext uri="{FF2B5EF4-FFF2-40B4-BE49-F238E27FC236}">
                  <a16:creationId xmlns:a16="http://schemas.microsoft.com/office/drawing/2014/main" id="{7FB48D21-6EEA-4E2B-AD8B-77A610765439}"/>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8913" name="Group 198">
              <a:extLst>
                <a:ext uri="{FF2B5EF4-FFF2-40B4-BE49-F238E27FC236}">
                  <a16:creationId xmlns:a16="http://schemas.microsoft.com/office/drawing/2014/main" id="{8DFF5F76-A1E9-446A-BA46-243B3C74B9B0}"/>
                </a:ext>
              </a:extLst>
            </p:cNvPr>
            <p:cNvGrpSpPr>
              <a:grpSpLocks/>
            </p:cNvGrpSpPr>
            <p:nvPr/>
          </p:nvGrpSpPr>
          <p:grpSpPr bwMode="auto">
            <a:xfrm>
              <a:off x="4739" y="1327"/>
              <a:ext cx="582" cy="139"/>
              <a:chOff x="614" y="2568"/>
              <a:chExt cx="725" cy="139"/>
            </a:xfrm>
          </p:grpSpPr>
          <p:sp>
            <p:nvSpPr>
              <p:cNvPr id="118925" name="AutoShape 199">
                <a:extLst>
                  <a:ext uri="{FF2B5EF4-FFF2-40B4-BE49-F238E27FC236}">
                    <a16:creationId xmlns:a16="http://schemas.microsoft.com/office/drawing/2014/main" id="{84D40657-2B56-4676-B127-127E212E47B4}"/>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26" name="AutoShape 200">
                <a:extLst>
                  <a:ext uri="{FF2B5EF4-FFF2-40B4-BE49-F238E27FC236}">
                    <a16:creationId xmlns:a16="http://schemas.microsoft.com/office/drawing/2014/main" id="{00E9D7C1-6E48-479D-B0F4-7EE606C19A0C}"/>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8914" name="Rectangle 201">
              <a:extLst>
                <a:ext uri="{FF2B5EF4-FFF2-40B4-BE49-F238E27FC236}">
                  <a16:creationId xmlns:a16="http://schemas.microsoft.com/office/drawing/2014/main" id="{02F807D1-7784-4682-B7AB-0E514239D00E}"/>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15" name="Freeform 202">
              <a:extLst>
                <a:ext uri="{FF2B5EF4-FFF2-40B4-BE49-F238E27FC236}">
                  <a16:creationId xmlns:a16="http://schemas.microsoft.com/office/drawing/2014/main" id="{F5B4B6D3-0992-4AC3-AB31-01437086585B}"/>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916" name="Freeform 203">
              <a:extLst>
                <a:ext uri="{FF2B5EF4-FFF2-40B4-BE49-F238E27FC236}">
                  <a16:creationId xmlns:a16="http://schemas.microsoft.com/office/drawing/2014/main" id="{3EC2C499-5E58-4D7E-BF13-860D6C8F1B7B}"/>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917" name="Oval 204">
              <a:extLst>
                <a:ext uri="{FF2B5EF4-FFF2-40B4-BE49-F238E27FC236}">
                  <a16:creationId xmlns:a16="http://schemas.microsoft.com/office/drawing/2014/main" id="{3ABC57CD-36B0-4109-9180-F10DC6F65C9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18" name="Freeform 205">
              <a:extLst>
                <a:ext uri="{FF2B5EF4-FFF2-40B4-BE49-F238E27FC236}">
                  <a16:creationId xmlns:a16="http://schemas.microsoft.com/office/drawing/2014/main" id="{130B8A06-B4DA-489B-A7BB-88FC638F8DFF}"/>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919" name="AutoShape 206">
              <a:extLst>
                <a:ext uri="{FF2B5EF4-FFF2-40B4-BE49-F238E27FC236}">
                  <a16:creationId xmlns:a16="http://schemas.microsoft.com/office/drawing/2014/main" id="{7FBBD984-827A-4889-9ABE-6F10BACDE1F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20" name="AutoShape 207">
              <a:extLst>
                <a:ext uri="{FF2B5EF4-FFF2-40B4-BE49-F238E27FC236}">
                  <a16:creationId xmlns:a16="http://schemas.microsoft.com/office/drawing/2014/main" id="{310C5635-BACB-474D-BAF8-4F4CBA7BB5E9}"/>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21" name="Oval 208">
              <a:extLst>
                <a:ext uri="{FF2B5EF4-FFF2-40B4-BE49-F238E27FC236}">
                  <a16:creationId xmlns:a16="http://schemas.microsoft.com/office/drawing/2014/main" id="{B56D49C5-D86B-45AF-96FD-FC0E6146DAE7}"/>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22" name="Oval 209">
              <a:extLst>
                <a:ext uri="{FF2B5EF4-FFF2-40B4-BE49-F238E27FC236}">
                  <a16:creationId xmlns:a16="http://schemas.microsoft.com/office/drawing/2014/main" id="{820F5EF6-F531-4C0E-A33A-08E66BB9A3E8}"/>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8923" name="Oval 210">
              <a:extLst>
                <a:ext uri="{FF2B5EF4-FFF2-40B4-BE49-F238E27FC236}">
                  <a16:creationId xmlns:a16="http://schemas.microsoft.com/office/drawing/2014/main" id="{8F53E078-B267-4ED9-9895-E11751491C16}"/>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24" name="Rectangle 211">
              <a:extLst>
                <a:ext uri="{FF2B5EF4-FFF2-40B4-BE49-F238E27FC236}">
                  <a16:creationId xmlns:a16="http://schemas.microsoft.com/office/drawing/2014/main" id="{C8D66A35-D81A-4013-81C0-2A35272B1690}"/>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18807" name="Group 212">
            <a:extLst>
              <a:ext uri="{FF2B5EF4-FFF2-40B4-BE49-F238E27FC236}">
                <a16:creationId xmlns:a16="http://schemas.microsoft.com/office/drawing/2014/main" id="{D21E4B01-2E4F-4DC8-AB62-4F24091CCBD3}"/>
              </a:ext>
            </a:extLst>
          </p:cNvPr>
          <p:cNvGrpSpPr>
            <a:grpSpLocks/>
          </p:cNvGrpSpPr>
          <p:nvPr/>
        </p:nvGrpSpPr>
        <p:grpSpPr bwMode="auto">
          <a:xfrm>
            <a:off x="7524750" y="2609850"/>
            <a:ext cx="377825" cy="576263"/>
            <a:chOff x="4140" y="429"/>
            <a:chExt cx="1425" cy="2396"/>
          </a:xfrm>
        </p:grpSpPr>
        <p:sp>
          <p:nvSpPr>
            <p:cNvPr id="118869" name="Freeform 213">
              <a:extLst>
                <a:ext uri="{FF2B5EF4-FFF2-40B4-BE49-F238E27FC236}">
                  <a16:creationId xmlns:a16="http://schemas.microsoft.com/office/drawing/2014/main" id="{FC4F48B4-24E6-4E78-8E32-4D157FD5DC58}"/>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870" name="Rectangle 214">
              <a:extLst>
                <a:ext uri="{FF2B5EF4-FFF2-40B4-BE49-F238E27FC236}">
                  <a16:creationId xmlns:a16="http://schemas.microsoft.com/office/drawing/2014/main" id="{6D7E39F5-4226-40E6-9197-278959B51C78}"/>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71" name="Freeform 215">
              <a:extLst>
                <a:ext uri="{FF2B5EF4-FFF2-40B4-BE49-F238E27FC236}">
                  <a16:creationId xmlns:a16="http://schemas.microsoft.com/office/drawing/2014/main" id="{646283E6-34E8-4A66-86C7-7DD945DAEB59}"/>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872" name="Freeform 216">
              <a:extLst>
                <a:ext uri="{FF2B5EF4-FFF2-40B4-BE49-F238E27FC236}">
                  <a16:creationId xmlns:a16="http://schemas.microsoft.com/office/drawing/2014/main" id="{92A9D126-46DA-4B09-A57B-E32014BC6E8C}"/>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873" name="Rectangle 217">
              <a:extLst>
                <a:ext uri="{FF2B5EF4-FFF2-40B4-BE49-F238E27FC236}">
                  <a16:creationId xmlns:a16="http://schemas.microsoft.com/office/drawing/2014/main" id="{5F3FAC83-78E8-4D75-8730-A41A32F1076D}"/>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8874" name="Group 218">
              <a:extLst>
                <a:ext uri="{FF2B5EF4-FFF2-40B4-BE49-F238E27FC236}">
                  <a16:creationId xmlns:a16="http://schemas.microsoft.com/office/drawing/2014/main" id="{5F17A723-66CD-4CEE-9917-46A3365BF046}"/>
                </a:ext>
              </a:extLst>
            </p:cNvPr>
            <p:cNvGrpSpPr>
              <a:grpSpLocks/>
            </p:cNvGrpSpPr>
            <p:nvPr/>
          </p:nvGrpSpPr>
          <p:grpSpPr bwMode="auto">
            <a:xfrm>
              <a:off x="4749" y="668"/>
              <a:ext cx="581" cy="145"/>
              <a:chOff x="614" y="2568"/>
              <a:chExt cx="725" cy="139"/>
            </a:xfrm>
          </p:grpSpPr>
          <p:sp>
            <p:nvSpPr>
              <p:cNvPr id="118899" name="AutoShape 219">
                <a:extLst>
                  <a:ext uri="{FF2B5EF4-FFF2-40B4-BE49-F238E27FC236}">
                    <a16:creationId xmlns:a16="http://schemas.microsoft.com/office/drawing/2014/main" id="{9D7546E0-FE8D-445A-B739-23889BF7D7BF}"/>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900" name="AutoShape 220">
                <a:extLst>
                  <a:ext uri="{FF2B5EF4-FFF2-40B4-BE49-F238E27FC236}">
                    <a16:creationId xmlns:a16="http://schemas.microsoft.com/office/drawing/2014/main" id="{88702E26-C270-4983-B524-75D8259DAF4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8875" name="Rectangle 221">
              <a:extLst>
                <a:ext uri="{FF2B5EF4-FFF2-40B4-BE49-F238E27FC236}">
                  <a16:creationId xmlns:a16="http://schemas.microsoft.com/office/drawing/2014/main" id="{47E0354D-685A-4207-B74A-25E2E3248A36}"/>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8876" name="Group 222">
              <a:extLst>
                <a:ext uri="{FF2B5EF4-FFF2-40B4-BE49-F238E27FC236}">
                  <a16:creationId xmlns:a16="http://schemas.microsoft.com/office/drawing/2014/main" id="{C7AAA513-3627-431F-88F5-C8BA0B59171A}"/>
                </a:ext>
              </a:extLst>
            </p:cNvPr>
            <p:cNvGrpSpPr>
              <a:grpSpLocks/>
            </p:cNvGrpSpPr>
            <p:nvPr/>
          </p:nvGrpSpPr>
          <p:grpSpPr bwMode="auto">
            <a:xfrm>
              <a:off x="4747" y="994"/>
              <a:ext cx="581" cy="134"/>
              <a:chOff x="614" y="2568"/>
              <a:chExt cx="725" cy="139"/>
            </a:xfrm>
          </p:grpSpPr>
          <p:sp>
            <p:nvSpPr>
              <p:cNvPr id="118897" name="AutoShape 223">
                <a:extLst>
                  <a:ext uri="{FF2B5EF4-FFF2-40B4-BE49-F238E27FC236}">
                    <a16:creationId xmlns:a16="http://schemas.microsoft.com/office/drawing/2014/main" id="{650CC1BC-04F9-4D5C-8F1B-C214D5F3FD89}"/>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98" name="AutoShape 224">
                <a:extLst>
                  <a:ext uri="{FF2B5EF4-FFF2-40B4-BE49-F238E27FC236}">
                    <a16:creationId xmlns:a16="http://schemas.microsoft.com/office/drawing/2014/main" id="{55449275-6410-4DDA-AA08-488D3F387B63}"/>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8877" name="Rectangle 225">
              <a:extLst>
                <a:ext uri="{FF2B5EF4-FFF2-40B4-BE49-F238E27FC236}">
                  <a16:creationId xmlns:a16="http://schemas.microsoft.com/office/drawing/2014/main" id="{EA505BAD-7333-411E-B415-57A5A2FADB83}"/>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78" name="Rectangle 226">
              <a:extLst>
                <a:ext uri="{FF2B5EF4-FFF2-40B4-BE49-F238E27FC236}">
                  <a16:creationId xmlns:a16="http://schemas.microsoft.com/office/drawing/2014/main" id="{295A3B59-D9E1-4A45-94D3-ED4DCA7BA353}"/>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8879" name="Group 227">
              <a:extLst>
                <a:ext uri="{FF2B5EF4-FFF2-40B4-BE49-F238E27FC236}">
                  <a16:creationId xmlns:a16="http://schemas.microsoft.com/office/drawing/2014/main" id="{69202D03-DAFE-4003-8A42-654DC96C0616}"/>
                </a:ext>
              </a:extLst>
            </p:cNvPr>
            <p:cNvGrpSpPr>
              <a:grpSpLocks/>
            </p:cNvGrpSpPr>
            <p:nvPr/>
          </p:nvGrpSpPr>
          <p:grpSpPr bwMode="auto">
            <a:xfrm>
              <a:off x="4735" y="1627"/>
              <a:ext cx="582" cy="151"/>
              <a:chOff x="614" y="2568"/>
              <a:chExt cx="725" cy="139"/>
            </a:xfrm>
          </p:grpSpPr>
          <p:sp>
            <p:nvSpPr>
              <p:cNvPr id="118895" name="AutoShape 228">
                <a:extLst>
                  <a:ext uri="{FF2B5EF4-FFF2-40B4-BE49-F238E27FC236}">
                    <a16:creationId xmlns:a16="http://schemas.microsoft.com/office/drawing/2014/main" id="{9914B3E9-4F9A-4AB1-9804-BDE2DF542833}"/>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96" name="AutoShape 229">
                <a:extLst>
                  <a:ext uri="{FF2B5EF4-FFF2-40B4-BE49-F238E27FC236}">
                    <a16:creationId xmlns:a16="http://schemas.microsoft.com/office/drawing/2014/main" id="{DC8F3350-FCA3-4071-88CB-1F98C446DD1F}"/>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8880" name="Freeform 230">
              <a:extLst>
                <a:ext uri="{FF2B5EF4-FFF2-40B4-BE49-F238E27FC236}">
                  <a16:creationId xmlns:a16="http://schemas.microsoft.com/office/drawing/2014/main" id="{6E88163D-526C-4E06-83E5-F03F3F07898A}"/>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8881" name="Group 231">
              <a:extLst>
                <a:ext uri="{FF2B5EF4-FFF2-40B4-BE49-F238E27FC236}">
                  <a16:creationId xmlns:a16="http://schemas.microsoft.com/office/drawing/2014/main" id="{744D1F2D-4BE4-4CC1-8BC3-3AF333F13185}"/>
                </a:ext>
              </a:extLst>
            </p:cNvPr>
            <p:cNvGrpSpPr>
              <a:grpSpLocks/>
            </p:cNvGrpSpPr>
            <p:nvPr/>
          </p:nvGrpSpPr>
          <p:grpSpPr bwMode="auto">
            <a:xfrm>
              <a:off x="4739" y="1327"/>
              <a:ext cx="582" cy="139"/>
              <a:chOff x="614" y="2568"/>
              <a:chExt cx="725" cy="139"/>
            </a:xfrm>
          </p:grpSpPr>
          <p:sp>
            <p:nvSpPr>
              <p:cNvPr id="118893" name="AutoShape 232">
                <a:extLst>
                  <a:ext uri="{FF2B5EF4-FFF2-40B4-BE49-F238E27FC236}">
                    <a16:creationId xmlns:a16="http://schemas.microsoft.com/office/drawing/2014/main" id="{CF197DA4-7E18-4905-800E-9F42BFC77E5D}"/>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94" name="AutoShape 233">
                <a:extLst>
                  <a:ext uri="{FF2B5EF4-FFF2-40B4-BE49-F238E27FC236}">
                    <a16:creationId xmlns:a16="http://schemas.microsoft.com/office/drawing/2014/main" id="{2810A38F-1B25-4642-8A15-12977C04582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8882" name="Rectangle 234">
              <a:extLst>
                <a:ext uri="{FF2B5EF4-FFF2-40B4-BE49-F238E27FC236}">
                  <a16:creationId xmlns:a16="http://schemas.microsoft.com/office/drawing/2014/main" id="{28187C77-9553-48ED-AE81-962D6DF4104D}"/>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83" name="Freeform 235">
              <a:extLst>
                <a:ext uri="{FF2B5EF4-FFF2-40B4-BE49-F238E27FC236}">
                  <a16:creationId xmlns:a16="http://schemas.microsoft.com/office/drawing/2014/main" id="{3BED2D29-6100-4428-A510-155282059521}"/>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884" name="Freeform 236">
              <a:extLst>
                <a:ext uri="{FF2B5EF4-FFF2-40B4-BE49-F238E27FC236}">
                  <a16:creationId xmlns:a16="http://schemas.microsoft.com/office/drawing/2014/main" id="{E70C9685-7E22-438C-BBC0-87ADC0DF6272}"/>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885" name="Oval 237">
              <a:extLst>
                <a:ext uri="{FF2B5EF4-FFF2-40B4-BE49-F238E27FC236}">
                  <a16:creationId xmlns:a16="http://schemas.microsoft.com/office/drawing/2014/main" id="{A7D224C9-BB23-4253-B747-F0A4E0CAAC94}"/>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86" name="Freeform 238">
              <a:extLst>
                <a:ext uri="{FF2B5EF4-FFF2-40B4-BE49-F238E27FC236}">
                  <a16:creationId xmlns:a16="http://schemas.microsoft.com/office/drawing/2014/main" id="{F12E8E54-8212-4B61-8423-7C533BB91779}"/>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887" name="AutoShape 239">
              <a:extLst>
                <a:ext uri="{FF2B5EF4-FFF2-40B4-BE49-F238E27FC236}">
                  <a16:creationId xmlns:a16="http://schemas.microsoft.com/office/drawing/2014/main" id="{B7BEBC9B-4EC4-4731-B47B-D06EC736A635}"/>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88" name="AutoShape 240">
              <a:extLst>
                <a:ext uri="{FF2B5EF4-FFF2-40B4-BE49-F238E27FC236}">
                  <a16:creationId xmlns:a16="http://schemas.microsoft.com/office/drawing/2014/main" id="{C45376E1-6130-4FE6-806B-5D88D6DDF446}"/>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89" name="Oval 241">
              <a:extLst>
                <a:ext uri="{FF2B5EF4-FFF2-40B4-BE49-F238E27FC236}">
                  <a16:creationId xmlns:a16="http://schemas.microsoft.com/office/drawing/2014/main" id="{792FE468-B352-467C-B0DB-7648387ADADF}"/>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90" name="Oval 242">
              <a:extLst>
                <a:ext uri="{FF2B5EF4-FFF2-40B4-BE49-F238E27FC236}">
                  <a16:creationId xmlns:a16="http://schemas.microsoft.com/office/drawing/2014/main" id="{941FED6B-AAB6-450E-A50B-141327C6CDF0}"/>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8891" name="Oval 243">
              <a:extLst>
                <a:ext uri="{FF2B5EF4-FFF2-40B4-BE49-F238E27FC236}">
                  <a16:creationId xmlns:a16="http://schemas.microsoft.com/office/drawing/2014/main" id="{4D3DFA5E-958A-4F1B-8D36-C8D38FF477BB}"/>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92" name="Rectangle 244">
              <a:extLst>
                <a:ext uri="{FF2B5EF4-FFF2-40B4-BE49-F238E27FC236}">
                  <a16:creationId xmlns:a16="http://schemas.microsoft.com/office/drawing/2014/main" id="{A73F7B7C-E40F-495C-8B63-5E2554610450}"/>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8808" name="Freeform 71">
            <a:extLst>
              <a:ext uri="{FF2B5EF4-FFF2-40B4-BE49-F238E27FC236}">
                <a16:creationId xmlns:a16="http://schemas.microsoft.com/office/drawing/2014/main" id="{487510C6-0691-492F-8577-C4C73B0FFBF8}"/>
              </a:ext>
            </a:extLst>
          </p:cNvPr>
          <p:cNvSpPr>
            <a:spLocks/>
          </p:cNvSpPr>
          <p:nvPr/>
        </p:nvSpPr>
        <p:spPr bwMode="auto">
          <a:xfrm>
            <a:off x="4932363" y="4392613"/>
            <a:ext cx="2965450" cy="1390650"/>
          </a:xfrm>
          <a:custGeom>
            <a:avLst/>
            <a:gdLst>
              <a:gd name="T0" fmla="*/ 2147483646 w 1868"/>
              <a:gd name="T1" fmla="*/ 2147483646 h 876"/>
              <a:gd name="T2" fmla="*/ 2147483646 w 1868"/>
              <a:gd name="T3" fmla="*/ 2147483646 h 876"/>
              <a:gd name="T4" fmla="*/ 2147483646 w 1868"/>
              <a:gd name="T5" fmla="*/ 2147483646 h 876"/>
              <a:gd name="T6" fmla="*/ 2147483646 w 1868"/>
              <a:gd name="T7" fmla="*/ 2147483646 h 876"/>
              <a:gd name="T8" fmla="*/ 2147483646 w 1868"/>
              <a:gd name="T9" fmla="*/ 2147483646 h 876"/>
              <a:gd name="T10" fmla="*/ 2147483646 w 1868"/>
              <a:gd name="T11" fmla="*/ 2147483646 h 876"/>
              <a:gd name="T12" fmla="*/ 2147483646 w 1868"/>
              <a:gd name="T13" fmla="*/ 2147483646 h 876"/>
              <a:gd name="T14" fmla="*/ 2147483646 w 1868"/>
              <a:gd name="T15" fmla="*/ 2147483646 h 876"/>
              <a:gd name="T16" fmla="*/ 2147483646 w 1868"/>
              <a:gd name="T17" fmla="*/ 2147483646 h 876"/>
              <a:gd name="T18" fmla="*/ 2147483646 w 1868"/>
              <a:gd name="T19" fmla="*/ 2147483646 h 876"/>
              <a:gd name="T20" fmla="*/ 2147483646 w 1868"/>
              <a:gd name="T21" fmla="*/ 2147483646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8809" name="Line 77">
            <a:extLst>
              <a:ext uri="{FF2B5EF4-FFF2-40B4-BE49-F238E27FC236}">
                <a16:creationId xmlns:a16="http://schemas.microsoft.com/office/drawing/2014/main" id="{86568C04-8C68-4FBE-A02D-C530D45AC71A}"/>
              </a:ext>
            </a:extLst>
          </p:cNvPr>
          <p:cNvSpPr>
            <a:spLocks noChangeShapeType="1"/>
          </p:cNvSpPr>
          <p:nvPr/>
        </p:nvSpPr>
        <p:spPr bwMode="auto">
          <a:xfrm flipH="1">
            <a:off x="5381625" y="4702175"/>
            <a:ext cx="855663" cy="431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8810" name="Line 78">
            <a:extLst>
              <a:ext uri="{FF2B5EF4-FFF2-40B4-BE49-F238E27FC236}">
                <a16:creationId xmlns:a16="http://schemas.microsoft.com/office/drawing/2014/main" id="{7D99EE9D-9AED-465A-A31B-163585750CCD}"/>
              </a:ext>
            </a:extLst>
          </p:cNvPr>
          <p:cNvSpPr>
            <a:spLocks noChangeShapeType="1"/>
          </p:cNvSpPr>
          <p:nvPr/>
        </p:nvSpPr>
        <p:spPr bwMode="auto">
          <a:xfrm flipH="1">
            <a:off x="5891213" y="4749800"/>
            <a:ext cx="563562" cy="3937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8811" name="Line 79">
            <a:extLst>
              <a:ext uri="{FF2B5EF4-FFF2-40B4-BE49-F238E27FC236}">
                <a16:creationId xmlns:a16="http://schemas.microsoft.com/office/drawing/2014/main" id="{F47DDB38-3DD0-4601-B218-BABA480A9B40}"/>
              </a:ext>
            </a:extLst>
          </p:cNvPr>
          <p:cNvSpPr>
            <a:spLocks noChangeShapeType="1"/>
          </p:cNvSpPr>
          <p:nvPr/>
        </p:nvSpPr>
        <p:spPr bwMode="auto">
          <a:xfrm flipH="1">
            <a:off x="6429375" y="4756150"/>
            <a:ext cx="149225" cy="3825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8812" name="Line 80">
            <a:extLst>
              <a:ext uri="{FF2B5EF4-FFF2-40B4-BE49-F238E27FC236}">
                <a16:creationId xmlns:a16="http://schemas.microsoft.com/office/drawing/2014/main" id="{1202CC1F-CFD8-4326-8A8B-CFAF5945EC9C}"/>
              </a:ext>
            </a:extLst>
          </p:cNvPr>
          <p:cNvSpPr>
            <a:spLocks noChangeShapeType="1"/>
          </p:cNvSpPr>
          <p:nvPr/>
        </p:nvSpPr>
        <p:spPr bwMode="auto">
          <a:xfrm>
            <a:off x="6796088" y="4735513"/>
            <a:ext cx="123825" cy="4127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8813" name="Text Box 97">
            <a:extLst>
              <a:ext uri="{FF2B5EF4-FFF2-40B4-BE49-F238E27FC236}">
                <a16:creationId xmlns:a16="http://schemas.microsoft.com/office/drawing/2014/main" id="{823DFF67-AEEC-4C4A-B555-2B6DE789A947}"/>
              </a:ext>
            </a:extLst>
          </p:cNvPr>
          <p:cNvSpPr txBox="1">
            <a:spLocks noChangeArrowheads="1"/>
          </p:cNvSpPr>
          <p:nvPr/>
        </p:nvSpPr>
        <p:spPr bwMode="auto">
          <a:xfrm>
            <a:off x="4959350" y="4279900"/>
            <a:ext cx="11985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solidFill>
                  <a:srgbClr val="CC0000"/>
                </a:solidFill>
                <a:latin typeface="Arial" panose="020B0604020202020204" pitchFamily="34" charset="0"/>
              </a:rPr>
              <a:t>institutional</a:t>
            </a:r>
          </a:p>
          <a:p>
            <a:pPr algn="ctr">
              <a:lnSpc>
                <a:spcPct val="100000"/>
              </a:lnSpc>
              <a:spcBef>
                <a:spcPct val="0"/>
              </a:spcBef>
              <a:buClrTx/>
              <a:buSzTx/>
              <a:buFontTx/>
              <a:buNone/>
            </a:pPr>
            <a:r>
              <a:rPr lang="en-US" altLang="en-US" sz="1600">
                <a:solidFill>
                  <a:srgbClr val="CC0000"/>
                </a:solidFill>
                <a:latin typeface="Arial" panose="020B0604020202020204" pitchFamily="34" charset="0"/>
              </a:rPr>
              <a:t>network</a:t>
            </a:r>
            <a:endParaRPr lang="en-US" altLang="en-US" sz="2400">
              <a:solidFill>
                <a:srgbClr val="CC0000"/>
              </a:solidFill>
              <a:latin typeface="Arial" panose="020B0604020202020204" pitchFamily="34" charset="0"/>
            </a:endParaRPr>
          </a:p>
        </p:txBody>
      </p:sp>
      <p:sp>
        <p:nvSpPr>
          <p:cNvPr id="118814" name="Text Box 98">
            <a:extLst>
              <a:ext uri="{FF2B5EF4-FFF2-40B4-BE49-F238E27FC236}">
                <a16:creationId xmlns:a16="http://schemas.microsoft.com/office/drawing/2014/main" id="{329716CC-A1CD-4018-BE64-20044CB2982B}"/>
              </a:ext>
            </a:extLst>
          </p:cNvPr>
          <p:cNvSpPr txBox="1">
            <a:spLocks noChangeArrowheads="1"/>
          </p:cNvSpPr>
          <p:nvPr/>
        </p:nvSpPr>
        <p:spPr bwMode="auto">
          <a:xfrm>
            <a:off x="6899275" y="4660900"/>
            <a:ext cx="14271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10 Mbps LAN</a:t>
            </a:r>
            <a:endParaRPr lang="en-US" altLang="en-US" sz="2400">
              <a:solidFill>
                <a:schemeClr val="accent2"/>
              </a:solidFill>
              <a:latin typeface="Arial" panose="020B0604020202020204" pitchFamily="34" charset="0"/>
            </a:endParaRPr>
          </a:p>
        </p:txBody>
      </p:sp>
      <p:grpSp>
        <p:nvGrpSpPr>
          <p:cNvPr id="118815" name="Group 120">
            <a:extLst>
              <a:ext uri="{FF2B5EF4-FFF2-40B4-BE49-F238E27FC236}">
                <a16:creationId xmlns:a16="http://schemas.microsoft.com/office/drawing/2014/main" id="{565D9EB8-8BFC-454E-B72B-3EA25FFFCE1E}"/>
              </a:ext>
            </a:extLst>
          </p:cNvPr>
          <p:cNvGrpSpPr>
            <a:grpSpLocks/>
          </p:cNvGrpSpPr>
          <p:nvPr/>
        </p:nvGrpSpPr>
        <p:grpSpPr bwMode="auto">
          <a:xfrm>
            <a:off x="6154738" y="4460875"/>
            <a:ext cx="881062" cy="307975"/>
            <a:chOff x="2356" y="1300"/>
            <a:chExt cx="555" cy="194"/>
          </a:xfrm>
        </p:grpSpPr>
        <p:sp>
          <p:nvSpPr>
            <p:cNvPr id="118861" name="Oval 407">
              <a:extLst>
                <a:ext uri="{FF2B5EF4-FFF2-40B4-BE49-F238E27FC236}">
                  <a16:creationId xmlns:a16="http://schemas.microsoft.com/office/drawing/2014/main" id="{153AFAFB-63BA-45DD-851E-2C12E92E53B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118862" name="Rectangle 410">
              <a:extLst>
                <a:ext uri="{FF2B5EF4-FFF2-40B4-BE49-F238E27FC236}">
                  <a16:creationId xmlns:a16="http://schemas.microsoft.com/office/drawing/2014/main" id="{431F4606-C3E4-4C19-96B4-B2B52B11A2B0}"/>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118863" name="Oval 411">
              <a:extLst>
                <a:ext uri="{FF2B5EF4-FFF2-40B4-BE49-F238E27FC236}">
                  <a16:creationId xmlns:a16="http://schemas.microsoft.com/office/drawing/2014/main" id="{4A9F9825-5B0A-491F-9A0F-C7D6065B0406}"/>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118864" name="Group 124">
              <a:extLst>
                <a:ext uri="{FF2B5EF4-FFF2-40B4-BE49-F238E27FC236}">
                  <a16:creationId xmlns:a16="http://schemas.microsoft.com/office/drawing/2014/main" id="{F0595C88-0960-423D-BE15-510DF3694DB3}"/>
                </a:ext>
              </a:extLst>
            </p:cNvPr>
            <p:cNvGrpSpPr>
              <a:grpSpLocks/>
            </p:cNvGrpSpPr>
            <p:nvPr/>
          </p:nvGrpSpPr>
          <p:grpSpPr bwMode="auto">
            <a:xfrm>
              <a:off x="2468" y="1332"/>
              <a:ext cx="310" cy="60"/>
              <a:chOff x="2468" y="1332"/>
              <a:chExt cx="310" cy="60"/>
            </a:xfrm>
          </p:grpSpPr>
          <p:sp>
            <p:nvSpPr>
              <p:cNvPr id="118867" name="Freeform 125">
                <a:extLst>
                  <a:ext uri="{FF2B5EF4-FFF2-40B4-BE49-F238E27FC236}">
                    <a16:creationId xmlns:a16="http://schemas.microsoft.com/office/drawing/2014/main" id="{1924BD91-41F8-497D-AC61-85A983E80C6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8868" name="Freeform 126">
                <a:extLst>
                  <a:ext uri="{FF2B5EF4-FFF2-40B4-BE49-F238E27FC236}">
                    <a16:creationId xmlns:a16="http://schemas.microsoft.com/office/drawing/2014/main" id="{7B151EBB-DAC4-4B79-B00E-195A7F1D85B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18865" name="Line 127">
              <a:extLst>
                <a:ext uri="{FF2B5EF4-FFF2-40B4-BE49-F238E27FC236}">
                  <a16:creationId xmlns:a16="http://schemas.microsoft.com/office/drawing/2014/main" id="{0A0E362F-6696-48F3-877A-D8B023B183E3}"/>
                </a:ext>
              </a:extLst>
            </p:cNvPr>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866" name="Line 128">
              <a:extLst>
                <a:ext uri="{FF2B5EF4-FFF2-40B4-BE49-F238E27FC236}">
                  <a16:creationId xmlns:a16="http://schemas.microsoft.com/office/drawing/2014/main" id="{5F2FD577-3100-475C-8E94-9D031F7F7023}"/>
                </a:ext>
              </a:extLst>
            </p:cNvPr>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8816" name="Group 172">
            <a:extLst>
              <a:ext uri="{FF2B5EF4-FFF2-40B4-BE49-F238E27FC236}">
                <a16:creationId xmlns:a16="http://schemas.microsoft.com/office/drawing/2014/main" id="{3F8F85A0-F27D-401E-8232-7D11B3B92CF8}"/>
              </a:ext>
            </a:extLst>
          </p:cNvPr>
          <p:cNvGrpSpPr>
            <a:grpSpLocks/>
          </p:cNvGrpSpPr>
          <p:nvPr/>
        </p:nvGrpSpPr>
        <p:grpSpPr bwMode="auto">
          <a:xfrm>
            <a:off x="5068888" y="5070475"/>
            <a:ext cx="525462" cy="557213"/>
            <a:chOff x="-44" y="1473"/>
            <a:chExt cx="981" cy="1105"/>
          </a:xfrm>
        </p:grpSpPr>
        <p:pic>
          <p:nvPicPr>
            <p:cNvPr id="118859" name="Picture 173" descr="desktop_computer_stylized_medium">
              <a:extLst>
                <a:ext uri="{FF2B5EF4-FFF2-40B4-BE49-F238E27FC236}">
                  <a16:creationId xmlns:a16="http://schemas.microsoft.com/office/drawing/2014/main" id="{A07A184E-1EE3-4CF3-B673-0923F03779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860" name="Freeform 174">
              <a:extLst>
                <a:ext uri="{FF2B5EF4-FFF2-40B4-BE49-F238E27FC236}">
                  <a16:creationId xmlns:a16="http://schemas.microsoft.com/office/drawing/2014/main" id="{49084634-DCA4-4852-B05A-F9213CCC6B0C}"/>
                </a:ext>
              </a:extLst>
            </p:cNvPr>
            <p:cNvSpPr>
              <a:spLocks/>
            </p:cNvSpPr>
            <p:nvPr/>
          </p:nvSpPr>
          <p:spPr bwMode="auto">
            <a:xfrm flipH="1">
              <a:off x="374" y="1579"/>
              <a:ext cx="477" cy="506"/>
            </a:xfrm>
            <a:custGeom>
              <a:avLst/>
              <a:gdLst>
                <a:gd name="T0" fmla="*/ 0 w 356"/>
                <a:gd name="T1" fmla="*/ 0 h 368"/>
                <a:gd name="T2" fmla="*/ 2147483646 w 356"/>
                <a:gd name="T3" fmla="*/ 2147483646 h 368"/>
                <a:gd name="T4" fmla="*/ 2147483646 w 356"/>
                <a:gd name="T5" fmla="*/ 2147483646 h 368"/>
                <a:gd name="T6" fmla="*/ 2147483646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18817" name="Group 340">
            <a:extLst>
              <a:ext uri="{FF2B5EF4-FFF2-40B4-BE49-F238E27FC236}">
                <a16:creationId xmlns:a16="http://schemas.microsoft.com/office/drawing/2014/main" id="{8DB516BC-78EB-4F8E-9773-DF79ADC5548A}"/>
              </a:ext>
            </a:extLst>
          </p:cNvPr>
          <p:cNvGrpSpPr>
            <a:grpSpLocks/>
          </p:cNvGrpSpPr>
          <p:nvPr/>
        </p:nvGrpSpPr>
        <p:grpSpPr bwMode="auto">
          <a:xfrm>
            <a:off x="5580063" y="5092700"/>
            <a:ext cx="525462" cy="557213"/>
            <a:chOff x="-44" y="1473"/>
            <a:chExt cx="981" cy="1105"/>
          </a:xfrm>
        </p:grpSpPr>
        <p:pic>
          <p:nvPicPr>
            <p:cNvPr id="118857" name="Picture 341" descr="desktop_computer_stylized_medium">
              <a:extLst>
                <a:ext uri="{FF2B5EF4-FFF2-40B4-BE49-F238E27FC236}">
                  <a16:creationId xmlns:a16="http://schemas.microsoft.com/office/drawing/2014/main" id="{41E7F289-796C-4310-866E-5DFA46650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858" name="Freeform 342">
              <a:extLst>
                <a:ext uri="{FF2B5EF4-FFF2-40B4-BE49-F238E27FC236}">
                  <a16:creationId xmlns:a16="http://schemas.microsoft.com/office/drawing/2014/main" id="{D88096CE-FB23-4463-84C8-B988AFB53484}"/>
                </a:ext>
              </a:extLst>
            </p:cNvPr>
            <p:cNvSpPr>
              <a:spLocks/>
            </p:cNvSpPr>
            <p:nvPr/>
          </p:nvSpPr>
          <p:spPr bwMode="auto">
            <a:xfrm flipH="1">
              <a:off x="374" y="1579"/>
              <a:ext cx="477" cy="506"/>
            </a:xfrm>
            <a:custGeom>
              <a:avLst/>
              <a:gdLst>
                <a:gd name="T0" fmla="*/ 0 w 356"/>
                <a:gd name="T1" fmla="*/ 0 h 368"/>
                <a:gd name="T2" fmla="*/ 2147483646 w 356"/>
                <a:gd name="T3" fmla="*/ 2147483646 h 368"/>
                <a:gd name="T4" fmla="*/ 2147483646 w 356"/>
                <a:gd name="T5" fmla="*/ 2147483646 h 368"/>
                <a:gd name="T6" fmla="*/ 2147483646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18818" name="Group 343">
            <a:extLst>
              <a:ext uri="{FF2B5EF4-FFF2-40B4-BE49-F238E27FC236}">
                <a16:creationId xmlns:a16="http://schemas.microsoft.com/office/drawing/2014/main" id="{DA25B90A-CAD2-4050-B080-9E788FC64F0B}"/>
              </a:ext>
            </a:extLst>
          </p:cNvPr>
          <p:cNvGrpSpPr>
            <a:grpSpLocks/>
          </p:cNvGrpSpPr>
          <p:nvPr/>
        </p:nvGrpSpPr>
        <p:grpSpPr bwMode="auto">
          <a:xfrm>
            <a:off x="6103938" y="5081588"/>
            <a:ext cx="525462" cy="557212"/>
            <a:chOff x="-44" y="1473"/>
            <a:chExt cx="981" cy="1105"/>
          </a:xfrm>
        </p:grpSpPr>
        <p:pic>
          <p:nvPicPr>
            <p:cNvPr id="118855" name="Picture 344" descr="desktop_computer_stylized_medium">
              <a:extLst>
                <a:ext uri="{FF2B5EF4-FFF2-40B4-BE49-F238E27FC236}">
                  <a16:creationId xmlns:a16="http://schemas.microsoft.com/office/drawing/2014/main" id="{C9C36F50-9DD3-4305-AE2F-23607074E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856" name="Freeform 345">
              <a:extLst>
                <a:ext uri="{FF2B5EF4-FFF2-40B4-BE49-F238E27FC236}">
                  <a16:creationId xmlns:a16="http://schemas.microsoft.com/office/drawing/2014/main" id="{F920C442-36D3-4B07-9136-FFC0DC5748D9}"/>
                </a:ext>
              </a:extLst>
            </p:cNvPr>
            <p:cNvSpPr>
              <a:spLocks/>
            </p:cNvSpPr>
            <p:nvPr/>
          </p:nvSpPr>
          <p:spPr bwMode="auto">
            <a:xfrm flipH="1">
              <a:off x="374" y="1579"/>
              <a:ext cx="477" cy="506"/>
            </a:xfrm>
            <a:custGeom>
              <a:avLst/>
              <a:gdLst>
                <a:gd name="T0" fmla="*/ 0 w 356"/>
                <a:gd name="T1" fmla="*/ 0 h 368"/>
                <a:gd name="T2" fmla="*/ 2147483646 w 356"/>
                <a:gd name="T3" fmla="*/ 2147483646 h 368"/>
                <a:gd name="T4" fmla="*/ 2147483646 w 356"/>
                <a:gd name="T5" fmla="*/ 2147483646 h 368"/>
                <a:gd name="T6" fmla="*/ 2147483646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60509" name="Group 308">
            <a:extLst>
              <a:ext uri="{FF2B5EF4-FFF2-40B4-BE49-F238E27FC236}">
                <a16:creationId xmlns:a16="http://schemas.microsoft.com/office/drawing/2014/main" id="{22D167EE-8666-419B-8F3E-BF49A20D508A}"/>
              </a:ext>
            </a:extLst>
          </p:cNvPr>
          <p:cNvGrpSpPr>
            <a:grpSpLocks/>
          </p:cNvGrpSpPr>
          <p:nvPr/>
        </p:nvGrpSpPr>
        <p:grpSpPr bwMode="auto">
          <a:xfrm>
            <a:off x="6719888" y="4941888"/>
            <a:ext cx="1860550" cy="809625"/>
            <a:chOff x="4217" y="3611"/>
            <a:chExt cx="1172" cy="510"/>
          </a:xfrm>
        </p:grpSpPr>
        <p:sp>
          <p:nvSpPr>
            <p:cNvPr id="118853" name="Rectangle 307">
              <a:extLst>
                <a:ext uri="{FF2B5EF4-FFF2-40B4-BE49-F238E27FC236}">
                  <a16:creationId xmlns:a16="http://schemas.microsoft.com/office/drawing/2014/main" id="{818BBE27-F3E1-489D-98B9-7B67ADD66C96}"/>
                </a:ext>
              </a:extLst>
            </p:cNvPr>
            <p:cNvSpPr>
              <a:spLocks noChangeArrowheads="1"/>
            </p:cNvSpPr>
            <p:nvPr/>
          </p:nvSpPr>
          <p:spPr bwMode="auto">
            <a:xfrm>
              <a:off x="4217" y="3611"/>
              <a:ext cx="329" cy="473"/>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54" name="Text Box 97">
              <a:extLst>
                <a:ext uri="{FF2B5EF4-FFF2-40B4-BE49-F238E27FC236}">
                  <a16:creationId xmlns:a16="http://schemas.microsoft.com/office/drawing/2014/main" id="{5461DFD9-1C12-4089-8BE6-601CA9F1F010}"/>
                </a:ext>
              </a:extLst>
            </p:cNvPr>
            <p:cNvSpPr txBox="1">
              <a:spLocks noChangeArrowheads="1"/>
            </p:cNvSpPr>
            <p:nvPr/>
          </p:nvSpPr>
          <p:spPr bwMode="auto">
            <a:xfrm>
              <a:off x="4561" y="3717"/>
              <a:ext cx="82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90000"/>
                </a:lnSpc>
                <a:spcBef>
                  <a:spcPct val="0"/>
                </a:spcBef>
                <a:buClrTx/>
                <a:buSzTx/>
                <a:buFontTx/>
                <a:buNone/>
              </a:pPr>
              <a:r>
                <a:rPr lang="en-US" altLang="en-US" sz="2000">
                  <a:solidFill>
                    <a:srgbClr val="CC0000"/>
                  </a:solidFill>
                  <a:latin typeface="Arial" panose="020B0604020202020204" pitchFamily="34" charset="0"/>
                </a:rPr>
                <a:t>local web </a:t>
              </a:r>
            </a:p>
            <a:p>
              <a:pPr algn="ctr">
                <a:lnSpc>
                  <a:spcPct val="90000"/>
                </a:lnSpc>
                <a:spcBef>
                  <a:spcPct val="0"/>
                </a:spcBef>
                <a:buClrTx/>
                <a:buSzTx/>
                <a:buFontTx/>
                <a:buNone/>
              </a:pPr>
              <a:r>
                <a:rPr lang="en-US" altLang="en-US" sz="2000">
                  <a:solidFill>
                    <a:srgbClr val="CC0000"/>
                  </a:solidFill>
                  <a:latin typeface="Arial" panose="020B0604020202020204" pitchFamily="34" charset="0"/>
                </a:rPr>
                <a:t>cache</a:t>
              </a:r>
            </a:p>
          </p:txBody>
        </p:sp>
      </p:grpSp>
      <p:grpSp>
        <p:nvGrpSpPr>
          <p:cNvPr id="118820" name="Group 307">
            <a:extLst>
              <a:ext uri="{FF2B5EF4-FFF2-40B4-BE49-F238E27FC236}">
                <a16:creationId xmlns:a16="http://schemas.microsoft.com/office/drawing/2014/main" id="{B493D762-586A-4938-BC0D-CB870E4420E7}"/>
              </a:ext>
            </a:extLst>
          </p:cNvPr>
          <p:cNvGrpSpPr>
            <a:grpSpLocks/>
          </p:cNvGrpSpPr>
          <p:nvPr/>
        </p:nvGrpSpPr>
        <p:grpSpPr bwMode="auto">
          <a:xfrm>
            <a:off x="6784975" y="5027613"/>
            <a:ext cx="377825" cy="576262"/>
            <a:chOff x="4140" y="429"/>
            <a:chExt cx="1425" cy="2396"/>
          </a:xfrm>
        </p:grpSpPr>
        <p:sp>
          <p:nvSpPr>
            <p:cNvPr id="118821" name="Freeform 308">
              <a:extLst>
                <a:ext uri="{FF2B5EF4-FFF2-40B4-BE49-F238E27FC236}">
                  <a16:creationId xmlns:a16="http://schemas.microsoft.com/office/drawing/2014/main" id="{758C2644-EA35-4C9B-968D-07A5DE11AA9C}"/>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822" name="Rectangle 309">
              <a:extLst>
                <a:ext uri="{FF2B5EF4-FFF2-40B4-BE49-F238E27FC236}">
                  <a16:creationId xmlns:a16="http://schemas.microsoft.com/office/drawing/2014/main" id="{7D99A6E7-A13D-44D7-A8CD-82534E1C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23" name="Freeform 310">
              <a:extLst>
                <a:ext uri="{FF2B5EF4-FFF2-40B4-BE49-F238E27FC236}">
                  <a16:creationId xmlns:a16="http://schemas.microsoft.com/office/drawing/2014/main" id="{6BD42A08-E97D-4CD5-AE6A-CA62184F9ED5}"/>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824" name="Freeform 311">
              <a:extLst>
                <a:ext uri="{FF2B5EF4-FFF2-40B4-BE49-F238E27FC236}">
                  <a16:creationId xmlns:a16="http://schemas.microsoft.com/office/drawing/2014/main" id="{7DC54424-667E-40F9-8280-CABC19B39791}"/>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825" name="Rectangle 312">
              <a:extLst>
                <a:ext uri="{FF2B5EF4-FFF2-40B4-BE49-F238E27FC236}">
                  <a16:creationId xmlns:a16="http://schemas.microsoft.com/office/drawing/2014/main" id="{6F2F36E7-85D2-4D50-97D2-A3D381110C1A}"/>
                </a:ext>
              </a:extLst>
            </p:cNvPr>
            <p:cNvSpPr>
              <a:spLocks noChangeArrowheads="1"/>
            </p:cNvSpPr>
            <p:nvPr/>
          </p:nvSpPr>
          <p:spPr bwMode="auto">
            <a:xfrm>
              <a:off x="4212" y="693"/>
              <a:ext cx="599"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8826" name="Group 313">
              <a:extLst>
                <a:ext uri="{FF2B5EF4-FFF2-40B4-BE49-F238E27FC236}">
                  <a16:creationId xmlns:a16="http://schemas.microsoft.com/office/drawing/2014/main" id="{10FEE648-C15C-402A-90F4-B1B02B45D2A4}"/>
                </a:ext>
              </a:extLst>
            </p:cNvPr>
            <p:cNvGrpSpPr>
              <a:grpSpLocks/>
            </p:cNvGrpSpPr>
            <p:nvPr/>
          </p:nvGrpSpPr>
          <p:grpSpPr bwMode="auto">
            <a:xfrm>
              <a:off x="4749" y="668"/>
              <a:ext cx="581" cy="145"/>
              <a:chOff x="614" y="2568"/>
              <a:chExt cx="725" cy="139"/>
            </a:xfrm>
          </p:grpSpPr>
          <p:sp>
            <p:nvSpPr>
              <p:cNvPr id="118851" name="AutoShape 314">
                <a:extLst>
                  <a:ext uri="{FF2B5EF4-FFF2-40B4-BE49-F238E27FC236}">
                    <a16:creationId xmlns:a16="http://schemas.microsoft.com/office/drawing/2014/main" id="{3E87AAA6-1CBE-4BAB-ABB1-BEC484BD2802}"/>
                  </a:ext>
                </a:extLst>
              </p:cNvPr>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52" name="AutoShape 315">
                <a:extLst>
                  <a:ext uri="{FF2B5EF4-FFF2-40B4-BE49-F238E27FC236}">
                    <a16:creationId xmlns:a16="http://schemas.microsoft.com/office/drawing/2014/main" id="{48263F0F-96D7-47EF-B58F-273D4B7EE18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8827" name="Rectangle 316">
              <a:extLst>
                <a:ext uri="{FF2B5EF4-FFF2-40B4-BE49-F238E27FC236}">
                  <a16:creationId xmlns:a16="http://schemas.microsoft.com/office/drawing/2014/main" id="{4712A985-FDF0-49A8-AD86-D7BBDB6624F1}"/>
                </a:ext>
              </a:extLst>
            </p:cNvPr>
            <p:cNvSpPr>
              <a:spLocks noChangeArrowheads="1"/>
            </p:cNvSpPr>
            <p:nvPr/>
          </p:nvSpPr>
          <p:spPr bwMode="auto">
            <a:xfrm>
              <a:off x="4224" y="1016"/>
              <a:ext cx="599" cy="53"/>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8828" name="Group 317">
              <a:extLst>
                <a:ext uri="{FF2B5EF4-FFF2-40B4-BE49-F238E27FC236}">
                  <a16:creationId xmlns:a16="http://schemas.microsoft.com/office/drawing/2014/main" id="{178E493E-698A-4F13-9ECB-3BF7CE6040BE}"/>
                </a:ext>
              </a:extLst>
            </p:cNvPr>
            <p:cNvGrpSpPr>
              <a:grpSpLocks/>
            </p:cNvGrpSpPr>
            <p:nvPr/>
          </p:nvGrpSpPr>
          <p:grpSpPr bwMode="auto">
            <a:xfrm>
              <a:off x="4747" y="994"/>
              <a:ext cx="581" cy="134"/>
              <a:chOff x="614" y="2568"/>
              <a:chExt cx="725" cy="139"/>
            </a:xfrm>
          </p:grpSpPr>
          <p:sp>
            <p:nvSpPr>
              <p:cNvPr id="118849" name="AutoShape 318">
                <a:extLst>
                  <a:ext uri="{FF2B5EF4-FFF2-40B4-BE49-F238E27FC236}">
                    <a16:creationId xmlns:a16="http://schemas.microsoft.com/office/drawing/2014/main" id="{55A105A0-A668-4E81-996B-FFDF2A3AA941}"/>
                  </a:ext>
                </a:extLst>
              </p:cNvPr>
              <p:cNvSpPr>
                <a:spLocks noChangeArrowheads="1"/>
              </p:cNvSpPr>
              <p:nvPr/>
            </p:nvSpPr>
            <p:spPr bwMode="auto">
              <a:xfrm>
                <a:off x="611" y="2571"/>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50" name="AutoShape 319">
                <a:extLst>
                  <a:ext uri="{FF2B5EF4-FFF2-40B4-BE49-F238E27FC236}">
                    <a16:creationId xmlns:a16="http://schemas.microsoft.com/office/drawing/2014/main" id="{57AD60A2-053B-4EB7-98A5-F9D0775DFF5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8829" name="Rectangle 320">
              <a:extLst>
                <a:ext uri="{FF2B5EF4-FFF2-40B4-BE49-F238E27FC236}">
                  <a16:creationId xmlns:a16="http://schemas.microsoft.com/office/drawing/2014/main" id="{0C7460D5-9FF7-4987-A92D-CA6E0C589AEB}"/>
                </a:ext>
              </a:extLst>
            </p:cNvPr>
            <p:cNvSpPr>
              <a:spLocks noChangeArrowheads="1"/>
            </p:cNvSpPr>
            <p:nvPr/>
          </p:nvSpPr>
          <p:spPr bwMode="auto">
            <a:xfrm>
              <a:off x="4218" y="1360"/>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30" name="Rectangle 321">
              <a:extLst>
                <a:ext uri="{FF2B5EF4-FFF2-40B4-BE49-F238E27FC236}">
                  <a16:creationId xmlns:a16="http://schemas.microsoft.com/office/drawing/2014/main" id="{215A6490-6D1A-4821-AC6E-5229A5B34039}"/>
                </a:ext>
              </a:extLst>
            </p:cNvPr>
            <p:cNvSpPr>
              <a:spLocks noChangeArrowheads="1"/>
            </p:cNvSpPr>
            <p:nvPr/>
          </p:nvSpPr>
          <p:spPr bwMode="auto">
            <a:xfrm>
              <a:off x="4230" y="1657"/>
              <a:ext cx="593" cy="46"/>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18831" name="Group 322">
              <a:extLst>
                <a:ext uri="{FF2B5EF4-FFF2-40B4-BE49-F238E27FC236}">
                  <a16:creationId xmlns:a16="http://schemas.microsoft.com/office/drawing/2014/main" id="{B80C9DE8-F4D6-4BD4-BD85-25A1E0CBB423}"/>
                </a:ext>
              </a:extLst>
            </p:cNvPr>
            <p:cNvGrpSpPr>
              <a:grpSpLocks/>
            </p:cNvGrpSpPr>
            <p:nvPr/>
          </p:nvGrpSpPr>
          <p:grpSpPr bwMode="auto">
            <a:xfrm>
              <a:off x="4735" y="1627"/>
              <a:ext cx="582" cy="151"/>
              <a:chOff x="614" y="2568"/>
              <a:chExt cx="725" cy="139"/>
            </a:xfrm>
          </p:grpSpPr>
          <p:sp>
            <p:nvSpPr>
              <p:cNvPr id="118847" name="AutoShape 323">
                <a:extLst>
                  <a:ext uri="{FF2B5EF4-FFF2-40B4-BE49-F238E27FC236}">
                    <a16:creationId xmlns:a16="http://schemas.microsoft.com/office/drawing/2014/main" id="{F2D1033F-AEDE-4892-A681-48D1E3C58612}"/>
                  </a:ext>
                </a:extLst>
              </p:cNvPr>
              <p:cNvSpPr>
                <a:spLocks noChangeArrowheads="1"/>
              </p:cNvSpPr>
              <p:nvPr/>
            </p:nvSpPr>
            <p:spPr bwMode="auto">
              <a:xfrm>
                <a:off x="611" y="2571"/>
                <a:ext cx="731"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48" name="AutoShape 324">
                <a:extLst>
                  <a:ext uri="{FF2B5EF4-FFF2-40B4-BE49-F238E27FC236}">
                    <a16:creationId xmlns:a16="http://schemas.microsoft.com/office/drawing/2014/main" id="{8C26B840-5ABF-4978-8E17-A4FE5493F04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8832" name="Freeform 325">
              <a:extLst>
                <a:ext uri="{FF2B5EF4-FFF2-40B4-BE49-F238E27FC236}">
                  <a16:creationId xmlns:a16="http://schemas.microsoft.com/office/drawing/2014/main" id="{B7DEAEA0-16B3-4F15-B93C-18F7A878A6C6}"/>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18833" name="Group 326">
              <a:extLst>
                <a:ext uri="{FF2B5EF4-FFF2-40B4-BE49-F238E27FC236}">
                  <a16:creationId xmlns:a16="http://schemas.microsoft.com/office/drawing/2014/main" id="{FE037F8E-901C-4FEF-9491-CE5C8C1BF954}"/>
                </a:ext>
              </a:extLst>
            </p:cNvPr>
            <p:cNvGrpSpPr>
              <a:grpSpLocks/>
            </p:cNvGrpSpPr>
            <p:nvPr/>
          </p:nvGrpSpPr>
          <p:grpSpPr bwMode="auto">
            <a:xfrm>
              <a:off x="4739" y="1327"/>
              <a:ext cx="582" cy="139"/>
              <a:chOff x="614" y="2568"/>
              <a:chExt cx="725" cy="139"/>
            </a:xfrm>
          </p:grpSpPr>
          <p:sp>
            <p:nvSpPr>
              <p:cNvPr id="118845" name="AutoShape 327">
                <a:extLst>
                  <a:ext uri="{FF2B5EF4-FFF2-40B4-BE49-F238E27FC236}">
                    <a16:creationId xmlns:a16="http://schemas.microsoft.com/office/drawing/2014/main" id="{5DB87EE5-1CE5-4D89-B732-8A45AFDA128D}"/>
                  </a:ext>
                </a:extLst>
              </p:cNvPr>
              <p:cNvSpPr>
                <a:spLocks noChangeArrowheads="1"/>
              </p:cNvSpPr>
              <p:nvPr/>
            </p:nvSpPr>
            <p:spPr bwMode="auto">
              <a:xfrm>
                <a:off x="614" y="2568"/>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46" name="AutoShape 328">
                <a:extLst>
                  <a:ext uri="{FF2B5EF4-FFF2-40B4-BE49-F238E27FC236}">
                    <a16:creationId xmlns:a16="http://schemas.microsoft.com/office/drawing/2014/main" id="{DC13E51D-FD44-40F5-9B21-C589BBF52016}"/>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18834" name="Rectangle 329">
              <a:extLst>
                <a:ext uri="{FF2B5EF4-FFF2-40B4-BE49-F238E27FC236}">
                  <a16:creationId xmlns:a16="http://schemas.microsoft.com/office/drawing/2014/main" id="{BB9F81EC-1DEC-474E-A2D5-81DFFAE9ACBD}"/>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35" name="Freeform 330">
              <a:extLst>
                <a:ext uri="{FF2B5EF4-FFF2-40B4-BE49-F238E27FC236}">
                  <a16:creationId xmlns:a16="http://schemas.microsoft.com/office/drawing/2014/main" id="{648C7F71-EFA1-4104-A90C-31388E9A9267}"/>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836" name="Freeform 331">
              <a:extLst>
                <a:ext uri="{FF2B5EF4-FFF2-40B4-BE49-F238E27FC236}">
                  <a16:creationId xmlns:a16="http://schemas.microsoft.com/office/drawing/2014/main" id="{EB5C411E-100E-48BB-B46C-8DB48F46C9AB}"/>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837" name="Oval 332">
              <a:extLst>
                <a:ext uri="{FF2B5EF4-FFF2-40B4-BE49-F238E27FC236}">
                  <a16:creationId xmlns:a16="http://schemas.microsoft.com/office/drawing/2014/main" id="{0748FEA7-F007-46FC-B5E2-4A2E49B4A3C3}"/>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38" name="Freeform 333">
              <a:extLst>
                <a:ext uri="{FF2B5EF4-FFF2-40B4-BE49-F238E27FC236}">
                  <a16:creationId xmlns:a16="http://schemas.microsoft.com/office/drawing/2014/main" id="{3B8E6256-8804-4053-9DEE-7B9B49CE1F6B}"/>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839" name="AutoShape 334">
              <a:extLst>
                <a:ext uri="{FF2B5EF4-FFF2-40B4-BE49-F238E27FC236}">
                  <a16:creationId xmlns:a16="http://schemas.microsoft.com/office/drawing/2014/main" id="{AFFAA6F1-99C8-4E63-8A62-20E7A17ACFA6}"/>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40" name="AutoShape 335">
              <a:extLst>
                <a:ext uri="{FF2B5EF4-FFF2-40B4-BE49-F238E27FC236}">
                  <a16:creationId xmlns:a16="http://schemas.microsoft.com/office/drawing/2014/main" id="{589F201B-8563-43FF-AC8E-64C84FC878EF}"/>
                </a:ext>
              </a:extLst>
            </p:cNvPr>
            <p:cNvSpPr>
              <a:spLocks noChangeArrowheads="1"/>
            </p:cNvSpPr>
            <p:nvPr/>
          </p:nvSpPr>
          <p:spPr bwMode="auto">
            <a:xfrm>
              <a:off x="4206" y="2713"/>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41" name="Oval 336">
              <a:extLst>
                <a:ext uri="{FF2B5EF4-FFF2-40B4-BE49-F238E27FC236}">
                  <a16:creationId xmlns:a16="http://schemas.microsoft.com/office/drawing/2014/main" id="{28C490B4-3D88-4C79-B2BB-D6DC9F9475DA}"/>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42" name="Oval 337">
              <a:extLst>
                <a:ext uri="{FF2B5EF4-FFF2-40B4-BE49-F238E27FC236}">
                  <a16:creationId xmlns:a16="http://schemas.microsoft.com/office/drawing/2014/main" id="{C0556CDB-43A3-49F2-A4C0-F3DBB6D04174}"/>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18843" name="Oval 338">
              <a:extLst>
                <a:ext uri="{FF2B5EF4-FFF2-40B4-BE49-F238E27FC236}">
                  <a16:creationId xmlns:a16="http://schemas.microsoft.com/office/drawing/2014/main" id="{70094B87-1677-4367-91EF-919B29AF774B}"/>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18844" name="Rectangle 339">
              <a:extLst>
                <a:ext uri="{FF2B5EF4-FFF2-40B4-BE49-F238E27FC236}">
                  <a16:creationId xmlns:a16="http://schemas.microsoft.com/office/drawing/2014/main" id="{F71E63A7-82F3-4071-AE0E-8E91D6FDE633}"/>
                </a:ext>
              </a:extLst>
            </p:cNvPr>
            <p:cNvSpPr>
              <a:spLocks noChangeArrowheads="1"/>
            </p:cNvSpPr>
            <p:nvPr/>
          </p:nvSpPr>
          <p:spPr bwMode="auto">
            <a:xfrm>
              <a:off x="5062" y="1835"/>
              <a:ext cx="84"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9566"/>
                                        </p:tgtEl>
                                        <p:attrNameLst>
                                          <p:attrName>style.visibility</p:attrName>
                                        </p:attrNameLst>
                                      </p:cBhvr>
                                      <p:to>
                                        <p:strVal val="visible"/>
                                      </p:to>
                                    </p:set>
                                    <p:animEffect transition="in" filter="dissolve">
                                      <p:cBhvr>
                                        <p:cTn id="7" dur="500"/>
                                        <p:tgtEl>
                                          <p:spTgt spid="1495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9567"/>
                                        </p:tgtEl>
                                        <p:attrNameLst>
                                          <p:attrName>style.visibility</p:attrName>
                                        </p:attrNameLst>
                                      </p:cBhvr>
                                      <p:to>
                                        <p:strVal val="visible"/>
                                      </p:to>
                                    </p:set>
                                    <p:animEffect transition="in" filter="dissolve">
                                      <p:cBhvr>
                                        <p:cTn id="12" dur="500"/>
                                        <p:tgtEl>
                                          <p:spTgt spid="149567"/>
                                        </p:tgtEl>
                                      </p:cBhvr>
                                    </p:animEffect>
                                  </p:childTnLst>
                                </p:cTn>
                              </p:par>
                              <p:par>
                                <p:cTn id="13" presetID="9" presetClass="entr" presetSubtype="0" fill="hold" nodeType="withEffect">
                                  <p:stCondLst>
                                    <p:cond delay="0"/>
                                  </p:stCondLst>
                                  <p:childTnLst>
                                    <p:set>
                                      <p:cBhvr>
                                        <p:cTn id="14" dur="1" fill="hold">
                                          <p:stCondLst>
                                            <p:cond delay="0"/>
                                          </p:stCondLst>
                                        </p:cTn>
                                        <p:tgtEl>
                                          <p:spTgt spid="60509"/>
                                        </p:tgtEl>
                                        <p:attrNameLst>
                                          <p:attrName>style.visibility</p:attrName>
                                        </p:attrNameLst>
                                      </p:cBhvr>
                                      <p:to>
                                        <p:strVal val="visible"/>
                                      </p:to>
                                    </p:set>
                                    <p:animEffect transition="in" filter="dissolve">
                                      <p:cBhvr>
                                        <p:cTn id="15" dur="500"/>
                                        <p:tgtEl>
                                          <p:spTgt spid="60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66" grpId="0"/>
      <p:bldP spid="14956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a:extLst>
              <a:ext uri="{FF2B5EF4-FFF2-40B4-BE49-F238E27FC236}">
                <a16:creationId xmlns:a16="http://schemas.microsoft.com/office/drawing/2014/main" id="{917CF5BE-0CAF-46D9-B3AA-7798C217CBB6}"/>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20834" name="Rectangle 8">
            <a:extLst>
              <a:ext uri="{FF2B5EF4-FFF2-40B4-BE49-F238E27FC236}">
                <a16:creationId xmlns:a16="http://schemas.microsoft.com/office/drawing/2014/main" id="{4CA428AC-A283-40EF-8228-D693191FD5F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66D3B640-40B2-4602-999E-4422D9168701}" type="slidenum">
              <a:rPr lang="en-US" altLang="en-US" sz="1200" smtClean="0">
                <a:latin typeface="Tahoma" panose="020B0604030504040204" pitchFamily="34" charset="0"/>
              </a:rPr>
              <a:pPr>
                <a:lnSpc>
                  <a:spcPct val="100000"/>
                </a:lnSpc>
                <a:spcBef>
                  <a:spcPct val="0"/>
                </a:spcBef>
                <a:buClrTx/>
                <a:buSzTx/>
                <a:buFontTx/>
                <a:buNone/>
              </a:pPr>
              <a:t>45</a:t>
            </a:fld>
            <a:endParaRPr lang="en-US" altLang="en-US" sz="1200">
              <a:latin typeface="Tahoma" panose="020B0604030504040204" pitchFamily="34" charset="0"/>
            </a:endParaRPr>
          </a:p>
        </p:txBody>
      </p:sp>
      <p:sp>
        <p:nvSpPr>
          <p:cNvPr id="120835" name="Rectangle 2">
            <a:extLst>
              <a:ext uri="{FF2B5EF4-FFF2-40B4-BE49-F238E27FC236}">
                <a16:creationId xmlns:a16="http://schemas.microsoft.com/office/drawing/2014/main" id="{39A78F17-9D72-4711-914F-71E94998819E}"/>
              </a:ext>
            </a:extLst>
          </p:cNvPr>
          <p:cNvSpPr>
            <a:spLocks noGrp="1" noChangeArrowheads="1"/>
          </p:cNvSpPr>
          <p:nvPr>
            <p:ph type="title"/>
          </p:nvPr>
        </p:nvSpPr>
        <p:spPr>
          <a:xfrm>
            <a:off x="287338" y="193675"/>
            <a:ext cx="7962900" cy="739775"/>
          </a:xfrm>
        </p:spPr>
        <p:txBody>
          <a:bodyPr/>
          <a:lstStyle/>
          <a:p>
            <a:r>
              <a:rPr lang="en-US" altLang="en-US" sz="3600">
                <a:ea typeface="ＭＳ Ｐゴシック" panose="020B0600070205080204" pitchFamily="34" charset="-128"/>
              </a:rPr>
              <a:t>Conditional GET </a:t>
            </a:r>
            <a:endParaRPr lang="en-US" altLang="en-US">
              <a:ea typeface="ＭＳ Ｐゴシック" panose="020B0600070205080204" pitchFamily="34" charset="-128"/>
            </a:endParaRPr>
          </a:p>
        </p:txBody>
      </p:sp>
      <p:sp>
        <p:nvSpPr>
          <p:cNvPr id="120836" name="Rectangle 3">
            <a:extLst>
              <a:ext uri="{FF2B5EF4-FFF2-40B4-BE49-F238E27FC236}">
                <a16:creationId xmlns:a16="http://schemas.microsoft.com/office/drawing/2014/main" id="{E0D662E7-79FB-4AAF-B39B-1082DFC9A473}"/>
              </a:ext>
            </a:extLst>
          </p:cNvPr>
          <p:cNvSpPr>
            <a:spLocks noGrp="1" noChangeArrowheads="1"/>
          </p:cNvSpPr>
          <p:nvPr>
            <p:ph type="body" sz="half" idx="1"/>
          </p:nvPr>
        </p:nvSpPr>
        <p:spPr>
          <a:xfrm>
            <a:off x="644525" y="1295400"/>
            <a:ext cx="7707313" cy="5132388"/>
          </a:xfrm>
        </p:spPr>
        <p:txBody>
          <a:bodyPr/>
          <a:lstStyle/>
          <a:p>
            <a:r>
              <a:rPr lang="en-US" altLang="en-US" sz="2400" i="1">
                <a:solidFill>
                  <a:srgbClr val="CC0000"/>
                </a:solidFill>
                <a:ea typeface="ＭＳ Ｐゴシック" panose="020B0600070205080204" pitchFamily="34" charset="-128"/>
              </a:rPr>
              <a:t>Goal:</a:t>
            </a:r>
            <a:r>
              <a:rPr lang="en-US" altLang="en-US" sz="2400">
                <a:ea typeface="ＭＳ Ｐゴシック" panose="020B0600070205080204" pitchFamily="34" charset="-128"/>
              </a:rPr>
              <a:t> don</a:t>
            </a:r>
            <a:r>
              <a:rPr lang="ja-JP" altLang="en-US" sz="2400">
                <a:ea typeface="ＭＳ Ｐゴシック" panose="020B0600070205080204" pitchFamily="34" charset="-128"/>
              </a:rPr>
              <a:t>’</a:t>
            </a:r>
            <a:r>
              <a:rPr lang="en-US" altLang="ja-JP" sz="2400">
                <a:ea typeface="ＭＳ Ｐゴシック" panose="020B0600070205080204" pitchFamily="34" charset="-128"/>
              </a:rPr>
              <a:t>t send object if cache has up-to-date cached version</a:t>
            </a:r>
          </a:p>
          <a:p>
            <a:pPr lvl="1"/>
            <a:r>
              <a:rPr lang="en-US" altLang="en-US" sz="2000">
                <a:ea typeface="ＭＳ Ｐゴシック" panose="020B0600070205080204" pitchFamily="34" charset="-128"/>
              </a:rPr>
              <a:t>no object transmission delay</a:t>
            </a:r>
          </a:p>
          <a:p>
            <a:pPr lvl="1"/>
            <a:r>
              <a:rPr lang="en-US" altLang="en-US" sz="2000">
                <a:ea typeface="ＭＳ Ｐゴシック" panose="020B0600070205080204" pitchFamily="34" charset="-128"/>
              </a:rPr>
              <a:t>lower link utilization</a:t>
            </a:r>
          </a:p>
          <a:p>
            <a:pPr lvl="1">
              <a:buFont typeface="Wingdings" panose="05000000000000000000" pitchFamily="2" charset="2"/>
              <a:buNone/>
            </a:pPr>
            <a:endParaRPr lang="en-US" altLang="en-US" sz="2000">
              <a:ea typeface="ＭＳ Ｐゴシック" panose="020B0600070205080204" pitchFamily="34" charset="-128"/>
            </a:endParaRPr>
          </a:p>
          <a:p>
            <a:r>
              <a:rPr lang="en-US" altLang="en-US" sz="2400">
                <a:ea typeface="ＭＳ Ｐゴシック" panose="020B0600070205080204" pitchFamily="34" charset="-128"/>
              </a:rPr>
              <a:t>Use the Conditional GET message to verify with original server that the cached objects are up to date. </a:t>
            </a:r>
          </a:p>
          <a:p>
            <a:pPr lvl="1"/>
            <a:r>
              <a:rPr lang="en-US" altLang="en-US" sz="2000">
                <a:ea typeface="ＭＳ Ｐゴシック" panose="020B0600070205080204" pitchFamily="34" charset="-128"/>
              </a:rPr>
              <a:t>GET method</a:t>
            </a:r>
          </a:p>
          <a:p>
            <a:pPr lvl="1"/>
            <a:r>
              <a:rPr lang="en-US" altLang="en-US" sz="2000" b="1">
                <a:latin typeface="Courier New" panose="02070309020205020404" pitchFamily="49" charset="0"/>
                <a:ea typeface="ＭＳ Ｐゴシック" panose="020B0600070205080204" pitchFamily="34" charset="-128"/>
              </a:rPr>
              <a:t>If-modified-since: &lt;date&gt;</a:t>
            </a:r>
          </a:p>
        </p:txBody>
      </p:sp>
      <p:pic>
        <p:nvPicPr>
          <p:cNvPr id="120837" name="Picture 32" descr="underline_base">
            <a:extLst>
              <a:ext uri="{FF2B5EF4-FFF2-40B4-BE49-F238E27FC236}">
                <a16:creationId xmlns:a16="http://schemas.microsoft.com/office/drawing/2014/main" id="{40981C73-442B-4919-B426-C5EF2F5E503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762000"/>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4B768F99-DE39-4AA7-81F4-D899B28A141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22882" name="Rectangle 8">
            <a:extLst>
              <a:ext uri="{FF2B5EF4-FFF2-40B4-BE49-F238E27FC236}">
                <a16:creationId xmlns:a16="http://schemas.microsoft.com/office/drawing/2014/main" id="{1CDF7009-77FD-4856-A3B7-7DBEADEB01B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BBFAF526-145B-4A81-BD05-3E455160A361}" type="slidenum">
              <a:rPr lang="en-US" altLang="en-US" sz="1200" smtClean="0">
                <a:latin typeface="Tahoma" panose="020B0604030504040204" pitchFamily="34" charset="0"/>
              </a:rPr>
              <a:pPr>
                <a:lnSpc>
                  <a:spcPct val="100000"/>
                </a:lnSpc>
                <a:spcBef>
                  <a:spcPct val="0"/>
                </a:spcBef>
                <a:buClrTx/>
                <a:buSzTx/>
                <a:buFontTx/>
                <a:buNone/>
              </a:pPr>
              <a:t>46</a:t>
            </a:fld>
            <a:endParaRPr lang="en-US" altLang="en-US" sz="1200">
              <a:latin typeface="Tahoma" panose="020B0604030504040204" pitchFamily="34" charset="0"/>
            </a:endParaRPr>
          </a:p>
        </p:txBody>
      </p:sp>
      <p:sp>
        <p:nvSpPr>
          <p:cNvPr id="122883" name="Rectangle 2">
            <a:extLst>
              <a:ext uri="{FF2B5EF4-FFF2-40B4-BE49-F238E27FC236}">
                <a16:creationId xmlns:a16="http://schemas.microsoft.com/office/drawing/2014/main" id="{B0E1370C-5C79-43D5-A3AC-C1AD864CD0A8}"/>
              </a:ext>
            </a:extLst>
          </p:cNvPr>
          <p:cNvSpPr>
            <a:spLocks noGrp="1" noChangeArrowheads="1"/>
          </p:cNvSpPr>
          <p:nvPr>
            <p:ph type="title"/>
          </p:nvPr>
        </p:nvSpPr>
        <p:spPr>
          <a:xfrm>
            <a:off x="287338" y="193675"/>
            <a:ext cx="7962900" cy="739775"/>
          </a:xfrm>
        </p:spPr>
        <p:txBody>
          <a:bodyPr/>
          <a:lstStyle/>
          <a:p>
            <a:r>
              <a:rPr lang="en-US" altLang="en-US" sz="3600">
                <a:ea typeface="ＭＳ Ｐゴシック" panose="020B0600070205080204" pitchFamily="34" charset="-128"/>
              </a:rPr>
              <a:t>Conditional GET </a:t>
            </a:r>
            <a:endParaRPr lang="en-US" altLang="en-US">
              <a:ea typeface="ＭＳ Ｐゴシック" panose="020B0600070205080204" pitchFamily="34" charset="-128"/>
            </a:endParaRPr>
          </a:p>
        </p:txBody>
      </p:sp>
      <p:sp>
        <p:nvSpPr>
          <p:cNvPr id="122884" name="Rectangle 3">
            <a:extLst>
              <a:ext uri="{FF2B5EF4-FFF2-40B4-BE49-F238E27FC236}">
                <a16:creationId xmlns:a16="http://schemas.microsoft.com/office/drawing/2014/main" id="{B4ADCB11-820F-4F9C-8CC5-E6A723566A1C}"/>
              </a:ext>
            </a:extLst>
          </p:cNvPr>
          <p:cNvSpPr>
            <a:spLocks noGrp="1" noChangeArrowheads="1"/>
          </p:cNvSpPr>
          <p:nvPr>
            <p:ph type="body" sz="half" idx="1"/>
          </p:nvPr>
        </p:nvSpPr>
        <p:spPr>
          <a:xfrm>
            <a:off x="268288" y="1403350"/>
            <a:ext cx="3743325" cy="5132388"/>
          </a:xfrm>
        </p:spPr>
        <p:txBody>
          <a:bodyPr/>
          <a:lstStyle/>
          <a:p>
            <a:r>
              <a:rPr lang="en-US" altLang="en-US" sz="2400" i="1">
                <a:ea typeface="ＭＳ Ｐゴシック" panose="020B0600070205080204" pitchFamily="34" charset="-128"/>
              </a:rPr>
              <a:t>cache:</a:t>
            </a:r>
            <a:r>
              <a:rPr lang="en-US" altLang="en-US" sz="2400">
                <a:ea typeface="ＭＳ Ｐゴシック" panose="020B0600070205080204" pitchFamily="34" charset="-128"/>
              </a:rPr>
              <a:t> specify date of cached copy in HTTP request</a:t>
            </a:r>
          </a:p>
          <a:p>
            <a:pPr lvl="1">
              <a:buFont typeface="Wingdings" panose="05000000000000000000" pitchFamily="2" charset="2"/>
              <a:buNone/>
            </a:pPr>
            <a:r>
              <a:rPr lang="en-US" altLang="en-US" sz="2000" b="1">
                <a:latin typeface="Courier New" panose="02070309020205020404" pitchFamily="49" charset="0"/>
                <a:ea typeface="ＭＳ Ｐゴシック" panose="020B0600070205080204" pitchFamily="34" charset="-128"/>
              </a:rPr>
              <a:t>If-modified-since: &lt;date&gt;</a:t>
            </a:r>
          </a:p>
          <a:p>
            <a:r>
              <a:rPr lang="en-US" altLang="en-US" sz="2400" i="1">
                <a:ea typeface="ＭＳ Ｐゴシック" panose="020B0600070205080204" pitchFamily="34" charset="-128"/>
              </a:rPr>
              <a:t>server:</a:t>
            </a:r>
            <a:r>
              <a:rPr lang="en-US" altLang="en-US" sz="2400">
                <a:ea typeface="ＭＳ Ｐゴシック" panose="020B0600070205080204" pitchFamily="34" charset="-128"/>
              </a:rPr>
              <a:t> response contains no object if cached copy is up-to-date: </a:t>
            </a:r>
          </a:p>
          <a:p>
            <a:pPr lvl="1">
              <a:buFont typeface="Wingdings" panose="05000000000000000000" pitchFamily="2" charset="2"/>
              <a:buNone/>
            </a:pPr>
            <a:r>
              <a:rPr lang="en-US" altLang="en-US" sz="2000" b="1">
                <a:latin typeface="Courier New" panose="02070309020205020404" pitchFamily="49" charset="0"/>
                <a:ea typeface="ＭＳ Ｐゴシック" panose="020B0600070205080204" pitchFamily="34" charset="-128"/>
              </a:rPr>
              <a:t>HTTP/1.0 304 Not Modified</a:t>
            </a:r>
            <a:endParaRPr lang="en-US" altLang="en-US">
              <a:ea typeface="ＭＳ Ｐゴシック" panose="020B0600070205080204" pitchFamily="34" charset="-128"/>
            </a:endParaRPr>
          </a:p>
        </p:txBody>
      </p:sp>
      <p:sp>
        <p:nvSpPr>
          <p:cNvPr id="67590" name="Line 4">
            <a:extLst>
              <a:ext uri="{FF2B5EF4-FFF2-40B4-BE49-F238E27FC236}">
                <a16:creationId xmlns:a16="http://schemas.microsoft.com/office/drawing/2014/main" id="{3D9E51BF-4C3E-489E-8DEB-222050FA06A3}"/>
              </a:ext>
            </a:extLst>
          </p:cNvPr>
          <p:cNvSpPr>
            <a:spLocks noChangeShapeType="1"/>
          </p:cNvSpPr>
          <p:nvPr/>
        </p:nvSpPr>
        <p:spPr bwMode="auto">
          <a:xfrm>
            <a:off x="4521200" y="2114550"/>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7593" name="Text Box 8">
            <a:extLst>
              <a:ext uri="{FF2B5EF4-FFF2-40B4-BE49-F238E27FC236}">
                <a16:creationId xmlns:a16="http://schemas.microsoft.com/office/drawing/2014/main" id="{9C973B31-1943-4A18-BB09-D66C11680932}"/>
              </a:ext>
            </a:extLst>
          </p:cNvPr>
          <p:cNvSpPr txBox="1">
            <a:spLocks noChangeArrowheads="1"/>
          </p:cNvSpPr>
          <p:nvPr/>
        </p:nvSpPr>
        <p:spPr bwMode="auto">
          <a:xfrm>
            <a:off x="4827588" y="1998663"/>
            <a:ext cx="2681287" cy="620712"/>
          </a:xfrm>
          <a:prstGeom prst="rect">
            <a:avLst/>
          </a:prstGeom>
          <a:solidFill>
            <a:schemeClr val="bg1"/>
          </a:solidFill>
          <a:ln w="9525">
            <a:solidFill>
              <a:schemeClr val="tx1"/>
            </a:solidFill>
            <a:miter lim="800000"/>
            <a:headEnd/>
            <a:tailEnd/>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Arial" panose="020B0604020202020204" pitchFamily="34" charset="0"/>
              </a:rPr>
              <a:t>HTTP request msg</a:t>
            </a:r>
          </a:p>
          <a:p>
            <a:pPr algn="ctr">
              <a:lnSpc>
                <a:spcPct val="100000"/>
              </a:lnSpc>
              <a:spcBef>
                <a:spcPct val="0"/>
              </a:spcBef>
              <a:buClrTx/>
              <a:buSzTx/>
              <a:buFontTx/>
              <a:buNone/>
            </a:pPr>
            <a:r>
              <a:rPr lang="en-US" altLang="en-US" sz="1600" b="1">
                <a:latin typeface="Arial" panose="020B0604020202020204" pitchFamily="34" charset="0"/>
              </a:rPr>
              <a:t>If-modified-since: &lt;date&gt;</a:t>
            </a:r>
            <a:endParaRPr lang="en-US" altLang="en-US" sz="2000" b="1">
              <a:latin typeface="Arial" panose="020B0604020202020204" pitchFamily="34" charset="0"/>
            </a:endParaRPr>
          </a:p>
        </p:txBody>
      </p:sp>
      <p:sp>
        <p:nvSpPr>
          <p:cNvPr id="67594" name="Line 9">
            <a:extLst>
              <a:ext uri="{FF2B5EF4-FFF2-40B4-BE49-F238E27FC236}">
                <a16:creationId xmlns:a16="http://schemas.microsoft.com/office/drawing/2014/main" id="{5B16FAA1-0B1C-407B-9B0B-89966201E68A}"/>
              </a:ext>
            </a:extLst>
          </p:cNvPr>
          <p:cNvSpPr>
            <a:spLocks noChangeShapeType="1"/>
          </p:cNvSpPr>
          <p:nvPr/>
        </p:nvSpPr>
        <p:spPr bwMode="auto">
          <a:xfrm flipH="1">
            <a:off x="4540250" y="2860675"/>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30">
            <a:extLst>
              <a:ext uri="{FF2B5EF4-FFF2-40B4-BE49-F238E27FC236}">
                <a16:creationId xmlns:a16="http://schemas.microsoft.com/office/drawing/2014/main" id="{4D910218-6EAA-4A3C-935A-B9E80E79C36B}"/>
              </a:ext>
            </a:extLst>
          </p:cNvPr>
          <p:cNvGrpSpPr>
            <a:grpSpLocks/>
          </p:cNvGrpSpPr>
          <p:nvPr/>
        </p:nvGrpSpPr>
        <p:grpSpPr bwMode="auto">
          <a:xfrm>
            <a:off x="4808538" y="2854325"/>
            <a:ext cx="2643187" cy="865188"/>
            <a:chOff x="2698" y="2036"/>
            <a:chExt cx="1665" cy="545"/>
          </a:xfrm>
        </p:grpSpPr>
        <p:sp>
          <p:nvSpPr>
            <p:cNvPr id="122935" name="Rectangle 10">
              <a:extLst>
                <a:ext uri="{FF2B5EF4-FFF2-40B4-BE49-F238E27FC236}">
                  <a16:creationId xmlns:a16="http://schemas.microsoft.com/office/drawing/2014/main" id="{3FB06B77-1599-4AE8-8825-4D74DDC6856E}"/>
                </a:ext>
              </a:extLst>
            </p:cNvPr>
            <p:cNvSpPr>
              <a:spLocks noChangeArrowheads="1"/>
            </p:cNvSpPr>
            <p:nvPr/>
          </p:nvSpPr>
          <p:spPr bwMode="auto">
            <a:xfrm>
              <a:off x="2760" y="2071"/>
              <a:ext cx="1578" cy="465"/>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2936" name="Text Box 11">
              <a:extLst>
                <a:ext uri="{FF2B5EF4-FFF2-40B4-BE49-F238E27FC236}">
                  <a16:creationId xmlns:a16="http://schemas.microsoft.com/office/drawing/2014/main" id="{41BFA8A1-4EF8-4B01-95D8-4DAFAEBE3CE2}"/>
                </a:ext>
              </a:extLst>
            </p:cNvPr>
            <p:cNvSpPr txBox="1">
              <a:spLocks noChangeArrowheads="1"/>
            </p:cNvSpPr>
            <p:nvPr/>
          </p:nvSpPr>
          <p:spPr bwMode="auto">
            <a:xfrm>
              <a:off x="2698" y="2036"/>
              <a:ext cx="1665" cy="545"/>
            </a:xfrm>
            <a:prstGeom prst="rect">
              <a:avLst/>
            </a:prstGeom>
            <a:solidFill>
              <a:schemeClr val="bg1"/>
            </a:solidFill>
            <a:ln w="9525">
              <a:solidFill>
                <a:schemeClr val="tx1"/>
              </a:solidFill>
              <a:miter lim="800000"/>
              <a:headEnd/>
              <a:tailEnd/>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Arial" panose="020B0604020202020204" pitchFamily="34" charset="0"/>
                </a:rPr>
                <a:t>HTTP response</a:t>
              </a:r>
            </a:p>
            <a:p>
              <a:pPr algn="ctr">
                <a:lnSpc>
                  <a:spcPct val="100000"/>
                </a:lnSpc>
                <a:spcBef>
                  <a:spcPct val="0"/>
                </a:spcBef>
                <a:buClrTx/>
                <a:buSzTx/>
                <a:buFontTx/>
                <a:buNone/>
              </a:pPr>
              <a:r>
                <a:rPr lang="en-US" altLang="en-US" sz="1600" b="1">
                  <a:latin typeface="Arial" panose="020B0604020202020204" pitchFamily="34" charset="0"/>
                </a:rPr>
                <a:t>HTTP/1.0 </a:t>
              </a:r>
            </a:p>
            <a:p>
              <a:pPr algn="ctr">
                <a:lnSpc>
                  <a:spcPct val="100000"/>
                </a:lnSpc>
                <a:spcBef>
                  <a:spcPct val="0"/>
                </a:spcBef>
                <a:buClrTx/>
                <a:buSzTx/>
                <a:buFontTx/>
                <a:buNone/>
              </a:pPr>
              <a:r>
                <a:rPr lang="en-US" altLang="en-US" sz="1600" b="1">
                  <a:latin typeface="Arial" panose="020B0604020202020204" pitchFamily="34" charset="0"/>
                </a:rPr>
                <a:t>304 Not Modified</a:t>
              </a:r>
              <a:endParaRPr lang="en-US" altLang="en-US" sz="2000" b="1">
                <a:latin typeface="Arial" panose="020B0604020202020204" pitchFamily="34" charset="0"/>
              </a:endParaRPr>
            </a:p>
          </p:txBody>
        </p:sp>
      </p:grpSp>
      <p:sp>
        <p:nvSpPr>
          <p:cNvPr id="67596" name="Text Box 28">
            <a:extLst>
              <a:ext uri="{FF2B5EF4-FFF2-40B4-BE49-F238E27FC236}">
                <a16:creationId xmlns:a16="http://schemas.microsoft.com/office/drawing/2014/main" id="{8030ADE5-9649-49E3-ABF2-21B8A4236114}"/>
              </a:ext>
            </a:extLst>
          </p:cNvPr>
          <p:cNvSpPr txBox="1">
            <a:spLocks noChangeArrowheads="1"/>
          </p:cNvSpPr>
          <p:nvPr/>
        </p:nvSpPr>
        <p:spPr bwMode="auto">
          <a:xfrm>
            <a:off x="7905750" y="2149475"/>
            <a:ext cx="104775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000099"/>
                </a:solidFill>
                <a:latin typeface="Arial" panose="020B0604020202020204" pitchFamily="34" charset="0"/>
              </a:rPr>
              <a:t>object </a:t>
            </a:r>
          </a:p>
          <a:p>
            <a:pPr algn="ctr">
              <a:lnSpc>
                <a:spcPct val="100000"/>
              </a:lnSpc>
              <a:spcBef>
                <a:spcPct val="0"/>
              </a:spcBef>
              <a:buClrTx/>
              <a:buSzTx/>
              <a:buFontTx/>
              <a:buNone/>
            </a:pPr>
            <a:r>
              <a:rPr lang="en-US" altLang="en-US" sz="1800">
                <a:solidFill>
                  <a:srgbClr val="000099"/>
                </a:solidFill>
                <a:latin typeface="Arial" panose="020B0604020202020204" pitchFamily="34" charset="0"/>
              </a:rPr>
              <a:t>not </a:t>
            </a:r>
          </a:p>
          <a:p>
            <a:pPr algn="ctr">
              <a:lnSpc>
                <a:spcPct val="100000"/>
              </a:lnSpc>
              <a:spcBef>
                <a:spcPct val="0"/>
              </a:spcBef>
              <a:buClrTx/>
              <a:buSzTx/>
              <a:buFontTx/>
              <a:buNone/>
            </a:pPr>
            <a:r>
              <a:rPr lang="en-US" altLang="en-US" sz="1800">
                <a:solidFill>
                  <a:srgbClr val="000099"/>
                </a:solidFill>
                <a:latin typeface="Arial" panose="020B0604020202020204" pitchFamily="34" charset="0"/>
              </a:rPr>
              <a:t>modified</a:t>
            </a:r>
          </a:p>
          <a:p>
            <a:pPr algn="ctr">
              <a:lnSpc>
                <a:spcPct val="100000"/>
              </a:lnSpc>
              <a:spcBef>
                <a:spcPct val="0"/>
              </a:spcBef>
              <a:buClrTx/>
              <a:buSzTx/>
              <a:buFontTx/>
              <a:buNone/>
            </a:pPr>
            <a:r>
              <a:rPr lang="en-US" altLang="en-US" sz="1800">
                <a:solidFill>
                  <a:srgbClr val="000099"/>
                </a:solidFill>
                <a:latin typeface="Arial" panose="020B0604020202020204" pitchFamily="34" charset="0"/>
              </a:rPr>
              <a:t>before</a:t>
            </a:r>
          </a:p>
          <a:p>
            <a:pPr algn="ctr">
              <a:lnSpc>
                <a:spcPct val="100000"/>
              </a:lnSpc>
              <a:spcBef>
                <a:spcPct val="0"/>
              </a:spcBef>
              <a:buClrTx/>
              <a:buSzTx/>
              <a:buFontTx/>
              <a:buNone/>
            </a:pPr>
            <a:r>
              <a:rPr lang="en-US" altLang="en-US" sz="1800">
                <a:solidFill>
                  <a:srgbClr val="000099"/>
                </a:solidFill>
                <a:latin typeface="Arial" panose="020B0604020202020204" pitchFamily="34" charset="0"/>
              </a:rPr>
              <a:t>&lt;date&gt;</a:t>
            </a:r>
          </a:p>
        </p:txBody>
      </p:sp>
      <p:sp>
        <p:nvSpPr>
          <p:cNvPr id="67597" name="Line 31">
            <a:extLst>
              <a:ext uri="{FF2B5EF4-FFF2-40B4-BE49-F238E27FC236}">
                <a16:creationId xmlns:a16="http://schemas.microsoft.com/office/drawing/2014/main" id="{48B1E19A-19CB-47A9-AB53-115E50C0EAE7}"/>
              </a:ext>
            </a:extLst>
          </p:cNvPr>
          <p:cNvSpPr>
            <a:spLocks noChangeShapeType="1"/>
          </p:cNvSpPr>
          <p:nvPr/>
        </p:nvSpPr>
        <p:spPr bwMode="auto">
          <a:xfrm>
            <a:off x="4278313" y="4079875"/>
            <a:ext cx="3905250" cy="0"/>
          </a:xfrm>
          <a:prstGeom prst="line">
            <a:avLst/>
          </a:prstGeom>
          <a:noFill/>
          <a:ln w="28575">
            <a:solidFill>
              <a:srgbClr val="00009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7598" name="Line 32">
            <a:extLst>
              <a:ext uri="{FF2B5EF4-FFF2-40B4-BE49-F238E27FC236}">
                <a16:creationId xmlns:a16="http://schemas.microsoft.com/office/drawing/2014/main" id="{4A1E9038-E134-4C6F-B3EC-044FDEA17239}"/>
              </a:ext>
            </a:extLst>
          </p:cNvPr>
          <p:cNvSpPr>
            <a:spLocks noChangeShapeType="1"/>
          </p:cNvSpPr>
          <p:nvPr/>
        </p:nvSpPr>
        <p:spPr bwMode="auto">
          <a:xfrm>
            <a:off x="4587875" y="4678363"/>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7599" name="Text Box 34">
            <a:extLst>
              <a:ext uri="{FF2B5EF4-FFF2-40B4-BE49-F238E27FC236}">
                <a16:creationId xmlns:a16="http://schemas.microsoft.com/office/drawing/2014/main" id="{CC738FFA-5E26-4539-81E0-FCCC18B380AF}"/>
              </a:ext>
            </a:extLst>
          </p:cNvPr>
          <p:cNvSpPr txBox="1">
            <a:spLocks noChangeArrowheads="1"/>
          </p:cNvSpPr>
          <p:nvPr/>
        </p:nvSpPr>
        <p:spPr bwMode="auto">
          <a:xfrm>
            <a:off x="4832350" y="4562475"/>
            <a:ext cx="2681288" cy="620713"/>
          </a:xfrm>
          <a:prstGeom prst="rect">
            <a:avLst/>
          </a:prstGeom>
          <a:solidFill>
            <a:schemeClr val="bg1"/>
          </a:solidFill>
          <a:ln w="9525">
            <a:solidFill>
              <a:schemeClr val="tx1"/>
            </a:solidFill>
            <a:miter lim="800000"/>
            <a:headEnd/>
            <a:tailEnd/>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Arial" panose="020B0604020202020204" pitchFamily="34" charset="0"/>
              </a:rPr>
              <a:t>HTTP request msg</a:t>
            </a:r>
          </a:p>
          <a:p>
            <a:pPr algn="ctr">
              <a:lnSpc>
                <a:spcPct val="100000"/>
              </a:lnSpc>
              <a:spcBef>
                <a:spcPct val="0"/>
              </a:spcBef>
              <a:buClrTx/>
              <a:buSzTx/>
              <a:buFontTx/>
              <a:buNone/>
            </a:pPr>
            <a:r>
              <a:rPr lang="en-US" altLang="en-US" sz="1600" b="1">
                <a:latin typeface="Arial" panose="020B0604020202020204" pitchFamily="34" charset="0"/>
              </a:rPr>
              <a:t>If-modified-since: &lt;date&gt;</a:t>
            </a:r>
            <a:endParaRPr lang="en-US" altLang="en-US" sz="2000" b="1">
              <a:latin typeface="Arial" panose="020B0604020202020204" pitchFamily="34" charset="0"/>
            </a:endParaRPr>
          </a:p>
        </p:txBody>
      </p:sp>
      <p:sp>
        <p:nvSpPr>
          <p:cNvPr id="67600" name="Line 35">
            <a:extLst>
              <a:ext uri="{FF2B5EF4-FFF2-40B4-BE49-F238E27FC236}">
                <a16:creationId xmlns:a16="http://schemas.microsoft.com/office/drawing/2014/main" id="{56A9D92E-8728-4CA1-B95A-3B0C6B27AC82}"/>
              </a:ext>
            </a:extLst>
          </p:cNvPr>
          <p:cNvSpPr>
            <a:spLocks noChangeShapeType="1"/>
          </p:cNvSpPr>
          <p:nvPr/>
        </p:nvSpPr>
        <p:spPr bwMode="auto">
          <a:xfrm flipH="1">
            <a:off x="4606925" y="5457825"/>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7601" name="Text Box 38">
            <a:extLst>
              <a:ext uri="{FF2B5EF4-FFF2-40B4-BE49-F238E27FC236}">
                <a16:creationId xmlns:a16="http://schemas.microsoft.com/office/drawing/2014/main" id="{4F56F39A-2B6E-4F17-9D05-AA813507E08D}"/>
              </a:ext>
            </a:extLst>
          </p:cNvPr>
          <p:cNvSpPr txBox="1">
            <a:spLocks noChangeArrowheads="1"/>
          </p:cNvSpPr>
          <p:nvPr/>
        </p:nvSpPr>
        <p:spPr bwMode="auto">
          <a:xfrm>
            <a:off x="4851400" y="5402263"/>
            <a:ext cx="2643188" cy="925512"/>
          </a:xfrm>
          <a:prstGeom prst="rect">
            <a:avLst/>
          </a:prstGeom>
          <a:solidFill>
            <a:schemeClr val="bg1"/>
          </a:solidFill>
          <a:ln w="9525">
            <a:solidFill>
              <a:schemeClr val="tx1"/>
            </a:solidFill>
            <a:miter lim="800000"/>
            <a:headEnd/>
            <a:tailEnd/>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Arial" panose="020B0604020202020204" pitchFamily="34" charset="0"/>
              </a:rPr>
              <a:t>HTTP response</a:t>
            </a:r>
          </a:p>
          <a:p>
            <a:pPr algn="ctr">
              <a:lnSpc>
                <a:spcPct val="100000"/>
              </a:lnSpc>
              <a:spcBef>
                <a:spcPct val="0"/>
              </a:spcBef>
              <a:buClrTx/>
              <a:buSzTx/>
              <a:buFontTx/>
              <a:buNone/>
            </a:pPr>
            <a:r>
              <a:rPr lang="en-US" altLang="en-US" sz="1600" b="1">
                <a:latin typeface="Arial" panose="020B0604020202020204" pitchFamily="34" charset="0"/>
              </a:rPr>
              <a:t>HTTP/1.0 200 OK</a:t>
            </a:r>
          </a:p>
          <a:p>
            <a:pPr algn="ctr">
              <a:lnSpc>
                <a:spcPct val="100000"/>
              </a:lnSpc>
              <a:spcBef>
                <a:spcPct val="0"/>
              </a:spcBef>
              <a:buClrTx/>
              <a:buSzTx/>
              <a:buFontTx/>
              <a:buNone/>
            </a:pPr>
            <a:r>
              <a:rPr lang="en-US" altLang="en-US" sz="2000" b="1">
                <a:latin typeface="Arial" panose="020B0604020202020204" pitchFamily="34" charset="0"/>
              </a:rPr>
              <a:t>&lt;data&gt;</a:t>
            </a:r>
          </a:p>
        </p:txBody>
      </p:sp>
      <p:sp>
        <p:nvSpPr>
          <p:cNvPr id="67602" name="Text Box 39">
            <a:extLst>
              <a:ext uri="{FF2B5EF4-FFF2-40B4-BE49-F238E27FC236}">
                <a16:creationId xmlns:a16="http://schemas.microsoft.com/office/drawing/2014/main" id="{81CDEA3F-03DD-42A3-805D-9DE870839975}"/>
              </a:ext>
            </a:extLst>
          </p:cNvPr>
          <p:cNvSpPr txBox="1">
            <a:spLocks noChangeArrowheads="1"/>
          </p:cNvSpPr>
          <p:nvPr/>
        </p:nvSpPr>
        <p:spPr bwMode="auto">
          <a:xfrm>
            <a:off x="7985125" y="4808538"/>
            <a:ext cx="10477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000099"/>
                </a:solidFill>
                <a:latin typeface="Arial" panose="020B0604020202020204" pitchFamily="34" charset="0"/>
              </a:rPr>
              <a:t>object </a:t>
            </a:r>
          </a:p>
          <a:p>
            <a:pPr algn="ctr">
              <a:lnSpc>
                <a:spcPct val="100000"/>
              </a:lnSpc>
              <a:spcBef>
                <a:spcPct val="0"/>
              </a:spcBef>
              <a:buClrTx/>
              <a:buSzTx/>
              <a:buFontTx/>
              <a:buNone/>
            </a:pPr>
            <a:r>
              <a:rPr lang="en-US" altLang="en-US" sz="1800">
                <a:solidFill>
                  <a:srgbClr val="000099"/>
                </a:solidFill>
                <a:latin typeface="Arial" panose="020B0604020202020204" pitchFamily="34" charset="0"/>
              </a:rPr>
              <a:t>modified</a:t>
            </a:r>
          </a:p>
          <a:p>
            <a:pPr algn="ctr">
              <a:lnSpc>
                <a:spcPct val="100000"/>
              </a:lnSpc>
              <a:spcBef>
                <a:spcPct val="0"/>
              </a:spcBef>
              <a:buClrTx/>
              <a:buSzTx/>
              <a:buFontTx/>
              <a:buNone/>
            </a:pPr>
            <a:r>
              <a:rPr lang="en-US" altLang="en-US" sz="1800">
                <a:solidFill>
                  <a:srgbClr val="000099"/>
                </a:solidFill>
                <a:latin typeface="Arial" panose="020B0604020202020204" pitchFamily="34" charset="0"/>
              </a:rPr>
              <a:t>after </a:t>
            </a:r>
          </a:p>
          <a:p>
            <a:pPr algn="ctr">
              <a:lnSpc>
                <a:spcPct val="100000"/>
              </a:lnSpc>
              <a:spcBef>
                <a:spcPct val="0"/>
              </a:spcBef>
              <a:buClrTx/>
              <a:buSzTx/>
              <a:buFontTx/>
              <a:buNone/>
            </a:pPr>
            <a:r>
              <a:rPr lang="en-US" altLang="en-US" sz="1800">
                <a:solidFill>
                  <a:srgbClr val="000099"/>
                </a:solidFill>
                <a:latin typeface="Arial" panose="020B0604020202020204" pitchFamily="34" charset="0"/>
              </a:rPr>
              <a:t>&lt;date&gt;</a:t>
            </a:r>
          </a:p>
        </p:txBody>
      </p:sp>
      <p:sp>
        <p:nvSpPr>
          <p:cNvPr id="122896" name="Text Box 5">
            <a:extLst>
              <a:ext uri="{FF2B5EF4-FFF2-40B4-BE49-F238E27FC236}">
                <a16:creationId xmlns:a16="http://schemas.microsoft.com/office/drawing/2014/main" id="{F4B73F46-891B-4F0D-8CD9-A3A4794BEEF4}"/>
              </a:ext>
            </a:extLst>
          </p:cNvPr>
          <p:cNvSpPr txBox="1">
            <a:spLocks noChangeArrowheads="1"/>
          </p:cNvSpPr>
          <p:nvPr/>
        </p:nvSpPr>
        <p:spPr bwMode="auto">
          <a:xfrm>
            <a:off x="2944813" y="1062038"/>
            <a:ext cx="16240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Cache/proxy</a:t>
            </a:r>
          </a:p>
        </p:txBody>
      </p:sp>
      <p:sp>
        <p:nvSpPr>
          <p:cNvPr id="122897" name="Text Box 6">
            <a:extLst>
              <a:ext uri="{FF2B5EF4-FFF2-40B4-BE49-F238E27FC236}">
                <a16:creationId xmlns:a16="http://schemas.microsoft.com/office/drawing/2014/main" id="{BEDCD09A-BF44-4B7C-A4DA-8AC893FB486D}"/>
              </a:ext>
            </a:extLst>
          </p:cNvPr>
          <p:cNvSpPr txBox="1">
            <a:spLocks noChangeArrowheads="1"/>
          </p:cNvSpPr>
          <p:nvPr/>
        </p:nvSpPr>
        <p:spPr bwMode="auto">
          <a:xfrm>
            <a:off x="7483475" y="1057275"/>
            <a:ext cx="889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server</a:t>
            </a:r>
          </a:p>
        </p:txBody>
      </p:sp>
      <p:pic>
        <p:nvPicPr>
          <p:cNvPr id="122898" name="Picture 32" descr="underline_base">
            <a:extLst>
              <a:ext uri="{FF2B5EF4-FFF2-40B4-BE49-F238E27FC236}">
                <a16:creationId xmlns:a16="http://schemas.microsoft.com/office/drawing/2014/main" id="{7CA7036F-4E78-49B9-96B9-0F56350A2C2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762000"/>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99" name="Group 34">
            <a:extLst>
              <a:ext uri="{FF2B5EF4-FFF2-40B4-BE49-F238E27FC236}">
                <a16:creationId xmlns:a16="http://schemas.microsoft.com/office/drawing/2014/main" id="{552DD34D-C711-4F04-9651-4E72E44078C9}"/>
              </a:ext>
            </a:extLst>
          </p:cNvPr>
          <p:cNvGrpSpPr>
            <a:grpSpLocks/>
          </p:cNvGrpSpPr>
          <p:nvPr/>
        </p:nvGrpSpPr>
        <p:grpSpPr bwMode="auto">
          <a:xfrm>
            <a:off x="7073900" y="977900"/>
            <a:ext cx="422275" cy="685800"/>
            <a:chOff x="4140" y="429"/>
            <a:chExt cx="1425" cy="2396"/>
          </a:xfrm>
        </p:grpSpPr>
        <p:sp>
          <p:nvSpPr>
            <p:cNvPr id="122903" name="Freeform 35">
              <a:extLst>
                <a:ext uri="{FF2B5EF4-FFF2-40B4-BE49-F238E27FC236}">
                  <a16:creationId xmlns:a16="http://schemas.microsoft.com/office/drawing/2014/main" id="{DA56C07C-14CA-412E-A353-4576764528CB}"/>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904" name="Rectangle 36">
              <a:extLst>
                <a:ext uri="{FF2B5EF4-FFF2-40B4-BE49-F238E27FC236}">
                  <a16:creationId xmlns:a16="http://schemas.microsoft.com/office/drawing/2014/main" id="{51E78D08-FF20-4E08-8F03-8900613C7330}"/>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2905" name="Freeform 37">
              <a:extLst>
                <a:ext uri="{FF2B5EF4-FFF2-40B4-BE49-F238E27FC236}">
                  <a16:creationId xmlns:a16="http://schemas.microsoft.com/office/drawing/2014/main" id="{13291D42-2318-4489-BEAD-6AB9E8F4AFEB}"/>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906" name="Freeform 38">
              <a:extLst>
                <a:ext uri="{FF2B5EF4-FFF2-40B4-BE49-F238E27FC236}">
                  <a16:creationId xmlns:a16="http://schemas.microsoft.com/office/drawing/2014/main" id="{89AFADCB-E251-4823-A2CD-1DFC913B81AA}"/>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907" name="Rectangle 39">
              <a:extLst>
                <a:ext uri="{FF2B5EF4-FFF2-40B4-BE49-F238E27FC236}">
                  <a16:creationId xmlns:a16="http://schemas.microsoft.com/office/drawing/2014/main" id="{8F96627B-E24B-4CFC-AB20-E8CE08AA391E}"/>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22908" name="Group 40">
              <a:extLst>
                <a:ext uri="{FF2B5EF4-FFF2-40B4-BE49-F238E27FC236}">
                  <a16:creationId xmlns:a16="http://schemas.microsoft.com/office/drawing/2014/main" id="{26EA04BC-EE87-4409-832A-A18CBA3F8330}"/>
                </a:ext>
              </a:extLst>
            </p:cNvPr>
            <p:cNvGrpSpPr>
              <a:grpSpLocks/>
            </p:cNvGrpSpPr>
            <p:nvPr/>
          </p:nvGrpSpPr>
          <p:grpSpPr bwMode="auto">
            <a:xfrm>
              <a:off x="4749" y="668"/>
              <a:ext cx="581" cy="145"/>
              <a:chOff x="614" y="2568"/>
              <a:chExt cx="725" cy="139"/>
            </a:xfrm>
          </p:grpSpPr>
          <p:sp>
            <p:nvSpPr>
              <p:cNvPr id="122933" name="AutoShape 41">
                <a:extLst>
                  <a:ext uri="{FF2B5EF4-FFF2-40B4-BE49-F238E27FC236}">
                    <a16:creationId xmlns:a16="http://schemas.microsoft.com/office/drawing/2014/main" id="{A8297324-5E35-454C-8806-2AFE76ADDB8E}"/>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2934" name="AutoShape 42">
                <a:extLst>
                  <a:ext uri="{FF2B5EF4-FFF2-40B4-BE49-F238E27FC236}">
                    <a16:creationId xmlns:a16="http://schemas.microsoft.com/office/drawing/2014/main" id="{BB6EE78E-F04D-46BE-A193-E36B56F24DF3}"/>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22909" name="Rectangle 43">
              <a:extLst>
                <a:ext uri="{FF2B5EF4-FFF2-40B4-BE49-F238E27FC236}">
                  <a16:creationId xmlns:a16="http://schemas.microsoft.com/office/drawing/2014/main" id="{29B55978-9A16-4019-9B8C-7ABE4931651E}"/>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22910" name="Group 44">
              <a:extLst>
                <a:ext uri="{FF2B5EF4-FFF2-40B4-BE49-F238E27FC236}">
                  <a16:creationId xmlns:a16="http://schemas.microsoft.com/office/drawing/2014/main" id="{6A28DAD9-4AB5-4D49-B6B1-BC3D606DB480}"/>
                </a:ext>
              </a:extLst>
            </p:cNvPr>
            <p:cNvGrpSpPr>
              <a:grpSpLocks/>
            </p:cNvGrpSpPr>
            <p:nvPr/>
          </p:nvGrpSpPr>
          <p:grpSpPr bwMode="auto">
            <a:xfrm>
              <a:off x="4747" y="994"/>
              <a:ext cx="581" cy="134"/>
              <a:chOff x="614" y="2568"/>
              <a:chExt cx="725" cy="139"/>
            </a:xfrm>
          </p:grpSpPr>
          <p:sp>
            <p:nvSpPr>
              <p:cNvPr id="122931" name="AutoShape 45">
                <a:extLst>
                  <a:ext uri="{FF2B5EF4-FFF2-40B4-BE49-F238E27FC236}">
                    <a16:creationId xmlns:a16="http://schemas.microsoft.com/office/drawing/2014/main" id="{9857FA77-DE22-4526-A7F3-E2C35AFE2B79}"/>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2932" name="AutoShape 46">
                <a:extLst>
                  <a:ext uri="{FF2B5EF4-FFF2-40B4-BE49-F238E27FC236}">
                    <a16:creationId xmlns:a16="http://schemas.microsoft.com/office/drawing/2014/main" id="{12D3EB66-1C57-4177-81CF-861ABFCD80C9}"/>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22911" name="Rectangle 47">
              <a:extLst>
                <a:ext uri="{FF2B5EF4-FFF2-40B4-BE49-F238E27FC236}">
                  <a16:creationId xmlns:a16="http://schemas.microsoft.com/office/drawing/2014/main" id="{F88384DA-BAAD-4918-8BA9-7BF60228A1E9}"/>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2912" name="Rectangle 48">
              <a:extLst>
                <a:ext uri="{FF2B5EF4-FFF2-40B4-BE49-F238E27FC236}">
                  <a16:creationId xmlns:a16="http://schemas.microsoft.com/office/drawing/2014/main" id="{614121E6-0CB9-4020-9555-F9BC2C7AA49E}"/>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22913" name="Group 49">
              <a:extLst>
                <a:ext uri="{FF2B5EF4-FFF2-40B4-BE49-F238E27FC236}">
                  <a16:creationId xmlns:a16="http://schemas.microsoft.com/office/drawing/2014/main" id="{CAE95827-78E2-44E2-9C14-12BCE795200F}"/>
                </a:ext>
              </a:extLst>
            </p:cNvPr>
            <p:cNvGrpSpPr>
              <a:grpSpLocks/>
            </p:cNvGrpSpPr>
            <p:nvPr/>
          </p:nvGrpSpPr>
          <p:grpSpPr bwMode="auto">
            <a:xfrm>
              <a:off x="4735" y="1627"/>
              <a:ext cx="582" cy="151"/>
              <a:chOff x="614" y="2568"/>
              <a:chExt cx="725" cy="139"/>
            </a:xfrm>
          </p:grpSpPr>
          <p:sp>
            <p:nvSpPr>
              <p:cNvPr id="122929" name="AutoShape 50">
                <a:extLst>
                  <a:ext uri="{FF2B5EF4-FFF2-40B4-BE49-F238E27FC236}">
                    <a16:creationId xmlns:a16="http://schemas.microsoft.com/office/drawing/2014/main" id="{622F6198-D1BF-499B-87BE-8067D439B7E8}"/>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2930" name="AutoShape 51">
                <a:extLst>
                  <a:ext uri="{FF2B5EF4-FFF2-40B4-BE49-F238E27FC236}">
                    <a16:creationId xmlns:a16="http://schemas.microsoft.com/office/drawing/2014/main" id="{9AF56F09-28E3-434D-BAC4-C2600D1E1FCF}"/>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22914" name="Freeform 52">
              <a:extLst>
                <a:ext uri="{FF2B5EF4-FFF2-40B4-BE49-F238E27FC236}">
                  <a16:creationId xmlns:a16="http://schemas.microsoft.com/office/drawing/2014/main" id="{8AF4A68E-B989-4D7E-9899-25BC9FFC4CC1}"/>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22915" name="Group 53">
              <a:extLst>
                <a:ext uri="{FF2B5EF4-FFF2-40B4-BE49-F238E27FC236}">
                  <a16:creationId xmlns:a16="http://schemas.microsoft.com/office/drawing/2014/main" id="{CB8A877E-1296-4AE5-8F9F-3A2C271286EA}"/>
                </a:ext>
              </a:extLst>
            </p:cNvPr>
            <p:cNvGrpSpPr>
              <a:grpSpLocks/>
            </p:cNvGrpSpPr>
            <p:nvPr/>
          </p:nvGrpSpPr>
          <p:grpSpPr bwMode="auto">
            <a:xfrm>
              <a:off x="4739" y="1327"/>
              <a:ext cx="582" cy="139"/>
              <a:chOff x="614" y="2568"/>
              <a:chExt cx="725" cy="139"/>
            </a:xfrm>
          </p:grpSpPr>
          <p:sp>
            <p:nvSpPr>
              <p:cNvPr id="122927" name="AutoShape 54">
                <a:extLst>
                  <a:ext uri="{FF2B5EF4-FFF2-40B4-BE49-F238E27FC236}">
                    <a16:creationId xmlns:a16="http://schemas.microsoft.com/office/drawing/2014/main" id="{352A4CD9-B058-4F56-AF4E-60A6C2CBF8B6}"/>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2928" name="AutoShape 55">
                <a:extLst>
                  <a:ext uri="{FF2B5EF4-FFF2-40B4-BE49-F238E27FC236}">
                    <a16:creationId xmlns:a16="http://schemas.microsoft.com/office/drawing/2014/main" id="{5ECA7706-D9AD-48F2-8F76-0A7124703779}"/>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22916" name="Rectangle 56">
              <a:extLst>
                <a:ext uri="{FF2B5EF4-FFF2-40B4-BE49-F238E27FC236}">
                  <a16:creationId xmlns:a16="http://schemas.microsoft.com/office/drawing/2014/main" id="{6509F6CE-DA85-45F1-8BF7-93E4AC0890D1}"/>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2917" name="Freeform 57">
              <a:extLst>
                <a:ext uri="{FF2B5EF4-FFF2-40B4-BE49-F238E27FC236}">
                  <a16:creationId xmlns:a16="http://schemas.microsoft.com/office/drawing/2014/main" id="{16329EE0-76CD-43D4-B9C8-B0C8E8CA5D76}"/>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918" name="Freeform 58">
              <a:extLst>
                <a:ext uri="{FF2B5EF4-FFF2-40B4-BE49-F238E27FC236}">
                  <a16:creationId xmlns:a16="http://schemas.microsoft.com/office/drawing/2014/main" id="{1E30B8D1-9A11-4006-919B-DB7FC7A7DCA7}"/>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919" name="Oval 59">
              <a:extLst>
                <a:ext uri="{FF2B5EF4-FFF2-40B4-BE49-F238E27FC236}">
                  <a16:creationId xmlns:a16="http://schemas.microsoft.com/office/drawing/2014/main" id="{430C7F95-6F05-49CA-B963-3F7206B081A7}"/>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2920" name="Freeform 60">
              <a:extLst>
                <a:ext uri="{FF2B5EF4-FFF2-40B4-BE49-F238E27FC236}">
                  <a16:creationId xmlns:a16="http://schemas.microsoft.com/office/drawing/2014/main" id="{C556A2B3-7013-474A-9007-FB35BC742BFD}"/>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921" name="AutoShape 61">
              <a:extLst>
                <a:ext uri="{FF2B5EF4-FFF2-40B4-BE49-F238E27FC236}">
                  <a16:creationId xmlns:a16="http://schemas.microsoft.com/office/drawing/2014/main" id="{5B62E7A0-A12D-4BE5-8FC7-3126AE804010}"/>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2922" name="AutoShape 62">
              <a:extLst>
                <a:ext uri="{FF2B5EF4-FFF2-40B4-BE49-F238E27FC236}">
                  <a16:creationId xmlns:a16="http://schemas.microsoft.com/office/drawing/2014/main" id="{2EAD3411-3512-4184-8563-12C092F43307}"/>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2923" name="Oval 63">
              <a:extLst>
                <a:ext uri="{FF2B5EF4-FFF2-40B4-BE49-F238E27FC236}">
                  <a16:creationId xmlns:a16="http://schemas.microsoft.com/office/drawing/2014/main" id="{6F5BD541-D3C6-437F-9F19-1388B0FE61FF}"/>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2924" name="Oval 64">
              <a:extLst>
                <a:ext uri="{FF2B5EF4-FFF2-40B4-BE49-F238E27FC236}">
                  <a16:creationId xmlns:a16="http://schemas.microsoft.com/office/drawing/2014/main" id="{705F14D4-0C25-4545-8F06-E4C30EE1D061}"/>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22925" name="Oval 65">
              <a:extLst>
                <a:ext uri="{FF2B5EF4-FFF2-40B4-BE49-F238E27FC236}">
                  <a16:creationId xmlns:a16="http://schemas.microsoft.com/office/drawing/2014/main" id="{860ED7A2-EAC9-4B68-B6A5-6847943B2911}"/>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2926" name="Rectangle 66">
              <a:extLst>
                <a:ext uri="{FF2B5EF4-FFF2-40B4-BE49-F238E27FC236}">
                  <a16:creationId xmlns:a16="http://schemas.microsoft.com/office/drawing/2014/main" id="{BC7F15B7-B79F-4BD8-A7A3-38C2DB4119BF}"/>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22900" name="Group 67">
            <a:extLst>
              <a:ext uri="{FF2B5EF4-FFF2-40B4-BE49-F238E27FC236}">
                <a16:creationId xmlns:a16="http://schemas.microsoft.com/office/drawing/2014/main" id="{37513EF7-472E-45A4-BCA8-AF8B32D25451}"/>
              </a:ext>
            </a:extLst>
          </p:cNvPr>
          <p:cNvGrpSpPr>
            <a:grpSpLocks/>
          </p:cNvGrpSpPr>
          <p:nvPr/>
        </p:nvGrpSpPr>
        <p:grpSpPr bwMode="auto">
          <a:xfrm>
            <a:off x="4373563" y="1022350"/>
            <a:ext cx="742950" cy="742950"/>
            <a:chOff x="-44" y="1473"/>
            <a:chExt cx="981" cy="1105"/>
          </a:xfrm>
        </p:grpSpPr>
        <p:pic>
          <p:nvPicPr>
            <p:cNvPr id="122901" name="Picture 68" descr="desktop_computer_stylized_medium">
              <a:extLst>
                <a:ext uri="{FF2B5EF4-FFF2-40B4-BE49-F238E27FC236}">
                  <a16:creationId xmlns:a16="http://schemas.microsoft.com/office/drawing/2014/main" id="{DE70544C-E2C5-4EE6-97C4-34565BAFE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02" name="Freeform 69">
              <a:extLst>
                <a:ext uri="{FF2B5EF4-FFF2-40B4-BE49-F238E27FC236}">
                  <a16:creationId xmlns:a16="http://schemas.microsoft.com/office/drawing/2014/main" id="{AD4C57CE-A3EF-4D15-B64D-B51F21206F95}"/>
                </a:ext>
              </a:extLst>
            </p:cNvPr>
            <p:cNvSpPr>
              <a:spLocks/>
            </p:cNvSpPr>
            <p:nvPr/>
          </p:nvSpPr>
          <p:spPr bwMode="auto">
            <a:xfrm flipH="1">
              <a:off x="374" y="1579"/>
              <a:ext cx="477" cy="506"/>
            </a:xfrm>
            <a:custGeom>
              <a:avLst/>
              <a:gdLst>
                <a:gd name="T0" fmla="*/ 0 w 356"/>
                <a:gd name="T1" fmla="*/ 0 h 368"/>
                <a:gd name="T2" fmla="*/ 2147483646 w 356"/>
                <a:gd name="T3" fmla="*/ 2147483646 h 368"/>
                <a:gd name="T4" fmla="*/ 2147483646 w 356"/>
                <a:gd name="T5" fmla="*/ 2147483646 h 368"/>
                <a:gd name="T6" fmla="*/ 2147483646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75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67590"/>
                                        </p:tgtEl>
                                        <p:attrNameLst>
                                          <p:attrName>style.visibility</p:attrName>
                                        </p:attrNameLst>
                                      </p:cBhvr>
                                      <p:to>
                                        <p:strVal val="visible"/>
                                      </p:to>
                                    </p:set>
                                    <p:animEffect transition="in" filter="wipe(left)">
                                      <p:cBhvr>
                                        <p:cTn id="11" dur="500"/>
                                        <p:tgtEl>
                                          <p:spTgt spid="6759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7593"/>
                                        </p:tgtEl>
                                        <p:attrNameLst>
                                          <p:attrName>style.visibility</p:attrName>
                                        </p:attrNameLst>
                                      </p:cBhvr>
                                      <p:to>
                                        <p:strVal val="visible"/>
                                      </p:to>
                                    </p:set>
                                    <p:animEffect transition="in" filter="wipe(left)">
                                      <p:cBhvr>
                                        <p:cTn id="14" dur="500"/>
                                        <p:tgtEl>
                                          <p:spTgt spid="67593"/>
                                        </p:tgtEl>
                                      </p:cBhvr>
                                    </p:animEffect>
                                  </p:childTnLst>
                                </p:cTn>
                              </p:par>
                            </p:childTnLst>
                          </p:cTn>
                        </p:par>
                        <p:par>
                          <p:cTn id="15" fill="hold" nodeType="afterGroup">
                            <p:stCondLst>
                              <p:cond delay="500"/>
                            </p:stCondLst>
                            <p:childTnLst>
                              <p:par>
                                <p:cTn id="16" presetID="9" presetClass="entr" presetSubtype="0" fill="hold" grpId="0" nodeType="afterEffect">
                                  <p:stCondLst>
                                    <p:cond delay="0"/>
                                  </p:stCondLst>
                                  <p:childTnLst>
                                    <p:set>
                                      <p:cBhvr>
                                        <p:cTn id="17" dur="1" fill="hold">
                                          <p:stCondLst>
                                            <p:cond delay="0"/>
                                          </p:stCondLst>
                                        </p:cTn>
                                        <p:tgtEl>
                                          <p:spTgt spid="67596"/>
                                        </p:tgtEl>
                                        <p:attrNameLst>
                                          <p:attrName>style.visibility</p:attrName>
                                        </p:attrNameLst>
                                      </p:cBhvr>
                                      <p:to>
                                        <p:strVal val="visible"/>
                                      </p:to>
                                    </p:set>
                                    <p:animEffect transition="in" filter="dissolve">
                                      <p:cBhvr>
                                        <p:cTn id="18" dur="500"/>
                                        <p:tgtEl>
                                          <p:spTgt spid="6759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fill="hold" nodeType="clickEffect">
                                  <p:stCondLst>
                                    <p:cond delay="0"/>
                                  </p:stCondLst>
                                  <p:childTnLst>
                                    <p:set>
                                      <p:cBhvr>
                                        <p:cTn id="22" dur="1" fill="hold">
                                          <p:stCondLst>
                                            <p:cond delay="0"/>
                                          </p:stCondLst>
                                        </p:cTn>
                                        <p:tgtEl>
                                          <p:spTgt spid="67594"/>
                                        </p:tgtEl>
                                        <p:attrNameLst>
                                          <p:attrName>style.visibility</p:attrName>
                                        </p:attrNameLst>
                                      </p:cBhvr>
                                      <p:to>
                                        <p:strVal val="visible"/>
                                      </p:to>
                                    </p:set>
                                    <p:animEffect transition="in" filter="wipe(right)">
                                      <p:cBhvr>
                                        <p:cTn id="23" dur="500"/>
                                        <p:tgtEl>
                                          <p:spTgt spid="67594"/>
                                        </p:tgtEl>
                                      </p:cBhvr>
                                    </p:animEffect>
                                  </p:childTnLst>
                                </p:cTn>
                              </p:par>
                              <p:par>
                                <p:cTn id="24" presetID="22" presetClass="entr" presetSubtype="2"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right)">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67598"/>
                                        </p:tgtEl>
                                        <p:attrNameLst>
                                          <p:attrName>style.visibility</p:attrName>
                                        </p:attrNameLst>
                                      </p:cBhvr>
                                      <p:to>
                                        <p:strVal val="visible"/>
                                      </p:to>
                                    </p:set>
                                    <p:animEffect transition="in" filter="wipe(left)">
                                      <p:cBhvr>
                                        <p:cTn id="31" dur="500"/>
                                        <p:tgtEl>
                                          <p:spTgt spid="6759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67599"/>
                                        </p:tgtEl>
                                        <p:attrNameLst>
                                          <p:attrName>style.visibility</p:attrName>
                                        </p:attrNameLst>
                                      </p:cBhvr>
                                      <p:to>
                                        <p:strVal val="visible"/>
                                      </p:to>
                                    </p:set>
                                    <p:animEffect transition="in" filter="wipe(left)">
                                      <p:cBhvr>
                                        <p:cTn id="34" dur="500"/>
                                        <p:tgtEl>
                                          <p:spTgt spid="67599"/>
                                        </p:tgtEl>
                                      </p:cBhvr>
                                    </p:animEffect>
                                  </p:childTnLst>
                                </p:cTn>
                              </p:par>
                            </p:childTnLst>
                          </p:cTn>
                        </p:par>
                        <p:par>
                          <p:cTn id="35" fill="hold" nodeType="afterGroup">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67602"/>
                                        </p:tgtEl>
                                        <p:attrNameLst>
                                          <p:attrName>style.visibility</p:attrName>
                                        </p:attrNameLst>
                                      </p:cBhvr>
                                      <p:to>
                                        <p:strVal val="visible"/>
                                      </p:to>
                                    </p:set>
                                    <p:animEffect transition="in" filter="dissolve">
                                      <p:cBhvr>
                                        <p:cTn id="38" dur="500"/>
                                        <p:tgtEl>
                                          <p:spTgt spid="6760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2" fill="hold" nodeType="clickEffect">
                                  <p:stCondLst>
                                    <p:cond delay="0"/>
                                  </p:stCondLst>
                                  <p:childTnLst>
                                    <p:set>
                                      <p:cBhvr>
                                        <p:cTn id="42" dur="1" fill="hold">
                                          <p:stCondLst>
                                            <p:cond delay="0"/>
                                          </p:stCondLst>
                                        </p:cTn>
                                        <p:tgtEl>
                                          <p:spTgt spid="67600"/>
                                        </p:tgtEl>
                                        <p:attrNameLst>
                                          <p:attrName>style.visibility</p:attrName>
                                        </p:attrNameLst>
                                      </p:cBhvr>
                                      <p:to>
                                        <p:strVal val="visible"/>
                                      </p:to>
                                    </p:set>
                                    <p:animEffect transition="in" filter="wipe(right)">
                                      <p:cBhvr>
                                        <p:cTn id="43" dur="500"/>
                                        <p:tgtEl>
                                          <p:spTgt spid="67600"/>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67601"/>
                                        </p:tgtEl>
                                        <p:attrNameLst>
                                          <p:attrName>style.visibility</p:attrName>
                                        </p:attrNameLst>
                                      </p:cBhvr>
                                      <p:to>
                                        <p:strVal val="visible"/>
                                      </p:to>
                                    </p:set>
                                    <p:animEffect transition="in" filter="wipe(right)">
                                      <p:cBhvr>
                                        <p:cTn id="46" dur="500"/>
                                        <p:tgtEl>
                                          <p:spTgt spid="67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3" grpId="0" animBg="1"/>
      <p:bldP spid="67596" grpId="0"/>
      <p:bldP spid="67599" grpId="0" animBg="1"/>
      <p:bldP spid="67601" grpId="0" animBg="1"/>
      <p:bldP spid="6760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a:extLst>
              <a:ext uri="{FF2B5EF4-FFF2-40B4-BE49-F238E27FC236}">
                <a16:creationId xmlns:a16="http://schemas.microsoft.com/office/drawing/2014/main" id="{DD9A47B8-57AF-480B-8773-577404C4E3B0}"/>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24930" name="Rectangle 8">
            <a:extLst>
              <a:ext uri="{FF2B5EF4-FFF2-40B4-BE49-F238E27FC236}">
                <a16:creationId xmlns:a16="http://schemas.microsoft.com/office/drawing/2014/main" id="{6A980509-11AD-4112-8092-6F54194BADC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2B4D30F4-77B2-48D2-A9A9-94D0E0653442}" type="slidenum">
              <a:rPr lang="en-US" altLang="en-US" sz="1200" smtClean="0">
                <a:latin typeface="Tahoma" panose="020B0604030504040204" pitchFamily="34" charset="0"/>
              </a:rPr>
              <a:pPr>
                <a:lnSpc>
                  <a:spcPct val="100000"/>
                </a:lnSpc>
                <a:spcBef>
                  <a:spcPct val="0"/>
                </a:spcBef>
                <a:buClrTx/>
                <a:buSzTx/>
                <a:buFontTx/>
                <a:buNone/>
              </a:pPr>
              <a:t>47</a:t>
            </a:fld>
            <a:endParaRPr lang="en-US" altLang="en-US" sz="1200">
              <a:latin typeface="Tahoma" panose="020B0604030504040204" pitchFamily="34" charset="0"/>
            </a:endParaRPr>
          </a:p>
        </p:txBody>
      </p:sp>
      <p:sp>
        <p:nvSpPr>
          <p:cNvPr id="124931" name="Rectangle 2">
            <a:extLst>
              <a:ext uri="{FF2B5EF4-FFF2-40B4-BE49-F238E27FC236}">
                <a16:creationId xmlns:a16="http://schemas.microsoft.com/office/drawing/2014/main" id="{6C70BBD5-2D57-4A6A-84D5-99AF04C0D8C0}"/>
              </a:ext>
            </a:extLst>
          </p:cNvPr>
          <p:cNvSpPr>
            <a:spLocks noGrp="1" noChangeArrowheads="1"/>
          </p:cNvSpPr>
          <p:nvPr>
            <p:ph type="title"/>
          </p:nvPr>
        </p:nvSpPr>
        <p:spPr>
          <a:xfrm>
            <a:off x="287338" y="193675"/>
            <a:ext cx="7962900" cy="739775"/>
          </a:xfrm>
        </p:spPr>
        <p:txBody>
          <a:bodyPr/>
          <a:lstStyle/>
          <a:p>
            <a:r>
              <a:rPr lang="en-US" altLang="en-US" sz="3600">
                <a:ea typeface="ＭＳ Ｐゴシック" panose="020B0600070205080204" pitchFamily="34" charset="-128"/>
              </a:rPr>
              <a:t>Conditional GET </a:t>
            </a:r>
            <a:endParaRPr lang="en-US" altLang="en-US">
              <a:ea typeface="ＭＳ Ｐゴシック" panose="020B0600070205080204" pitchFamily="34" charset="-128"/>
            </a:endParaRPr>
          </a:p>
        </p:txBody>
      </p:sp>
      <p:sp>
        <p:nvSpPr>
          <p:cNvPr id="67590" name="Line 4">
            <a:extLst>
              <a:ext uri="{FF2B5EF4-FFF2-40B4-BE49-F238E27FC236}">
                <a16:creationId xmlns:a16="http://schemas.microsoft.com/office/drawing/2014/main" id="{E0B29E79-E612-4381-BBD8-88058CAB325D}"/>
              </a:ext>
            </a:extLst>
          </p:cNvPr>
          <p:cNvSpPr>
            <a:spLocks noChangeShapeType="1"/>
          </p:cNvSpPr>
          <p:nvPr/>
        </p:nvSpPr>
        <p:spPr bwMode="auto">
          <a:xfrm>
            <a:off x="1449388" y="2020888"/>
            <a:ext cx="6778625" cy="7524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7593" name="Text Box 8">
            <a:extLst>
              <a:ext uri="{FF2B5EF4-FFF2-40B4-BE49-F238E27FC236}">
                <a16:creationId xmlns:a16="http://schemas.microsoft.com/office/drawing/2014/main" id="{76420E62-11BB-4EB8-BB87-64CD3129F378}"/>
              </a:ext>
            </a:extLst>
          </p:cNvPr>
          <p:cNvSpPr txBox="1">
            <a:spLocks noChangeArrowheads="1"/>
          </p:cNvSpPr>
          <p:nvPr/>
        </p:nvSpPr>
        <p:spPr bwMode="auto">
          <a:xfrm>
            <a:off x="1592263" y="1998663"/>
            <a:ext cx="5830887" cy="539750"/>
          </a:xfrm>
          <a:prstGeom prst="rect">
            <a:avLst/>
          </a:prstGeom>
          <a:solidFill>
            <a:schemeClr val="bg1"/>
          </a:solidFill>
          <a:ln w="9525">
            <a:solidFill>
              <a:schemeClr val="tx1"/>
            </a:solidFill>
            <a:miter lim="800000"/>
            <a:headEnd/>
            <a:tailEnd/>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90000"/>
              </a:lnSpc>
              <a:spcBef>
                <a:spcPct val="0"/>
              </a:spcBef>
              <a:buClr>
                <a:schemeClr val="accent2"/>
              </a:buClr>
              <a:buSzPct val="85000"/>
              <a:buFont typeface="ZapfDingbats" pitchFamily="82" charset="2"/>
              <a:buNone/>
            </a:pPr>
            <a:r>
              <a:rPr lang="en-US" altLang="en-US" sz="1600" b="1">
                <a:latin typeface="Arial" panose="020B0604020202020204" pitchFamily="34" charset="0"/>
              </a:rPr>
              <a:t>GET /fruit/kiwi.gif HTTP/1.1</a:t>
            </a:r>
          </a:p>
          <a:p>
            <a:pPr>
              <a:lnSpc>
                <a:spcPct val="90000"/>
              </a:lnSpc>
              <a:spcBef>
                <a:spcPct val="0"/>
              </a:spcBef>
              <a:buClr>
                <a:schemeClr val="accent2"/>
              </a:buClr>
              <a:buSzPct val="85000"/>
              <a:buFont typeface="ZapfDingbats" pitchFamily="82" charset="2"/>
              <a:buNone/>
            </a:pPr>
            <a:r>
              <a:rPr lang="en-US" altLang="en-US" sz="1600" b="1">
                <a:latin typeface="Arial" panose="020B0604020202020204" pitchFamily="34" charset="0"/>
              </a:rPr>
              <a:t>Host: www.fruits.com</a:t>
            </a:r>
          </a:p>
        </p:txBody>
      </p:sp>
      <p:sp>
        <p:nvSpPr>
          <p:cNvPr id="67594" name="Line 9">
            <a:extLst>
              <a:ext uri="{FF2B5EF4-FFF2-40B4-BE49-F238E27FC236}">
                <a16:creationId xmlns:a16="http://schemas.microsoft.com/office/drawing/2014/main" id="{9A85241F-F940-455B-B218-AA76B0A2D3F5}"/>
              </a:ext>
            </a:extLst>
          </p:cNvPr>
          <p:cNvSpPr>
            <a:spLocks noChangeShapeType="1"/>
          </p:cNvSpPr>
          <p:nvPr/>
        </p:nvSpPr>
        <p:spPr bwMode="auto">
          <a:xfrm flipH="1">
            <a:off x="1216025" y="2916238"/>
            <a:ext cx="6743700" cy="7683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2" name="Group 30">
            <a:extLst>
              <a:ext uri="{FF2B5EF4-FFF2-40B4-BE49-F238E27FC236}">
                <a16:creationId xmlns:a16="http://schemas.microsoft.com/office/drawing/2014/main" id="{EA1A9269-813E-400B-919D-4EB2B3CC89D5}"/>
              </a:ext>
            </a:extLst>
          </p:cNvPr>
          <p:cNvGrpSpPr>
            <a:grpSpLocks/>
          </p:cNvGrpSpPr>
          <p:nvPr/>
        </p:nvGrpSpPr>
        <p:grpSpPr bwMode="auto">
          <a:xfrm>
            <a:off x="1609725" y="2800350"/>
            <a:ext cx="5813425" cy="1204913"/>
            <a:chOff x="807" y="2036"/>
            <a:chExt cx="3662" cy="2039"/>
          </a:xfrm>
        </p:grpSpPr>
        <p:sp>
          <p:nvSpPr>
            <p:cNvPr id="124982" name="Rectangle 10">
              <a:extLst>
                <a:ext uri="{FF2B5EF4-FFF2-40B4-BE49-F238E27FC236}">
                  <a16:creationId xmlns:a16="http://schemas.microsoft.com/office/drawing/2014/main" id="{D8D331F4-BDD5-4E64-A694-CD2918FFD7A5}"/>
                </a:ext>
              </a:extLst>
            </p:cNvPr>
            <p:cNvSpPr>
              <a:spLocks noChangeArrowheads="1"/>
            </p:cNvSpPr>
            <p:nvPr/>
          </p:nvSpPr>
          <p:spPr bwMode="auto">
            <a:xfrm>
              <a:off x="2760" y="2071"/>
              <a:ext cx="1578" cy="465"/>
            </a:xfrm>
            <a:prstGeom prst="rect">
              <a:avLst/>
            </a:prstGeom>
            <a:solidFill>
              <a:schemeClr val="bg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4983" name="Text Box 11">
              <a:extLst>
                <a:ext uri="{FF2B5EF4-FFF2-40B4-BE49-F238E27FC236}">
                  <a16:creationId xmlns:a16="http://schemas.microsoft.com/office/drawing/2014/main" id="{3777ED4E-C7D6-47C2-80C7-1080EFCAD48B}"/>
                </a:ext>
              </a:extLst>
            </p:cNvPr>
            <p:cNvSpPr txBox="1">
              <a:spLocks noChangeArrowheads="1"/>
            </p:cNvSpPr>
            <p:nvPr/>
          </p:nvSpPr>
          <p:spPr bwMode="auto">
            <a:xfrm>
              <a:off x="807" y="2036"/>
              <a:ext cx="3662" cy="2039"/>
            </a:xfrm>
            <a:prstGeom prst="rect">
              <a:avLst/>
            </a:prstGeom>
            <a:solidFill>
              <a:schemeClr val="bg1"/>
            </a:solidFill>
            <a:ln w="9525">
              <a:solidFill>
                <a:schemeClr val="tx1"/>
              </a:solidFill>
              <a:miter lim="800000"/>
              <a:headEnd/>
              <a:tailEnd/>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90000"/>
                </a:lnSpc>
                <a:spcBef>
                  <a:spcPct val="0"/>
                </a:spcBef>
                <a:buClr>
                  <a:schemeClr val="accent2"/>
                </a:buClr>
                <a:buSzPct val="85000"/>
                <a:buFont typeface="ZapfDingbats" pitchFamily="82" charset="2"/>
                <a:buNone/>
              </a:pPr>
              <a:r>
                <a:rPr lang="en-US" altLang="en-US" sz="1600" b="1">
                  <a:latin typeface="Arial" panose="020B0604020202020204" pitchFamily="34" charset="0"/>
                </a:rPr>
                <a:t>HTTP/1.1 200 OK</a:t>
              </a:r>
            </a:p>
            <a:p>
              <a:pPr>
                <a:lnSpc>
                  <a:spcPct val="90000"/>
                </a:lnSpc>
                <a:spcBef>
                  <a:spcPct val="0"/>
                </a:spcBef>
                <a:buClr>
                  <a:schemeClr val="accent2"/>
                </a:buClr>
                <a:buSzPct val="85000"/>
                <a:buFont typeface="ZapfDingbats" pitchFamily="82" charset="2"/>
                <a:buNone/>
              </a:pPr>
              <a:r>
                <a:rPr lang="en-US" altLang="en-US" sz="1600" b="1">
                  <a:latin typeface="Arial" panose="020B0604020202020204" pitchFamily="34" charset="0"/>
                </a:rPr>
                <a:t>Date: Sat, 3 Oct 2015 15:39:29</a:t>
              </a:r>
            </a:p>
            <a:p>
              <a:pPr>
                <a:lnSpc>
                  <a:spcPct val="90000"/>
                </a:lnSpc>
                <a:spcBef>
                  <a:spcPct val="0"/>
                </a:spcBef>
                <a:buClr>
                  <a:schemeClr val="accent2"/>
                </a:buClr>
                <a:buSzPct val="85000"/>
                <a:buFont typeface="ZapfDingbats" pitchFamily="82" charset="2"/>
                <a:buNone/>
              </a:pPr>
              <a:r>
                <a:rPr lang="en-US" altLang="en-US" sz="1600" b="1">
                  <a:latin typeface="Arial" panose="020B0604020202020204" pitchFamily="34" charset="0"/>
                </a:rPr>
                <a:t>Server: Apache/1.3.0</a:t>
              </a:r>
            </a:p>
            <a:p>
              <a:pPr>
                <a:lnSpc>
                  <a:spcPct val="90000"/>
                </a:lnSpc>
                <a:spcBef>
                  <a:spcPct val="0"/>
                </a:spcBef>
                <a:buClr>
                  <a:schemeClr val="accent2"/>
                </a:buClr>
                <a:buSzPct val="85000"/>
                <a:buFont typeface="ZapfDingbats" pitchFamily="82" charset="2"/>
                <a:buNone/>
              </a:pPr>
              <a:r>
                <a:rPr lang="en-US" altLang="en-US" sz="1600" b="1">
                  <a:latin typeface="Arial" panose="020B0604020202020204" pitchFamily="34" charset="0"/>
                </a:rPr>
                <a:t>Last Modified: Wed, 9 Sep 2015 05:30:19</a:t>
              </a:r>
            </a:p>
            <a:p>
              <a:pPr>
                <a:lnSpc>
                  <a:spcPct val="90000"/>
                </a:lnSpc>
                <a:spcBef>
                  <a:spcPct val="0"/>
                </a:spcBef>
                <a:buClr>
                  <a:schemeClr val="accent2"/>
                </a:buClr>
                <a:buSzPct val="85000"/>
                <a:buFont typeface="ZapfDingbats" pitchFamily="82" charset="2"/>
                <a:buNone/>
              </a:pPr>
              <a:r>
                <a:rPr lang="en-US" altLang="en-US" sz="1600" b="1">
                  <a:latin typeface="Arial" panose="020B0604020202020204" pitchFamily="34" charset="0"/>
                </a:rPr>
                <a:t>(data data data</a:t>
              </a:r>
              <a:r>
                <a:rPr lang="is-IS" altLang="en-US" sz="1600" b="1">
                  <a:latin typeface="Arial" panose="020B0604020202020204" pitchFamily="34" charset="0"/>
                </a:rPr>
                <a:t>…...)</a:t>
              </a:r>
              <a:endParaRPr lang="en-US" altLang="en-US" sz="1600" b="1">
                <a:latin typeface="Arial" panose="020B0604020202020204" pitchFamily="34" charset="0"/>
              </a:endParaRPr>
            </a:p>
          </p:txBody>
        </p:sp>
      </p:grpSp>
      <p:sp>
        <p:nvSpPr>
          <p:cNvPr id="67598" name="Line 32">
            <a:extLst>
              <a:ext uri="{FF2B5EF4-FFF2-40B4-BE49-F238E27FC236}">
                <a16:creationId xmlns:a16="http://schemas.microsoft.com/office/drawing/2014/main" id="{9F875F29-9B91-428F-A56F-1E6444493F22}"/>
              </a:ext>
            </a:extLst>
          </p:cNvPr>
          <p:cNvSpPr>
            <a:spLocks noChangeShapeType="1"/>
          </p:cNvSpPr>
          <p:nvPr/>
        </p:nvSpPr>
        <p:spPr bwMode="auto">
          <a:xfrm>
            <a:off x="1252538" y="4383088"/>
            <a:ext cx="6640512" cy="6762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7600" name="Line 35">
            <a:extLst>
              <a:ext uri="{FF2B5EF4-FFF2-40B4-BE49-F238E27FC236}">
                <a16:creationId xmlns:a16="http://schemas.microsoft.com/office/drawing/2014/main" id="{63A3F18C-BB4B-45BB-9385-055E2292E04D}"/>
              </a:ext>
            </a:extLst>
          </p:cNvPr>
          <p:cNvSpPr>
            <a:spLocks noChangeShapeType="1"/>
          </p:cNvSpPr>
          <p:nvPr/>
        </p:nvSpPr>
        <p:spPr bwMode="auto">
          <a:xfrm flipH="1">
            <a:off x="1073150" y="5759450"/>
            <a:ext cx="6778625" cy="609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7602" name="Text Box 39">
            <a:extLst>
              <a:ext uri="{FF2B5EF4-FFF2-40B4-BE49-F238E27FC236}">
                <a16:creationId xmlns:a16="http://schemas.microsoft.com/office/drawing/2014/main" id="{D06C9546-9DFB-44A7-8980-0D04ABD2D4D6}"/>
              </a:ext>
            </a:extLst>
          </p:cNvPr>
          <p:cNvSpPr txBox="1">
            <a:spLocks noChangeArrowheads="1"/>
          </p:cNvSpPr>
          <p:nvPr/>
        </p:nvSpPr>
        <p:spPr bwMode="auto">
          <a:xfrm>
            <a:off x="7916863" y="4808538"/>
            <a:ext cx="11842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000099"/>
                </a:solidFill>
                <a:latin typeface="Arial" panose="020B0604020202020204" pitchFamily="34" charset="0"/>
              </a:rPr>
              <a:t>object not</a:t>
            </a:r>
          </a:p>
          <a:p>
            <a:pPr algn="ctr">
              <a:lnSpc>
                <a:spcPct val="100000"/>
              </a:lnSpc>
              <a:spcBef>
                <a:spcPct val="0"/>
              </a:spcBef>
              <a:buClrTx/>
              <a:buSzTx/>
              <a:buFontTx/>
              <a:buNone/>
            </a:pPr>
            <a:r>
              <a:rPr lang="en-US" altLang="en-US" sz="1800">
                <a:solidFill>
                  <a:srgbClr val="000099"/>
                </a:solidFill>
                <a:latin typeface="Arial" panose="020B0604020202020204" pitchFamily="34" charset="0"/>
              </a:rPr>
              <a:t>Modified</a:t>
            </a:r>
          </a:p>
          <a:p>
            <a:pPr algn="ctr">
              <a:lnSpc>
                <a:spcPct val="100000"/>
              </a:lnSpc>
              <a:spcBef>
                <a:spcPct val="0"/>
              </a:spcBef>
              <a:buClrTx/>
              <a:buSzTx/>
              <a:buFontTx/>
              <a:buNone/>
            </a:pPr>
            <a:endParaRPr lang="en-US" altLang="en-US" sz="1800">
              <a:solidFill>
                <a:srgbClr val="000099"/>
              </a:solidFill>
              <a:latin typeface="Arial" panose="020B0604020202020204" pitchFamily="34" charset="0"/>
            </a:endParaRPr>
          </a:p>
        </p:txBody>
      </p:sp>
      <p:sp>
        <p:nvSpPr>
          <p:cNvPr id="124939" name="Text Box 5">
            <a:extLst>
              <a:ext uri="{FF2B5EF4-FFF2-40B4-BE49-F238E27FC236}">
                <a16:creationId xmlns:a16="http://schemas.microsoft.com/office/drawing/2014/main" id="{F48711BA-3722-4CC1-88B3-112B0CE1A412}"/>
              </a:ext>
            </a:extLst>
          </p:cNvPr>
          <p:cNvSpPr txBox="1">
            <a:spLocks noChangeArrowheads="1"/>
          </p:cNvSpPr>
          <p:nvPr/>
        </p:nvSpPr>
        <p:spPr bwMode="auto">
          <a:xfrm>
            <a:off x="61913" y="1187450"/>
            <a:ext cx="1595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Proxy cache</a:t>
            </a:r>
          </a:p>
        </p:txBody>
      </p:sp>
      <p:sp>
        <p:nvSpPr>
          <p:cNvPr id="124940" name="Text Box 6">
            <a:extLst>
              <a:ext uri="{FF2B5EF4-FFF2-40B4-BE49-F238E27FC236}">
                <a16:creationId xmlns:a16="http://schemas.microsoft.com/office/drawing/2014/main" id="{080DA776-8EA4-4B6A-BD40-79C6CD5A9727}"/>
              </a:ext>
            </a:extLst>
          </p:cNvPr>
          <p:cNvSpPr txBox="1">
            <a:spLocks noChangeArrowheads="1"/>
          </p:cNvSpPr>
          <p:nvPr/>
        </p:nvSpPr>
        <p:spPr bwMode="auto">
          <a:xfrm>
            <a:off x="7483475" y="1057275"/>
            <a:ext cx="889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server</a:t>
            </a:r>
          </a:p>
        </p:txBody>
      </p:sp>
      <p:pic>
        <p:nvPicPr>
          <p:cNvPr id="124941" name="Picture 32" descr="underline_base">
            <a:extLst>
              <a:ext uri="{FF2B5EF4-FFF2-40B4-BE49-F238E27FC236}">
                <a16:creationId xmlns:a16="http://schemas.microsoft.com/office/drawing/2014/main" id="{A48CF0E1-8771-4B8E-8E88-385C1C6D0B7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762000"/>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4942" name="Group 34">
            <a:extLst>
              <a:ext uri="{FF2B5EF4-FFF2-40B4-BE49-F238E27FC236}">
                <a16:creationId xmlns:a16="http://schemas.microsoft.com/office/drawing/2014/main" id="{58D3D0E0-22F3-453E-8BC9-429E49623A9F}"/>
              </a:ext>
            </a:extLst>
          </p:cNvPr>
          <p:cNvGrpSpPr>
            <a:grpSpLocks/>
          </p:cNvGrpSpPr>
          <p:nvPr/>
        </p:nvGrpSpPr>
        <p:grpSpPr bwMode="auto">
          <a:xfrm>
            <a:off x="7073900" y="977900"/>
            <a:ext cx="422275" cy="685800"/>
            <a:chOff x="4140" y="429"/>
            <a:chExt cx="1425" cy="2396"/>
          </a:xfrm>
        </p:grpSpPr>
        <p:sp>
          <p:nvSpPr>
            <p:cNvPr id="124950" name="Freeform 35">
              <a:extLst>
                <a:ext uri="{FF2B5EF4-FFF2-40B4-BE49-F238E27FC236}">
                  <a16:creationId xmlns:a16="http://schemas.microsoft.com/office/drawing/2014/main" id="{EC0385CD-163C-4B76-A7A4-BB5D62702AA4}"/>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951" name="Rectangle 36">
              <a:extLst>
                <a:ext uri="{FF2B5EF4-FFF2-40B4-BE49-F238E27FC236}">
                  <a16:creationId xmlns:a16="http://schemas.microsoft.com/office/drawing/2014/main" id="{55863925-5E58-4EAE-8C63-AA53A6F10DAD}"/>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4952" name="Freeform 37">
              <a:extLst>
                <a:ext uri="{FF2B5EF4-FFF2-40B4-BE49-F238E27FC236}">
                  <a16:creationId xmlns:a16="http://schemas.microsoft.com/office/drawing/2014/main" id="{D3169373-3290-444C-B594-5BFDE179C12C}"/>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953" name="Freeform 38">
              <a:extLst>
                <a:ext uri="{FF2B5EF4-FFF2-40B4-BE49-F238E27FC236}">
                  <a16:creationId xmlns:a16="http://schemas.microsoft.com/office/drawing/2014/main" id="{4EF86E3B-9BBA-45FE-833F-3C72938AFB3A}"/>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954" name="Rectangle 39">
              <a:extLst>
                <a:ext uri="{FF2B5EF4-FFF2-40B4-BE49-F238E27FC236}">
                  <a16:creationId xmlns:a16="http://schemas.microsoft.com/office/drawing/2014/main" id="{0C221CED-714B-43FA-95C2-033689970078}"/>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24955" name="Group 40">
              <a:extLst>
                <a:ext uri="{FF2B5EF4-FFF2-40B4-BE49-F238E27FC236}">
                  <a16:creationId xmlns:a16="http://schemas.microsoft.com/office/drawing/2014/main" id="{31BBA7D9-B7AF-4874-824A-27C8EC6A961E}"/>
                </a:ext>
              </a:extLst>
            </p:cNvPr>
            <p:cNvGrpSpPr>
              <a:grpSpLocks/>
            </p:cNvGrpSpPr>
            <p:nvPr/>
          </p:nvGrpSpPr>
          <p:grpSpPr bwMode="auto">
            <a:xfrm>
              <a:off x="4749" y="668"/>
              <a:ext cx="581" cy="145"/>
              <a:chOff x="614" y="2568"/>
              <a:chExt cx="725" cy="139"/>
            </a:xfrm>
          </p:grpSpPr>
          <p:sp>
            <p:nvSpPr>
              <p:cNvPr id="124980" name="AutoShape 41">
                <a:extLst>
                  <a:ext uri="{FF2B5EF4-FFF2-40B4-BE49-F238E27FC236}">
                    <a16:creationId xmlns:a16="http://schemas.microsoft.com/office/drawing/2014/main" id="{D014E9E0-5AB4-4E24-9E0F-0C6CB8B60530}"/>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4981" name="AutoShape 42">
                <a:extLst>
                  <a:ext uri="{FF2B5EF4-FFF2-40B4-BE49-F238E27FC236}">
                    <a16:creationId xmlns:a16="http://schemas.microsoft.com/office/drawing/2014/main" id="{CD8A75F4-F309-438C-9A97-6FCE0AD0F17C}"/>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24956" name="Rectangle 43">
              <a:extLst>
                <a:ext uri="{FF2B5EF4-FFF2-40B4-BE49-F238E27FC236}">
                  <a16:creationId xmlns:a16="http://schemas.microsoft.com/office/drawing/2014/main" id="{7628C3EC-EB79-4295-96E8-D770578A0A8B}"/>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24957" name="Group 44">
              <a:extLst>
                <a:ext uri="{FF2B5EF4-FFF2-40B4-BE49-F238E27FC236}">
                  <a16:creationId xmlns:a16="http://schemas.microsoft.com/office/drawing/2014/main" id="{BAC632FB-A9B3-4866-A9C4-3B3DBEFDEB84}"/>
                </a:ext>
              </a:extLst>
            </p:cNvPr>
            <p:cNvGrpSpPr>
              <a:grpSpLocks/>
            </p:cNvGrpSpPr>
            <p:nvPr/>
          </p:nvGrpSpPr>
          <p:grpSpPr bwMode="auto">
            <a:xfrm>
              <a:off x="4747" y="994"/>
              <a:ext cx="581" cy="134"/>
              <a:chOff x="614" y="2568"/>
              <a:chExt cx="725" cy="139"/>
            </a:xfrm>
          </p:grpSpPr>
          <p:sp>
            <p:nvSpPr>
              <p:cNvPr id="124978" name="AutoShape 45">
                <a:extLst>
                  <a:ext uri="{FF2B5EF4-FFF2-40B4-BE49-F238E27FC236}">
                    <a16:creationId xmlns:a16="http://schemas.microsoft.com/office/drawing/2014/main" id="{C2CD24D7-D5FE-4654-A3A8-7A9DB7FCFE83}"/>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4979" name="AutoShape 46">
                <a:extLst>
                  <a:ext uri="{FF2B5EF4-FFF2-40B4-BE49-F238E27FC236}">
                    <a16:creationId xmlns:a16="http://schemas.microsoft.com/office/drawing/2014/main" id="{FE6F12F5-B476-459B-9CCF-2E86DE69CA51}"/>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24958" name="Rectangle 47">
              <a:extLst>
                <a:ext uri="{FF2B5EF4-FFF2-40B4-BE49-F238E27FC236}">
                  <a16:creationId xmlns:a16="http://schemas.microsoft.com/office/drawing/2014/main" id="{ACF3BDB3-EC85-4B4E-97F9-3F379D9E8AE5}"/>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4959" name="Rectangle 48">
              <a:extLst>
                <a:ext uri="{FF2B5EF4-FFF2-40B4-BE49-F238E27FC236}">
                  <a16:creationId xmlns:a16="http://schemas.microsoft.com/office/drawing/2014/main" id="{F291DD5C-EB76-415A-851C-A5826A280AFE}"/>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24960" name="Group 49">
              <a:extLst>
                <a:ext uri="{FF2B5EF4-FFF2-40B4-BE49-F238E27FC236}">
                  <a16:creationId xmlns:a16="http://schemas.microsoft.com/office/drawing/2014/main" id="{815ACBF5-0EC0-462C-9EFE-433BF4B344F0}"/>
                </a:ext>
              </a:extLst>
            </p:cNvPr>
            <p:cNvGrpSpPr>
              <a:grpSpLocks/>
            </p:cNvGrpSpPr>
            <p:nvPr/>
          </p:nvGrpSpPr>
          <p:grpSpPr bwMode="auto">
            <a:xfrm>
              <a:off x="4735" y="1627"/>
              <a:ext cx="582" cy="151"/>
              <a:chOff x="614" y="2568"/>
              <a:chExt cx="725" cy="139"/>
            </a:xfrm>
          </p:grpSpPr>
          <p:sp>
            <p:nvSpPr>
              <p:cNvPr id="124976" name="AutoShape 50">
                <a:extLst>
                  <a:ext uri="{FF2B5EF4-FFF2-40B4-BE49-F238E27FC236}">
                    <a16:creationId xmlns:a16="http://schemas.microsoft.com/office/drawing/2014/main" id="{011870D0-A0AF-487D-9E8E-E9E0DB0A16BE}"/>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4977" name="AutoShape 51">
                <a:extLst>
                  <a:ext uri="{FF2B5EF4-FFF2-40B4-BE49-F238E27FC236}">
                    <a16:creationId xmlns:a16="http://schemas.microsoft.com/office/drawing/2014/main" id="{8E7AB900-B5F6-40C8-B66D-A210AEDC39CE}"/>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24961" name="Freeform 52">
              <a:extLst>
                <a:ext uri="{FF2B5EF4-FFF2-40B4-BE49-F238E27FC236}">
                  <a16:creationId xmlns:a16="http://schemas.microsoft.com/office/drawing/2014/main" id="{B56ACB0C-8667-43C0-83BB-1A9E13795133}"/>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24962" name="Group 53">
              <a:extLst>
                <a:ext uri="{FF2B5EF4-FFF2-40B4-BE49-F238E27FC236}">
                  <a16:creationId xmlns:a16="http://schemas.microsoft.com/office/drawing/2014/main" id="{8C5B1B27-74A4-41EB-BB5B-F74179B38F8C}"/>
                </a:ext>
              </a:extLst>
            </p:cNvPr>
            <p:cNvGrpSpPr>
              <a:grpSpLocks/>
            </p:cNvGrpSpPr>
            <p:nvPr/>
          </p:nvGrpSpPr>
          <p:grpSpPr bwMode="auto">
            <a:xfrm>
              <a:off x="4739" y="1327"/>
              <a:ext cx="582" cy="139"/>
              <a:chOff x="614" y="2568"/>
              <a:chExt cx="725" cy="139"/>
            </a:xfrm>
          </p:grpSpPr>
          <p:sp>
            <p:nvSpPr>
              <p:cNvPr id="124974" name="AutoShape 54">
                <a:extLst>
                  <a:ext uri="{FF2B5EF4-FFF2-40B4-BE49-F238E27FC236}">
                    <a16:creationId xmlns:a16="http://schemas.microsoft.com/office/drawing/2014/main" id="{FE5C0FCD-AB2A-464F-9D28-2C6A39EB76B6}"/>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4975" name="AutoShape 55">
                <a:extLst>
                  <a:ext uri="{FF2B5EF4-FFF2-40B4-BE49-F238E27FC236}">
                    <a16:creationId xmlns:a16="http://schemas.microsoft.com/office/drawing/2014/main" id="{7C28B55E-0A32-4DA0-A906-A478DC44B542}"/>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24963" name="Rectangle 56">
              <a:extLst>
                <a:ext uri="{FF2B5EF4-FFF2-40B4-BE49-F238E27FC236}">
                  <a16:creationId xmlns:a16="http://schemas.microsoft.com/office/drawing/2014/main" id="{10BCF7D7-62EA-4A9A-8B3A-4C205185D88B}"/>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4964" name="Freeform 57">
              <a:extLst>
                <a:ext uri="{FF2B5EF4-FFF2-40B4-BE49-F238E27FC236}">
                  <a16:creationId xmlns:a16="http://schemas.microsoft.com/office/drawing/2014/main" id="{A9249052-A636-4B32-8703-49EA799905D1}"/>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965" name="Freeform 58">
              <a:extLst>
                <a:ext uri="{FF2B5EF4-FFF2-40B4-BE49-F238E27FC236}">
                  <a16:creationId xmlns:a16="http://schemas.microsoft.com/office/drawing/2014/main" id="{D76B9A34-28B0-48BC-B019-7C55E26FC400}"/>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966" name="Oval 59">
              <a:extLst>
                <a:ext uri="{FF2B5EF4-FFF2-40B4-BE49-F238E27FC236}">
                  <a16:creationId xmlns:a16="http://schemas.microsoft.com/office/drawing/2014/main" id="{40BBBD48-E770-4C4E-891F-D5E100AC689B}"/>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4967" name="Freeform 60">
              <a:extLst>
                <a:ext uri="{FF2B5EF4-FFF2-40B4-BE49-F238E27FC236}">
                  <a16:creationId xmlns:a16="http://schemas.microsoft.com/office/drawing/2014/main" id="{F66C0EE3-064E-424B-BD04-E6159CEF8819}"/>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968" name="AutoShape 61">
              <a:extLst>
                <a:ext uri="{FF2B5EF4-FFF2-40B4-BE49-F238E27FC236}">
                  <a16:creationId xmlns:a16="http://schemas.microsoft.com/office/drawing/2014/main" id="{07974127-2185-4EBF-8FCE-2546891DDA7D}"/>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4969" name="AutoShape 62">
              <a:extLst>
                <a:ext uri="{FF2B5EF4-FFF2-40B4-BE49-F238E27FC236}">
                  <a16:creationId xmlns:a16="http://schemas.microsoft.com/office/drawing/2014/main" id="{A3E53097-6067-4B3B-86C1-58362BA60F19}"/>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4970" name="Oval 63">
              <a:extLst>
                <a:ext uri="{FF2B5EF4-FFF2-40B4-BE49-F238E27FC236}">
                  <a16:creationId xmlns:a16="http://schemas.microsoft.com/office/drawing/2014/main" id="{CCAE5018-9E71-4505-A638-C282B7E6137F}"/>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4971" name="Oval 64">
              <a:extLst>
                <a:ext uri="{FF2B5EF4-FFF2-40B4-BE49-F238E27FC236}">
                  <a16:creationId xmlns:a16="http://schemas.microsoft.com/office/drawing/2014/main" id="{DFA03090-B1DC-4311-9ABF-EFB5D01BF386}"/>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24972" name="Oval 65">
              <a:extLst>
                <a:ext uri="{FF2B5EF4-FFF2-40B4-BE49-F238E27FC236}">
                  <a16:creationId xmlns:a16="http://schemas.microsoft.com/office/drawing/2014/main" id="{4A0E7D82-51D4-4868-AD6F-4A19AB52038C}"/>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4973" name="Rectangle 66">
              <a:extLst>
                <a:ext uri="{FF2B5EF4-FFF2-40B4-BE49-F238E27FC236}">
                  <a16:creationId xmlns:a16="http://schemas.microsoft.com/office/drawing/2014/main" id="{2D684EBE-7CE9-448F-A051-50D0CCF64159}"/>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24943" name="Group 67">
            <a:extLst>
              <a:ext uri="{FF2B5EF4-FFF2-40B4-BE49-F238E27FC236}">
                <a16:creationId xmlns:a16="http://schemas.microsoft.com/office/drawing/2014/main" id="{D20EC6A6-9D14-4E51-8F39-8B1AF667F8AD}"/>
              </a:ext>
            </a:extLst>
          </p:cNvPr>
          <p:cNvGrpSpPr>
            <a:grpSpLocks/>
          </p:cNvGrpSpPr>
          <p:nvPr/>
        </p:nvGrpSpPr>
        <p:grpSpPr bwMode="auto">
          <a:xfrm>
            <a:off x="1262063" y="1076325"/>
            <a:ext cx="742950" cy="742950"/>
            <a:chOff x="-44" y="1473"/>
            <a:chExt cx="981" cy="1105"/>
          </a:xfrm>
        </p:grpSpPr>
        <p:pic>
          <p:nvPicPr>
            <p:cNvPr id="124948" name="Picture 68" descr="desktop_computer_stylized_medium">
              <a:extLst>
                <a:ext uri="{FF2B5EF4-FFF2-40B4-BE49-F238E27FC236}">
                  <a16:creationId xmlns:a16="http://schemas.microsoft.com/office/drawing/2014/main" id="{F6D6B7AB-A331-4478-9130-510F3682B6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49" name="Freeform 69">
              <a:extLst>
                <a:ext uri="{FF2B5EF4-FFF2-40B4-BE49-F238E27FC236}">
                  <a16:creationId xmlns:a16="http://schemas.microsoft.com/office/drawing/2014/main" id="{B6FEA00D-F6D9-49B0-864E-879F5746BA5E}"/>
                </a:ext>
              </a:extLst>
            </p:cNvPr>
            <p:cNvSpPr>
              <a:spLocks/>
            </p:cNvSpPr>
            <p:nvPr/>
          </p:nvSpPr>
          <p:spPr bwMode="auto">
            <a:xfrm flipH="1">
              <a:off x="374" y="1579"/>
              <a:ext cx="477" cy="506"/>
            </a:xfrm>
            <a:custGeom>
              <a:avLst/>
              <a:gdLst>
                <a:gd name="T0" fmla="*/ 0 w 356"/>
                <a:gd name="T1" fmla="*/ 0 h 368"/>
                <a:gd name="T2" fmla="*/ 2147483646 w 356"/>
                <a:gd name="T3" fmla="*/ 2147483646 h 368"/>
                <a:gd name="T4" fmla="*/ 2147483646 w 356"/>
                <a:gd name="T5" fmla="*/ 2147483646 h 368"/>
                <a:gd name="T6" fmla="*/ 2147483646 w 356"/>
                <a:gd name="T7" fmla="*/ 214748364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60" name="Text Box 8">
            <a:extLst>
              <a:ext uri="{FF2B5EF4-FFF2-40B4-BE49-F238E27FC236}">
                <a16:creationId xmlns:a16="http://schemas.microsoft.com/office/drawing/2014/main" id="{22C7D6FC-8090-45F3-8597-6BDAF067B167}"/>
              </a:ext>
            </a:extLst>
          </p:cNvPr>
          <p:cNvSpPr txBox="1">
            <a:spLocks noChangeArrowheads="1"/>
          </p:cNvSpPr>
          <p:nvPr/>
        </p:nvSpPr>
        <p:spPr bwMode="auto">
          <a:xfrm>
            <a:off x="1582738" y="4276725"/>
            <a:ext cx="5830887" cy="760413"/>
          </a:xfrm>
          <a:prstGeom prst="rect">
            <a:avLst/>
          </a:prstGeom>
          <a:solidFill>
            <a:schemeClr val="bg1"/>
          </a:solidFill>
          <a:ln w="9525">
            <a:solidFill>
              <a:schemeClr val="tx1"/>
            </a:solidFill>
            <a:miter lim="800000"/>
            <a:headEnd/>
            <a:tailEnd/>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90000"/>
              </a:lnSpc>
              <a:spcBef>
                <a:spcPct val="0"/>
              </a:spcBef>
              <a:buClr>
                <a:schemeClr val="accent2"/>
              </a:buClr>
              <a:buSzPct val="85000"/>
              <a:buFont typeface="ZapfDingbats" pitchFamily="82" charset="2"/>
              <a:buNone/>
            </a:pPr>
            <a:r>
              <a:rPr lang="en-US" altLang="en-US" sz="1600" b="1">
                <a:latin typeface="Arial" panose="020B0604020202020204" pitchFamily="34" charset="0"/>
              </a:rPr>
              <a:t>GET /fruit/kiwi.gif HTTP/1.1</a:t>
            </a:r>
          </a:p>
          <a:p>
            <a:pPr>
              <a:lnSpc>
                <a:spcPct val="90000"/>
              </a:lnSpc>
              <a:spcBef>
                <a:spcPct val="0"/>
              </a:spcBef>
              <a:buClr>
                <a:schemeClr val="accent2"/>
              </a:buClr>
              <a:buSzPct val="85000"/>
              <a:buFont typeface="ZapfDingbats" pitchFamily="82" charset="2"/>
              <a:buNone/>
            </a:pPr>
            <a:r>
              <a:rPr lang="en-US" altLang="en-US" sz="1600" b="1">
                <a:latin typeface="Arial" panose="020B0604020202020204" pitchFamily="34" charset="0"/>
              </a:rPr>
              <a:t>Host: </a:t>
            </a:r>
            <a:r>
              <a:rPr lang="en-US" altLang="en-US" sz="1600" b="1">
                <a:latin typeface="Arial" panose="020B0604020202020204" pitchFamily="34" charset="0"/>
                <a:hlinkClick r:id="rId5"/>
              </a:rPr>
              <a:t>www.fruits.com</a:t>
            </a:r>
            <a:endParaRPr lang="en-US" altLang="en-US" sz="1600" b="1">
              <a:latin typeface="Arial" panose="020B0604020202020204" pitchFamily="34" charset="0"/>
            </a:endParaRPr>
          </a:p>
          <a:p>
            <a:pPr>
              <a:lnSpc>
                <a:spcPct val="90000"/>
              </a:lnSpc>
              <a:spcBef>
                <a:spcPct val="0"/>
              </a:spcBef>
              <a:buClr>
                <a:schemeClr val="accent2"/>
              </a:buClr>
              <a:buSzPct val="85000"/>
              <a:buFont typeface="ZapfDingbats" pitchFamily="82" charset="2"/>
              <a:buNone/>
            </a:pPr>
            <a:r>
              <a:rPr lang="en-US" altLang="en-US" sz="1600" b="1">
                <a:latin typeface="Arial" panose="020B0604020202020204" pitchFamily="34" charset="0"/>
              </a:rPr>
              <a:t>If-modified-since: Wed, 9 Sep 2015 05:30:19</a:t>
            </a:r>
          </a:p>
        </p:txBody>
      </p:sp>
      <p:sp>
        <p:nvSpPr>
          <p:cNvPr id="61" name="Text Box 11">
            <a:extLst>
              <a:ext uri="{FF2B5EF4-FFF2-40B4-BE49-F238E27FC236}">
                <a16:creationId xmlns:a16="http://schemas.microsoft.com/office/drawing/2014/main" id="{FA647E86-B443-41C5-99DA-4298BB5CCA2D}"/>
              </a:ext>
            </a:extLst>
          </p:cNvPr>
          <p:cNvSpPr txBox="1">
            <a:spLocks noChangeArrowheads="1"/>
          </p:cNvSpPr>
          <p:nvPr/>
        </p:nvSpPr>
        <p:spPr bwMode="auto">
          <a:xfrm>
            <a:off x="1636713" y="5189538"/>
            <a:ext cx="5813425" cy="1203325"/>
          </a:xfrm>
          <a:prstGeom prst="rect">
            <a:avLst/>
          </a:prstGeom>
          <a:solidFill>
            <a:schemeClr val="bg1"/>
          </a:solidFill>
          <a:ln w="9525">
            <a:solidFill>
              <a:schemeClr val="tx1"/>
            </a:solidFill>
            <a:miter lim="800000"/>
            <a:headEnd/>
            <a:tailEnd/>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90000"/>
              </a:lnSpc>
              <a:spcBef>
                <a:spcPct val="0"/>
              </a:spcBef>
              <a:buClr>
                <a:schemeClr val="accent2"/>
              </a:buClr>
              <a:buSzPct val="85000"/>
              <a:buFont typeface="ZapfDingbats" pitchFamily="82" charset="2"/>
              <a:buNone/>
            </a:pPr>
            <a:r>
              <a:rPr lang="en-US" altLang="en-US" sz="1600" b="1">
                <a:latin typeface="Arial" panose="020B0604020202020204" pitchFamily="34" charset="0"/>
              </a:rPr>
              <a:t>HTTP/1.1 304 Not Modified</a:t>
            </a:r>
          </a:p>
          <a:p>
            <a:pPr>
              <a:lnSpc>
                <a:spcPct val="90000"/>
              </a:lnSpc>
              <a:spcBef>
                <a:spcPct val="0"/>
              </a:spcBef>
              <a:buClr>
                <a:schemeClr val="accent2"/>
              </a:buClr>
              <a:buSzPct val="85000"/>
              <a:buFont typeface="ZapfDingbats" pitchFamily="82" charset="2"/>
              <a:buNone/>
            </a:pPr>
            <a:r>
              <a:rPr lang="en-US" altLang="en-US" sz="1600" b="1">
                <a:latin typeface="Arial" panose="020B0604020202020204" pitchFamily="34" charset="0"/>
              </a:rPr>
              <a:t>Date: Sat, 10 Oct 2015 15:39:29</a:t>
            </a:r>
          </a:p>
          <a:p>
            <a:pPr>
              <a:lnSpc>
                <a:spcPct val="90000"/>
              </a:lnSpc>
              <a:spcBef>
                <a:spcPct val="0"/>
              </a:spcBef>
              <a:buClr>
                <a:schemeClr val="accent2"/>
              </a:buClr>
              <a:buSzPct val="85000"/>
              <a:buFont typeface="ZapfDingbats" pitchFamily="82" charset="2"/>
              <a:buNone/>
            </a:pPr>
            <a:r>
              <a:rPr lang="en-US" altLang="en-US" sz="1600" b="1">
                <a:latin typeface="Arial" panose="020B0604020202020204" pitchFamily="34" charset="0"/>
              </a:rPr>
              <a:t>Server: Apache/1.3.0</a:t>
            </a:r>
          </a:p>
          <a:p>
            <a:pPr>
              <a:lnSpc>
                <a:spcPct val="90000"/>
              </a:lnSpc>
              <a:spcBef>
                <a:spcPct val="0"/>
              </a:spcBef>
              <a:buClr>
                <a:schemeClr val="accent2"/>
              </a:buClr>
              <a:buSzPct val="85000"/>
              <a:buFont typeface="ZapfDingbats" pitchFamily="82" charset="2"/>
              <a:buNone/>
            </a:pPr>
            <a:r>
              <a:rPr lang="en-US" altLang="en-US" sz="1600" b="1">
                <a:latin typeface="Arial" panose="020B0604020202020204" pitchFamily="34" charset="0"/>
              </a:rPr>
              <a:t>Last Modified: Wed, 9 Sep 2015 05:30:19</a:t>
            </a:r>
          </a:p>
          <a:p>
            <a:pPr>
              <a:lnSpc>
                <a:spcPct val="90000"/>
              </a:lnSpc>
              <a:spcBef>
                <a:spcPct val="0"/>
              </a:spcBef>
              <a:buClr>
                <a:schemeClr val="accent2"/>
              </a:buClr>
              <a:buSzPct val="85000"/>
              <a:buFont typeface="ZapfDingbats" pitchFamily="82" charset="2"/>
              <a:buNone/>
            </a:pPr>
            <a:r>
              <a:rPr lang="en-US" altLang="en-US" sz="1600" b="1">
                <a:latin typeface="Arial" panose="020B0604020202020204" pitchFamily="34" charset="0"/>
              </a:rPr>
              <a:t>(empty entity body</a:t>
            </a:r>
            <a:r>
              <a:rPr lang="is-IS" altLang="en-US" sz="1600" b="1">
                <a:latin typeface="Arial" panose="020B0604020202020204" pitchFamily="34" charset="0"/>
              </a:rPr>
              <a:t>)</a:t>
            </a:r>
            <a:endParaRPr lang="en-US" altLang="en-US" sz="1600" b="1">
              <a:latin typeface="Arial" panose="020B0604020202020204" pitchFamily="34" charset="0"/>
            </a:endParaRPr>
          </a:p>
        </p:txBody>
      </p:sp>
      <p:sp>
        <p:nvSpPr>
          <p:cNvPr id="62" name="Line 31">
            <a:extLst>
              <a:ext uri="{FF2B5EF4-FFF2-40B4-BE49-F238E27FC236}">
                <a16:creationId xmlns:a16="http://schemas.microsoft.com/office/drawing/2014/main" id="{366B0682-10F1-42B8-936D-0510612556DD}"/>
              </a:ext>
            </a:extLst>
          </p:cNvPr>
          <p:cNvSpPr>
            <a:spLocks noChangeShapeType="1"/>
          </p:cNvSpPr>
          <p:nvPr/>
        </p:nvSpPr>
        <p:spPr bwMode="auto">
          <a:xfrm flipV="1">
            <a:off x="357188" y="4095750"/>
            <a:ext cx="8585200" cy="36513"/>
          </a:xfrm>
          <a:prstGeom prst="line">
            <a:avLst/>
          </a:prstGeom>
          <a:noFill/>
          <a:ln w="28575">
            <a:solidFill>
              <a:srgbClr val="00009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 name="Text Box 39">
            <a:extLst>
              <a:ext uri="{FF2B5EF4-FFF2-40B4-BE49-F238E27FC236}">
                <a16:creationId xmlns:a16="http://schemas.microsoft.com/office/drawing/2014/main" id="{1496F400-59D0-46B8-B768-F0AAFE63F83F}"/>
              </a:ext>
            </a:extLst>
          </p:cNvPr>
          <p:cNvSpPr txBox="1">
            <a:spLocks noChangeArrowheads="1"/>
          </p:cNvSpPr>
          <p:nvPr/>
        </p:nvSpPr>
        <p:spPr bwMode="auto">
          <a:xfrm>
            <a:off x="-47625" y="3762375"/>
            <a:ext cx="174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000099"/>
                </a:solidFill>
                <a:latin typeface="Arial" panose="020B0604020202020204" pitchFamily="34" charset="0"/>
              </a:rPr>
              <a:t>A week later </a:t>
            </a:r>
            <a:r>
              <a:rPr lang="is-IS" altLang="en-US" sz="1800">
                <a:solidFill>
                  <a:srgbClr val="000099"/>
                </a:solidFill>
                <a:latin typeface="Arial" panose="020B0604020202020204" pitchFamily="34" charset="0"/>
              </a:rPr>
              <a:t>…</a:t>
            </a:r>
            <a:endParaRPr lang="en-US" altLang="en-US" sz="1800">
              <a:solidFill>
                <a:srgbClr val="000099"/>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7590"/>
                                        </p:tgtEl>
                                        <p:attrNameLst>
                                          <p:attrName>style.visibility</p:attrName>
                                        </p:attrNameLst>
                                      </p:cBhvr>
                                      <p:to>
                                        <p:strVal val="visible"/>
                                      </p:to>
                                    </p:set>
                                    <p:animEffect transition="in" filter="wipe(left)">
                                      <p:cBhvr>
                                        <p:cTn id="7" dur="500"/>
                                        <p:tgtEl>
                                          <p:spTgt spid="6759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7593"/>
                                        </p:tgtEl>
                                        <p:attrNameLst>
                                          <p:attrName>style.visibility</p:attrName>
                                        </p:attrNameLst>
                                      </p:cBhvr>
                                      <p:to>
                                        <p:strVal val="visible"/>
                                      </p:to>
                                    </p:set>
                                    <p:animEffect transition="in" filter="wipe(left)">
                                      <p:cBhvr>
                                        <p:cTn id="10" dur="500"/>
                                        <p:tgtEl>
                                          <p:spTgt spid="6759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67594"/>
                                        </p:tgtEl>
                                        <p:attrNameLst>
                                          <p:attrName>style.visibility</p:attrName>
                                        </p:attrNameLst>
                                      </p:cBhvr>
                                      <p:to>
                                        <p:strVal val="visible"/>
                                      </p:to>
                                    </p:set>
                                    <p:animEffect transition="in" filter="wipe(right)">
                                      <p:cBhvr>
                                        <p:cTn id="15" dur="500"/>
                                        <p:tgtEl>
                                          <p:spTgt spid="67594"/>
                                        </p:tgtEl>
                                      </p:cBhvr>
                                    </p:animEffect>
                                  </p:childTnLst>
                                </p:cTn>
                              </p:par>
                              <p:par>
                                <p:cTn id="16" presetID="22" presetClass="entr" presetSubtype="2"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right)">
                                      <p:cBhvr>
                                        <p:cTn id="18" dur="5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down)">
                                      <p:cBhvr>
                                        <p:cTn id="23" dur="500"/>
                                        <p:tgtEl>
                                          <p:spTgt spid="62"/>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dissolve">
                                      <p:cBhvr>
                                        <p:cTn id="26" dur="500"/>
                                        <p:tgtEl>
                                          <p:spTgt spid="6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67598"/>
                                        </p:tgtEl>
                                        <p:attrNameLst>
                                          <p:attrName>style.visibility</p:attrName>
                                        </p:attrNameLst>
                                      </p:cBhvr>
                                      <p:to>
                                        <p:strVal val="visible"/>
                                      </p:to>
                                    </p:set>
                                    <p:animEffect transition="in" filter="wipe(left)">
                                      <p:cBhvr>
                                        <p:cTn id="31" dur="500"/>
                                        <p:tgtEl>
                                          <p:spTgt spid="6759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7602"/>
                                        </p:tgtEl>
                                        <p:attrNameLst>
                                          <p:attrName>style.visibility</p:attrName>
                                        </p:attrNameLst>
                                      </p:cBhvr>
                                      <p:to>
                                        <p:strVal val="visible"/>
                                      </p:to>
                                    </p:set>
                                    <p:animEffect transition="in" filter="dissolve">
                                      <p:cBhvr>
                                        <p:cTn id="34" dur="500"/>
                                        <p:tgtEl>
                                          <p:spTgt spid="6760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dissolve">
                                      <p:cBhvr>
                                        <p:cTn id="37" dur="500"/>
                                        <p:tgtEl>
                                          <p:spTgt spid="6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2" fill="hold" nodeType="clickEffect">
                                  <p:stCondLst>
                                    <p:cond delay="0"/>
                                  </p:stCondLst>
                                  <p:childTnLst>
                                    <p:set>
                                      <p:cBhvr>
                                        <p:cTn id="41" dur="1" fill="hold">
                                          <p:stCondLst>
                                            <p:cond delay="0"/>
                                          </p:stCondLst>
                                        </p:cTn>
                                        <p:tgtEl>
                                          <p:spTgt spid="67600"/>
                                        </p:tgtEl>
                                        <p:attrNameLst>
                                          <p:attrName>style.visibility</p:attrName>
                                        </p:attrNameLst>
                                      </p:cBhvr>
                                      <p:to>
                                        <p:strVal val="visible"/>
                                      </p:to>
                                    </p:set>
                                    <p:animEffect transition="in" filter="wipe(right)">
                                      <p:cBhvr>
                                        <p:cTn id="42" dur="500"/>
                                        <p:tgtEl>
                                          <p:spTgt spid="67600"/>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dissolve">
                                      <p:cBhvr>
                                        <p:cTn id="4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3" grpId="0" animBg="1"/>
      <p:bldP spid="67602" grpId="0"/>
      <p:bldP spid="60" grpId="0" animBg="1"/>
      <p:bldP spid="61" grpId="0" animBg="1"/>
      <p:bldP spid="6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Picture 11" descr="underline_base">
            <a:extLst>
              <a:ext uri="{FF2B5EF4-FFF2-40B4-BE49-F238E27FC236}">
                <a16:creationId xmlns:a16="http://schemas.microsoft.com/office/drawing/2014/main" id="{F46B74A7-383C-4193-9377-D4E460766C3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63" y="1068388"/>
            <a:ext cx="41132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8" name="Rectangle 7">
            <a:extLst>
              <a:ext uri="{FF2B5EF4-FFF2-40B4-BE49-F238E27FC236}">
                <a16:creationId xmlns:a16="http://schemas.microsoft.com/office/drawing/2014/main" id="{792451CB-8DAA-40B7-94D8-16FA592E85FA}"/>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26979" name="Rectangle 8">
            <a:extLst>
              <a:ext uri="{FF2B5EF4-FFF2-40B4-BE49-F238E27FC236}">
                <a16:creationId xmlns:a16="http://schemas.microsoft.com/office/drawing/2014/main" id="{78EDF889-1AD7-4072-91EA-D13CC254C9E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65A28805-7D96-44A4-A21B-FDD32BC74379}" type="slidenum">
              <a:rPr lang="en-US" altLang="en-US" sz="1200" smtClean="0">
                <a:latin typeface="Tahoma" panose="020B0604030504040204" pitchFamily="34" charset="0"/>
              </a:rPr>
              <a:pPr>
                <a:lnSpc>
                  <a:spcPct val="100000"/>
                </a:lnSpc>
                <a:spcBef>
                  <a:spcPct val="0"/>
                </a:spcBef>
                <a:buClrTx/>
                <a:buSzTx/>
                <a:buFontTx/>
                <a:buNone/>
              </a:pPr>
              <a:t>48</a:t>
            </a:fld>
            <a:endParaRPr lang="en-US" altLang="en-US" sz="1200">
              <a:latin typeface="Tahoma" panose="020B0604030504040204" pitchFamily="34" charset="0"/>
            </a:endParaRPr>
          </a:p>
        </p:txBody>
      </p:sp>
      <p:sp>
        <p:nvSpPr>
          <p:cNvPr id="126980" name="Rectangle 2">
            <a:extLst>
              <a:ext uri="{FF2B5EF4-FFF2-40B4-BE49-F238E27FC236}">
                <a16:creationId xmlns:a16="http://schemas.microsoft.com/office/drawing/2014/main" id="{5D7F8A9E-161A-46CF-84FC-9FDA3FB8F3AD}"/>
              </a:ext>
            </a:extLst>
          </p:cNvPr>
          <p:cNvSpPr>
            <a:spLocks noGrp="1" noChangeArrowheads="1"/>
          </p:cNvSpPr>
          <p:nvPr>
            <p:ph type="title"/>
          </p:nvPr>
        </p:nvSpPr>
        <p:spPr/>
        <p:txBody>
          <a:bodyPr/>
          <a:lstStyle/>
          <a:p>
            <a:r>
              <a:rPr lang="en-US" altLang="en-US">
                <a:ea typeface="ＭＳ Ｐゴシック" panose="020B0600070205080204" pitchFamily="34" charset="-128"/>
              </a:rPr>
              <a:t>Chapter 2: outline</a:t>
            </a:r>
          </a:p>
        </p:txBody>
      </p:sp>
      <p:sp>
        <p:nvSpPr>
          <p:cNvPr id="50180" name="Rectangle 3">
            <a:extLst>
              <a:ext uri="{FF2B5EF4-FFF2-40B4-BE49-F238E27FC236}">
                <a16:creationId xmlns:a16="http://schemas.microsoft.com/office/drawing/2014/main" id="{DB1277BE-446D-4C7C-865B-E01BE0D0EF9D}"/>
              </a:ext>
            </a:extLst>
          </p:cNvPr>
          <p:cNvSpPr>
            <a:spLocks noGrp="1" noChangeArrowheads="1"/>
          </p:cNvSpPr>
          <p:nvPr>
            <p:ph type="body" sz="half" idx="1"/>
          </p:nvPr>
        </p:nvSpPr>
        <p:spPr>
          <a:xfrm>
            <a:off x="533400" y="1611313"/>
            <a:ext cx="3810000" cy="4648200"/>
          </a:xfrm>
        </p:spPr>
        <p:txBody>
          <a:bodyPr/>
          <a:lstStyle/>
          <a:p>
            <a:pPr marL="512763" indent="-512763">
              <a:lnSpc>
                <a:spcPct val="100000"/>
              </a:lnSpc>
              <a:buFont typeface="Wingdings" charset="0"/>
              <a:buNone/>
              <a:defRPr/>
            </a:pPr>
            <a:r>
              <a:rPr lang="en-US" dirty="0">
                <a:latin typeface="Gill Sans MT" charset="0"/>
              </a:rPr>
              <a:t>2.1 principles of network applications</a:t>
            </a:r>
          </a:p>
          <a:p>
            <a:pPr marL="512763" indent="-512763">
              <a:lnSpc>
                <a:spcPct val="100000"/>
              </a:lnSpc>
              <a:buFont typeface="Wingdings" charset="0"/>
              <a:buNone/>
              <a:defRPr/>
            </a:pPr>
            <a:r>
              <a:rPr lang="en-US" dirty="0">
                <a:latin typeface="Gill Sans MT" charset="0"/>
              </a:rPr>
              <a:t>2.2 Web and HTTP</a:t>
            </a:r>
          </a:p>
          <a:p>
            <a:pPr marL="512763" indent="-512763">
              <a:lnSpc>
                <a:spcPct val="100000"/>
              </a:lnSpc>
              <a:buFont typeface="Wingdings" charset="0"/>
              <a:buNone/>
              <a:defRPr/>
            </a:pPr>
            <a:r>
              <a:rPr lang="en-US" dirty="0">
                <a:solidFill>
                  <a:srgbClr val="CC0000"/>
                </a:solidFill>
                <a:latin typeface="Gill Sans MT" charset="0"/>
              </a:rPr>
              <a:t>2.3 electronic mail</a:t>
            </a:r>
          </a:p>
          <a:p>
            <a:pPr marL="738188" lvl="1" indent="-287338">
              <a:lnSpc>
                <a:spcPct val="100000"/>
              </a:lnSpc>
              <a:buFont typeface="Arial"/>
              <a:buChar char="•"/>
              <a:defRPr/>
            </a:pPr>
            <a:r>
              <a:rPr lang="en-US" dirty="0">
                <a:solidFill>
                  <a:srgbClr val="CC0000"/>
                </a:solidFill>
                <a:latin typeface="Gill Sans MT" charset="0"/>
              </a:rPr>
              <a:t>SMTP, POP3, IMAP</a:t>
            </a:r>
          </a:p>
          <a:p>
            <a:pPr marL="512763" indent="-512763">
              <a:lnSpc>
                <a:spcPct val="100000"/>
              </a:lnSpc>
              <a:buFont typeface="Wingdings" charset="0"/>
              <a:buNone/>
              <a:defRPr/>
            </a:pPr>
            <a:r>
              <a:rPr lang="en-US" dirty="0">
                <a:latin typeface="Gill Sans MT" charset="0"/>
              </a:rPr>
              <a:t>2.4 DNS</a:t>
            </a:r>
          </a:p>
          <a:p>
            <a:pPr marL="457200" indent="-457200">
              <a:buFont typeface="Wingdings" charset="2"/>
              <a:buChar char="§"/>
              <a:defRPr/>
            </a:pPr>
            <a:endParaRPr lang="en-US" sz="2400" dirty="0">
              <a:latin typeface="Gill Sans MT" charset="0"/>
            </a:endParaRPr>
          </a:p>
        </p:txBody>
      </p:sp>
      <p:sp>
        <p:nvSpPr>
          <p:cNvPr id="126982" name="Rectangle 4">
            <a:extLst>
              <a:ext uri="{FF2B5EF4-FFF2-40B4-BE49-F238E27FC236}">
                <a16:creationId xmlns:a16="http://schemas.microsoft.com/office/drawing/2014/main" id="{626D4759-88C3-4CFA-B928-24CBA1974FCA}"/>
              </a:ext>
            </a:extLst>
          </p:cNvPr>
          <p:cNvSpPr>
            <a:spLocks noGrp="1" noChangeArrowheads="1"/>
          </p:cNvSpPr>
          <p:nvPr>
            <p:ph type="body" sz="half" idx="2"/>
          </p:nvPr>
        </p:nvSpPr>
        <p:spPr>
          <a:xfrm>
            <a:off x="4673600" y="1600200"/>
            <a:ext cx="3876675" cy="4648200"/>
          </a:xfrm>
        </p:spPr>
        <p:txBody>
          <a:bodyPr/>
          <a:lstStyle/>
          <a:p>
            <a:pPr marL="512763" indent="-512763">
              <a:lnSpc>
                <a:spcPct val="100000"/>
              </a:lnSpc>
              <a:buFont typeface="Wingdings" panose="05000000000000000000" pitchFamily="2" charset="2"/>
              <a:buNone/>
            </a:pPr>
            <a:r>
              <a:rPr lang="en-US" altLang="en-US">
                <a:ea typeface="ＭＳ Ｐゴシック" panose="020B0600070205080204" pitchFamily="34" charset="-128"/>
              </a:rPr>
              <a:t>2.5 P2P applications</a:t>
            </a:r>
          </a:p>
          <a:p>
            <a:pPr marL="512763" indent="-512763">
              <a:lnSpc>
                <a:spcPct val="100000"/>
              </a:lnSpc>
              <a:buFont typeface="Wingdings" panose="05000000000000000000" pitchFamily="2" charset="2"/>
              <a:buNone/>
            </a:pPr>
            <a:r>
              <a:rPr lang="en-US" altLang="en-US">
                <a:ea typeface="ＭＳ Ｐゴシック" panose="020B0600070205080204" pitchFamily="34" charset="-128"/>
              </a:rPr>
              <a:t>2.6 video streaming and content distribution networks</a:t>
            </a:r>
          </a:p>
          <a:p>
            <a:pPr marL="512763" indent="-512763">
              <a:lnSpc>
                <a:spcPct val="100000"/>
              </a:lnSpc>
              <a:buFont typeface="Wingdings" panose="05000000000000000000" pitchFamily="2" charset="2"/>
              <a:buNone/>
            </a:pPr>
            <a:r>
              <a:rPr lang="en-US" altLang="en-US">
                <a:ea typeface="ＭＳ Ｐゴシック" panose="020B0600070205080204" pitchFamily="34" charset="-128"/>
              </a:rPr>
              <a:t>2.7 socket programming with UDP and TCP</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a:extLst>
              <a:ext uri="{FF2B5EF4-FFF2-40B4-BE49-F238E27FC236}">
                <a16:creationId xmlns:a16="http://schemas.microsoft.com/office/drawing/2014/main" id="{13D76530-8E0C-4B06-9A37-708E8F90CF5A}"/>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29026" name="Rectangle 8">
            <a:extLst>
              <a:ext uri="{FF2B5EF4-FFF2-40B4-BE49-F238E27FC236}">
                <a16:creationId xmlns:a16="http://schemas.microsoft.com/office/drawing/2014/main" id="{2DEB20DC-F6A2-415C-B7B9-EAEB554286B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6DCABF7E-55A7-464E-AFAD-3E7311E23438}" type="slidenum">
              <a:rPr lang="en-US" altLang="en-US" sz="1200" smtClean="0">
                <a:latin typeface="Tahoma" panose="020B0604030504040204" pitchFamily="34" charset="0"/>
              </a:rPr>
              <a:pPr>
                <a:lnSpc>
                  <a:spcPct val="100000"/>
                </a:lnSpc>
                <a:spcBef>
                  <a:spcPct val="0"/>
                </a:spcBef>
                <a:buClrTx/>
                <a:buSzTx/>
                <a:buFontTx/>
                <a:buNone/>
              </a:pPr>
              <a:t>49</a:t>
            </a:fld>
            <a:endParaRPr lang="en-US" altLang="en-US" sz="1200">
              <a:latin typeface="Tahoma" panose="020B0604030504040204" pitchFamily="34" charset="0"/>
            </a:endParaRPr>
          </a:p>
        </p:txBody>
      </p:sp>
      <p:sp>
        <p:nvSpPr>
          <p:cNvPr id="129027" name="Rectangle 2">
            <a:extLst>
              <a:ext uri="{FF2B5EF4-FFF2-40B4-BE49-F238E27FC236}">
                <a16:creationId xmlns:a16="http://schemas.microsoft.com/office/drawing/2014/main" id="{FA2EBD4C-6E93-48D6-B2DB-DF2957F433E1}"/>
              </a:ext>
            </a:extLst>
          </p:cNvPr>
          <p:cNvSpPr>
            <a:spLocks noGrp="1" noChangeArrowheads="1"/>
          </p:cNvSpPr>
          <p:nvPr>
            <p:ph type="title"/>
          </p:nvPr>
        </p:nvSpPr>
        <p:spPr>
          <a:xfrm>
            <a:off x="466725" y="301625"/>
            <a:ext cx="7772400" cy="869950"/>
          </a:xfrm>
        </p:spPr>
        <p:txBody>
          <a:bodyPr/>
          <a:lstStyle/>
          <a:p>
            <a:r>
              <a:rPr lang="en-US" altLang="en-US" sz="4000">
                <a:ea typeface="ＭＳ Ｐゴシック" panose="020B0600070205080204" pitchFamily="34" charset="-128"/>
              </a:rPr>
              <a:t>Electronic mail</a:t>
            </a:r>
            <a:endParaRPr lang="en-US" altLang="en-US">
              <a:ea typeface="ＭＳ Ｐゴシック" panose="020B0600070205080204" pitchFamily="34" charset="-128"/>
            </a:endParaRPr>
          </a:p>
        </p:txBody>
      </p:sp>
      <p:sp>
        <p:nvSpPr>
          <p:cNvPr id="129028" name="Rectangle 3">
            <a:extLst>
              <a:ext uri="{FF2B5EF4-FFF2-40B4-BE49-F238E27FC236}">
                <a16:creationId xmlns:a16="http://schemas.microsoft.com/office/drawing/2014/main" id="{72AA57B0-8E7B-4424-ACC3-363FCC5ED4B5}"/>
              </a:ext>
            </a:extLst>
          </p:cNvPr>
          <p:cNvSpPr>
            <a:spLocks noGrp="1" noChangeArrowheads="1"/>
          </p:cNvSpPr>
          <p:nvPr>
            <p:ph type="body" sz="half" idx="1"/>
          </p:nvPr>
        </p:nvSpPr>
        <p:spPr>
          <a:xfrm>
            <a:off x="544513" y="1366838"/>
            <a:ext cx="3933825" cy="4876800"/>
          </a:xfrm>
        </p:spPr>
        <p:txBody>
          <a:bodyPr/>
          <a:lstStyle/>
          <a:p>
            <a:pPr>
              <a:buFont typeface="Wingdings" panose="05000000000000000000" pitchFamily="2" charset="2"/>
              <a:buNone/>
            </a:pPr>
            <a:r>
              <a:rPr lang="en-US" altLang="en-US" i="1">
                <a:solidFill>
                  <a:srgbClr val="CC0000"/>
                </a:solidFill>
                <a:ea typeface="ＭＳ Ｐゴシック" panose="020B0600070205080204" pitchFamily="34" charset="-128"/>
              </a:rPr>
              <a:t>Three major components:</a:t>
            </a:r>
            <a:r>
              <a:rPr lang="en-US" altLang="en-US">
                <a:solidFill>
                  <a:srgbClr val="CC0000"/>
                </a:solidFill>
                <a:ea typeface="ＭＳ Ｐゴシック" panose="020B0600070205080204" pitchFamily="34" charset="-128"/>
              </a:rPr>
              <a:t> </a:t>
            </a:r>
          </a:p>
          <a:p>
            <a:r>
              <a:rPr lang="en-US" altLang="en-US" sz="2400">
                <a:ea typeface="ＭＳ Ｐゴシック" panose="020B0600070205080204" pitchFamily="34" charset="-128"/>
              </a:rPr>
              <a:t>user agents </a:t>
            </a:r>
          </a:p>
          <a:p>
            <a:r>
              <a:rPr lang="en-US" altLang="en-US" sz="2400">
                <a:ea typeface="ＭＳ Ｐゴシック" panose="020B0600070205080204" pitchFamily="34" charset="-128"/>
              </a:rPr>
              <a:t>mail servers </a:t>
            </a:r>
          </a:p>
          <a:p>
            <a:pPr>
              <a:spcAft>
                <a:spcPct val="75000"/>
              </a:spcAft>
            </a:pPr>
            <a:r>
              <a:rPr lang="en-US" altLang="en-US" sz="2400">
                <a:ea typeface="ＭＳ Ｐゴシック" panose="020B0600070205080204" pitchFamily="34" charset="-128"/>
              </a:rPr>
              <a:t>simple mail transfer protocol: SMTP</a:t>
            </a:r>
          </a:p>
          <a:p>
            <a:pPr>
              <a:buFont typeface="Wingdings" panose="05000000000000000000" pitchFamily="2" charset="2"/>
              <a:buNone/>
            </a:pPr>
            <a:r>
              <a:rPr lang="en-US" altLang="en-US" sz="3200" i="1">
                <a:solidFill>
                  <a:srgbClr val="CC0000"/>
                </a:solidFill>
                <a:ea typeface="ＭＳ Ｐゴシック" panose="020B0600070205080204" pitchFamily="34" charset="-128"/>
              </a:rPr>
              <a:t>User Agent</a:t>
            </a:r>
          </a:p>
          <a:p>
            <a:r>
              <a:rPr lang="en-US" altLang="en-US" sz="2400">
                <a:ea typeface="ＭＳ Ｐゴシック" panose="020B0600070205080204" pitchFamily="34" charset="-128"/>
              </a:rPr>
              <a:t>a.k.a. </a:t>
            </a:r>
            <a:r>
              <a:rPr lang="ja-JP" altLang="en-US" sz="2400">
                <a:ea typeface="ＭＳ Ｐゴシック" panose="020B0600070205080204" pitchFamily="34" charset="-128"/>
              </a:rPr>
              <a:t>“</a:t>
            </a:r>
            <a:r>
              <a:rPr lang="en-US" altLang="ja-JP" sz="2400">
                <a:ea typeface="ＭＳ Ｐゴシック" panose="020B0600070205080204" pitchFamily="34" charset="-128"/>
              </a:rPr>
              <a:t>mail reader</a:t>
            </a:r>
            <a:r>
              <a:rPr lang="ja-JP" altLang="en-US" sz="2400">
                <a:ea typeface="ＭＳ Ｐゴシック" panose="020B0600070205080204" pitchFamily="34" charset="-128"/>
              </a:rPr>
              <a:t>”</a:t>
            </a:r>
            <a:endParaRPr lang="en-US" altLang="ja-JP" sz="2400">
              <a:ea typeface="ＭＳ Ｐゴシック" panose="020B0600070205080204" pitchFamily="34" charset="-128"/>
            </a:endParaRPr>
          </a:p>
          <a:p>
            <a:r>
              <a:rPr lang="en-US" altLang="en-US" sz="2400">
                <a:ea typeface="ＭＳ Ｐゴシック" panose="020B0600070205080204" pitchFamily="34" charset="-128"/>
              </a:rPr>
              <a:t>composing, editing, reading mail messages</a:t>
            </a:r>
          </a:p>
          <a:p>
            <a:r>
              <a:rPr lang="en-US" altLang="en-US" sz="2400">
                <a:ea typeface="ＭＳ Ｐゴシック" panose="020B0600070205080204" pitchFamily="34" charset="-128"/>
              </a:rPr>
              <a:t>e.g., Outlook, Thunderbird, iPhone mail client</a:t>
            </a:r>
          </a:p>
          <a:p>
            <a:r>
              <a:rPr lang="en-US" altLang="en-US" sz="2400">
                <a:ea typeface="ＭＳ Ｐゴシック" panose="020B0600070205080204" pitchFamily="34" charset="-128"/>
              </a:rPr>
              <a:t>outgoing, incoming messages stored on server</a:t>
            </a:r>
          </a:p>
        </p:txBody>
      </p:sp>
      <p:sp>
        <p:nvSpPr>
          <p:cNvPr id="129029" name="Rectangle 280">
            <a:extLst>
              <a:ext uri="{FF2B5EF4-FFF2-40B4-BE49-F238E27FC236}">
                <a16:creationId xmlns:a16="http://schemas.microsoft.com/office/drawing/2014/main" id="{0DCB2185-A238-46EE-8994-06464882D0D2}"/>
              </a:ext>
            </a:extLst>
          </p:cNvPr>
          <p:cNvSpPr>
            <a:spLocks noChangeArrowheads="1"/>
          </p:cNvSpPr>
          <p:nvPr/>
        </p:nvSpPr>
        <p:spPr bwMode="auto">
          <a:xfrm>
            <a:off x="6962775" y="628650"/>
            <a:ext cx="1828800" cy="9810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grpSp>
        <p:nvGrpSpPr>
          <p:cNvPr id="129030" name="Group 279">
            <a:extLst>
              <a:ext uri="{FF2B5EF4-FFF2-40B4-BE49-F238E27FC236}">
                <a16:creationId xmlns:a16="http://schemas.microsoft.com/office/drawing/2014/main" id="{8EF7F8C3-836C-4EB3-BF6E-4416E104683B}"/>
              </a:ext>
            </a:extLst>
          </p:cNvPr>
          <p:cNvGrpSpPr>
            <a:grpSpLocks/>
          </p:cNvGrpSpPr>
          <p:nvPr/>
        </p:nvGrpSpPr>
        <p:grpSpPr bwMode="auto">
          <a:xfrm>
            <a:off x="7059613" y="576263"/>
            <a:ext cx="1736725" cy="955675"/>
            <a:chOff x="4458" y="3335"/>
            <a:chExt cx="1094" cy="602"/>
          </a:xfrm>
        </p:grpSpPr>
        <p:sp>
          <p:nvSpPr>
            <p:cNvPr id="129228" name="Text Box 263">
              <a:extLst>
                <a:ext uri="{FF2B5EF4-FFF2-40B4-BE49-F238E27FC236}">
                  <a16:creationId xmlns:a16="http://schemas.microsoft.com/office/drawing/2014/main" id="{03CCDFE8-E039-429C-989A-0F0D7438DDEF}"/>
                </a:ext>
              </a:extLst>
            </p:cNvPr>
            <p:cNvSpPr txBox="1">
              <a:spLocks noChangeArrowheads="1"/>
            </p:cNvSpPr>
            <p:nvPr/>
          </p:nvSpPr>
          <p:spPr bwMode="auto">
            <a:xfrm>
              <a:off x="4680" y="3725"/>
              <a:ext cx="84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user mailbox</a:t>
              </a:r>
              <a:endParaRPr lang="en-US" altLang="en-US" sz="2400">
                <a:latin typeface="Arial" panose="020B0604020202020204" pitchFamily="34" charset="0"/>
              </a:endParaRPr>
            </a:p>
          </p:txBody>
        </p:sp>
        <p:grpSp>
          <p:nvGrpSpPr>
            <p:cNvPr id="129229" name="Group 278">
              <a:extLst>
                <a:ext uri="{FF2B5EF4-FFF2-40B4-BE49-F238E27FC236}">
                  <a16:creationId xmlns:a16="http://schemas.microsoft.com/office/drawing/2014/main" id="{4D788DBE-F1DF-4A29-A350-46FCEFB7911F}"/>
                </a:ext>
              </a:extLst>
            </p:cNvPr>
            <p:cNvGrpSpPr>
              <a:grpSpLocks/>
            </p:cNvGrpSpPr>
            <p:nvPr/>
          </p:nvGrpSpPr>
          <p:grpSpPr bwMode="auto">
            <a:xfrm>
              <a:off x="4458" y="3408"/>
              <a:ext cx="450" cy="120"/>
              <a:chOff x="4314" y="3444"/>
              <a:chExt cx="450" cy="120"/>
            </a:xfrm>
          </p:grpSpPr>
          <p:sp>
            <p:nvSpPr>
              <p:cNvPr id="129232" name="Rectangle 264">
                <a:extLst>
                  <a:ext uri="{FF2B5EF4-FFF2-40B4-BE49-F238E27FC236}">
                    <a16:creationId xmlns:a16="http://schemas.microsoft.com/office/drawing/2014/main" id="{2966BDF9-13DF-4173-AA87-3F66C3427606}"/>
                  </a:ext>
                </a:extLst>
              </p:cNvPr>
              <p:cNvSpPr>
                <a:spLocks noChangeArrowheads="1"/>
              </p:cNvSpPr>
              <p:nvPr/>
            </p:nvSpPr>
            <p:spPr bwMode="auto">
              <a:xfrm>
                <a:off x="4314" y="3444"/>
                <a:ext cx="450" cy="120"/>
              </a:xfrm>
              <a:prstGeom prst="rect">
                <a:avLst/>
              </a:prstGeom>
              <a:solidFill>
                <a:srgbClr val="00FF00"/>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233" name="Line 265">
                <a:extLst>
                  <a:ext uri="{FF2B5EF4-FFF2-40B4-BE49-F238E27FC236}">
                    <a16:creationId xmlns:a16="http://schemas.microsoft.com/office/drawing/2014/main" id="{D4E9CC8B-8BE1-492B-A332-6DDEC2930CCA}"/>
                  </a:ext>
                </a:extLst>
              </p:cNvPr>
              <p:cNvSpPr>
                <a:spLocks noChangeShapeType="1"/>
              </p:cNvSpPr>
              <p:nvPr/>
            </p:nvSpPr>
            <p:spPr bwMode="auto">
              <a:xfrm>
                <a:off x="4363"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234" name="Line 266">
                <a:extLst>
                  <a:ext uri="{FF2B5EF4-FFF2-40B4-BE49-F238E27FC236}">
                    <a16:creationId xmlns:a16="http://schemas.microsoft.com/office/drawing/2014/main" id="{9124732F-F262-405E-899D-09D33269E557}"/>
                  </a:ext>
                </a:extLst>
              </p:cNvPr>
              <p:cNvSpPr>
                <a:spLocks noChangeShapeType="1"/>
              </p:cNvSpPr>
              <p:nvPr/>
            </p:nvSpPr>
            <p:spPr bwMode="auto">
              <a:xfrm flipH="1">
                <a:off x="4472" y="3471"/>
                <a:ext cx="6"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235" name="Line 267">
                <a:extLst>
                  <a:ext uri="{FF2B5EF4-FFF2-40B4-BE49-F238E27FC236}">
                    <a16:creationId xmlns:a16="http://schemas.microsoft.com/office/drawing/2014/main" id="{A8F708A4-D845-4F27-B09A-E5B6B5D00583}"/>
                  </a:ext>
                </a:extLst>
              </p:cNvPr>
              <p:cNvSpPr>
                <a:spLocks noChangeShapeType="1"/>
              </p:cNvSpPr>
              <p:nvPr/>
            </p:nvSpPr>
            <p:spPr bwMode="auto">
              <a:xfrm>
                <a:off x="4527" y="347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236" name="Line 268">
                <a:extLst>
                  <a:ext uri="{FF2B5EF4-FFF2-40B4-BE49-F238E27FC236}">
                    <a16:creationId xmlns:a16="http://schemas.microsoft.com/office/drawing/2014/main" id="{19B02C82-25FF-4B53-B5C5-D32603D344BD}"/>
                  </a:ext>
                </a:extLst>
              </p:cNvPr>
              <p:cNvSpPr>
                <a:spLocks noChangeShapeType="1"/>
              </p:cNvSpPr>
              <p:nvPr/>
            </p:nvSpPr>
            <p:spPr bwMode="auto">
              <a:xfrm>
                <a:off x="4584"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237" name="Line 269">
                <a:extLst>
                  <a:ext uri="{FF2B5EF4-FFF2-40B4-BE49-F238E27FC236}">
                    <a16:creationId xmlns:a16="http://schemas.microsoft.com/office/drawing/2014/main" id="{779D53D6-2AB0-46BE-A56E-7E810B6281A6}"/>
                  </a:ext>
                </a:extLst>
              </p:cNvPr>
              <p:cNvSpPr>
                <a:spLocks noChangeShapeType="1"/>
              </p:cNvSpPr>
              <p:nvPr/>
            </p:nvSpPr>
            <p:spPr bwMode="auto">
              <a:xfrm>
                <a:off x="4645"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238" name="Line 270">
                <a:extLst>
                  <a:ext uri="{FF2B5EF4-FFF2-40B4-BE49-F238E27FC236}">
                    <a16:creationId xmlns:a16="http://schemas.microsoft.com/office/drawing/2014/main" id="{FFB76D4E-778C-4DAD-8501-0A3F985C0AAD}"/>
                  </a:ext>
                </a:extLst>
              </p:cNvPr>
              <p:cNvSpPr>
                <a:spLocks noChangeShapeType="1"/>
              </p:cNvSpPr>
              <p:nvPr/>
            </p:nvSpPr>
            <p:spPr bwMode="auto">
              <a:xfrm>
                <a:off x="4701" y="3471"/>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239" name="Line 271">
                <a:extLst>
                  <a:ext uri="{FF2B5EF4-FFF2-40B4-BE49-F238E27FC236}">
                    <a16:creationId xmlns:a16="http://schemas.microsoft.com/office/drawing/2014/main" id="{8132763C-05A5-448E-9EF2-6AB50D991586}"/>
                  </a:ext>
                </a:extLst>
              </p:cNvPr>
              <p:cNvSpPr>
                <a:spLocks noChangeShapeType="1"/>
              </p:cNvSpPr>
              <p:nvPr/>
            </p:nvSpPr>
            <p:spPr bwMode="auto">
              <a:xfrm>
                <a:off x="4416" y="3472"/>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29230" name="Rectangle 272">
              <a:extLst>
                <a:ext uri="{FF2B5EF4-FFF2-40B4-BE49-F238E27FC236}">
                  <a16:creationId xmlns:a16="http://schemas.microsoft.com/office/drawing/2014/main" id="{63C44A12-542F-493C-B333-669E58064B54}"/>
                </a:ext>
              </a:extLst>
            </p:cNvPr>
            <p:cNvSpPr>
              <a:spLocks noChangeArrowheads="1"/>
            </p:cNvSpPr>
            <p:nvPr/>
          </p:nvSpPr>
          <p:spPr bwMode="auto">
            <a:xfrm>
              <a:off x="4472" y="3779"/>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231" name="Text Box 277">
              <a:extLst>
                <a:ext uri="{FF2B5EF4-FFF2-40B4-BE49-F238E27FC236}">
                  <a16:creationId xmlns:a16="http://schemas.microsoft.com/office/drawing/2014/main" id="{971FB807-7AEE-4258-87DD-398CA0F25B2E}"/>
                </a:ext>
              </a:extLst>
            </p:cNvPr>
            <p:cNvSpPr txBox="1">
              <a:spLocks noChangeArrowheads="1"/>
            </p:cNvSpPr>
            <p:nvPr/>
          </p:nvSpPr>
          <p:spPr bwMode="auto">
            <a:xfrm>
              <a:off x="4526" y="3335"/>
              <a:ext cx="102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100000"/>
                </a:lnSpc>
                <a:spcBef>
                  <a:spcPct val="0"/>
                </a:spcBef>
                <a:buClrTx/>
                <a:buSzTx/>
                <a:buFontTx/>
                <a:buNone/>
              </a:pPr>
              <a:r>
                <a:rPr lang="en-US" altLang="en-US" sz="1600">
                  <a:latin typeface="Arial" panose="020B0604020202020204" pitchFamily="34" charset="0"/>
                </a:rPr>
                <a:t>outgoing </a:t>
              </a:r>
            </a:p>
            <a:p>
              <a:pPr algn="r">
                <a:lnSpc>
                  <a:spcPct val="100000"/>
                </a:lnSpc>
                <a:spcBef>
                  <a:spcPct val="0"/>
                </a:spcBef>
                <a:buClrTx/>
                <a:buSzTx/>
                <a:buFontTx/>
                <a:buNone/>
              </a:pPr>
              <a:r>
                <a:rPr lang="en-US" altLang="en-US" sz="1600">
                  <a:latin typeface="Arial" panose="020B0604020202020204" pitchFamily="34" charset="0"/>
                </a:rPr>
                <a:t>message queue</a:t>
              </a:r>
              <a:endParaRPr lang="en-US" altLang="en-US" sz="2400">
                <a:latin typeface="Arial" panose="020B0604020202020204" pitchFamily="34" charset="0"/>
              </a:endParaRPr>
            </a:p>
          </p:txBody>
        </p:sp>
      </p:grpSp>
      <p:pic>
        <p:nvPicPr>
          <p:cNvPr id="129031" name="Picture 230" descr="underline_base">
            <a:extLst>
              <a:ext uri="{FF2B5EF4-FFF2-40B4-BE49-F238E27FC236}">
                <a16:creationId xmlns:a16="http://schemas.microsoft.com/office/drawing/2014/main" id="{0A4C56B7-C786-442C-8226-C98B901E11F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13" y="947738"/>
            <a:ext cx="31940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9032" name="Group 454">
            <a:extLst>
              <a:ext uri="{FF2B5EF4-FFF2-40B4-BE49-F238E27FC236}">
                <a16:creationId xmlns:a16="http://schemas.microsoft.com/office/drawing/2014/main" id="{34119C3F-DF9E-47F7-AD8B-C5FCE53C53C5}"/>
              </a:ext>
            </a:extLst>
          </p:cNvPr>
          <p:cNvGrpSpPr>
            <a:grpSpLocks/>
          </p:cNvGrpSpPr>
          <p:nvPr/>
        </p:nvGrpSpPr>
        <p:grpSpPr bwMode="auto">
          <a:xfrm>
            <a:off x="4662488" y="1406525"/>
            <a:ext cx="4318000" cy="5118100"/>
            <a:chOff x="2937" y="886"/>
            <a:chExt cx="2720" cy="3224"/>
          </a:xfrm>
        </p:grpSpPr>
        <p:grpSp>
          <p:nvGrpSpPr>
            <p:cNvPr id="129033" name="Group 389">
              <a:extLst>
                <a:ext uri="{FF2B5EF4-FFF2-40B4-BE49-F238E27FC236}">
                  <a16:creationId xmlns:a16="http://schemas.microsoft.com/office/drawing/2014/main" id="{1F0CE360-A6DD-425F-A065-A6272134A696}"/>
                </a:ext>
              </a:extLst>
            </p:cNvPr>
            <p:cNvGrpSpPr>
              <a:grpSpLocks/>
            </p:cNvGrpSpPr>
            <p:nvPr/>
          </p:nvGrpSpPr>
          <p:grpSpPr bwMode="auto">
            <a:xfrm>
              <a:off x="4346" y="1756"/>
              <a:ext cx="301" cy="451"/>
              <a:chOff x="4140" y="429"/>
              <a:chExt cx="1425" cy="2396"/>
            </a:xfrm>
          </p:grpSpPr>
          <p:sp>
            <p:nvSpPr>
              <p:cNvPr id="129196" name="Freeform 390">
                <a:extLst>
                  <a:ext uri="{FF2B5EF4-FFF2-40B4-BE49-F238E27FC236}">
                    <a16:creationId xmlns:a16="http://schemas.microsoft.com/office/drawing/2014/main" id="{B3A48BBE-434F-49F4-9F1A-2C9451B2D3D5}"/>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197" name="Rectangle 391">
                <a:extLst>
                  <a:ext uri="{FF2B5EF4-FFF2-40B4-BE49-F238E27FC236}">
                    <a16:creationId xmlns:a16="http://schemas.microsoft.com/office/drawing/2014/main" id="{334E4324-4673-4C54-AD73-2B065642C6BB}"/>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98" name="Freeform 392">
                <a:extLst>
                  <a:ext uri="{FF2B5EF4-FFF2-40B4-BE49-F238E27FC236}">
                    <a16:creationId xmlns:a16="http://schemas.microsoft.com/office/drawing/2014/main" id="{58A43B80-356A-4BAF-8B30-1EB90C5A7F23}"/>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199" name="Freeform 393">
                <a:extLst>
                  <a:ext uri="{FF2B5EF4-FFF2-40B4-BE49-F238E27FC236}">
                    <a16:creationId xmlns:a16="http://schemas.microsoft.com/office/drawing/2014/main" id="{0256C612-7146-4C98-960B-04DFC8825ACB}"/>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200" name="Rectangle 394">
                <a:extLst>
                  <a:ext uri="{FF2B5EF4-FFF2-40B4-BE49-F238E27FC236}">
                    <a16:creationId xmlns:a16="http://schemas.microsoft.com/office/drawing/2014/main" id="{46C46BAF-0B7A-405E-ABF0-9C7A4409FF2F}"/>
                  </a:ext>
                </a:extLst>
              </p:cNvPr>
              <p:cNvSpPr>
                <a:spLocks noChangeArrowheads="1"/>
              </p:cNvSpPr>
              <p:nvPr/>
            </p:nvSpPr>
            <p:spPr bwMode="auto">
              <a:xfrm>
                <a:off x="4211" y="695"/>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29201" name="Group 395">
                <a:extLst>
                  <a:ext uri="{FF2B5EF4-FFF2-40B4-BE49-F238E27FC236}">
                    <a16:creationId xmlns:a16="http://schemas.microsoft.com/office/drawing/2014/main" id="{FFD72974-0F55-43DE-94B5-64C6F7248E13}"/>
                  </a:ext>
                </a:extLst>
              </p:cNvPr>
              <p:cNvGrpSpPr>
                <a:grpSpLocks/>
              </p:cNvGrpSpPr>
              <p:nvPr/>
            </p:nvGrpSpPr>
            <p:grpSpPr bwMode="auto">
              <a:xfrm>
                <a:off x="4749" y="668"/>
                <a:ext cx="581" cy="145"/>
                <a:chOff x="614" y="2568"/>
                <a:chExt cx="725" cy="139"/>
              </a:xfrm>
            </p:grpSpPr>
            <p:sp>
              <p:nvSpPr>
                <p:cNvPr id="129226" name="AutoShape 396">
                  <a:extLst>
                    <a:ext uri="{FF2B5EF4-FFF2-40B4-BE49-F238E27FC236}">
                      <a16:creationId xmlns:a16="http://schemas.microsoft.com/office/drawing/2014/main" id="{1ED2AE80-C215-4A97-9C9D-CD47BE6E0850}"/>
                    </a:ext>
                  </a:extLst>
                </p:cNvPr>
                <p:cNvSpPr>
                  <a:spLocks noChangeArrowheads="1"/>
                </p:cNvSpPr>
                <p:nvPr/>
              </p:nvSpPr>
              <p:spPr bwMode="auto">
                <a:xfrm>
                  <a:off x="616" y="2568"/>
                  <a:ext cx="721"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227" name="AutoShape 397">
                  <a:extLst>
                    <a:ext uri="{FF2B5EF4-FFF2-40B4-BE49-F238E27FC236}">
                      <a16:creationId xmlns:a16="http://schemas.microsoft.com/office/drawing/2014/main" id="{1F21ACCC-BA32-4C85-8D10-734E894B1E61}"/>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29202" name="Rectangle 398">
                <a:extLst>
                  <a:ext uri="{FF2B5EF4-FFF2-40B4-BE49-F238E27FC236}">
                    <a16:creationId xmlns:a16="http://schemas.microsoft.com/office/drawing/2014/main" id="{83EBBABE-60A2-4D42-8277-75D30FDFA407}"/>
                  </a:ext>
                </a:extLst>
              </p:cNvPr>
              <p:cNvSpPr>
                <a:spLocks noChangeArrowheads="1"/>
              </p:cNvSpPr>
              <p:nvPr/>
            </p:nvSpPr>
            <p:spPr bwMode="auto">
              <a:xfrm>
                <a:off x="4225" y="1019"/>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29203" name="Group 399">
                <a:extLst>
                  <a:ext uri="{FF2B5EF4-FFF2-40B4-BE49-F238E27FC236}">
                    <a16:creationId xmlns:a16="http://schemas.microsoft.com/office/drawing/2014/main" id="{5510EC61-1444-45A5-BAC5-60014B1ACBA4}"/>
                  </a:ext>
                </a:extLst>
              </p:cNvPr>
              <p:cNvGrpSpPr>
                <a:grpSpLocks/>
              </p:cNvGrpSpPr>
              <p:nvPr/>
            </p:nvGrpSpPr>
            <p:grpSpPr bwMode="auto">
              <a:xfrm>
                <a:off x="4747" y="994"/>
                <a:ext cx="581" cy="134"/>
                <a:chOff x="614" y="2568"/>
                <a:chExt cx="725" cy="139"/>
              </a:xfrm>
            </p:grpSpPr>
            <p:sp>
              <p:nvSpPr>
                <p:cNvPr id="129224" name="AutoShape 400">
                  <a:extLst>
                    <a:ext uri="{FF2B5EF4-FFF2-40B4-BE49-F238E27FC236}">
                      <a16:creationId xmlns:a16="http://schemas.microsoft.com/office/drawing/2014/main" id="{B3CDF204-451B-4EA5-815D-C06F7353C275}"/>
                    </a:ext>
                  </a:extLst>
                </p:cNvPr>
                <p:cNvSpPr>
                  <a:spLocks noChangeArrowheads="1"/>
                </p:cNvSpPr>
                <p:nvPr/>
              </p:nvSpPr>
              <p:spPr bwMode="auto">
                <a:xfrm>
                  <a:off x="613" y="2566"/>
                  <a:ext cx="727"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225" name="AutoShape 401">
                  <a:extLst>
                    <a:ext uri="{FF2B5EF4-FFF2-40B4-BE49-F238E27FC236}">
                      <a16:creationId xmlns:a16="http://schemas.microsoft.com/office/drawing/2014/main" id="{C1ED65E4-E4A3-4E0E-BAE7-EBC6CEB53871}"/>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29204" name="Rectangle 402">
                <a:extLst>
                  <a:ext uri="{FF2B5EF4-FFF2-40B4-BE49-F238E27FC236}">
                    <a16:creationId xmlns:a16="http://schemas.microsoft.com/office/drawing/2014/main" id="{4AE8F7DA-0728-4573-890F-43932AC24DC8}"/>
                  </a:ext>
                </a:extLst>
              </p:cNvPr>
              <p:cNvSpPr>
                <a:spLocks noChangeArrowheads="1"/>
              </p:cNvSpPr>
              <p:nvPr/>
            </p:nvSpPr>
            <p:spPr bwMode="auto">
              <a:xfrm>
                <a:off x="4216" y="1359"/>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205" name="Rectangle 403">
                <a:extLst>
                  <a:ext uri="{FF2B5EF4-FFF2-40B4-BE49-F238E27FC236}">
                    <a16:creationId xmlns:a16="http://schemas.microsoft.com/office/drawing/2014/main" id="{2040EAD7-E746-4FD9-93B3-666294C991CD}"/>
                  </a:ext>
                </a:extLst>
              </p:cNvPr>
              <p:cNvSpPr>
                <a:spLocks noChangeArrowheads="1"/>
              </p:cNvSpPr>
              <p:nvPr/>
            </p:nvSpPr>
            <p:spPr bwMode="auto">
              <a:xfrm>
                <a:off x="4230" y="1656"/>
                <a:ext cx="592"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29206" name="Group 404">
                <a:extLst>
                  <a:ext uri="{FF2B5EF4-FFF2-40B4-BE49-F238E27FC236}">
                    <a16:creationId xmlns:a16="http://schemas.microsoft.com/office/drawing/2014/main" id="{F0116352-CF6C-4CB5-AEA9-DD8C7E59F85D}"/>
                  </a:ext>
                </a:extLst>
              </p:cNvPr>
              <p:cNvGrpSpPr>
                <a:grpSpLocks/>
              </p:cNvGrpSpPr>
              <p:nvPr/>
            </p:nvGrpSpPr>
            <p:grpSpPr bwMode="auto">
              <a:xfrm>
                <a:off x="4735" y="1627"/>
                <a:ext cx="582" cy="151"/>
                <a:chOff x="614" y="2568"/>
                <a:chExt cx="725" cy="139"/>
              </a:xfrm>
            </p:grpSpPr>
            <p:sp>
              <p:nvSpPr>
                <p:cNvPr id="129222" name="AutoShape 405">
                  <a:extLst>
                    <a:ext uri="{FF2B5EF4-FFF2-40B4-BE49-F238E27FC236}">
                      <a16:creationId xmlns:a16="http://schemas.microsoft.com/office/drawing/2014/main" id="{05B7C983-CCC1-49E2-A58B-313616E57827}"/>
                    </a:ext>
                  </a:extLst>
                </p:cNvPr>
                <p:cNvSpPr>
                  <a:spLocks noChangeArrowheads="1"/>
                </p:cNvSpPr>
                <p:nvPr/>
              </p:nvSpPr>
              <p:spPr bwMode="auto">
                <a:xfrm>
                  <a:off x="616"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223" name="AutoShape 406">
                  <a:extLst>
                    <a:ext uri="{FF2B5EF4-FFF2-40B4-BE49-F238E27FC236}">
                      <a16:creationId xmlns:a16="http://schemas.microsoft.com/office/drawing/2014/main" id="{4D601505-CC77-4353-AE2E-33B1E2227011}"/>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29207" name="Freeform 407">
                <a:extLst>
                  <a:ext uri="{FF2B5EF4-FFF2-40B4-BE49-F238E27FC236}">
                    <a16:creationId xmlns:a16="http://schemas.microsoft.com/office/drawing/2014/main" id="{54B99090-FE4A-4276-B12A-918F73F9381D}"/>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29208" name="Group 408">
                <a:extLst>
                  <a:ext uri="{FF2B5EF4-FFF2-40B4-BE49-F238E27FC236}">
                    <a16:creationId xmlns:a16="http://schemas.microsoft.com/office/drawing/2014/main" id="{679A26A4-E5C9-4720-B95E-F37E446D3CEA}"/>
                  </a:ext>
                </a:extLst>
              </p:cNvPr>
              <p:cNvGrpSpPr>
                <a:grpSpLocks/>
              </p:cNvGrpSpPr>
              <p:nvPr/>
            </p:nvGrpSpPr>
            <p:grpSpPr bwMode="auto">
              <a:xfrm>
                <a:off x="4739" y="1327"/>
                <a:ext cx="582" cy="139"/>
                <a:chOff x="614" y="2568"/>
                <a:chExt cx="725" cy="139"/>
              </a:xfrm>
            </p:grpSpPr>
            <p:sp>
              <p:nvSpPr>
                <p:cNvPr id="129220" name="AutoShape 409">
                  <a:extLst>
                    <a:ext uri="{FF2B5EF4-FFF2-40B4-BE49-F238E27FC236}">
                      <a16:creationId xmlns:a16="http://schemas.microsoft.com/office/drawing/2014/main" id="{BAE1A998-14FB-47DA-A6A6-A4E34067E1AD}"/>
                    </a:ext>
                  </a:extLst>
                </p:cNvPr>
                <p:cNvSpPr>
                  <a:spLocks noChangeArrowheads="1"/>
                </p:cNvSpPr>
                <p:nvPr/>
              </p:nvSpPr>
              <p:spPr bwMode="auto">
                <a:xfrm>
                  <a:off x="629" y="2568"/>
                  <a:ext cx="70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221" name="AutoShape 410">
                  <a:extLst>
                    <a:ext uri="{FF2B5EF4-FFF2-40B4-BE49-F238E27FC236}">
                      <a16:creationId xmlns:a16="http://schemas.microsoft.com/office/drawing/2014/main" id="{16D986AA-A7B1-4D52-A5EC-C089A2D766FE}"/>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29209" name="Rectangle 411">
                <a:extLst>
                  <a:ext uri="{FF2B5EF4-FFF2-40B4-BE49-F238E27FC236}">
                    <a16:creationId xmlns:a16="http://schemas.microsoft.com/office/drawing/2014/main" id="{115E54B9-56B9-47CC-A3F0-E829B7092A6B}"/>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210" name="Freeform 412">
                <a:extLst>
                  <a:ext uri="{FF2B5EF4-FFF2-40B4-BE49-F238E27FC236}">
                    <a16:creationId xmlns:a16="http://schemas.microsoft.com/office/drawing/2014/main" id="{B7299D29-3AE6-442F-B553-9881E5E33534}"/>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211" name="Freeform 413">
                <a:extLst>
                  <a:ext uri="{FF2B5EF4-FFF2-40B4-BE49-F238E27FC236}">
                    <a16:creationId xmlns:a16="http://schemas.microsoft.com/office/drawing/2014/main" id="{3B0EA97B-6097-4E14-8D3E-93BFA89E27FA}"/>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212" name="Oval 414">
                <a:extLst>
                  <a:ext uri="{FF2B5EF4-FFF2-40B4-BE49-F238E27FC236}">
                    <a16:creationId xmlns:a16="http://schemas.microsoft.com/office/drawing/2014/main" id="{235E3733-A6B1-4D0B-BDCC-0A868DD0350E}"/>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213" name="Freeform 415">
                <a:extLst>
                  <a:ext uri="{FF2B5EF4-FFF2-40B4-BE49-F238E27FC236}">
                    <a16:creationId xmlns:a16="http://schemas.microsoft.com/office/drawing/2014/main" id="{88FE4CDC-7802-4EA9-A43E-B846B2CEEF83}"/>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214" name="AutoShape 416">
                <a:extLst>
                  <a:ext uri="{FF2B5EF4-FFF2-40B4-BE49-F238E27FC236}">
                    <a16:creationId xmlns:a16="http://schemas.microsoft.com/office/drawing/2014/main" id="{7292ABDB-7991-4DC5-AF10-0A7E0A5C706B}"/>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215" name="AutoShape 417">
                <a:extLst>
                  <a:ext uri="{FF2B5EF4-FFF2-40B4-BE49-F238E27FC236}">
                    <a16:creationId xmlns:a16="http://schemas.microsoft.com/office/drawing/2014/main" id="{E3668B6E-F58E-434E-82BB-50FAFB18B14C}"/>
                  </a:ext>
                </a:extLst>
              </p:cNvPr>
              <p:cNvSpPr>
                <a:spLocks noChangeArrowheads="1"/>
              </p:cNvSpPr>
              <p:nvPr/>
            </p:nvSpPr>
            <p:spPr bwMode="auto">
              <a:xfrm>
                <a:off x="4206"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216" name="Oval 418">
                <a:extLst>
                  <a:ext uri="{FF2B5EF4-FFF2-40B4-BE49-F238E27FC236}">
                    <a16:creationId xmlns:a16="http://schemas.microsoft.com/office/drawing/2014/main" id="{63144C7D-0E7E-4370-B180-4E5418DB011C}"/>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217" name="Oval 419">
                <a:extLst>
                  <a:ext uri="{FF2B5EF4-FFF2-40B4-BE49-F238E27FC236}">
                    <a16:creationId xmlns:a16="http://schemas.microsoft.com/office/drawing/2014/main" id="{199CD870-D756-4A8F-BFE3-6CD72902BD26}"/>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29218" name="Oval 420">
                <a:extLst>
                  <a:ext uri="{FF2B5EF4-FFF2-40B4-BE49-F238E27FC236}">
                    <a16:creationId xmlns:a16="http://schemas.microsoft.com/office/drawing/2014/main" id="{5FCB74A5-9C2C-47D4-92D1-21A6FC5B1D41}"/>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219" name="Rectangle 421">
                <a:extLst>
                  <a:ext uri="{FF2B5EF4-FFF2-40B4-BE49-F238E27FC236}">
                    <a16:creationId xmlns:a16="http://schemas.microsoft.com/office/drawing/2014/main" id="{C35BF186-5880-4461-ADF9-CF3A17B9C811}"/>
                  </a:ext>
                </a:extLst>
              </p:cNvPr>
              <p:cNvSpPr>
                <a:spLocks noChangeArrowheads="1"/>
              </p:cNvSpPr>
              <p:nvPr/>
            </p:nvSpPr>
            <p:spPr bwMode="auto">
              <a:xfrm>
                <a:off x="5063" y="1837"/>
                <a:ext cx="85"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29034" name="Group 356">
              <a:extLst>
                <a:ext uri="{FF2B5EF4-FFF2-40B4-BE49-F238E27FC236}">
                  <a16:creationId xmlns:a16="http://schemas.microsoft.com/office/drawing/2014/main" id="{37F88B46-DE1E-49A4-8712-7BAAB077763C}"/>
                </a:ext>
              </a:extLst>
            </p:cNvPr>
            <p:cNvGrpSpPr>
              <a:grpSpLocks/>
            </p:cNvGrpSpPr>
            <p:nvPr/>
          </p:nvGrpSpPr>
          <p:grpSpPr bwMode="auto">
            <a:xfrm>
              <a:off x="3091" y="2634"/>
              <a:ext cx="301" cy="451"/>
              <a:chOff x="4140" y="429"/>
              <a:chExt cx="1425" cy="2396"/>
            </a:xfrm>
          </p:grpSpPr>
          <p:sp>
            <p:nvSpPr>
              <p:cNvPr id="129164" name="Freeform 357">
                <a:extLst>
                  <a:ext uri="{FF2B5EF4-FFF2-40B4-BE49-F238E27FC236}">
                    <a16:creationId xmlns:a16="http://schemas.microsoft.com/office/drawing/2014/main" id="{0D9B90D4-1DF7-4B67-96D2-EA0A4D718455}"/>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165" name="Rectangle 358">
                <a:extLst>
                  <a:ext uri="{FF2B5EF4-FFF2-40B4-BE49-F238E27FC236}">
                    <a16:creationId xmlns:a16="http://schemas.microsoft.com/office/drawing/2014/main" id="{8E0DD502-DFBC-459F-92D0-84B9DD562A03}"/>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66" name="Freeform 359">
                <a:extLst>
                  <a:ext uri="{FF2B5EF4-FFF2-40B4-BE49-F238E27FC236}">
                    <a16:creationId xmlns:a16="http://schemas.microsoft.com/office/drawing/2014/main" id="{4BEC05E8-68AD-43D8-85E0-A9C199C9374D}"/>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167" name="Freeform 360">
                <a:extLst>
                  <a:ext uri="{FF2B5EF4-FFF2-40B4-BE49-F238E27FC236}">
                    <a16:creationId xmlns:a16="http://schemas.microsoft.com/office/drawing/2014/main" id="{0981E9E8-EA33-4BBA-9A1C-E13AB0F8A3B8}"/>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168" name="Rectangle 361">
                <a:extLst>
                  <a:ext uri="{FF2B5EF4-FFF2-40B4-BE49-F238E27FC236}">
                    <a16:creationId xmlns:a16="http://schemas.microsoft.com/office/drawing/2014/main" id="{FDA6EB7F-F152-4EFB-BBE5-AC5FC5962E74}"/>
                  </a:ext>
                </a:extLst>
              </p:cNvPr>
              <p:cNvSpPr>
                <a:spLocks noChangeArrowheads="1"/>
              </p:cNvSpPr>
              <p:nvPr/>
            </p:nvSpPr>
            <p:spPr bwMode="auto">
              <a:xfrm>
                <a:off x="4211" y="695"/>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29169" name="Group 362">
                <a:extLst>
                  <a:ext uri="{FF2B5EF4-FFF2-40B4-BE49-F238E27FC236}">
                    <a16:creationId xmlns:a16="http://schemas.microsoft.com/office/drawing/2014/main" id="{4AC2CC15-4A5D-4250-BF85-DB2565C09CE9}"/>
                  </a:ext>
                </a:extLst>
              </p:cNvPr>
              <p:cNvGrpSpPr>
                <a:grpSpLocks/>
              </p:cNvGrpSpPr>
              <p:nvPr/>
            </p:nvGrpSpPr>
            <p:grpSpPr bwMode="auto">
              <a:xfrm>
                <a:off x="4749" y="668"/>
                <a:ext cx="581" cy="145"/>
                <a:chOff x="614" y="2568"/>
                <a:chExt cx="725" cy="139"/>
              </a:xfrm>
            </p:grpSpPr>
            <p:sp>
              <p:nvSpPr>
                <p:cNvPr id="129194" name="AutoShape 363">
                  <a:extLst>
                    <a:ext uri="{FF2B5EF4-FFF2-40B4-BE49-F238E27FC236}">
                      <a16:creationId xmlns:a16="http://schemas.microsoft.com/office/drawing/2014/main" id="{E81684FF-3361-461A-AB0E-C9909A858707}"/>
                    </a:ext>
                  </a:extLst>
                </p:cNvPr>
                <p:cNvSpPr>
                  <a:spLocks noChangeArrowheads="1"/>
                </p:cNvSpPr>
                <p:nvPr/>
              </p:nvSpPr>
              <p:spPr bwMode="auto">
                <a:xfrm>
                  <a:off x="616" y="2568"/>
                  <a:ext cx="721"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95" name="AutoShape 364">
                  <a:extLst>
                    <a:ext uri="{FF2B5EF4-FFF2-40B4-BE49-F238E27FC236}">
                      <a16:creationId xmlns:a16="http://schemas.microsoft.com/office/drawing/2014/main" id="{C6EAE9D0-7011-45DC-B299-594F5C54157D}"/>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29170" name="Rectangle 365">
                <a:extLst>
                  <a:ext uri="{FF2B5EF4-FFF2-40B4-BE49-F238E27FC236}">
                    <a16:creationId xmlns:a16="http://schemas.microsoft.com/office/drawing/2014/main" id="{CDCE7748-2397-49C2-B4B6-632B881D05A6}"/>
                  </a:ext>
                </a:extLst>
              </p:cNvPr>
              <p:cNvSpPr>
                <a:spLocks noChangeArrowheads="1"/>
              </p:cNvSpPr>
              <p:nvPr/>
            </p:nvSpPr>
            <p:spPr bwMode="auto">
              <a:xfrm>
                <a:off x="4225" y="1019"/>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29171" name="Group 366">
                <a:extLst>
                  <a:ext uri="{FF2B5EF4-FFF2-40B4-BE49-F238E27FC236}">
                    <a16:creationId xmlns:a16="http://schemas.microsoft.com/office/drawing/2014/main" id="{76A8217D-8F9C-4492-8207-38FA4CE4D64D}"/>
                  </a:ext>
                </a:extLst>
              </p:cNvPr>
              <p:cNvGrpSpPr>
                <a:grpSpLocks/>
              </p:cNvGrpSpPr>
              <p:nvPr/>
            </p:nvGrpSpPr>
            <p:grpSpPr bwMode="auto">
              <a:xfrm>
                <a:off x="4747" y="994"/>
                <a:ext cx="581" cy="134"/>
                <a:chOff x="614" y="2568"/>
                <a:chExt cx="725" cy="139"/>
              </a:xfrm>
            </p:grpSpPr>
            <p:sp>
              <p:nvSpPr>
                <p:cNvPr id="129192" name="AutoShape 367">
                  <a:extLst>
                    <a:ext uri="{FF2B5EF4-FFF2-40B4-BE49-F238E27FC236}">
                      <a16:creationId xmlns:a16="http://schemas.microsoft.com/office/drawing/2014/main" id="{85F68FD6-7EC6-4C98-AD9B-CFDD11BE91C5}"/>
                    </a:ext>
                  </a:extLst>
                </p:cNvPr>
                <p:cNvSpPr>
                  <a:spLocks noChangeArrowheads="1"/>
                </p:cNvSpPr>
                <p:nvPr/>
              </p:nvSpPr>
              <p:spPr bwMode="auto">
                <a:xfrm>
                  <a:off x="613" y="2566"/>
                  <a:ext cx="727"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93" name="AutoShape 368">
                  <a:extLst>
                    <a:ext uri="{FF2B5EF4-FFF2-40B4-BE49-F238E27FC236}">
                      <a16:creationId xmlns:a16="http://schemas.microsoft.com/office/drawing/2014/main" id="{B8487A8B-CC24-4D64-A829-A2BB87B1F60D}"/>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29172" name="Rectangle 369">
                <a:extLst>
                  <a:ext uri="{FF2B5EF4-FFF2-40B4-BE49-F238E27FC236}">
                    <a16:creationId xmlns:a16="http://schemas.microsoft.com/office/drawing/2014/main" id="{1431C415-CC54-4E06-996E-AE7E8793F96E}"/>
                  </a:ext>
                </a:extLst>
              </p:cNvPr>
              <p:cNvSpPr>
                <a:spLocks noChangeArrowheads="1"/>
              </p:cNvSpPr>
              <p:nvPr/>
            </p:nvSpPr>
            <p:spPr bwMode="auto">
              <a:xfrm>
                <a:off x="4216" y="1359"/>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73" name="Rectangle 370">
                <a:extLst>
                  <a:ext uri="{FF2B5EF4-FFF2-40B4-BE49-F238E27FC236}">
                    <a16:creationId xmlns:a16="http://schemas.microsoft.com/office/drawing/2014/main" id="{0BC26106-3E32-458C-BCDA-4B1814341C8E}"/>
                  </a:ext>
                </a:extLst>
              </p:cNvPr>
              <p:cNvSpPr>
                <a:spLocks noChangeArrowheads="1"/>
              </p:cNvSpPr>
              <p:nvPr/>
            </p:nvSpPr>
            <p:spPr bwMode="auto">
              <a:xfrm>
                <a:off x="4230" y="1656"/>
                <a:ext cx="592"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29174" name="Group 371">
                <a:extLst>
                  <a:ext uri="{FF2B5EF4-FFF2-40B4-BE49-F238E27FC236}">
                    <a16:creationId xmlns:a16="http://schemas.microsoft.com/office/drawing/2014/main" id="{7C61B99B-DF2F-4E94-80D2-A9E373F480C7}"/>
                  </a:ext>
                </a:extLst>
              </p:cNvPr>
              <p:cNvGrpSpPr>
                <a:grpSpLocks/>
              </p:cNvGrpSpPr>
              <p:nvPr/>
            </p:nvGrpSpPr>
            <p:grpSpPr bwMode="auto">
              <a:xfrm>
                <a:off x="4735" y="1627"/>
                <a:ext cx="582" cy="151"/>
                <a:chOff x="614" y="2568"/>
                <a:chExt cx="725" cy="139"/>
              </a:xfrm>
            </p:grpSpPr>
            <p:sp>
              <p:nvSpPr>
                <p:cNvPr id="129190" name="AutoShape 372">
                  <a:extLst>
                    <a:ext uri="{FF2B5EF4-FFF2-40B4-BE49-F238E27FC236}">
                      <a16:creationId xmlns:a16="http://schemas.microsoft.com/office/drawing/2014/main" id="{0642FF36-8086-40D9-BCF0-17F68AB29E54}"/>
                    </a:ext>
                  </a:extLst>
                </p:cNvPr>
                <p:cNvSpPr>
                  <a:spLocks noChangeArrowheads="1"/>
                </p:cNvSpPr>
                <p:nvPr/>
              </p:nvSpPr>
              <p:spPr bwMode="auto">
                <a:xfrm>
                  <a:off x="616"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91" name="AutoShape 373">
                  <a:extLst>
                    <a:ext uri="{FF2B5EF4-FFF2-40B4-BE49-F238E27FC236}">
                      <a16:creationId xmlns:a16="http://schemas.microsoft.com/office/drawing/2014/main" id="{A3A4A4F3-4482-44CD-908C-686A26EFED82}"/>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29175" name="Freeform 374">
                <a:extLst>
                  <a:ext uri="{FF2B5EF4-FFF2-40B4-BE49-F238E27FC236}">
                    <a16:creationId xmlns:a16="http://schemas.microsoft.com/office/drawing/2014/main" id="{3A2A3141-A111-4105-9C29-3743BC9DBA34}"/>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29176" name="Group 375">
                <a:extLst>
                  <a:ext uri="{FF2B5EF4-FFF2-40B4-BE49-F238E27FC236}">
                    <a16:creationId xmlns:a16="http://schemas.microsoft.com/office/drawing/2014/main" id="{1DD599A4-D300-4F8F-A0C8-BD9ADDC11D8C}"/>
                  </a:ext>
                </a:extLst>
              </p:cNvPr>
              <p:cNvGrpSpPr>
                <a:grpSpLocks/>
              </p:cNvGrpSpPr>
              <p:nvPr/>
            </p:nvGrpSpPr>
            <p:grpSpPr bwMode="auto">
              <a:xfrm>
                <a:off x="4739" y="1327"/>
                <a:ext cx="582" cy="139"/>
                <a:chOff x="614" y="2568"/>
                <a:chExt cx="725" cy="139"/>
              </a:xfrm>
            </p:grpSpPr>
            <p:sp>
              <p:nvSpPr>
                <p:cNvPr id="129188" name="AutoShape 376">
                  <a:extLst>
                    <a:ext uri="{FF2B5EF4-FFF2-40B4-BE49-F238E27FC236}">
                      <a16:creationId xmlns:a16="http://schemas.microsoft.com/office/drawing/2014/main" id="{D4A417B3-7082-4546-9279-4AC868EBC3A2}"/>
                    </a:ext>
                  </a:extLst>
                </p:cNvPr>
                <p:cNvSpPr>
                  <a:spLocks noChangeArrowheads="1"/>
                </p:cNvSpPr>
                <p:nvPr/>
              </p:nvSpPr>
              <p:spPr bwMode="auto">
                <a:xfrm>
                  <a:off x="629" y="2568"/>
                  <a:ext cx="70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89" name="AutoShape 377">
                  <a:extLst>
                    <a:ext uri="{FF2B5EF4-FFF2-40B4-BE49-F238E27FC236}">
                      <a16:creationId xmlns:a16="http://schemas.microsoft.com/office/drawing/2014/main" id="{5BEDC3C6-5987-4995-A93D-7F0320A9D7FD}"/>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29177" name="Rectangle 378">
                <a:extLst>
                  <a:ext uri="{FF2B5EF4-FFF2-40B4-BE49-F238E27FC236}">
                    <a16:creationId xmlns:a16="http://schemas.microsoft.com/office/drawing/2014/main" id="{D15BF4F2-6685-4A9B-A5D6-07978CB39E3F}"/>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78" name="Freeform 379">
                <a:extLst>
                  <a:ext uri="{FF2B5EF4-FFF2-40B4-BE49-F238E27FC236}">
                    <a16:creationId xmlns:a16="http://schemas.microsoft.com/office/drawing/2014/main" id="{1D6D7E09-1D91-4E38-8CB8-E3B999B73090}"/>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179" name="Freeform 380">
                <a:extLst>
                  <a:ext uri="{FF2B5EF4-FFF2-40B4-BE49-F238E27FC236}">
                    <a16:creationId xmlns:a16="http://schemas.microsoft.com/office/drawing/2014/main" id="{7B69EC33-CA08-476B-9182-76A61D5840CA}"/>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180" name="Oval 381">
                <a:extLst>
                  <a:ext uri="{FF2B5EF4-FFF2-40B4-BE49-F238E27FC236}">
                    <a16:creationId xmlns:a16="http://schemas.microsoft.com/office/drawing/2014/main" id="{ED51A656-E479-4540-9535-2C613BD00DAE}"/>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81" name="Freeform 382">
                <a:extLst>
                  <a:ext uri="{FF2B5EF4-FFF2-40B4-BE49-F238E27FC236}">
                    <a16:creationId xmlns:a16="http://schemas.microsoft.com/office/drawing/2014/main" id="{5BBB2A26-EF15-4A47-9D1F-67A3D2D1F559}"/>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182" name="AutoShape 383">
                <a:extLst>
                  <a:ext uri="{FF2B5EF4-FFF2-40B4-BE49-F238E27FC236}">
                    <a16:creationId xmlns:a16="http://schemas.microsoft.com/office/drawing/2014/main" id="{E0E74C8B-D183-42E8-8E63-AF97F443BDF2}"/>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83" name="AutoShape 384">
                <a:extLst>
                  <a:ext uri="{FF2B5EF4-FFF2-40B4-BE49-F238E27FC236}">
                    <a16:creationId xmlns:a16="http://schemas.microsoft.com/office/drawing/2014/main" id="{E40FE71B-C6B4-4D49-B0A9-A47140E53C31}"/>
                  </a:ext>
                </a:extLst>
              </p:cNvPr>
              <p:cNvSpPr>
                <a:spLocks noChangeArrowheads="1"/>
              </p:cNvSpPr>
              <p:nvPr/>
            </p:nvSpPr>
            <p:spPr bwMode="auto">
              <a:xfrm>
                <a:off x="4206"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84" name="Oval 385">
                <a:extLst>
                  <a:ext uri="{FF2B5EF4-FFF2-40B4-BE49-F238E27FC236}">
                    <a16:creationId xmlns:a16="http://schemas.microsoft.com/office/drawing/2014/main" id="{064AA05E-B977-43FF-AC6A-ECEF5F9D1A70}"/>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85" name="Oval 386">
                <a:extLst>
                  <a:ext uri="{FF2B5EF4-FFF2-40B4-BE49-F238E27FC236}">
                    <a16:creationId xmlns:a16="http://schemas.microsoft.com/office/drawing/2014/main" id="{D3BF2CE7-A5B2-4997-A6D9-A14AA344FE02}"/>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29186" name="Oval 387">
                <a:extLst>
                  <a:ext uri="{FF2B5EF4-FFF2-40B4-BE49-F238E27FC236}">
                    <a16:creationId xmlns:a16="http://schemas.microsoft.com/office/drawing/2014/main" id="{E473092D-BA46-4E91-B158-A7695FD1C262}"/>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87" name="Rectangle 388">
                <a:extLst>
                  <a:ext uri="{FF2B5EF4-FFF2-40B4-BE49-F238E27FC236}">
                    <a16:creationId xmlns:a16="http://schemas.microsoft.com/office/drawing/2014/main" id="{D10BE8C8-6F93-42B7-A971-3A23D0C99C1B}"/>
                  </a:ext>
                </a:extLst>
              </p:cNvPr>
              <p:cNvSpPr>
                <a:spLocks noChangeArrowheads="1"/>
              </p:cNvSpPr>
              <p:nvPr/>
            </p:nvSpPr>
            <p:spPr bwMode="auto">
              <a:xfrm>
                <a:off x="5063" y="1837"/>
                <a:ext cx="85"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29035" name="Group 320">
              <a:extLst>
                <a:ext uri="{FF2B5EF4-FFF2-40B4-BE49-F238E27FC236}">
                  <a16:creationId xmlns:a16="http://schemas.microsoft.com/office/drawing/2014/main" id="{80CB3457-FCFC-4B36-996E-9E94232E851C}"/>
                </a:ext>
              </a:extLst>
            </p:cNvPr>
            <p:cNvGrpSpPr>
              <a:grpSpLocks/>
            </p:cNvGrpSpPr>
            <p:nvPr/>
          </p:nvGrpSpPr>
          <p:grpSpPr bwMode="auto">
            <a:xfrm>
              <a:off x="3105" y="1159"/>
              <a:ext cx="301" cy="451"/>
              <a:chOff x="4140" y="429"/>
              <a:chExt cx="1425" cy="2396"/>
            </a:xfrm>
          </p:grpSpPr>
          <p:sp>
            <p:nvSpPr>
              <p:cNvPr id="129132" name="Freeform 321">
                <a:extLst>
                  <a:ext uri="{FF2B5EF4-FFF2-40B4-BE49-F238E27FC236}">
                    <a16:creationId xmlns:a16="http://schemas.microsoft.com/office/drawing/2014/main" id="{36DF132A-CC3B-40B6-B061-85679638E5C3}"/>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133" name="Rectangle 322">
                <a:extLst>
                  <a:ext uri="{FF2B5EF4-FFF2-40B4-BE49-F238E27FC236}">
                    <a16:creationId xmlns:a16="http://schemas.microsoft.com/office/drawing/2014/main" id="{5ACD499C-3FF4-4779-BC4E-5191CD4B52F0}"/>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34" name="Freeform 323">
                <a:extLst>
                  <a:ext uri="{FF2B5EF4-FFF2-40B4-BE49-F238E27FC236}">
                    <a16:creationId xmlns:a16="http://schemas.microsoft.com/office/drawing/2014/main" id="{6C75994C-9DA9-4B9C-919E-1DE3FACD8D94}"/>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135" name="Freeform 324">
                <a:extLst>
                  <a:ext uri="{FF2B5EF4-FFF2-40B4-BE49-F238E27FC236}">
                    <a16:creationId xmlns:a16="http://schemas.microsoft.com/office/drawing/2014/main" id="{8D52072C-E2C2-4279-9287-B811149E0AD7}"/>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136" name="Rectangle 325">
                <a:extLst>
                  <a:ext uri="{FF2B5EF4-FFF2-40B4-BE49-F238E27FC236}">
                    <a16:creationId xmlns:a16="http://schemas.microsoft.com/office/drawing/2014/main" id="{6EE3CA61-8421-4853-9BC5-5BB055DC8D8D}"/>
                  </a:ext>
                </a:extLst>
              </p:cNvPr>
              <p:cNvSpPr>
                <a:spLocks noChangeArrowheads="1"/>
              </p:cNvSpPr>
              <p:nvPr/>
            </p:nvSpPr>
            <p:spPr bwMode="auto">
              <a:xfrm>
                <a:off x="4211" y="695"/>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29137" name="Group 326">
                <a:extLst>
                  <a:ext uri="{FF2B5EF4-FFF2-40B4-BE49-F238E27FC236}">
                    <a16:creationId xmlns:a16="http://schemas.microsoft.com/office/drawing/2014/main" id="{A16779DD-DC8D-4E8E-90A2-F5D7629C9CA8}"/>
                  </a:ext>
                </a:extLst>
              </p:cNvPr>
              <p:cNvGrpSpPr>
                <a:grpSpLocks/>
              </p:cNvGrpSpPr>
              <p:nvPr/>
            </p:nvGrpSpPr>
            <p:grpSpPr bwMode="auto">
              <a:xfrm>
                <a:off x="4749" y="668"/>
                <a:ext cx="581" cy="145"/>
                <a:chOff x="614" y="2568"/>
                <a:chExt cx="725" cy="139"/>
              </a:xfrm>
            </p:grpSpPr>
            <p:sp>
              <p:nvSpPr>
                <p:cNvPr id="129162" name="AutoShape 327">
                  <a:extLst>
                    <a:ext uri="{FF2B5EF4-FFF2-40B4-BE49-F238E27FC236}">
                      <a16:creationId xmlns:a16="http://schemas.microsoft.com/office/drawing/2014/main" id="{8C4F7D66-50B4-4968-984E-7A0551C8C764}"/>
                    </a:ext>
                  </a:extLst>
                </p:cNvPr>
                <p:cNvSpPr>
                  <a:spLocks noChangeArrowheads="1"/>
                </p:cNvSpPr>
                <p:nvPr/>
              </p:nvSpPr>
              <p:spPr bwMode="auto">
                <a:xfrm>
                  <a:off x="616" y="2568"/>
                  <a:ext cx="721"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63" name="AutoShape 328">
                  <a:extLst>
                    <a:ext uri="{FF2B5EF4-FFF2-40B4-BE49-F238E27FC236}">
                      <a16:creationId xmlns:a16="http://schemas.microsoft.com/office/drawing/2014/main" id="{4745D228-43B0-4E07-AB85-9CFB9BAEA631}"/>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29138" name="Rectangle 329">
                <a:extLst>
                  <a:ext uri="{FF2B5EF4-FFF2-40B4-BE49-F238E27FC236}">
                    <a16:creationId xmlns:a16="http://schemas.microsoft.com/office/drawing/2014/main" id="{9AF5EC27-9AB8-41D3-85BF-A868043301D4}"/>
                  </a:ext>
                </a:extLst>
              </p:cNvPr>
              <p:cNvSpPr>
                <a:spLocks noChangeArrowheads="1"/>
              </p:cNvSpPr>
              <p:nvPr/>
            </p:nvSpPr>
            <p:spPr bwMode="auto">
              <a:xfrm>
                <a:off x="4225" y="1019"/>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29139" name="Group 330">
                <a:extLst>
                  <a:ext uri="{FF2B5EF4-FFF2-40B4-BE49-F238E27FC236}">
                    <a16:creationId xmlns:a16="http://schemas.microsoft.com/office/drawing/2014/main" id="{84F11685-AA9C-4F6C-AB65-DE02DD0D13CF}"/>
                  </a:ext>
                </a:extLst>
              </p:cNvPr>
              <p:cNvGrpSpPr>
                <a:grpSpLocks/>
              </p:cNvGrpSpPr>
              <p:nvPr/>
            </p:nvGrpSpPr>
            <p:grpSpPr bwMode="auto">
              <a:xfrm>
                <a:off x="4747" y="994"/>
                <a:ext cx="581" cy="134"/>
                <a:chOff x="614" y="2568"/>
                <a:chExt cx="725" cy="139"/>
              </a:xfrm>
            </p:grpSpPr>
            <p:sp>
              <p:nvSpPr>
                <p:cNvPr id="129160" name="AutoShape 331">
                  <a:extLst>
                    <a:ext uri="{FF2B5EF4-FFF2-40B4-BE49-F238E27FC236}">
                      <a16:creationId xmlns:a16="http://schemas.microsoft.com/office/drawing/2014/main" id="{4561DB0D-AFB3-4D2F-B5A1-3223ED38D666}"/>
                    </a:ext>
                  </a:extLst>
                </p:cNvPr>
                <p:cNvSpPr>
                  <a:spLocks noChangeArrowheads="1"/>
                </p:cNvSpPr>
                <p:nvPr/>
              </p:nvSpPr>
              <p:spPr bwMode="auto">
                <a:xfrm>
                  <a:off x="613" y="2566"/>
                  <a:ext cx="727"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61" name="AutoShape 332">
                  <a:extLst>
                    <a:ext uri="{FF2B5EF4-FFF2-40B4-BE49-F238E27FC236}">
                      <a16:creationId xmlns:a16="http://schemas.microsoft.com/office/drawing/2014/main" id="{23E2FF64-B25C-4DC9-8945-D06B57053A62}"/>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29140" name="Rectangle 333">
                <a:extLst>
                  <a:ext uri="{FF2B5EF4-FFF2-40B4-BE49-F238E27FC236}">
                    <a16:creationId xmlns:a16="http://schemas.microsoft.com/office/drawing/2014/main" id="{425A5CBE-229F-4BB7-B47B-CE44858D3938}"/>
                  </a:ext>
                </a:extLst>
              </p:cNvPr>
              <p:cNvSpPr>
                <a:spLocks noChangeArrowheads="1"/>
              </p:cNvSpPr>
              <p:nvPr/>
            </p:nvSpPr>
            <p:spPr bwMode="auto">
              <a:xfrm>
                <a:off x="4216" y="1359"/>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41" name="Rectangle 334">
                <a:extLst>
                  <a:ext uri="{FF2B5EF4-FFF2-40B4-BE49-F238E27FC236}">
                    <a16:creationId xmlns:a16="http://schemas.microsoft.com/office/drawing/2014/main" id="{12F0DBE8-1FDD-4F87-BAAC-9F925D52AF5B}"/>
                  </a:ext>
                </a:extLst>
              </p:cNvPr>
              <p:cNvSpPr>
                <a:spLocks noChangeArrowheads="1"/>
              </p:cNvSpPr>
              <p:nvPr/>
            </p:nvSpPr>
            <p:spPr bwMode="auto">
              <a:xfrm>
                <a:off x="4230" y="1656"/>
                <a:ext cx="592"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29142" name="Group 335">
                <a:extLst>
                  <a:ext uri="{FF2B5EF4-FFF2-40B4-BE49-F238E27FC236}">
                    <a16:creationId xmlns:a16="http://schemas.microsoft.com/office/drawing/2014/main" id="{2B8AA5C4-1606-4D77-9A6A-4C6ACD2B5244}"/>
                  </a:ext>
                </a:extLst>
              </p:cNvPr>
              <p:cNvGrpSpPr>
                <a:grpSpLocks/>
              </p:cNvGrpSpPr>
              <p:nvPr/>
            </p:nvGrpSpPr>
            <p:grpSpPr bwMode="auto">
              <a:xfrm>
                <a:off x="4735" y="1627"/>
                <a:ext cx="582" cy="151"/>
                <a:chOff x="614" y="2568"/>
                <a:chExt cx="725" cy="139"/>
              </a:xfrm>
            </p:grpSpPr>
            <p:sp>
              <p:nvSpPr>
                <p:cNvPr id="129158" name="AutoShape 336">
                  <a:extLst>
                    <a:ext uri="{FF2B5EF4-FFF2-40B4-BE49-F238E27FC236}">
                      <a16:creationId xmlns:a16="http://schemas.microsoft.com/office/drawing/2014/main" id="{EFF9E86B-0392-4CCF-A43F-AC92B2F0D2B1}"/>
                    </a:ext>
                  </a:extLst>
                </p:cNvPr>
                <p:cNvSpPr>
                  <a:spLocks noChangeArrowheads="1"/>
                </p:cNvSpPr>
                <p:nvPr/>
              </p:nvSpPr>
              <p:spPr bwMode="auto">
                <a:xfrm>
                  <a:off x="616"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59" name="AutoShape 337">
                  <a:extLst>
                    <a:ext uri="{FF2B5EF4-FFF2-40B4-BE49-F238E27FC236}">
                      <a16:creationId xmlns:a16="http://schemas.microsoft.com/office/drawing/2014/main" id="{F7004815-31D7-47DF-AB32-D71854001A93}"/>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29143" name="Freeform 338">
                <a:extLst>
                  <a:ext uri="{FF2B5EF4-FFF2-40B4-BE49-F238E27FC236}">
                    <a16:creationId xmlns:a16="http://schemas.microsoft.com/office/drawing/2014/main" id="{BA6F88C4-54B0-4D04-8B79-69DE01C30A96}"/>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29144" name="Group 339">
                <a:extLst>
                  <a:ext uri="{FF2B5EF4-FFF2-40B4-BE49-F238E27FC236}">
                    <a16:creationId xmlns:a16="http://schemas.microsoft.com/office/drawing/2014/main" id="{FDA38537-0369-4D0E-B5D2-F91AE0CEC274}"/>
                  </a:ext>
                </a:extLst>
              </p:cNvPr>
              <p:cNvGrpSpPr>
                <a:grpSpLocks/>
              </p:cNvGrpSpPr>
              <p:nvPr/>
            </p:nvGrpSpPr>
            <p:grpSpPr bwMode="auto">
              <a:xfrm>
                <a:off x="4739" y="1327"/>
                <a:ext cx="582" cy="139"/>
                <a:chOff x="614" y="2568"/>
                <a:chExt cx="725" cy="139"/>
              </a:xfrm>
            </p:grpSpPr>
            <p:sp>
              <p:nvSpPr>
                <p:cNvPr id="129156" name="AutoShape 340">
                  <a:extLst>
                    <a:ext uri="{FF2B5EF4-FFF2-40B4-BE49-F238E27FC236}">
                      <a16:creationId xmlns:a16="http://schemas.microsoft.com/office/drawing/2014/main" id="{B54CF588-E38D-49B0-9130-BB83617BB488}"/>
                    </a:ext>
                  </a:extLst>
                </p:cNvPr>
                <p:cNvSpPr>
                  <a:spLocks noChangeArrowheads="1"/>
                </p:cNvSpPr>
                <p:nvPr/>
              </p:nvSpPr>
              <p:spPr bwMode="auto">
                <a:xfrm>
                  <a:off x="629" y="2568"/>
                  <a:ext cx="70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57" name="AutoShape 341">
                  <a:extLst>
                    <a:ext uri="{FF2B5EF4-FFF2-40B4-BE49-F238E27FC236}">
                      <a16:creationId xmlns:a16="http://schemas.microsoft.com/office/drawing/2014/main" id="{177CE214-9D2E-4EC2-8B22-8B3E6788745A}"/>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29145" name="Rectangle 342">
                <a:extLst>
                  <a:ext uri="{FF2B5EF4-FFF2-40B4-BE49-F238E27FC236}">
                    <a16:creationId xmlns:a16="http://schemas.microsoft.com/office/drawing/2014/main" id="{254179AD-D58F-47AB-B9F4-23249B1AEC5C}"/>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46" name="Freeform 343">
                <a:extLst>
                  <a:ext uri="{FF2B5EF4-FFF2-40B4-BE49-F238E27FC236}">
                    <a16:creationId xmlns:a16="http://schemas.microsoft.com/office/drawing/2014/main" id="{D5CC2935-1C88-4353-8CA7-962F696E7738}"/>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147" name="Freeform 344">
                <a:extLst>
                  <a:ext uri="{FF2B5EF4-FFF2-40B4-BE49-F238E27FC236}">
                    <a16:creationId xmlns:a16="http://schemas.microsoft.com/office/drawing/2014/main" id="{29C4655A-2BF3-460E-8047-435842B2CAF3}"/>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148" name="Oval 345">
                <a:extLst>
                  <a:ext uri="{FF2B5EF4-FFF2-40B4-BE49-F238E27FC236}">
                    <a16:creationId xmlns:a16="http://schemas.microsoft.com/office/drawing/2014/main" id="{9CE251BF-3C13-4DF9-8CBB-5B5D81EB817C}"/>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49" name="Freeform 346">
                <a:extLst>
                  <a:ext uri="{FF2B5EF4-FFF2-40B4-BE49-F238E27FC236}">
                    <a16:creationId xmlns:a16="http://schemas.microsoft.com/office/drawing/2014/main" id="{30809215-B19A-4805-9A1A-2AE47FCC50D9}"/>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150" name="AutoShape 347">
                <a:extLst>
                  <a:ext uri="{FF2B5EF4-FFF2-40B4-BE49-F238E27FC236}">
                    <a16:creationId xmlns:a16="http://schemas.microsoft.com/office/drawing/2014/main" id="{8D065953-8567-45AF-9836-D63954CE3FB1}"/>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51" name="AutoShape 348">
                <a:extLst>
                  <a:ext uri="{FF2B5EF4-FFF2-40B4-BE49-F238E27FC236}">
                    <a16:creationId xmlns:a16="http://schemas.microsoft.com/office/drawing/2014/main" id="{00E4BE3E-9789-4242-9535-2492A53B05DA}"/>
                  </a:ext>
                </a:extLst>
              </p:cNvPr>
              <p:cNvSpPr>
                <a:spLocks noChangeArrowheads="1"/>
              </p:cNvSpPr>
              <p:nvPr/>
            </p:nvSpPr>
            <p:spPr bwMode="auto">
              <a:xfrm>
                <a:off x="4206"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52" name="Oval 349">
                <a:extLst>
                  <a:ext uri="{FF2B5EF4-FFF2-40B4-BE49-F238E27FC236}">
                    <a16:creationId xmlns:a16="http://schemas.microsoft.com/office/drawing/2014/main" id="{DE0A278E-F3B4-4749-B441-4F3A13CB2889}"/>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53" name="Oval 350">
                <a:extLst>
                  <a:ext uri="{FF2B5EF4-FFF2-40B4-BE49-F238E27FC236}">
                    <a16:creationId xmlns:a16="http://schemas.microsoft.com/office/drawing/2014/main" id="{7E0C9692-53A0-41D8-8963-8A8CD0EBD118}"/>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29154" name="Oval 351">
                <a:extLst>
                  <a:ext uri="{FF2B5EF4-FFF2-40B4-BE49-F238E27FC236}">
                    <a16:creationId xmlns:a16="http://schemas.microsoft.com/office/drawing/2014/main" id="{4FA6E4DA-835C-4907-BE7C-8114A7C808E3}"/>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29155" name="Rectangle 352">
                <a:extLst>
                  <a:ext uri="{FF2B5EF4-FFF2-40B4-BE49-F238E27FC236}">
                    <a16:creationId xmlns:a16="http://schemas.microsoft.com/office/drawing/2014/main" id="{77A204FF-B81B-40BB-AEFF-4489F1EF3638}"/>
                  </a:ext>
                </a:extLst>
              </p:cNvPr>
              <p:cNvSpPr>
                <a:spLocks noChangeArrowheads="1"/>
              </p:cNvSpPr>
              <p:nvPr/>
            </p:nvSpPr>
            <p:spPr bwMode="auto">
              <a:xfrm>
                <a:off x="5063" y="1837"/>
                <a:ext cx="85"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29036" name="Line 9">
              <a:extLst>
                <a:ext uri="{FF2B5EF4-FFF2-40B4-BE49-F238E27FC236}">
                  <a16:creationId xmlns:a16="http://schemas.microsoft.com/office/drawing/2014/main" id="{3EBC7548-AB92-4F29-8A95-402347ADEE57}"/>
                </a:ext>
              </a:extLst>
            </p:cNvPr>
            <p:cNvSpPr>
              <a:spLocks noChangeShapeType="1"/>
            </p:cNvSpPr>
            <p:nvPr/>
          </p:nvSpPr>
          <p:spPr bwMode="auto">
            <a:xfrm>
              <a:off x="3734" y="1642"/>
              <a:ext cx="708" cy="498"/>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29037" name="Group 19">
              <a:extLst>
                <a:ext uri="{FF2B5EF4-FFF2-40B4-BE49-F238E27FC236}">
                  <a16:creationId xmlns:a16="http://schemas.microsoft.com/office/drawing/2014/main" id="{64DC937D-6E2E-4887-9AFC-4E8ECFB4A910}"/>
                </a:ext>
              </a:extLst>
            </p:cNvPr>
            <p:cNvGrpSpPr>
              <a:grpSpLocks/>
            </p:cNvGrpSpPr>
            <p:nvPr/>
          </p:nvGrpSpPr>
          <p:grpSpPr bwMode="auto">
            <a:xfrm>
              <a:off x="4466" y="1881"/>
              <a:ext cx="510" cy="661"/>
              <a:chOff x="4296" y="2627"/>
              <a:chExt cx="510" cy="661"/>
            </a:xfrm>
          </p:grpSpPr>
          <p:sp>
            <p:nvSpPr>
              <p:cNvPr id="129117" name="Rectangle 20">
                <a:extLst>
                  <a:ext uri="{FF2B5EF4-FFF2-40B4-BE49-F238E27FC236}">
                    <a16:creationId xmlns:a16="http://schemas.microsoft.com/office/drawing/2014/main" id="{425DBD09-9240-48E8-907A-A5FB4C146D28}"/>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118" name="Text Box 21">
                <a:extLst>
                  <a:ext uri="{FF2B5EF4-FFF2-40B4-BE49-F238E27FC236}">
                    <a16:creationId xmlns:a16="http://schemas.microsoft.com/office/drawing/2014/main" id="{8593B7DF-2F55-4387-8AF4-1A5370FA1F3A}"/>
                  </a:ext>
                </a:extLst>
              </p:cNvPr>
              <p:cNvSpPr txBox="1">
                <a:spLocks noChangeArrowheads="1"/>
              </p:cNvSpPr>
              <p:nvPr/>
            </p:nvSpPr>
            <p:spPr bwMode="auto">
              <a:xfrm>
                <a:off x="4304" y="2627"/>
                <a:ext cx="4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mail</a:t>
                </a:r>
              </a:p>
              <a:p>
                <a:pPr algn="ctr">
                  <a:lnSpc>
                    <a:spcPct val="100000"/>
                  </a:lnSpc>
                  <a:spcBef>
                    <a:spcPct val="0"/>
                  </a:spcBef>
                  <a:buClrTx/>
                  <a:buSzTx/>
                  <a:buFontTx/>
                  <a:buNone/>
                </a:pPr>
                <a:r>
                  <a:rPr lang="en-US" altLang="en-US" sz="1600">
                    <a:latin typeface="Arial" panose="020B0604020202020204" pitchFamily="34" charset="0"/>
                  </a:rPr>
                  <a:t>server</a:t>
                </a:r>
                <a:endParaRPr lang="en-US" altLang="en-US" sz="2400">
                  <a:latin typeface="Arial" panose="020B0604020202020204" pitchFamily="34" charset="0"/>
                </a:endParaRPr>
              </a:p>
            </p:txBody>
          </p:sp>
          <p:sp>
            <p:nvSpPr>
              <p:cNvPr id="129119" name="Rectangle 22">
                <a:extLst>
                  <a:ext uri="{FF2B5EF4-FFF2-40B4-BE49-F238E27FC236}">
                    <a16:creationId xmlns:a16="http://schemas.microsoft.com/office/drawing/2014/main" id="{F4FE9059-FD03-4B7C-8FD5-B983C0150F6E}"/>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120" name="Line 23">
                <a:extLst>
                  <a:ext uri="{FF2B5EF4-FFF2-40B4-BE49-F238E27FC236}">
                    <a16:creationId xmlns:a16="http://schemas.microsoft.com/office/drawing/2014/main" id="{216D5A9D-6B59-4D82-BD60-E2F50DC4F342}"/>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121" name="Line 24">
                <a:extLst>
                  <a:ext uri="{FF2B5EF4-FFF2-40B4-BE49-F238E27FC236}">
                    <a16:creationId xmlns:a16="http://schemas.microsoft.com/office/drawing/2014/main" id="{13A9B68F-B801-4837-AA85-4AED2466F83D}"/>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122" name="Line 25">
                <a:extLst>
                  <a:ext uri="{FF2B5EF4-FFF2-40B4-BE49-F238E27FC236}">
                    <a16:creationId xmlns:a16="http://schemas.microsoft.com/office/drawing/2014/main" id="{24CADBF2-B9E0-4391-9EE2-1B90553F806F}"/>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123" name="Line 26">
                <a:extLst>
                  <a:ext uri="{FF2B5EF4-FFF2-40B4-BE49-F238E27FC236}">
                    <a16:creationId xmlns:a16="http://schemas.microsoft.com/office/drawing/2014/main" id="{48EE027E-C893-4118-B01C-B805B8C6296C}"/>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124" name="Line 27">
                <a:extLst>
                  <a:ext uri="{FF2B5EF4-FFF2-40B4-BE49-F238E27FC236}">
                    <a16:creationId xmlns:a16="http://schemas.microsoft.com/office/drawing/2014/main" id="{09F7EE57-0DA0-403A-A376-DFE1765AF638}"/>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125" name="Line 28">
                <a:extLst>
                  <a:ext uri="{FF2B5EF4-FFF2-40B4-BE49-F238E27FC236}">
                    <a16:creationId xmlns:a16="http://schemas.microsoft.com/office/drawing/2014/main" id="{90247F46-3209-48F8-ADDB-0ABC0D7740F9}"/>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126" name="Line 29">
                <a:extLst>
                  <a:ext uri="{FF2B5EF4-FFF2-40B4-BE49-F238E27FC236}">
                    <a16:creationId xmlns:a16="http://schemas.microsoft.com/office/drawing/2014/main" id="{0CA36D5B-228F-46BF-8EFC-51F0B1E8E570}"/>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127" name="Rectangle 30">
                <a:extLst>
                  <a:ext uri="{FF2B5EF4-FFF2-40B4-BE49-F238E27FC236}">
                    <a16:creationId xmlns:a16="http://schemas.microsoft.com/office/drawing/2014/main" id="{A7D41BA9-FD49-476D-A68F-9DAE8298006F}"/>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128" name="Rectangle 31">
                <a:extLst>
                  <a:ext uri="{FF2B5EF4-FFF2-40B4-BE49-F238E27FC236}">
                    <a16:creationId xmlns:a16="http://schemas.microsoft.com/office/drawing/2014/main" id="{CF975AD3-DFF1-4DA9-8C0D-7DFFE00B8F15}"/>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129" name="Rectangle 32">
                <a:extLst>
                  <a:ext uri="{FF2B5EF4-FFF2-40B4-BE49-F238E27FC236}">
                    <a16:creationId xmlns:a16="http://schemas.microsoft.com/office/drawing/2014/main" id="{79F6E807-633B-49B7-A404-6662572B6BF4}"/>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130" name="Rectangle 33">
                <a:extLst>
                  <a:ext uri="{FF2B5EF4-FFF2-40B4-BE49-F238E27FC236}">
                    <a16:creationId xmlns:a16="http://schemas.microsoft.com/office/drawing/2014/main" id="{8D0ED117-4FE1-4809-A856-B4AA5BCA1B9F}"/>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131" name="Rectangle 34">
                <a:extLst>
                  <a:ext uri="{FF2B5EF4-FFF2-40B4-BE49-F238E27FC236}">
                    <a16:creationId xmlns:a16="http://schemas.microsoft.com/office/drawing/2014/main" id="{88505E3C-19D1-45DF-9902-436282079D5E}"/>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grpSp>
        <p:grpSp>
          <p:nvGrpSpPr>
            <p:cNvPr id="129038" name="Group 60">
              <a:extLst>
                <a:ext uri="{FF2B5EF4-FFF2-40B4-BE49-F238E27FC236}">
                  <a16:creationId xmlns:a16="http://schemas.microsoft.com/office/drawing/2014/main" id="{CFFCBE21-B6F2-4312-8300-828986FDFBC1}"/>
                </a:ext>
              </a:extLst>
            </p:cNvPr>
            <p:cNvGrpSpPr>
              <a:grpSpLocks/>
            </p:cNvGrpSpPr>
            <p:nvPr/>
          </p:nvGrpSpPr>
          <p:grpSpPr bwMode="auto">
            <a:xfrm>
              <a:off x="3206" y="2763"/>
              <a:ext cx="510" cy="661"/>
              <a:chOff x="4296" y="2627"/>
              <a:chExt cx="510" cy="661"/>
            </a:xfrm>
          </p:grpSpPr>
          <p:sp>
            <p:nvSpPr>
              <p:cNvPr id="129102" name="Rectangle 61">
                <a:extLst>
                  <a:ext uri="{FF2B5EF4-FFF2-40B4-BE49-F238E27FC236}">
                    <a16:creationId xmlns:a16="http://schemas.microsoft.com/office/drawing/2014/main" id="{010C5011-849C-4B9D-9C32-A8C19AE4FAD3}"/>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103" name="Text Box 62">
                <a:extLst>
                  <a:ext uri="{FF2B5EF4-FFF2-40B4-BE49-F238E27FC236}">
                    <a16:creationId xmlns:a16="http://schemas.microsoft.com/office/drawing/2014/main" id="{A3BF28FA-1661-4968-BCAD-EE1C2A02E1EB}"/>
                  </a:ext>
                </a:extLst>
              </p:cNvPr>
              <p:cNvSpPr txBox="1">
                <a:spLocks noChangeArrowheads="1"/>
              </p:cNvSpPr>
              <p:nvPr/>
            </p:nvSpPr>
            <p:spPr bwMode="auto">
              <a:xfrm>
                <a:off x="4304" y="2627"/>
                <a:ext cx="4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mail</a:t>
                </a:r>
              </a:p>
              <a:p>
                <a:pPr algn="ctr">
                  <a:lnSpc>
                    <a:spcPct val="100000"/>
                  </a:lnSpc>
                  <a:spcBef>
                    <a:spcPct val="0"/>
                  </a:spcBef>
                  <a:buClrTx/>
                  <a:buSzTx/>
                  <a:buFontTx/>
                  <a:buNone/>
                </a:pPr>
                <a:r>
                  <a:rPr lang="en-US" altLang="en-US" sz="1600">
                    <a:latin typeface="Arial" panose="020B0604020202020204" pitchFamily="34" charset="0"/>
                  </a:rPr>
                  <a:t>server</a:t>
                </a:r>
                <a:endParaRPr lang="en-US" altLang="en-US" sz="2400">
                  <a:latin typeface="Arial" panose="020B0604020202020204" pitchFamily="34" charset="0"/>
                </a:endParaRPr>
              </a:p>
            </p:txBody>
          </p:sp>
          <p:sp>
            <p:nvSpPr>
              <p:cNvPr id="129104" name="Rectangle 63">
                <a:extLst>
                  <a:ext uri="{FF2B5EF4-FFF2-40B4-BE49-F238E27FC236}">
                    <a16:creationId xmlns:a16="http://schemas.microsoft.com/office/drawing/2014/main" id="{A1A4FA5C-5414-413A-B2E5-84D1E1A0316D}"/>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105" name="Line 64">
                <a:extLst>
                  <a:ext uri="{FF2B5EF4-FFF2-40B4-BE49-F238E27FC236}">
                    <a16:creationId xmlns:a16="http://schemas.microsoft.com/office/drawing/2014/main" id="{A7D0F50D-2D50-4C7C-83EA-2101C1732F46}"/>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106" name="Line 65">
                <a:extLst>
                  <a:ext uri="{FF2B5EF4-FFF2-40B4-BE49-F238E27FC236}">
                    <a16:creationId xmlns:a16="http://schemas.microsoft.com/office/drawing/2014/main" id="{2283F0D3-2F80-48A8-A8AF-59F77C47B168}"/>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107" name="Line 66">
                <a:extLst>
                  <a:ext uri="{FF2B5EF4-FFF2-40B4-BE49-F238E27FC236}">
                    <a16:creationId xmlns:a16="http://schemas.microsoft.com/office/drawing/2014/main" id="{B7F198A9-6ED7-4372-A41A-174EB162C1ED}"/>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108" name="Line 67">
                <a:extLst>
                  <a:ext uri="{FF2B5EF4-FFF2-40B4-BE49-F238E27FC236}">
                    <a16:creationId xmlns:a16="http://schemas.microsoft.com/office/drawing/2014/main" id="{2B5E20E9-E4C1-4542-BBE6-E61F6C705E82}"/>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109" name="Line 68">
                <a:extLst>
                  <a:ext uri="{FF2B5EF4-FFF2-40B4-BE49-F238E27FC236}">
                    <a16:creationId xmlns:a16="http://schemas.microsoft.com/office/drawing/2014/main" id="{08BE0A33-F425-4C36-93C5-8BA04CAF5859}"/>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110" name="Line 69">
                <a:extLst>
                  <a:ext uri="{FF2B5EF4-FFF2-40B4-BE49-F238E27FC236}">
                    <a16:creationId xmlns:a16="http://schemas.microsoft.com/office/drawing/2014/main" id="{9C9B634A-C922-44B9-969A-A66EC9E091C4}"/>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111" name="Line 70">
                <a:extLst>
                  <a:ext uri="{FF2B5EF4-FFF2-40B4-BE49-F238E27FC236}">
                    <a16:creationId xmlns:a16="http://schemas.microsoft.com/office/drawing/2014/main" id="{1B8A7A31-5762-4505-91AC-FAD6F685FF4F}"/>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112" name="Rectangle 71">
                <a:extLst>
                  <a:ext uri="{FF2B5EF4-FFF2-40B4-BE49-F238E27FC236}">
                    <a16:creationId xmlns:a16="http://schemas.microsoft.com/office/drawing/2014/main" id="{FEFC84E0-A515-43E7-B50D-BC5F437BAA0B}"/>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113" name="Rectangle 72">
                <a:extLst>
                  <a:ext uri="{FF2B5EF4-FFF2-40B4-BE49-F238E27FC236}">
                    <a16:creationId xmlns:a16="http://schemas.microsoft.com/office/drawing/2014/main" id="{BC2E4FE1-FAE4-4288-BE19-B99A6839A6CC}"/>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114" name="Rectangle 73">
                <a:extLst>
                  <a:ext uri="{FF2B5EF4-FFF2-40B4-BE49-F238E27FC236}">
                    <a16:creationId xmlns:a16="http://schemas.microsoft.com/office/drawing/2014/main" id="{24D03A17-D545-4FE6-86E0-ADB2F839E876}"/>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115" name="Rectangle 74">
                <a:extLst>
                  <a:ext uri="{FF2B5EF4-FFF2-40B4-BE49-F238E27FC236}">
                    <a16:creationId xmlns:a16="http://schemas.microsoft.com/office/drawing/2014/main" id="{B604EAEC-1175-4059-AEAF-4DA1FFA00038}"/>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116" name="Rectangle 75">
                <a:extLst>
                  <a:ext uri="{FF2B5EF4-FFF2-40B4-BE49-F238E27FC236}">
                    <a16:creationId xmlns:a16="http://schemas.microsoft.com/office/drawing/2014/main" id="{AE631C53-C78E-442D-B80B-A842473B9883}"/>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grpSp>
        <p:grpSp>
          <p:nvGrpSpPr>
            <p:cNvPr id="129039" name="Group 96">
              <a:extLst>
                <a:ext uri="{FF2B5EF4-FFF2-40B4-BE49-F238E27FC236}">
                  <a16:creationId xmlns:a16="http://schemas.microsoft.com/office/drawing/2014/main" id="{FE0CE592-F8C6-4F6E-80D8-D6CCC2B823C1}"/>
                </a:ext>
              </a:extLst>
            </p:cNvPr>
            <p:cNvGrpSpPr>
              <a:grpSpLocks/>
            </p:cNvGrpSpPr>
            <p:nvPr/>
          </p:nvGrpSpPr>
          <p:grpSpPr bwMode="auto">
            <a:xfrm>
              <a:off x="3206" y="1347"/>
              <a:ext cx="510" cy="661"/>
              <a:chOff x="4296" y="2627"/>
              <a:chExt cx="510" cy="661"/>
            </a:xfrm>
          </p:grpSpPr>
          <p:sp>
            <p:nvSpPr>
              <p:cNvPr id="129087" name="Rectangle 97">
                <a:extLst>
                  <a:ext uri="{FF2B5EF4-FFF2-40B4-BE49-F238E27FC236}">
                    <a16:creationId xmlns:a16="http://schemas.microsoft.com/office/drawing/2014/main" id="{DF9AE762-F840-4468-A8C3-E150F447C271}"/>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088" name="Text Box 98">
                <a:extLst>
                  <a:ext uri="{FF2B5EF4-FFF2-40B4-BE49-F238E27FC236}">
                    <a16:creationId xmlns:a16="http://schemas.microsoft.com/office/drawing/2014/main" id="{1FA388FF-8132-4641-9702-5827131B1ABF}"/>
                  </a:ext>
                </a:extLst>
              </p:cNvPr>
              <p:cNvSpPr txBox="1">
                <a:spLocks noChangeArrowheads="1"/>
              </p:cNvSpPr>
              <p:nvPr/>
            </p:nvSpPr>
            <p:spPr bwMode="auto">
              <a:xfrm>
                <a:off x="4304" y="2627"/>
                <a:ext cx="4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mail</a:t>
                </a:r>
              </a:p>
              <a:p>
                <a:pPr algn="ctr">
                  <a:lnSpc>
                    <a:spcPct val="100000"/>
                  </a:lnSpc>
                  <a:spcBef>
                    <a:spcPct val="0"/>
                  </a:spcBef>
                  <a:buClrTx/>
                  <a:buSzTx/>
                  <a:buFontTx/>
                  <a:buNone/>
                </a:pPr>
                <a:r>
                  <a:rPr lang="en-US" altLang="en-US" sz="1600">
                    <a:latin typeface="Arial" panose="020B0604020202020204" pitchFamily="34" charset="0"/>
                  </a:rPr>
                  <a:t>server</a:t>
                </a:r>
                <a:endParaRPr lang="en-US" altLang="en-US" sz="2400">
                  <a:latin typeface="Arial" panose="020B0604020202020204" pitchFamily="34" charset="0"/>
                </a:endParaRPr>
              </a:p>
            </p:txBody>
          </p:sp>
          <p:sp>
            <p:nvSpPr>
              <p:cNvPr id="129089" name="Rectangle 99">
                <a:extLst>
                  <a:ext uri="{FF2B5EF4-FFF2-40B4-BE49-F238E27FC236}">
                    <a16:creationId xmlns:a16="http://schemas.microsoft.com/office/drawing/2014/main" id="{DDB901DC-E205-4183-B5FE-35FA49225B73}"/>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090" name="Line 100">
                <a:extLst>
                  <a:ext uri="{FF2B5EF4-FFF2-40B4-BE49-F238E27FC236}">
                    <a16:creationId xmlns:a16="http://schemas.microsoft.com/office/drawing/2014/main" id="{088B3F52-FD73-4EB5-A492-822A73DB0368}"/>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091" name="Line 101">
                <a:extLst>
                  <a:ext uri="{FF2B5EF4-FFF2-40B4-BE49-F238E27FC236}">
                    <a16:creationId xmlns:a16="http://schemas.microsoft.com/office/drawing/2014/main" id="{13558E82-5C1D-46BD-800E-005727088CA3}"/>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092" name="Line 102">
                <a:extLst>
                  <a:ext uri="{FF2B5EF4-FFF2-40B4-BE49-F238E27FC236}">
                    <a16:creationId xmlns:a16="http://schemas.microsoft.com/office/drawing/2014/main" id="{4AC8630C-0A02-432F-80FD-60799FAAF8EA}"/>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093" name="Line 103">
                <a:extLst>
                  <a:ext uri="{FF2B5EF4-FFF2-40B4-BE49-F238E27FC236}">
                    <a16:creationId xmlns:a16="http://schemas.microsoft.com/office/drawing/2014/main" id="{44850B65-371E-4B35-AE67-1EF1EDB383FC}"/>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094" name="Line 104">
                <a:extLst>
                  <a:ext uri="{FF2B5EF4-FFF2-40B4-BE49-F238E27FC236}">
                    <a16:creationId xmlns:a16="http://schemas.microsoft.com/office/drawing/2014/main" id="{37E3B983-944C-4802-8050-4A6B4E857603}"/>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095" name="Line 105">
                <a:extLst>
                  <a:ext uri="{FF2B5EF4-FFF2-40B4-BE49-F238E27FC236}">
                    <a16:creationId xmlns:a16="http://schemas.microsoft.com/office/drawing/2014/main" id="{7FB2AFE6-FC4E-447F-A512-B487BB019C74}"/>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096" name="Line 106">
                <a:extLst>
                  <a:ext uri="{FF2B5EF4-FFF2-40B4-BE49-F238E27FC236}">
                    <a16:creationId xmlns:a16="http://schemas.microsoft.com/office/drawing/2014/main" id="{97639AAB-C68A-41BE-B7FF-F8630F4C7CB8}"/>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9097" name="Rectangle 107">
                <a:extLst>
                  <a:ext uri="{FF2B5EF4-FFF2-40B4-BE49-F238E27FC236}">
                    <a16:creationId xmlns:a16="http://schemas.microsoft.com/office/drawing/2014/main" id="{D41C2990-290B-4C60-AB66-082E777FB95D}"/>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098" name="Rectangle 108">
                <a:extLst>
                  <a:ext uri="{FF2B5EF4-FFF2-40B4-BE49-F238E27FC236}">
                    <a16:creationId xmlns:a16="http://schemas.microsoft.com/office/drawing/2014/main" id="{6C82FFF5-8DAF-4295-9A47-DF452FBFFB08}"/>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099" name="Rectangle 109">
                <a:extLst>
                  <a:ext uri="{FF2B5EF4-FFF2-40B4-BE49-F238E27FC236}">
                    <a16:creationId xmlns:a16="http://schemas.microsoft.com/office/drawing/2014/main" id="{9A4A78EC-41CE-4014-83CE-FAA23F8E8D59}"/>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100" name="Rectangle 110">
                <a:extLst>
                  <a:ext uri="{FF2B5EF4-FFF2-40B4-BE49-F238E27FC236}">
                    <a16:creationId xmlns:a16="http://schemas.microsoft.com/office/drawing/2014/main" id="{A56A245F-8B7C-43E8-960A-603F09B1F7E3}"/>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101" name="Rectangle 111">
                <a:extLst>
                  <a:ext uri="{FF2B5EF4-FFF2-40B4-BE49-F238E27FC236}">
                    <a16:creationId xmlns:a16="http://schemas.microsoft.com/office/drawing/2014/main" id="{06370B5B-8EFF-4CE1-827F-A22FE609E7ED}"/>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grpSp>
        <p:sp>
          <p:nvSpPr>
            <p:cNvPr id="129040" name="Line 117">
              <a:extLst>
                <a:ext uri="{FF2B5EF4-FFF2-40B4-BE49-F238E27FC236}">
                  <a16:creationId xmlns:a16="http://schemas.microsoft.com/office/drawing/2014/main" id="{7085279A-E6AC-4340-BEA1-D7585718B38C}"/>
                </a:ext>
              </a:extLst>
            </p:cNvPr>
            <p:cNvSpPr>
              <a:spLocks noChangeShapeType="1"/>
            </p:cNvSpPr>
            <p:nvPr/>
          </p:nvSpPr>
          <p:spPr bwMode="auto">
            <a:xfrm flipV="1">
              <a:off x="3734" y="2350"/>
              <a:ext cx="708" cy="684"/>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9041" name="Line 118">
              <a:extLst>
                <a:ext uri="{FF2B5EF4-FFF2-40B4-BE49-F238E27FC236}">
                  <a16:creationId xmlns:a16="http://schemas.microsoft.com/office/drawing/2014/main" id="{EA338C05-BB3C-4C2D-AD00-BF6C699DFF18}"/>
                </a:ext>
              </a:extLst>
            </p:cNvPr>
            <p:cNvSpPr>
              <a:spLocks noChangeShapeType="1"/>
            </p:cNvSpPr>
            <p:nvPr/>
          </p:nvSpPr>
          <p:spPr bwMode="auto">
            <a:xfrm flipH="1" flipV="1">
              <a:off x="3266" y="2020"/>
              <a:ext cx="0" cy="786"/>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29042" name="Group 119">
              <a:extLst>
                <a:ext uri="{FF2B5EF4-FFF2-40B4-BE49-F238E27FC236}">
                  <a16:creationId xmlns:a16="http://schemas.microsoft.com/office/drawing/2014/main" id="{38C9CAA3-371A-4EA4-A674-05D5D1ACBDD8}"/>
                </a:ext>
              </a:extLst>
            </p:cNvPr>
            <p:cNvGrpSpPr>
              <a:grpSpLocks/>
            </p:cNvGrpSpPr>
            <p:nvPr/>
          </p:nvGrpSpPr>
          <p:grpSpPr bwMode="auto">
            <a:xfrm>
              <a:off x="3795" y="2535"/>
              <a:ext cx="650" cy="288"/>
              <a:chOff x="3745" y="2537"/>
              <a:chExt cx="650" cy="288"/>
            </a:xfrm>
          </p:grpSpPr>
          <p:sp>
            <p:nvSpPr>
              <p:cNvPr id="129085" name="Rectangle 120">
                <a:extLst>
                  <a:ext uri="{FF2B5EF4-FFF2-40B4-BE49-F238E27FC236}">
                    <a16:creationId xmlns:a16="http://schemas.microsoft.com/office/drawing/2014/main" id="{2EBD8078-7933-4C89-8E2C-F8B61F6528A3}"/>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086" name="Text Box 121">
                <a:extLst>
                  <a:ext uri="{FF2B5EF4-FFF2-40B4-BE49-F238E27FC236}">
                    <a16:creationId xmlns:a16="http://schemas.microsoft.com/office/drawing/2014/main" id="{F0E9FD95-CFDF-4FF9-B5D3-6C20DAB22045}"/>
                  </a:ext>
                </a:extLst>
              </p:cNvPr>
              <p:cNvSpPr txBox="1">
                <a:spLocks noChangeArrowheads="1"/>
              </p:cNvSpPr>
              <p:nvPr/>
            </p:nvSpPr>
            <p:spPr bwMode="auto">
              <a:xfrm>
                <a:off x="3745" y="2537"/>
                <a:ext cx="6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400">
                    <a:solidFill>
                      <a:srgbClr val="CC0000"/>
                    </a:solidFill>
                    <a:latin typeface="Arial" panose="020B0604020202020204" pitchFamily="34" charset="0"/>
                  </a:rPr>
                  <a:t>SMTP</a:t>
                </a:r>
              </a:p>
            </p:txBody>
          </p:sp>
        </p:grpSp>
        <p:grpSp>
          <p:nvGrpSpPr>
            <p:cNvPr id="129043" name="Group 122">
              <a:extLst>
                <a:ext uri="{FF2B5EF4-FFF2-40B4-BE49-F238E27FC236}">
                  <a16:creationId xmlns:a16="http://schemas.microsoft.com/office/drawing/2014/main" id="{914B7AC3-3787-417C-858F-CF7139BBCE40}"/>
                </a:ext>
              </a:extLst>
            </p:cNvPr>
            <p:cNvGrpSpPr>
              <a:grpSpLocks/>
            </p:cNvGrpSpPr>
            <p:nvPr/>
          </p:nvGrpSpPr>
          <p:grpSpPr bwMode="auto">
            <a:xfrm>
              <a:off x="3771" y="1743"/>
              <a:ext cx="650" cy="288"/>
              <a:chOff x="3745" y="2537"/>
              <a:chExt cx="650" cy="288"/>
            </a:xfrm>
          </p:grpSpPr>
          <p:sp>
            <p:nvSpPr>
              <p:cNvPr id="129083" name="Rectangle 123">
                <a:extLst>
                  <a:ext uri="{FF2B5EF4-FFF2-40B4-BE49-F238E27FC236}">
                    <a16:creationId xmlns:a16="http://schemas.microsoft.com/office/drawing/2014/main" id="{27ECB59F-CF56-4D3A-BD20-517A4469DA72}"/>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084" name="Text Box 124">
                <a:extLst>
                  <a:ext uri="{FF2B5EF4-FFF2-40B4-BE49-F238E27FC236}">
                    <a16:creationId xmlns:a16="http://schemas.microsoft.com/office/drawing/2014/main" id="{5577A5C8-D378-41DE-9B87-89D995861DB2}"/>
                  </a:ext>
                </a:extLst>
              </p:cNvPr>
              <p:cNvSpPr txBox="1">
                <a:spLocks noChangeArrowheads="1"/>
              </p:cNvSpPr>
              <p:nvPr/>
            </p:nvSpPr>
            <p:spPr bwMode="auto">
              <a:xfrm>
                <a:off x="3745" y="2537"/>
                <a:ext cx="6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400">
                    <a:solidFill>
                      <a:srgbClr val="CC0000"/>
                    </a:solidFill>
                    <a:latin typeface="Arial" panose="020B0604020202020204" pitchFamily="34" charset="0"/>
                  </a:rPr>
                  <a:t>SMTP</a:t>
                </a:r>
              </a:p>
            </p:txBody>
          </p:sp>
        </p:grpSp>
        <p:grpSp>
          <p:nvGrpSpPr>
            <p:cNvPr id="129044" name="Group 125">
              <a:extLst>
                <a:ext uri="{FF2B5EF4-FFF2-40B4-BE49-F238E27FC236}">
                  <a16:creationId xmlns:a16="http://schemas.microsoft.com/office/drawing/2014/main" id="{6CE69BAE-FA35-4107-A41A-AC171C9A56F7}"/>
                </a:ext>
              </a:extLst>
            </p:cNvPr>
            <p:cNvGrpSpPr>
              <a:grpSpLocks/>
            </p:cNvGrpSpPr>
            <p:nvPr/>
          </p:nvGrpSpPr>
          <p:grpSpPr bwMode="auto">
            <a:xfrm>
              <a:off x="2937" y="2193"/>
              <a:ext cx="650" cy="288"/>
              <a:chOff x="3745" y="2537"/>
              <a:chExt cx="650" cy="288"/>
            </a:xfrm>
          </p:grpSpPr>
          <p:sp>
            <p:nvSpPr>
              <p:cNvPr id="129081" name="Rectangle 126">
                <a:extLst>
                  <a:ext uri="{FF2B5EF4-FFF2-40B4-BE49-F238E27FC236}">
                    <a16:creationId xmlns:a16="http://schemas.microsoft.com/office/drawing/2014/main" id="{04D8BF82-D8EE-42CD-BDCC-208A8B26BA00}"/>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082" name="Text Box 127">
                <a:extLst>
                  <a:ext uri="{FF2B5EF4-FFF2-40B4-BE49-F238E27FC236}">
                    <a16:creationId xmlns:a16="http://schemas.microsoft.com/office/drawing/2014/main" id="{14181124-5416-4839-AF6A-966802EA97F5}"/>
                  </a:ext>
                </a:extLst>
              </p:cNvPr>
              <p:cNvSpPr txBox="1">
                <a:spLocks noChangeArrowheads="1"/>
              </p:cNvSpPr>
              <p:nvPr/>
            </p:nvSpPr>
            <p:spPr bwMode="auto">
              <a:xfrm>
                <a:off x="3745" y="2537"/>
                <a:ext cx="6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400">
                    <a:solidFill>
                      <a:srgbClr val="CC0000"/>
                    </a:solidFill>
                    <a:latin typeface="Arial" panose="020B0604020202020204" pitchFamily="34" charset="0"/>
                  </a:rPr>
                  <a:t>SMTP</a:t>
                </a:r>
              </a:p>
            </p:txBody>
          </p:sp>
        </p:grpSp>
        <p:grpSp>
          <p:nvGrpSpPr>
            <p:cNvPr id="129045" name="Group 423">
              <a:extLst>
                <a:ext uri="{FF2B5EF4-FFF2-40B4-BE49-F238E27FC236}">
                  <a16:creationId xmlns:a16="http://schemas.microsoft.com/office/drawing/2014/main" id="{70FA6E08-A283-42C7-B002-881836A58759}"/>
                </a:ext>
              </a:extLst>
            </p:cNvPr>
            <p:cNvGrpSpPr>
              <a:grpSpLocks/>
            </p:cNvGrpSpPr>
            <p:nvPr/>
          </p:nvGrpSpPr>
          <p:grpSpPr bwMode="auto">
            <a:xfrm>
              <a:off x="3587" y="886"/>
              <a:ext cx="575" cy="664"/>
              <a:chOff x="3574" y="550"/>
              <a:chExt cx="575" cy="664"/>
            </a:xfrm>
          </p:grpSpPr>
          <p:grpSp>
            <p:nvGrpSpPr>
              <p:cNvPr id="129076" name="Group 353">
                <a:extLst>
                  <a:ext uri="{FF2B5EF4-FFF2-40B4-BE49-F238E27FC236}">
                    <a16:creationId xmlns:a16="http://schemas.microsoft.com/office/drawing/2014/main" id="{2875208B-B9E2-485C-83DF-548580F4A953}"/>
                  </a:ext>
                </a:extLst>
              </p:cNvPr>
              <p:cNvGrpSpPr>
                <a:grpSpLocks/>
              </p:cNvGrpSpPr>
              <p:nvPr/>
            </p:nvGrpSpPr>
            <p:grpSpPr bwMode="auto">
              <a:xfrm>
                <a:off x="3588" y="692"/>
                <a:ext cx="561" cy="522"/>
                <a:chOff x="-44" y="1473"/>
                <a:chExt cx="981" cy="1105"/>
              </a:xfrm>
            </p:grpSpPr>
            <p:pic>
              <p:nvPicPr>
                <p:cNvPr id="129079" name="Picture 354" descr="desktop_computer_stylized_medium">
                  <a:extLst>
                    <a:ext uri="{FF2B5EF4-FFF2-40B4-BE49-F238E27FC236}">
                      <a16:creationId xmlns:a16="http://schemas.microsoft.com/office/drawing/2014/main" id="{F3E51A4C-CDD8-4E81-B4AE-07FE61AC5E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80" name="Freeform 355">
                  <a:extLst>
                    <a:ext uri="{FF2B5EF4-FFF2-40B4-BE49-F238E27FC236}">
                      <a16:creationId xmlns:a16="http://schemas.microsoft.com/office/drawing/2014/main" id="{E56A5E23-18E1-4013-B43C-54337FD6EC7B}"/>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29077" name="Rectangle 115">
                <a:extLst>
                  <a:ext uri="{FF2B5EF4-FFF2-40B4-BE49-F238E27FC236}">
                    <a16:creationId xmlns:a16="http://schemas.microsoft.com/office/drawing/2014/main" id="{6A26D9F2-C7B5-4A8D-8AED-CD0F31990CBD}"/>
                  </a:ext>
                </a:extLst>
              </p:cNvPr>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078" name="Text Box 116">
                <a:extLst>
                  <a:ext uri="{FF2B5EF4-FFF2-40B4-BE49-F238E27FC236}">
                    <a16:creationId xmlns:a16="http://schemas.microsoft.com/office/drawing/2014/main" id="{01708C43-008A-4FD6-82E8-4A4AC318019D}"/>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user</a:t>
                </a:r>
              </a:p>
              <a:p>
                <a:pPr algn="ctr">
                  <a:lnSpc>
                    <a:spcPct val="100000"/>
                  </a:lnSpc>
                  <a:spcBef>
                    <a:spcPct val="0"/>
                  </a:spcBef>
                  <a:buClrTx/>
                  <a:buSzTx/>
                  <a:buFontTx/>
                  <a:buNone/>
                </a:pPr>
                <a:r>
                  <a:rPr lang="en-US" altLang="en-US" sz="1600">
                    <a:latin typeface="Arial" panose="020B0604020202020204" pitchFamily="34" charset="0"/>
                  </a:rPr>
                  <a:t>agent</a:t>
                </a:r>
                <a:endParaRPr lang="en-US" altLang="en-US" sz="2400">
                  <a:latin typeface="Arial" panose="020B0604020202020204" pitchFamily="34" charset="0"/>
                </a:endParaRPr>
              </a:p>
            </p:txBody>
          </p:sp>
        </p:grpSp>
        <p:grpSp>
          <p:nvGrpSpPr>
            <p:cNvPr id="129046" name="Group 424">
              <a:extLst>
                <a:ext uri="{FF2B5EF4-FFF2-40B4-BE49-F238E27FC236}">
                  <a16:creationId xmlns:a16="http://schemas.microsoft.com/office/drawing/2014/main" id="{7CD302F4-8ECD-4122-8C97-3780C56B78D7}"/>
                </a:ext>
              </a:extLst>
            </p:cNvPr>
            <p:cNvGrpSpPr>
              <a:grpSpLocks/>
            </p:cNvGrpSpPr>
            <p:nvPr/>
          </p:nvGrpSpPr>
          <p:grpSpPr bwMode="auto">
            <a:xfrm>
              <a:off x="4870" y="1400"/>
              <a:ext cx="575" cy="664"/>
              <a:chOff x="3574" y="550"/>
              <a:chExt cx="575" cy="664"/>
            </a:xfrm>
          </p:grpSpPr>
          <p:grpSp>
            <p:nvGrpSpPr>
              <p:cNvPr id="129071" name="Group 425">
                <a:extLst>
                  <a:ext uri="{FF2B5EF4-FFF2-40B4-BE49-F238E27FC236}">
                    <a16:creationId xmlns:a16="http://schemas.microsoft.com/office/drawing/2014/main" id="{7D8FC066-0257-4D7F-8287-2B538B2C6B2E}"/>
                  </a:ext>
                </a:extLst>
              </p:cNvPr>
              <p:cNvGrpSpPr>
                <a:grpSpLocks/>
              </p:cNvGrpSpPr>
              <p:nvPr/>
            </p:nvGrpSpPr>
            <p:grpSpPr bwMode="auto">
              <a:xfrm>
                <a:off x="3588" y="692"/>
                <a:ext cx="561" cy="522"/>
                <a:chOff x="-44" y="1473"/>
                <a:chExt cx="981" cy="1105"/>
              </a:xfrm>
            </p:grpSpPr>
            <p:pic>
              <p:nvPicPr>
                <p:cNvPr id="129074" name="Picture 426" descr="desktop_computer_stylized_medium">
                  <a:extLst>
                    <a:ext uri="{FF2B5EF4-FFF2-40B4-BE49-F238E27FC236}">
                      <a16:creationId xmlns:a16="http://schemas.microsoft.com/office/drawing/2014/main" id="{E9269411-1337-48BD-9166-83F44BBD7D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75" name="Freeform 427">
                  <a:extLst>
                    <a:ext uri="{FF2B5EF4-FFF2-40B4-BE49-F238E27FC236}">
                      <a16:creationId xmlns:a16="http://schemas.microsoft.com/office/drawing/2014/main" id="{51C1624E-9658-494A-862B-94D4702666F8}"/>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29072" name="Rectangle 115">
                <a:extLst>
                  <a:ext uri="{FF2B5EF4-FFF2-40B4-BE49-F238E27FC236}">
                    <a16:creationId xmlns:a16="http://schemas.microsoft.com/office/drawing/2014/main" id="{E452239D-3832-4977-AC1E-986D63A6CDC6}"/>
                  </a:ext>
                </a:extLst>
              </p:cNvPr>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073" name="Text Box 116">
                <a:extLst>
                  <a:ext uri="{FF2B5EF4-FFF2-40B4-BE49-F238E27FC236}">
                    <a16:creationId xmlns:a16="http://schemas.microsoft.com/office/drawing/2014/main" id="{2D4A59EF-84F6-4717-A1B3-169E96CD1233}"/>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user</a:t>
                </a:r>
              </a:p>
              <a:p>
                <a:pPr algn="ctr">
                  <a:lnSpc>
                    <a:spcPct val="100000"/>
                  </a:lnSpc>
                  <a:spcBef>
                    <a:spcPct val="0"/>
                  </a:spcBef>
                  <a:buClrTx/>
                  <a:buSzTx/>
                  <a:buFontTx/>
                  <a:buNone/>
                </a:pPr>
                <a:r>
                  <a:rPr lang="en-US" altLang="en-US" sz="1600">
                    <a:latin typeface="Arial" panose="020B0604020202020204" pitchFamily="34" charset="0"/>
                  </a:rPr>
                  <a:t>agent</a:t>
                </a:r>
                <a:endParaRPr lang="en-US" altLang="en-US" sz="2400">
                  <a:latin typeface="Arial" panose="020B0604020202020204" pitchFamily="34" charset="0"/>
                </a:endParaRPr>
              </a:p>
            </p:txBody>
          </p:sp>
        </p:grpSp>
        <p:grpSp>
          <p:nvGrpSpPr>
            <p:cNvPr id="129047" name="Group 430">
              <a:extLst>
                <a:ext uri="{FF2B5EF4-FFF2-40B4-BE49-F238E27FC236}">
                  <a16:creationId xmlns:a16="http://schemas.microsoft.com/office/drawing/2014/main" id="{449A9B07-28E9-45DE-BC62-76890C31F506}"/>
                </a:ext>
              </a:extLst>
            </p:cNvPr>
            <p:cNvGrpSpPr>
              <a:grpSpLocks/>
            </p:cNvGrpSpPr>
            <p:nvPr/>
          </p:nvGrpSpPr>
          <p:grpSpPr bwMode="auto">
            <a:xfrm>
              <a:off x="5082" y="1880"/>
              <a:ext cx="575" cy="664"/>
              <a:chOff x="3574" y="550"/>
              <a:chExt cx="575" cy="664"/>
            </a:xfrm>
          </p:grpSpPr>
          <p:grpSp>
            <p:nvGrpSpPr>
              <p:cNvPr id="129066" name="Group 431">
                <a:extLst>
                  <a:ext uri="{FF2B5EF4-FFF2-40B4-BE49-F238E27FC236}">
                    <a16:creationId xmlns:a16="http://schemas.microsoft.com/office/drawing/2014/main" id="{53A645F1-709C-4207-8300-372EBA13E83A}"/>
                  </a:ext>
                </a:extLst>
              </p:cNvPr>
              <p:cNvGrpSpPr>
                <a:grpSpLocks/>
              </p:cNvGrpSpPr>
              <p:nvPr/>
            </p:nvGrpSpPr>
            <p:grpSpPr bwMode="auto">
              <a:xfrm>
                <a:off x="3588" y="692"/>
                <a:ext cx="561" cy="522"/>
                <a:chOff x="-44" y="1473"/>
                <a:chExt cx="981" cy="1105"/>
              </a:xfrm>
            </p:grpSpPr>
            <p:pic>
              <p:nvPicPr>
                <p:cNvPr id="129069" name="Picture 432" descr="desktop_computer_stylized_medium">
                  <a:extLst>
                    <a:ext uri="{FF2B5EF4-FFF2-40B4-BE49-F238E27FC236}">
                      <a16:creationId xmlns:a16="http://schemas.microsoft.com/office/drawing/2014/main" id="{4471A1C6-6526-4F44-9583-7C350382A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70" name="Freeform 433">
                  <a:extLst>
                    <a:ext uri="{FF2B5EF4-FFF2-40B4-BE49-F238E27FC236}">
                      <a16:creationId xmlns:a16="http://schemas.microsoft.com/office/drawing/2014/main" id="{1135C19E-D908-4AE0-9386-464BD1D421D3}"/>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29067" name="Rectangle 115">
                <a:extLst>
                  <a:ext uri="{FF2B5EF4-FFF2-40B4-BE49-F238E27FC236}">
                    <a16:creationId xmlns:a16="http://schemas.microsoft.com/office/drawing/2014/main" id="{85423F28-C7BB-405A-9129-D31DBE395071}"/>
                  </a:ext>
                </a:extLst>
              </p:cNvPr>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068" name="Text Box 116">
                <a:extLst>
                  <a:ext uri="{FF2B5EF4-FFF2-40B4-BE49-F238E27FC236}">
                    <a16:creationId xmlns:a16="http://schemas.microsoft.com/office/drawing/2014/main" id="{EC3A2264-0ED6-49CC-8BB1-8C0F3100442D}"/>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user</a:t>
                </a:r>
              </a:p>
              <a:p>
                <a:pPr algn="ctr">
                  <a:lnSpc>
                    <a:spcPct val="100000"/>
                  </a:lnSpc>
                  <a:spcBef>
                    <a:spcPct val="0"/>
                  </a:spcBef>
                  <a:buClrTx/>
                  <a:buSzTx/>
                  <a:buFontTx/>
                  <a:buNone/>
                </a:pPr>
                <a:r>
                  <a:rPr lang="en-US" altLang="en-US" sz="1600">
                    <a:latin typeface="Arial" panose="020B0604020202020204" pitchFamily="34" charset="0"/>
                  </a:rPr>
                  <a:t>agent</a:t>
                </a:r>
                <a:endParaRPr lang="en-US" altLang="en-US" sz="2400">
                  <a:latin typeface="Arial" panose="020B0604020202020204" pitchFamily="34" charset="0"/>
                </a:endParaRPr>
              </a:p>
            </p:txBody>
          </p:sp>
        </p:grpSp>
        <p:grpSp>
          <p:nvGrpSpPr>
            <p:cNvPr id="129048" name="Group 436">
              <a:extLst>
                <a:ext uri="{FF2B5EF4-FFF2-40B4-BE49-F238E27FC236}">
                  <a16:creationId xmlns:a16="http://schemas.microsoft.com/office/drawing/2014/main" id="{A03A7E14-77A4-4457-AD95-366CF2E26737}"/>
                </a:ext>
              </a:extLst>
            </p:cNvPr>
            <p:cNvGrpSpPr>
              <a:grpSpLocks/>
            </p:cNvGrpSpPr>
            <p:nvPr/>
          </p:nvGrpSpPr>
          <p:grpSpPr bwMode="auto">
            <a:xfrm>
              <a:off x="4999" y="2540"/>
              <a:ext cx="575" cy="664"/>
              <a:chOff x="3574" y="550"/>
              <a:chExt cx="575" cy="664"/>
            </a:xfrm>
          </p:grpSpPr>
          <p:grpSp>
            <p:nvGrpSpPr>
              <p:cNvPr id="129061" name="Group 437">
                <a:extLst>
                  <a:ext uri="{FF2B5EF4-FFF2-40B4-BE49-F238E27FC236}">
                    <a16:creationId xmlns:a16="http://schemas.microsoft.com/office/drawing/2014/main" id="{C4B77C29-DFF9-47B0-9D6D-5EEE5399EDCE}"/>
                  </a:ext>
                </a:extLst>
              </p:cNvPr>
              <p:cNvGrpSpPr>
                <a:grpSpLocks/>
              </p:cNvGrpSpPr>
              <p:nvPr/>
            </p:nvGrpSpPr>
            <p:grpSpPr bwMode="auto">
              <a:xfrm>
                <a:off x="3588" y="692"/>
                <a:ext cx="561" cy="522"/>
                <a:chOff x="-44" y="1473"/>
                <a:chExt cx="981" cy="1105"/>
              </a:xfrm>
            </p:grpSpPr>
            <p:pic>
              <p:nvPicPr>
                <p:cNvPr id="129064" name="Picture 438" descr="desktop_computer_stylized_medium">
                  <a:extLst>
                    <a:ext uri="{FF2B5EF4-FFF2-40B4-BE49-F238E27FC236}">
                      <a16:creationId xmlns:a16="http://schemas.microsoft.com/office/drawing/2014/main" id="{458241BD-6DD5-46D4-B12A-B2610BE209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65" name="Freeform 439">
                  <a:extLst>
                    <a:ext uri="{FF2B5EF4-FFF2-40B4-BE49-F238E27FC236}">
                      <a16:creationId xmlns:a16="http://schemas.microsoft.com/office/drawing/2014/main" id="{30C91E00-D1DC-4238-8AE3-0517A8E9AB68}"/>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29062" name="Rectangle 115">
                <a:extLst>
                  <a:ext uri="{FF2B5EF4-FFF2-40B4-BE49-F238E27FC236}">
                    <a16:creationId xmlns:a16="http://schemas.microsoft.com/office/drawing/2014/main" id="{DD2485C5-DFF4-44A8-A938-E511AEF12908}"/>
                  </a:ext>
                </a:extLst>
              </p:cNvPr>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063" name="Text Box 116">
                <a:extLst>
                  <a:ext uri="{FF2B5EF4-FFF2-40B4-BE49-F238E27FC236}">
                    <a16:creationId xmlns:a16="http://schemas.microsoft.com/office/drawing/2014/main" id="{973CE68D-7847-4807-9D2D-1D658CBEF544}"/>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user</a:t>
                </a:r>
              </a:p>
              <a:p>
                <a:pPr algn="ctr">
                  <a:lnSpc>
                    <a:spcPct val="100000"/>
                  </a:lnSpc>
                  <a:spcBef>
                    <a:spcPct val="0"/>
                  </a:spcBef>
                  <a:buClrTx/>
                  <a:buSzTx/>
                  <a:buFontTx/>
                  <a:buNone/>
                </a:pPr>
                <a:r>
                  <a:rPr lang="en-US" altLang="en-US" sz="1600">
                    <a:latin typeface="Arial" panose="020B0604020202020204" pitchFamily="34" charset="0"/>
                  </a:rPr>
                  <a:t>agent</a:t>
                </a:r>
                <a:endParaRPr lang="en-US" altLang="en-US" sz="2400">
                  <a:latin typeface="Arial" panose="020B0604020202020204" pitchFamily="34" charset="0"/>
                </a:endParaRPr>
              </a:p>
            </p:txBody>
          </p:sp>
        </p:grpSp>
        <p:grpSp>
          <p:nvGrpSpPr>
            <p:cNvPr id="129049" name="Group 442">
              <a:extLst>
                <a:ext uri="{FF2B5EF4-FFF2-40B4-BE49-F238E27FC236}">
                  <a16:creationId xmlns:a16="http://schemas.microsoft.com/office/drawing/2014/main" id="{4CB05CD1-2CBA-4D70-90EF-4FBC53436998}"/>
                </a:ext>
              </a:extLst>
            </p:cNvPr>
            <p:cNvGrpSpPr>
              <a:grpSpLocks/>
            </p:cNvGrpSpPr>
            <p:nvPr/>
          </p:nvGrpSpPr>
          <p:grpSpPr bwMode="auto">
            <a:xfrm>
              <a:off x="3354" y="3446"/>
              <a:ext cx="575" cy="664"/>
              <a:chOff x="3574" y="550"/>
              <a:chExt cx="575" cy="664"/>
            </a:xfrm>
          </p:grpSpPr>
          <p:grpSp>
            <p:nvGrpSpPr>
              <p:cNvPr id="129056" name="Group 443">
                <a:extLst>
                  <a:ext uri="{FF2B5EF4-FFF2-40B4-BE49-F238E27FC236}">
                    <a16:creationId xmlns:a16="http://schemas.microsoft.com/office/drawing/2014/main" id="{1F80DFD3-C600-4CA5-8385-A6405E1109BD}"/>
                  </a:ext>
                </a:extLst>
              </p:cNvPr>
              <p:cNvGrpSpPr>
                <a:grpSpLocks/>
              </p:cNvGrpSpPr>
              <p:nvPr/>
            </p:nvGrpSpPr>
            <p:grpSpPr bwMode="auto">
              <a:xfrm>
                <a:off x="3588" y="692"/>
                <a:ext cx="561" cy="522"/>
                <a:chOff x="-44" y="1473"/>
                <a:chExt cx="981" cy="1105"/>
              </a:xfrm>
            </p:grpSpPr>
            <p:pic>
              <p:nvPicPr>
                <p:cNvPr id="129059" name="Picture 444" descr="desktop_computer_stylized_medium">
                  <a:extLst>
                    <a:ext uri="{FF2B5EF4-FFF2-40B4-BE49-F238E27FC236}">
                      <a16:creationId xmlns:a16="http://schemas.microsoft.com/office/drawing/2014/main" id="{B612EBB9-B372-48C2-B9E5-2466EF19A4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60" name="Freeform 445">
                  <a:extLst>
                    <a:ext uri="{FF2B5EF4-FFF2-40B4-BE49-F238E27FC236}">
                      <a16:creationId xmlns:a16="http://schemas.microsoft.com/office/drawing/2014/main" id="{4D3A7662-2127-444D-8648-006C5D60CDE3}"/>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29057" name="Rectangle 115">
                <a:extLst>
                  <a:ext uri="{FF2B5EF4-FFF2-40B4-BE49-F238E27FC236}">
                    <a16:creationId xmlns:a16="http://schemas.microsoft.com/office/drawing/2014/main" id="{729F74BB-7EA3-4C4D-84BD-255E4DA63F7B}"/>
                  </a:ext>
                </a:extLst>
              </p:cNvPr>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058" name="Text Box 116">
                <a:extLst>
                  <a:ext uri="{FF2B5EF4-FFF2-40B4-BE49-F238E27FC236}">
                    <a16:creationId xmlns:a16="http://schemas.microsoft.com/office/drawing/2014/main" id="{CDDE665C-20A8-406C-87A2-3E1F68D33C2C}"/>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user</a:t>
                </a:r>
              </a:p>
              <a:p>
                <a:pPr algn="ctr">
                  <a:lnSpc>
                    <a:spcPct val="100000"/>
                  </a:lnSpc>
                  <a:spcBef>
                    <a:spcPct val="0"/>
                  </a:spcBef>
                  <a:buClrTx/>
                  <a:buSzTx/>
                  <a:buFontTx/>
                  <a:buNone/>
                </a:pPr>
                <a:r>
                  <a:rPr lang="en-US" altLang="en-US" sz="1600">
                    <a:latin typeface="Arial" panose="020B0604020202020204" pitchFamily="34" charset="0"/>
                  </a:rPr>
                  <a:t>agent</a:t>
                </a:r>
                <a:endParaRPr lang="en-US" altLang="en-US" sz="2400">
                  <a:latin typeface="Arial" panose="020B0604020202020204" pitchFamily="34" charset="0"/>
                </a:endParaRPr>
              </a:p>
            </p:txBody>
          </p:sp>
        </p:grpSp>
        <p:grpSp>
          <p:nvGrpSpPr>
            <p:cNvPr id="129050" name="Group 448">
              <a:extLst>
                <a:ext uri="{FF2B5EF4-FFF2-40B4-BE49-F238E27FC236}">
                  <a16:creationId xmlns:a16="http://schemas.microsoft.com/office/drawing/2014/main" id="{49E8DD56-621C-479E-89F5-6ED4175A8B96}"/>
                </a:ext>
              </a:extLst>
            </p:cNvPr>
            <p:cNvGrpSpPr>
              <a:grpSpLocks/>
            </p:cNvGrpSpPr>
            <p:nvPr/>
          </p:nvGrpSpPr>
          <p:grpSpPr bwMode="auto">
            <a:xfrm>
              <a:off x="3813" y="3056"/>
              <a:ext cx="575" cy="664"/>
              <a:chOff x="3574" y="550"/>
              <a:chExt cx="575" cy="664"/>
            </a:xfrm>
          </p:grpSpPr>
          <p:grpSp>
            <p:nvGrpSpPr>
              <p:cNvPr id="129051" name="Group 449">
                <a:extLst>
                  <a:ext uri="{FF2B5EF4-FFF2-40B4-BE49-F238E27FC236}">
                    <a16:creationId xmlns:a16="http://schemas.microsoft.com/office/drawing/2014/main" id="{0274C9D5-C428-4965-AC88-C14DA366F3B8}"/>
                  </a:ext>
                </a:extLst>
              </p:cNvPr>
              <p:cNvGrpSpPr>
                <a:grpSpLocks/>
              </p:cNvGrpSpPr>
              <p:nvPr/>
            </p:nvGrpSpPr>
            <p:grpSpPr bwMode="auto">
              <a:xfrm>
                <a:off x="3588" y="692"/>
                <a:ext cx="561" cy="522"/>
                <a:chOff x="-44" y="1473"/>
                <a:chExt cx="981" cy="1105"/>
              </a:xfrm>
            </p:grpSpPr>
            <p:pic>
              <p:nvPicPr>
                <p:cNvPr id="129054" name="Picture 450" descr="desktop_computer_stylized_medium">
                  <a:extLst>
                    <a:ext uri="{FF2B5EF4-FFF2-40B4-BE49-F238E27FC236}">
                      <a16:creationId xmlns:a16="http://schemas.microsoft.com/office/drawing/2014/main" id="{63FD142E-7F9F-4C73-BD24-96C64CCA57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55" name="Freeform 451">
                  <a:extLst>
                    <a:ext uri="{FF2B5EF4-FFF2-40B4-BE49-F238E27FC236}">
                      <a16:creationId xmlns:a16="http://schemas.microsoft.com/office/drawing/2014/main" id="{52679AEE-7803-4FA7-8BBA-CE71A8B76208}"/>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29052" name="Rectangle 115">
                <a:extLst>
                  <a:ext uri="{FF2B5EF4-FFF2-40B4-BE49-F238E27FC236}">
                    <a16:creationId xmlns:a16="http://schemas.microsoft.com/office/drawing/2014/main" id="{2C1459D5-F2C6-4E73-A5A7-C72A2E575D9A}"/>
                  </a:ext>
                </a:extLst>
              </p:cNvPr>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29053" name="Text Box 116">
                <a:extLst>
                  <a:ext uri="{FF2B5EF4-FFF2-40B4-BE49-F238E27FC236}">
                    <a16:creationId xmlns:a16="http://schemas.microsoft.com/office/drawing/2014/main" id="{6D44AB33-E000-4D07-B766-0145F0809362}"/>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user</a:t>
                </a:r>
              </a:p>
              <a:p>
                <a:pPr algn="ctr">
                  <a:lnSpc>
                    <a:spcPct val="100000"/>
                  </a:lnSpc>
                  <a:spcBef>
                    <a:spcPct val="0"/>
                  </a:spcBef>
                  <a:buClrTx/>
                  <a:buSzTx/>
                  <a:buFontTx/>
                  <a:buNone/>
                </a:pPr>
                <a:r>
                  <a:rPr lang="en-US" altLang="en-US" sz="1600">
                    <a:latin typeface="Arial" panose="020B0604020202020204" pitchFamily="34" charset="0"/>
                  </a:rPr>
                  <a:t>agent</a:t>
                </a:r>
                <a:endParaRPr lang="en-US" altLang="en-US" sz="2400">
                  <a:latin typeface="Arial" panose="020B0604020202020204" pitchFamily="34" charset="0"/>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C6A884B8-6E12-4116-914C-73D9F019AD90}"/>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39938" name="Rectangle 8">
            <a:extLst>
              <a:ext uri="{FF2B5EF4-FFF2-40B4-BE49-F238E27FC236}">
                <a16:creationId xmlns:a16="http://schemas.microsoft.com/office/drawing/2014/main" id="{16BB8029-5343-4D9E-8152-39144A1B028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D90873BA-D958-4469-B303-2D1D81FE8498}" type="slidenum">
              <a:rPr lang="en-US" altLang="en-US" sz="1200" smtClean="0">
                <a:latin typeface="Tahoma" panose="020B0604030504040204" pitchFamily="34" charset="0"/>
              </a:rPr>
              <a:pPr>
                <a:lnSpc>
                  <a:spcPct val="100000"/>
                </a:lnSpc>
                <a:spcBef>
                  <a:spcPct val="0"/>
                </a:spcBef>
                <a:buClrTx/>
                <a:buSzTx/>
                <a:buFontTx/>
                <a:buNone/>
              </a:pPr>
              <a:t>5</a:t>
            </a:fld>
            <a:endParaRPr lang="en-US" altLang="en-US" sz="1200">
              <a:latin typeface="Tahoma" panose="020B0604030504040204" pitchFamily="34" charset="0"/>
            </a:endParaRPr>
          </a:p>
        </p:txBody>
      </p:sp>
      <p:grpSp>
        <p:nvGrpSpPr>
          <p:cNvPr id="39939" name="Group 1037">
            <a:extLst>
              <a:ext uri="{FF2B5EF4-FFF2-40B4-BE49-F238E27FC236}">
                <a16:creationId xmlns:a16="http://schemas.microsoft.com/office/drawing/2014/main" id="{6775AD7A-E070-4A9E-858A-9D376B95C4BE}"/>
              </a:ext>
            </a:extLst>
          </p:cNvPr>
          <p:cNvGrpSpPr>
            <a:grpSpLocks/>
          </p:cNvGrpSpPr>
          <p:nvPr/>
        </p:nvGrpSpPr>
        <p:grpSpPr bwMode="auto">
          <a:xfrm>
            <a:off x="5124450" y="1257300"/>
            <a:ext cx="3540125" cy="4545013"/>
            <a:chOff x="3277" y="974"/>
            <a:chExt cx="2230" cy="2863"/>
          </a:xfrm>
        </p:grpSpPr>
        <p:sp>
          <p:nvSpPr>
            <p:cNvPr id="39972" name="Freeform 1038">
              <a:extLst>
                <a:ext uri="{FF2B5EF4-FFF2-40B4-BE49-F238E27FC236}">
                  <a16:creationId xmlns:a16="http://schemas.microsoft.com/office/drawing/2014/main" id="{D1F8AF8A-5853-4894-9552-86FD943ABFB9}"/>
                </a:ext>
              </a:extLst>
            </p:cNvPr>
            <p:cNvSpPr>
              <a:spLocks/>
            </p:cNvSpPr>
            <p:nvPr/>
          </p:nvSpPr>
          <p:spPr bwMode="auto">
            <a:xfrm>
              <a:off x="3277" y="1079"/>
              <a:ext cx="1094" cy="675"/>
            </a:xfrm>
            <a:custGeom>
              <a:avLst/>
              <a:gdLst>
                <a:gd name="T0" fmla="*/ 21177 w 1036"/>
                <a:gd name="T1" fmla="*/ 11 h 675"/>
                <a:gd name="T2" fmla="*/ 12736 w 1036"/>
                <a:gd name="T3" fmla="*/ 53 h 675"/>
                <a:gd name="T4" fmla="*/ 6744 w 1036"/>
                <a:gd name="T5" fmla="*/ 129 h 675"/>
                <a:gd name="T6" fmla="*/ 4982 w 1036"/>
                <a:gd name="T7" fmla="*/ 229 h 675"/>
                <a:gd name="T8" fmla="*/ 690 w 1036"/>
                <a:gd name="T9" fmla="*/ 297 h 675"/>
                <a:gd name="T10" fmla="*/ 554 w 1036"/>
                <a:gd name="T11" fmla="*/ 459 h 675"/>
                <a:gd name="T12" fmla="*/ 4324 w 1036"/>
                <a:gd name="T13" fmla="*/ 489 h 675"/>
                <a:gd name="T14" fmla="*/ 14990 w 1036"/>
                <a:gd name="T15" fmla="*/ 489 h 675"/>
                <a:gd name="T16" fmla="*/ 19519 w 1036"/>
                <a:gd name="T17" fmla="*/ 555 h 675"/>
                <a:gd name="T18" fmla="*/ 24535 w 1036"/>
                <a:gd name="T19" fmla="*/ 657 h 675"/>
                <a:gd name="T20" fmla="*/ 28404 w 1036"/>
                <a:gd name="T21" fmla="*/ 661 h 675"/>
                <a:gd name="T22" fmla="*/ 31051 w 1036"/>
                <a:gd name="T23" fmla="*/ 603 h 675"/>
                <a:gd name="T24" fmla="*/ 32407 w 1036"/>
                <a:gd name="T25" fmla="*/ 445 h 675"/>
                <a:gd name="T26" fmla="*/ 33249 w 1036"/>
                <a:gd name="T27" fmla="*/ 291 h 675"/>
                <a:gd name="T28" fmla="*/ 33343 w 1036"/>
                <a:gd name="T29" fmla="*/ 107 h 675"/>
                <a:gd name="T30" fmla="*/ 30480 w 1036"/>
                <a:gd name="T31" fmla="*/ 17 h 675"/>
                <a:gd name="T32" fmla="*/ 25321 w 1036"/>
                <a:gd name="T33" fmla="*/ 3 h 675"/>
                <a:gd name="T34" fmla="*/ 21177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39973" name="Group 1039">
              <a:extLst>
                <a:ext uri="{FF2B5EF4-FFF2-40B4-BE49-F238E27FC236}">
                  <a16:creationId xmlns:a16="http://schemas.microsoft.com/office/drawing/2014/main" id="{26CA1F38-A793-4A74-81AF-F7261C05BA76}"/>
                </a:ext>
              </a:extLst>
            </p:cNvPr>
            <p:cNvGrpSpPr>
              <a:grpSpLocks/>
            </p:cNvGrpSpPr>
            <p:nvPr/>
          </p:nvGrpSpPr>
          <p:grpSpPr bwMode="auto">
            <a:xfrm>
              <a:off x="3383" y="1920"/>
              <a:ext cx="919" cy="588"/>
              <a:chOff x="2889" y="1631"/>
              <a:chExt cx="980" cy="743"/>
            </a:xfrm>
          </p:grpSpPr>
          <p:sp>
            <p:nvSpPr>
              <p:cNvPr id="40348" name="Rectangle 1040">
                <a:extLst>
                  <a:ext uri="{FF2B5EF4-FFF2-40B4-BE49-F238E27FC236}">
                    <a16:creationId xmlns:a16="http://schemas.microsoft.com/office/drawing/2014/main" id="{FCF1CFA8-B686-4931-9F6F-616FE82DAC2D}"/>
                  </a:ext>
                </a:extLst>
              </p:cNvPr>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349" name="AutoShape 1041">
                <a:extLst>
                  <a:ext uri="{FF2B5EF4-FFF2-40B4-BE49-F238E27FC236}">
                    <a16:creationId xmlns:a16="http://schemas.microsoft.com/office/drawing/2014/main" id="{6AC331FC-5507-4895-BE17-6EE028C9AB57}"/>
                  </a:ext>
                </a:extLst>
              </p:cNvPr>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CCFF"/>
                  </a:solidFill>
                  <a:latin typeface="Arial" panose="020B0604020202020204" pitchFamily="34" charset="0"/>
                </a:endParaRPr>
              </a:p>
            </p:txBody>
          </p:sp>
        </p:grpSp>
        <p:sp>
          <p:nvSpPr>
            <p:cNvPr id="39974" name="Freeform 1042">
              <a:extLst>
                <a:ext uri="{FF2B5EF4-FFF2-40B4-BE49-F238E27FC236}">
                  <a16:creationId xmlns:a16="http://schemas.microsoft.com/office/drawing/2014/main" id="{A1AB7EC7-3025-47B7-81E5-F9194750DC31}"/>
                </a:ext>
              </a:extLst>
            </p:cNvPr>
            <p:cNvSpPr>
              <a:spLocks/>
            </p:cNvSpPr>
            <p:nvPr/>
          </p:nvSpPr>
          <p:spPr bwMode="auto">
            <a:xfrm>
              <a:off x="3379" y="2788"/>
              <a:ext cx="2032" cy="1049"/>
            </a:xfrm>
            <a:custGeom>
              <a:avLst/>
              <a:gdLst>
                <a:gd name="T0" fmla="*/ 1044 w 2032"/>
                <a:gd name="T1" fmla="*/ 26 h 1049"/>
                <a:gd name="T2" fmla="*/ 847 w 2032"/>
                <a:gd name="T3" fmla="*/ 125 h 1049"/>
                <a:gd name="T4" fmla="*/ 580 w 2032"/>
                <a:gd name="T5" fmla="*/ 68 h 1049"/>
                <a:gd name="T6" fmla="*/ 143 w 2032"/>
                <a:gd name="T7" fmla="*/ 170 h 1049"/>
                <a:gd name="T8" fmla="*/ 48 w 2032"/>
                <a:gd name="T9" fmla="*/ 374 h 1049"/>
                <a:gd name="T10" fmla="*/ 41 w 2032"/>
                <a:gd name="T11" fmla="*/ 680 h 1049"/>
                <a:gd name="T12" fmla="*/ 294 w 2032"/>
                <a:gd name="T13" fmla="*/ 744 h 1049"/>
                <a:gd name="T14" fmla="*/ 660 w 2032"/>
                <a:gd name="T15" fmla="*/ 893 h 1049"/>
                <a:gd name="T16" fmla="*/ 1088 w 2032"/>
                <a:gd name="T17" fmla="*/ 1014 h 1049"/>
                <a:gd name="T18" fmla="*/ 1525 w 2032"/>
                <a:gd name="T19" fmla="*/ 1031 h 1049"/>
                <a:gd name="T20" fmla="*/ 1831 w 2032"/>
                <a:gd name="T21" fmla="*/ 907 h 1049"/>
                <a:gd name="T22" fmla="*/ 2015 w 2032"/>
                <a:gd name="T23" fmla="*/ 714 h 1049"/>
                <a:gd name="T24" fmla="*/ 1931 w 2032"/>
                <a:gd name="T25" fmla="*/ 251 h 1049"/>
                <a:gd name="T26" fmla="*/ 1658 w 2032"/>
                <a:gd name="T27" fmla="*/ 114 h 1049"/>
                <a:gd name="T28" fmla="*/ 1355 w 2032"/>
                <a:gd name="T29" fmla="*/ 15 h 1049"/>
                <a:gd name="T30" fmla="*/ 1044 w 2032"/>
                <a:gd name="T31" fmla="*/ 2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75" name="Line 1043">
              <a:extLst>
                <a:ext uri="{FF2B5EF4-FFF2-40B4-BE49-F238E27FC236}">
                  <a16:creationId xmlns:a16="http://schemas.microsoft.com/office/drawing/2014/main" id="{15DE1424-F874-4A6C-B8E3-97738F9482EF}"/>
                </a:ext>
              </a:extLst>
            </p:cNvPr>
            <p:cNvSpPr>
              <a:spLocks noChangeShapeType="1"/>
            </p:cNvSpPr>
            <p:nvPr/>
          </p:nvSpPr>
          <p:spPr bwMode="auto">
            <a:xfrm rot="-5400000">
              <a:off x="4942" y="3252"/>
              <a:ext cx="330" cy="88"/>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976" name="Line 1044">
              <a:extLst>
                <a:ext uri="{FF2B5EF4-FFF2-40B4-BE49-F238E27FC236}">
                  <a16:creationId xmlns:a16="http://schemas.microsoft.com/office/drawing/2014/main" id="{09E30943-5CFF-414F-8377-0E868CAB3730}"/>
                </a:ext>
              </a:extLst>
            </p:cNvPr>
            <p:cNvSpPr>
              <a:spLocks noChangeShapeType="1"/>
            </p:cNvSpPr>
            <p:nvPr/>
          </p:nvSpPr>
          <p:spPr bwMode="auto">
            <a:xfrm rot="5400000" flipV="1">
              <a:off x="5034" y="3429"/>
              <a:ext cx="2" cy="54"/>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977" name="Line 1045">
              <a:extLst>
                <a:ext uri="{FF2B5EF4-FFF2-40B4-BE49-F238E27FC236}">
                  <a16:creationId xmlns:a16="http://schemas.microsoft.com/office/drawing/2014/main" id="{4E38327E-F74A-4208-8695-C4B05C0034CC}"/>
                </a:ext>
              </a:extLst>
            </p:cNvPr>
            <p:cNvSpPr>
              <a:spLocks noChangeShapeType="1"/>
            </p:cNvSpPr>
            <p:nvPr/>
          </p:nvSpPr>
          <p:spPr bwMode="auto">
            <a:xfrm rot="-5400000">
              <a:off x="5151" y="3225"/>
              <a:ext cx="0" cy="7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978" name="Line 1047">
              <a:extLst>
                <a:ext uri="{FF2B5EF4-FFF2-40B4-BE49-F238E27FC236}">
                  <a16:creationId xmlns:a16="http://schemas.microsoft.com/office/drawing/2014/main" id="{A0E33C27-D78F-4493-B8E6-107810961490}"/>
                </a:ext>
              </a:extLst>
            </p:cNvPr>
            <p:cNvSpPr>
              <a:spLocks noChangeShapeType="1"/>
            </p:cNvSpPr>
            <p:nvPr/>
          </p:nvSpPr>
          <p:spPr bwMode="auto">
            <a:xfrm>
              <a:off x="3843" y="3009"/>
              <a:ext cx="124"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79" name="Line 1048">
              <a:extLst>
                <a:ext uri="{FF2B5EF4-FFF2-40B4-BE49-F238E27FC236}">
                  <a16:creationId xmlns:a16="http://schemas.microsoft.com/office/drawing/2014/main" id="{645FC34E-5164-413D-B980-662572574F22}"/>
                </a:ext>
              </a:extLst>
            </p:cNvPr>
            <p:cNvSpPr>
              <a:spLocks noChangeShapeType="1"/>
            </p:cNvSpPr>
            <p:nvPr/>
          </p:nvSpPr>
          <p:spPr bwMode="auto">
            <a:xfrm flipV="1">
              <a:off x="3680" y="3155"/>
              <a:ext cx="248" cy="6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80" name="Line 1051">
              <a:extLst>
                <a:ext uri="{FF2B5EF4-FFF2-40B4-BE49-F238E27FC236}">
                  <a16:creationId xmlns:a16="http://schemas.microsoft.com/office/drawing/2014/main" id="{4AE24498-97DE-4BBB-96FA-69E8FBFDEF2E}"/>
                </a:ext>
              </a:extLst>
            </p:cNvPr>
            <p:cNvSpPr>
              <a:spLocks noChangeShapeType="1"/>
            </p:cNvSpPr>
            <p:nvPr/>
          </p:nvSpPr>
          <p:spPr bwMode="auto">
            <a:xfrm flipH="1">
              <a:off x="3948" y="3208"/>
              <a:ext cx="96" cy="1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81" name="Line 1052">
              <a:extLst>
                <a:ext uri="{FF2B5EF4-FFF2-40B4-BE49-F238E27FC236}">
                  <a16:creationId xmlns:a16="http://schemas.microsoft.com/office/drawing/2014/main" id="{47F57B24-FB5B-4F2C-B0CF-4C158134D0EE}"/>
                </a:ext>
              </a:extLst>
            </p:cNvPr>
            <p:cNvSpPr>
              <a:spLocks noChangeShapeType="1"/>
            </p:cNvSpPr>
            <p:nvPr/>
          </p:nvSpPr>
          <p:spPr bwMode="auto">
            <a:xfrm flipH="1" flipV="1">
              <a:off x="4144" y="3212"/>
              <a:ext cx="53" cy="11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82" name="Line 1053">
              <a:extLst>
                <a:ext uri="{FF2B5EF4-FFF2-40B4-BE49-F238E27FC236}">
                  <a16:creationId xmlns:a16="http://schemas.microsoft.com/office/drawing/2014/main" id="{F16AD66A-8FEC-46A6-BDCF-714EE1A5083B}"/>
                </a:ext>
              </a:extLst>
            </p:cNvPr>
            <p:cNvSpPr>
              <a:spLocks noChangeShapeType="1"/>
            </p:cNvSpPr>
            <p:nvPr/>
          </p:nvSpPr>
          <p:spPr bwMode="auto">
            <a:xfrm>
              <a:off x="4248" y="3185"/>
              <a:ext cx="317" cy="17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83" name="Line 1054">
              <a:extLst>
                <a:ext uri="{FF2B5EF4-FFF2-40B4-BE49-F238E27FC236}">
                  <a16:creationId xmlns:a16="http://schemas.microsoft.com/office/drawing/2014/main" id="{F2C0D8C7-FB72-44C3-A1A2-ECA4112FCC34}"/>
                </a:ext>
              </a:extLst>
            </p:cNvPr>
            <p:cNvSpPr>
              <a:spLocks noChangeShapeType="1"/>
            </p:cNvSpPr>
            <p:nvPr/>
          </p:nvSpPr>
          <p:spPr bwMode="auto">
            <a:xfrm>
              <a:off x="3898" y="3025"/>
              <a:ext cx="56" cy="6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84" name="Line 1055">
              <a:extLst>
                <a:ext uri="{FF2B5EF4-FFF2-40B4-BE49-F238E27FC236}">
                  <a16:creationId xmlns:a16="http://schemas.microsoft.com/office/drawing/2014/main" id="{C4E28DC1-B845-4BDA-8A09-648A05CEE615}"/>
                </a:ext>
              </a:extLst>
            </p:cNvPr>
            <p:cNvSpPr>
              <a:spLocks noChangeShapeType="1"/>
            </p:cNvSpPr>
            <p:nvPr/>
          </p:nvSpPr>
          <p:spPr bwMode="auto">
            <a:xfrm>
              <a:off x="3809" y="2257"/>
              <a:ext cx="148"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85" name="Line 1056">
              <a:extLst>
                <a:ext uri="{FF2B5EF4-FFF2-40B4-BE49-F238E27FC236}">
                  <a16:creationId xmlns:a16="http://schemas.microsoft.com/office/drawing/2014/main" id="{DB7BBE82-3F8A-4EBE-9512-73481BEC0502}"/>
                </a:ext>
              </a:extLst>
            </p:cNvPr>
            <p:cNvSpPr>
              <a:spLocks noChangeShapeType="1"/>
            </p:cNvSpPr>
            <p:nvPr/>
          </p:nvSpPr>
          <p:spPr bwMode="auto">
            <a:xfrm flipV="1">
              <a:off x="3711" y="2354"/>
              <a:ext cx="106" cy="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9986" name="Group 1057">
              <a:extLst>
                <a:ext uri="{FF2B5EF4-FFF2-40B4-BE49-F238E27FC236}">
                  <a16:creationId xmlns:a16="http://schemas.microsoft.com/office/drawing/2014/main" id="{29E5F824-63F0-4155-8568-DAB42203F875}"/>
                </a:ext>
              </a:extLst>
            </p:cNvPr>
            <p:cNvGrpSpPr>
              <a:grpSpLocks/>
            </p:cNvGrpSpPr>
            <p:nvPr/>
          </p:nvGrpSpPr>
          <p:grpSpPr bwMode="auto">
            <a:xfrm>
              <a:off x="3535" y="2207"/>
              <a:ext cx="319" cy="222"/>
              <a:chOff x="2967" y="478"/>
              <a:chExt cx="788" cy="625"/>
            </a:xfrm>
          </p:grpSpPr>
          <p:pic>
            <p:nvPicPr>
              <p:cNvPr id="40346" name="Picture 1058" descr="access_point_stylized_small">
                <a:extLst>
                  <a:ext uri="{FF2B5EF4-FFF2-40B4-BE49-F238E27FC236}">
                    <a16:creationId xmlns:a16="http://schemas.microsoft.com/office/drawing/2014/main" id="{33B19CBD-0860-4620-84DD-149B862C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347" name="Picture 1059" descr="antenna_radiation_stylized">
                <a:extLst>
                  <a:ext uri="{FF2B5EF4-FFF2-40B4-BE49-F238E27FC236}">
                    <a16:creationId xmlns:a16="http://schemas.microsoft.com/office/drawing/2014/main" id="{862099DB-EA9D-4AB7-B4AA-C1EFACFD56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987" name="Freeform 1060">
              <a:extLst>
                <a:ext uri="{FF2B5EF4-FFF2-40B4-BE49-F238E27FC236}">
                  <a16:creationId xmlns:a16="http://schemas.microsoft.com/office/drawing/2014/main" id="{6EA59FCE-295B-4ED7-9F74-4BF8610FE631}"/>
                </a:ext>
              </a:extLst>
            </p:cNvPr>
            <p:cNvSpPr>
              <a:spLocks/>
            </p:cNvSpPr>
            <p:nvPr/>
          </p:nvSpPr>
          <p:spPr bwMode="auto">
            <a:xfrm>
              <a:off x="4419" y="2224"/>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88" name="Freeform 1061">
              <a:extLst>
                <a:ext uri="{FF2B5EF4-FFF2-40B4-BE49-F238E27FC236}">
                  <a16:creationId xmlns:a16="http://schemas.microsoft.com/office/drawing/2014/main" id="{50DC95BF-C6CE-4B7C-8C92-4035E3C0D433}"/>
                </a:ext>
              </a:extLst>
            </p:cNvPr>
            <p:cNvSpPr>
              <a:spLocks/>
            </p:cNvSpPr>
            <p:nvPr/>
          </p:nvSpPr>
          <p:spPr bwMode="auto">
            <a:xfrm>
              <a:off x="4417" y="1263"/>
              <a:ext cx="1090" cy="709"/>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89" name="Line 1062">
              <a:extLst>
                <a:ext uri="{FF2B5EF4-FFF2-40B4-BE49-F238E27FC236}">
                  <a16:creationId xmlns:a16="http://schemas.microsoft.com/office/drawing/2014/main" id="{241D97FC-6AEF-4534-8424-1383D2D206A5}"/>
                </a:ext>
              </a:extLst>
            </p:cNvPr>
            <p:cNvSpPr>
              <a:spLocks noChangeShapeType="1"/>
            </p:cNvSpPr>
            <p:nvPr/>
          </p:nvSpPr>
          <p:spPr bwMode="auto">
            <a:xfrm>
              <a:off x="4659" y="2404"/>
              <a:ext cx="103" cy="7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90" name="Line 1063">
              <a:extLst>
                <a:ext uri="{FF2B5EF4-FFF2-40B4-BE49-F238E27FC236}">
                  <a16:creationId xmlns:a16="http://schemas.microsoft.com/office/drawing/2014/main" id="{13988F53-D9EC-4550-B905-516BC1C83D26}"/>
                </a:ext>
              </a:extLst>
            </p:cNvPr>
            <p:cNvSpPr>
              <a:spLocks noChangeShapeType="1"/>
            </p:cNvSpPr>
            <p:nvPr/>
          </p:nvSpPr>
          <p:spPr bwMode="auto">
            <a:xfrm>
              <a:off x="4720" y="2354"/>
              <a:ext cx="176"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91" name="Line 1064">
              <a:extLst>
                <a:ext uri="{FF2B5EF4-FFF2-40B4-BE49-F238E27FC236}">
                  <a16:creationId xmlns:a16="http://schemas.microsoft.com/office/drawing/2014/main" id="{51727EC2-D6B5-4FBC-859E-A771786A4EE7}"/>
                </a:ext>
              </a:extLst>
            </p:cNvPr>
            <p:cNvSpPr>
              <a:spLocks noChangeShapeType="1"/>
            </p:cNvSpPr>
            <p:nvPr/>
          </p:nvSpPr>
          <p:spPr bwMode="auto">
            <a:xfrm flipV="1">
              <a:off x="4869" y="2408"/>
              <a:ext cx="85" cy="6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92" name="Line 1065">
              <a:extLst>
                <a:ext uri="{FF2B5EF4-FFF2-40B4-BE49-F238E27FC236}">
                  <a16:creationId xmlns:a16="http://schemas.microsoft.com/office/drawing/2014/main" id="{765562AC-0BD1-49D3-A66B-31F7B65F7263}"/>
                </a:ext>
              </a:extLst>
            </p:cNvPr>
            <p:cNvSpPr>
              <a:spLocks noChangeShapeType="1"/>
            </p:cNvSpPr>
            <p:nvPr/>
          </p:nvSpPr>
          <p:spPr bwMode="auto">
            <a:xfrm>
              <a:off x="4235" y="1632"/>
              <a:ext cx="321" cy="2"/>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93" name="Line 1066">
              <a:extLst>
                <a:ext uri="{FF2B5EF4-FFF2-40B4-BE49-F238E27FC236}">
                  <a16:creationId xmlns:a16="http://schemas.microsoft.com/office/drawing/2014/main" id="{0FACAF1D-C6BF-4C04-99BD-DD7DA74DD715}"/>
                </a:ext>
              </a:extLst>
            </p:cNvPr>
            <p:cNvSpPr>
              <a:spLocks noChangeShapeType="1"/>
            </p:cNvSpPr>
            <p:nvPr/>
          </p:nvSpPr>
          <p:spPr bwMode="auto">
            <a:xfrm>
              <a:off x="4635" y="2961"/>
              <a:ext cx="246" cy="11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94" name="Line 1067">
              <a:extLst>
                <a:ext uri="{FF2B5EF4-FFF2-40B4-BE49-F238E27FC236}">
                  <a16:creationId xmlns:a16="http://schemas.microsoft.com/office/drawing/2014/main" id="{A99EBA73-CA36-4DF1-A877-469B2767814D}"/>
                </a:ext>
              </a:extLst>
            </p:cNvPr>
            <p:cNvSpPr>
              <a:spLocks noChangeShapeType="1"/>
            </p:cNvSpPr>
            <p:nvPr/>
          </p:nvSpPr>
          <p:spPr bwMode="auto">
            <a:xfrm flipV="1">
              <a:off x="4244" y="2953"/>
              <a:ext cx="203" cy="1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95" name="Line 1068">
              <a:extLst>
                <a:ext uri="{FF2B5EF4-FFF2-40B4-BE49-F238E27FC236}">
                  <a16:creationId xmlns:a16="http://schemas.microsoft.com/office/drawing/2014/main" id="{16667DC2-98EF-4A7E-956F-A50C5A2BC525}"/>
                </a:ext>
              </a:extLst>
            </p:cNvPr>
            <p:cNvSpPr>
              <a:spLocks noChangeShapeType="1"/>
            </p:cNvSpPr>
            <p:nvPr/>
          </p:nvSpPr>
          <p:spPr bwMode="auto">
            <a:xfrm flipV="1">
              <a:off x="4271" y="3137"/>
              <a:ext cx="6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96" name="Line 1069">
              <a:extLst>
                <a:ext uri="{FF2B5EF4-FFF2-40B4-BE49-F238E27FC236}">
                  <a16:creationId xmlns:a16="http://schemas.microsoft.com/office/drawing/2014/main" id="{13046F52-AAFF-4B95-8651-F900DBB577E8}"/>
                </a:ext>
              </a:extLst>
            </p:cNvPr>
            <p:cNvSpPr>
              <a:spLocks noChangeShapeType="1"/>
            </p:cNvSpPr>
            <p:nvPr/>
          </p:nvSpPr>
          <p:spPr bwMode="auto">
            <a:xfrm flipV="1">
              <a:off x="4773" y="1572"/>
              <a:ext cx="78" cy="5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97" name="Line 1070">
              <a:extLst>
                <a:ext uri="{FF2B5EF4-FFF2-40B4-BE49-F238E27FC236}">
                  <a16:creationId xmlns:a16="http://schemas.microsoft.com/office/drawing/2014/main" id="{9B9A31B7-0E49-46B1-A8AE-D2CC8C3AE9C5}"/>
                </a:ext>
              </a:extLst>
            </p:cNvPr>
            <p:cNvSpPr>
              <a:spLocks noChangeShapeType="1"/>
            </p:cNvSpPr>
            <p:nvPr/>
          </p:nvSpPr>
          <p:spPr bwMode="auto">
            <a:xfrm>
              <a:off x="4665" y="1681"/>
              <a:ext cx="0" cy="52"/>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98" name="Line 1071">
              <a:extLst>
                <a:ext uri="{FF2B5EF4-FFF2-40B4-BE49-F238E27FC236}">
                  <a16:creationId xmlns:a16="http://schemas.microsoft.com/office/drawing/2014/main" id="{A6A0AF78-C826-4374-9CCF-3C7792E4E2C0}"/>
                </a:ext>
              </a:extLst>
            </p:cNvPr>
            <p:cNvSpPr>
              <a:spLocks noChangeShapeType="1"/>
            </p:cNvSpPr>
            <p:nvPr/>
          </p:nvSpPr>
          <p:spPr bwMode="auto">
            <a:xfrm flipV="1">
              <a:off x="4773" y="1616"/>
              <a:ext cx="166" cy="18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99" name="Line 1072">
              <a:extLst>
                <a:ext uri="{FF2B5EF4-FFF2-40B4-BE49-F238E27FC236}">
                  <a16:creationId xmlns:a16="http://schemas.microsoft.com/office/drawing/2014/main" id="{ABA5BF36-B26A-489E-A604-913BD55AE2B9}"/>
                </a:ext>
              </a:extLst>
            </p:cNvPr>
            <p:cNvSpPr>
              <a:spLocks noChangeShapeType="1"/>
            </p:cNvSpPr>
            <p:nvPr/>
          </p:nvSpPr>
          <p:spPr bwMode="auto">
            <a:xfrm>
              <a:off x="5003" y="1615"/>
              <a:ext cx="0" cy="12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00" name="Line 1073">
              <a:extLst>
                <a:ext uri="{FF2B5EF4-FFF2-40B4-BE49-F238E27FC236}">
                  <a16:creationId xmlns:a16="http://schemas.microsoft.com/office/drawing/2014/main" id="{3FBBC2DF-88E4-49C4-AD7D-CDED6C77EDF0}"/>
                </a:ext>
              </a:extLst>
            </p:cNvPr>
            <p:cNvSpPr>
              <a:spLocks noChangeShapeType="1"/>
            </p:cNvSpPr>
            <p:nvPr/>
          </p:nvSpPr>
          <p:spPr bwMode="auto">
            <a:xfrm>
              <a:off x="4785" y="1808"/>
              <a:ext cx="119"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01" name="Line 1074">
              <a:extLst>
                <a:ext uri="{FF2B5EF4-FFF2-40B4-BE49-F238E27FC236}">
                  <a16:creationId xmlns:a16="http://schemas.microsoft.com/office/drawing/2014/main" id="{1A789D3A-B375-4346-8BF4-D9BD94C3651F}"/>
                </a:ext>
              </a:extLst>
            </p:cNvPr>
            <p:cNvSpPr>
              <a:spLocks noChangeShapeType="1"/>
            </p:cNvSpPr>
            <p:nvPr/>
          </p:nvSpPr>
          <p:spPr bwMode="auto">
            <a:xfrm>
              <a:off x="5134" y="1802"/>
              <a:ext cx="1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02" name="Line 1075">
              <a:extLst>
                <a:ext uri="{FF2B5EF4-FFF2-40B4-BE49-F238E27FC236}">
                  <a16:creationId xmlns:a16="http://schemas.microsoft.com/office/drawing/2014/main" id="{5E76DBB7-47D2-4622-83FB-107D43F03361}"/>
                </a:ext>
              </a:extLst>
            </p:cNvPr>
            <p:cNvSpPr>
              <a:spLocks noChangeShapeType="1"/>
            </p:cNvSpPr>
            <p:nvPr/>
          </p:nvSpPr>
          <p:spPr bwMode="auto">
            <a:xfrm flipH="1">
              <a:off x="4596" y="1850"/>
              <a:ext cx="62" cy="444"/>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03" name="Line 1076">
              <a:extLst>
                <a:ext uri="{FF2B5EF4-FFF2-40B4-BE49-F238E27FC236}">
                  <a16:creationId xmlns:a16="http://schemas.microsoft.com/office/drawing/2014/main" id="{D7C09B7E-3603-464E-8B13-7CF625BC5FE6}"/>
                </a:ext>
              </a:extLst>
            </p:cNvPr>
            <p:cNvSpPr>
              <a:spLocks noChangeShapeType="1"/>
            </p:cNvSpPr>
            <p:nvPr/>
          </p:nvSpPr>
          <p:spPr bwMode="auto">
            <a:xfrm flipH="1">
              <a:off x="4969" y="1850"/>
              <a:ext cx="70" cy="45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04" name="Line 1077">
              <a:extLst>
                <a:ext uri="{FF2B5EF4-FFF2-40B4-BE49-F238E27FC236}">
                  <a16:creationId xmlns:a16="http://schemas.microsoft.com/office/drawing/2014/main" id="{FD4A3B6F-F758-4F15-AEB9-C6ACE6B56AC4}"/>
                </a:ext>
              </a:extLst>
            </p:cNvPr>
            <p:cNvSpPr>
              <a:spLocks noChangeShapeType="1"/>
            </p:cNvSpPr>
            <p:nvPr/>
          </p:nvSpPr>
          <p:spPr bwMode="auto">
            <a:xfrm flipV="1">
              <a:off x="4581" y="2569"/>
              <a:ext cx="143" cy="2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005" name="Line 1078">
              <a:extLst>
                <a:ext uri="{FF2B5EF4-FFF2-40B4-BE49-F238E27FC236}">
                  <a16:creationId xmlns:a16="http://schemas.microsoft.com/office/drawing/2014/main" id="{488EF6BA-7049-4FA3-A18B-879EB835E7C6}"/>
                </a:ext>
              </a:extLst>
            </p:cNvPr>
            <p:cNvSpPr>
              <a:spLocks noChangeShapeType="1"/>
            </p:cNvSpPr>
            <p:nvPr/>
          </p:nvSpPr>
          <p:spPr bwMode="auto">
            <a:xfrm>
              <a:off x="5257" y="1801"/>
              <a:ext cx="112"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0006" name="Group 1079">
              <a:extLst>
                <a:ext uri="{FF2B5EF4-FFF2-40B4-BE49-F238E27FC236}">
                  <a16:creationId xmlns:a16="http://schemas.microsoft.com/office/drawing/2014/main" id="{10EBCFA6-17D7-4D8D-AB44-1D098A7F690F}"/>
                </a:ext>
              </a:extLst>
            </p:cNvPr>
            <p:cNvGrpSpPr>
              <a:grpSpLocks/>
            </p:cNvGrpSpPr>
            <p:nvPr/>
          </p:nvGrpSpPr>
          <p:grpSpPr bwMode="auto">
            <a:xfrm>
              <a:off x="3813" y="1163"/>
              <a:ext cx="295" cy="391"/>
              <a:chOff x="1653" y="3023"/>
              <a:chExt cx="622" cy="911"/>
            </a:xfrm>
          </p:grpSpPr>
          <p:sp>
            <p:nvSpPr>
              <p:cNvPr id="40329" name="Line 270">
                <a:extLst>
                  <a:ext uri="{FF2B5EF4-FFF2-40B4-BE49-F238E27FC236}">
                    <a16:creationId xmlns:a16="http://schemas.microsoft.com/office/drawing/2014/main" id="{D72CB1AE-5205-477A-8A2B-A4BF206FB9C8}"/>
                  </a:ext>
                </a:extLst>
              </p:cNvPr>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330" name="Line 271">
                <a:extLst>
                  <a:ext uri="{FF2B5EF4-FFF2-40B4-BE49-F238E27FC236}">
                    <a16:creationId xmlns:a16="http://schemas.microsoft.com/office/drawing/2014/main" id="{DDF822D2-B37D-4FFF-8D8A-9B2B7DFBB7BD}"/>
                  </a:ext>
                </a:extLst>
              </p:cNvPr>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331" name="Line 272">
                <a:extLst>
                  <a:ext uri="{FF2B5EF4-FFF2-40B4-BE49-F238E27FC236}">
                    <a16:creationId xmlns:a16="http://schemas.microsoft.com/office/drawing/2014/main" id="{9264D100-C274-4014-B31A-EBC971EBED5E}"/>
                  </a:ext>
                </a:extLst>
              </p:cNvPr>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332" name="Line 273">
                <a:extLst>
                  <a:ext uri="{FF2B5EF4-FFF2-40B4-BE49-F238E27FC236}">
                    <a16:creationId xmlns:a16="http://schemas.microsoft.com/office/drawing/2014/main" id="{7FF28E90-3818-470E-B276-9DED56EB1C22}"/>
                  </a:ext>
                </a:extLst>
              </p:cNvPr>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333" name="Line 274">
                <a:extLst>
                  <a:ext uri="{FF2B5EF4-FFF2-40B4-BE49-F238E27FC236}">
                    <a16:creationId xmlns:a16="http://schemas.microsoft.com/office/drawing/2014/main" id="{D1F5D53E-DECB-4398-9A77-2477C1F00383}"/>
                  </a:ext>
                </a:extLst>
              </p:cNvPr>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334" name="Line 275">
                <a:extLst>
                  <a:ext uri="{FF2B5EF4-FFF2-40B4-BE49-F238E27FC236}">
                    <a16:creationId xmlns:a16="http://schemas.microsoft.com/office/drawing/2014/main" id="{A50D283B-7B37-4A80-A5FF-B0C13FBDE3C5}"/>
                  </a:ext>
                </a:extLst>
              </p:cNvPr>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335" name="Line 276">
                <a:extLst>
                  <a:ext uri="{FF2B5EF4-FFF2-40B4-BE49-F238E27FC236}">
                    <a16:creationId xmlns:a16="http://schemas.microsoft.com/office/drawing/2014/main" id="{BCC41B63-FE00-4771-84A4-2DF93E09D33B}"/>
                  </a:ext>
                </a:extLst>
              </p:cNvPr>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336" name="Line 277">
                <a:extLst>
                  <a:ext uri="{FF2B5EF4-FFF2-40B4-BE49-F238E27FC236}">
                    <a16:creationId xmlns:a16="http://schemas.microsoft.com/office/drawing/2014/main" id="{BAF86426-1AFF-4967-879A-E814AF611A7E}"/>
                  </a:ext>
                </a:extLst>
              </p:cNvPr>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337" name="Line 278">
                <a:extLst>
                  <a:ext uri="{FF2B5EF4-FFF2-40B4-BE49-F238E27FC236}">
                    <a16:creationId xmlns:a16="http://schemas.microsoft.com/office/drawing/2014/main" id="{4629D667-7885-455C-9F07-94CD7F50EC86}"/>
                  </a:ext>
                </a:extLst>
              </p:cNvPr>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338" name="Line 279">
                <a:extLst>
                  <a:ext uri="{FF2B5EF4-FFF2-40B4-BE49-F238E27FC236}">
                    <a16:creationId xmlns:a16="http://schemas.microsoft.com/office/drawing/2014/main" id="{7A57952C-77D7-46A1-B796-F95A126ADD37}"/>
                  </a:ext>
                </a:extLst>
              </p:cNvPr>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339" name="Line 280">
                <a:extLst>
                  <a:ext uri="{FF2B5EF4-FFF2-40B4-BE49-F238E27FC236}">
                    <a16:creationId xmlns:a16="http://schemas.microsoft.com/office/drawing/2014/main" id="{E8242720-2AFE-44D0-BA07-665BBA60CDD6}"/>
                  </a:ext>
                </a:extLst>
              </p:cNvPr>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340" name="Line 281">
                <a:extLst>
                  <a:ext uri="{FF2B5EF4-FFF2-40B4-BE49-F238E27FC236}">
                    <a16:creationId xmlns:a16="http://schemas.microsoft.com/office/drawing/2014/main" id="{FC0B5B47-9563-4921-9E57-E493AFF37C26}"/>
                  </a:ext>
                </a:extLst>
              </p:cNvPr>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341" name="Line 282">
                <a:extLst>
                  <a:ext uri="{FF2B5EF4-FFF2-40B4-BE49-F238E27FC236}">
                    <a16:creationId xmlns:a16="http://schemas.microsoft.com/office/drawing/2014/main" id="{1306A913-2C27-4F93-9DAB-E17B23E3A1AE}"/>
                  </a:ext>
                </a:extLst>
              </p:cNvPr>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342" name="Line 283">
                <a:extLst>
                  <a:ext uri="{FF2B5EF4-FFF2-40B4-BE49-F238E27FC236}">
                    <a16:creationId xmlns:a16="http://schemas.microsoft.com/office/drawing/2014/main" id="{4441C588-31A9-43FA-A173-6B9470FD3867}"/>
                  </a:ext>
                </a:extLst>
              </p:cNvPr>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343" name="Line 284">
                <a:extLst>
                  <a:ext uri="{FF2B5EF4-FFF2-40B4-BE49-F238E27FC236}">
                    <a16:creationId xmlns:a16="http://schemas.microsoft.com/office/drawing/2014/main" id="{AEF0B642-B7B9-4741-8378-FAADF6DDEC76}"/>
                  </a:ext>
                </a:extLst>
              </p:cNvPr>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344" name="Oval 1095">
                <a:extLst>
                  <a:ext uri="{FF2B5EF4-FFF2-40B4-BE49-F238E27FC236}">
                    <a16:creationId xmlns:a16="http://schemas.microsoft.com/office/drawing/2014/main" id="{0CD09E28-1856-4807-AD82-B7BEBC79A511}"/>
                  </a:ext>
                </a:extLst>
              </p:cNvPr>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pic>
            <p:nvPicPr>
              <p:cNvPr id="40345" name="Picture 1096" descr="cell_tower_radiation_gray">
                <a:extLst>
                  <a:ext uri="{FF2B5EF4-FFF2-40B4-BE49-F238E27FC236}">
                    <a16:creationId xmlns:a16="http://schemas.microsoft.com/office/drawing/2014/main" id="{24E1A753-DE76-406A-B564-B05F44B1B2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07" name="Group 1097">
              <a:extLst>
                <a:ext uri="{FF2B5EF4-FFF2-40B4-BE49-F238E27FC236}">
                  <a16:creationId xmlns:a16="http://schemas.microsoft.com/office/drawing/2014/main" id="{174CE15A-5D38-4D68-B330-872BEBEFE1F3}"/>
                </a:ext>
              </a:extLst>
            </p:cNvPr>
            <p:cNvGrpSpPr>
              <a:grpSpLocks/>
            </p:cNvGrpSpPr>
            <p:nvPr/>
          </p:nvGrpSpPr>
          <p:grpSpPr bwMode="auto">
            <a:xfrm>
              <a:off x="3962" y="1516"/>
              <a:ext cx="286" cy="160"/>
              <a:chOff x="3843" y="1516"/>
              <a:chExt cx="286" cy="160"/>
            </a:xfrm>
          </p:grpSpPr>
          <p:sp>
            <p:nvSpPr>
              <p:cNvPr id="40320" name="Line 1098">
                <a:extLst>
                  <a:ext uri="{FF2B5EF4-FFF2-40B4-BE49-F238E27FC236}">
                    <a16:creationId xmlns:a16="http://schemas.microsoft.com/office/drawing/2014/main" id="{E38DD0CC-BF24-4F59-99A0-1BD3D1E16EAE}"/>
                  </a:ext>
                </a:extLst>
              </p:cNvPr>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21" name="Oval 407">
                <a:extLst>
                  <a:ext uri="{FF2B5EF4-FFF2-40B4-BE49-F238E27FC236}">
                    <a16:creationId xmlns:a16="http://schemas.microsoft.com/office/drawing/2014/main" id="{5E3C88CF-99F6-49F3-BDB8-2D4B550238BD}"/>
                  </a:ext>
                </a:extLst>
              </p:cNvPr>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0322" name="Rectangle 410">
                <a:extLst>
                  <a:ext uri="{FF2B5EF4-FFF2-40B4-BE49-F238E27FC236}">
                    <a16:creationId xmlns:a16="http://schemas.microsoft.com/office/drawing/2014/main" id="{47F2EDC7-405A-4AD9-83AA-40A0AD1EC1DF}"/>
                  </a:ext>
                </a:extLst>
              </p:cNvPr>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0323" name="Oval 411">
                <a:extLst>
                  <a:ext uri="{FF2B5EF4-FFF2-40B4-BE49-F238E27FC236}">
                    <a16:creationId xmlns:a16="http://schemas.microsoft.com/office/drawing/2014/main" id="{3970A302-57CA-4386-B0EA-4B3E9A11F54B}"/>
                  </a:ext>
                </a:extLst>
              </p:cNvPr>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0324" name="Group 1102">
                <a:extLst>
                  <a:ext uri="{FF2B5EF4-FFF2-40B4-BE49-F238E27FC236}">
                    <a16:creationId xmlns:a16="http://schemas.microsoft.com/office/drawing/2014/main" id="{3DD81FB0-7BA7-480C-B597-AA552C3CD463}"/>
                  </a:ext>
                </a:extLst>
              </p:cNvPr>
              <p:cNvGrpSpPr>
                <a:grpSpLocks/>
              </p:cNvGrpSpPr>
              <p:nvPr/>
            </p:nvGrpSpPr>
            <p:grpSpPr bwMode="auto">
              <a:xfrm>
                <a:off x="3932" y="1587"/>
                <a:ext cx="138" cy="33"/>
                <a:chOff x="2468" y="1332"/>
                <a:chExt cx="310" cy="60"/>
              </a:xfrm>
            </p:grpSpPr>
            <p:sp>
              <p:nvSpPr>
                <p:cNvPr id="40327" name="Freeform 1103">
                  <a:extLst>
                    <a:ext uri="{FF2B5EF4-FFF2-40B4-BE49-F238E27FC236}">
                      <a16:creationId xmlns:a16="http://schemas.microsoft.com/office/drawing/2014/main" id="{12C8D023-E3C5-4851-906D-70298BEB6EA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0328" name="Freeform 1104">
                  <a:extLst>
                    <a:ext uri="{FF2B5EF4-FFF2-40B4-BE49-F238E27FC236}">
                      <a16:creationId xmlns:a16="http://schemas.microsoft.com/office/drawing/2014/main" id="{D759600B-2D22-4106-9839-11C25F23717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0325" name="Line 1105">
                <a:extLst>
                  <a:ext uri="{FF2B5EF4-FFF2-40B4-BE49-F238E27FC236}">
                    <a16:creationId xmlns:a16="http://schemas.microsoft.com/office/drawing/2014/main" id="{1AC191DA-9EF1-4B12-9378-3B8C503439D3}"/>
                  </a:ext>
                </a:extLst>
              </p:cNvPr>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26" name="Line 1106">
                <a:extLst>
                  <a:ext uri="{FF2B5EF4-FFF2-40B4-BE49-F238E27FC236}">
                    <a16:creationId xmlns:a16="http://schemas.microsoft.com/office/drawing/2014/main" id="{447D5BC7-A712-4080-BA45-900B161C9CEC}"/>
                  </a:ext>
                </a:extLst>
              </p:cNvPr>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008" name="Group 1107">
              <a:extLst>
                <a:ext uri="{FF2B5EF4-FFF2-40B4-BE49-F238E27FC236}">
                  <a16:creationId xmlns:a16="http://schemas.microsoft.com/office/drawing/2014/main" id="{0AF068FB-9449-42B7-8D61-52AC8F34A742}"/>
                </a:ext>
              </a:extLst>
            </p:cNvPr>
            <p:cNvGrpSpPr>
              <a:grpSpLocks/>
            </p:cNvGrpSpPr>
            <p:nvPr/>
          </p:nvGrpSpPr>
          <p:grpSpPr bwMode="auto">
            <a:xfrm>
              <a:off x="4537" y="1571"/>
              <a:ext cx="246" cy="110"/>
              <a:chOff x="4334" y="1470"/>
              <a:chExt cx="246" cy="107"/>
            </a:xfrm>
          </p:grpSpPr>
          <p:sp>
            <p:nvSpPr>
              <p:cNvPr id="40312" name="Oval 407">
                <a:extLst>
                  <a:ext uri="{FF2B5EF4-FFF2-40B4-BE49-F238E27FC236}">
                    <a16:creationId xmlns:a16="http://schemas.microsoft.com/office/drawing/2014/main" id="{37C84900-76E0-4150-AA29-DA8E08D2A222}"/>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0313" name="Rectangle 410">
                <a:extLst>
                  <a:ext uri="{FF2B5EF4-FFF2-40B4-BE49-F238E27FC236}">
                    <a16:creationId xmlns:a16="http://schemas.microsoft.com/office/drawing/2014/main" id="{FFC74902-A04A-46DC-916E-FAD69075CEF2}"/>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0314" name="Oval 411">
                <a:extLst>
                  <a:ext uri="{FF2B5EF4-FFF2-40B4-BE49-F238E27FC236}">
                    <a16:creationId xmlns:a16="http://schemas.microsoft.com/office/drawing/2014/main" id="{E92E8BCC-3559-45D5-A471-13704C910D70}"/>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0315" name="Group 1111">
                <a:extLst>
                  <a:ext uri="{FF2B5EF4-FFF2-40B4-BE49-F238E27FC236}">
                    <a16:creationId xmlns:a16="http://schemas.microsoft.com/office/drawing/2014/main" id="{8D530556-939F-4497-BCC9-8EC3D564ABE3}"/>
                  </a:ext>
                </a:extLst>
              </p:cNvPr>
              <p:cNvGrpSpPr>
                <a:grpSpLocks/>
              </p:cNvGrpSpPr>
              <p:nvPr/>
            </p:nvGrpSpPr>
            <p:grpSpPr bwMode="auto">
              <a:xfrm>
                <a:off x="4383" y="1488"/>
                <a:ext cx="138" cy="33"/>
                <a:chOff x="2468" y="1332"/>
                <a:chExt cx="310" cy="60"/>
              </a:xfrm>
            </p:grpSpPr>
            <p:sp>
              <p:nvSpPr>
                <p:cNvPr id="40318" name="Freeform 1112">
                  <a:extLst>
                    <a:ext uri="{FF2B5EF4-FFF2-40B4-BE49-F238E27FC236}">
                      <a16:creationId xmlns:a16="http://schemas.microsoft.com/office/drawing/2014/main" id="{0074EACF-E13A-40FA-88FB-253A23CD4C2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0319" name="Freeform 1113">
                  <a:extLst>
                    <a:ext uri="{FF2B5EF4-FFF2-40B4-BE49-F238E27FC236}">
                      <a16:creationId xmlns:a16="http://schemas.microsoft.com/office/drawing/2014/main" id="{ADF56B80-A83B-4000-B585-B447C5A1B74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0316" name="Line 1114">
                <a:extLst>
                  <a:ext uri="{FF2B5EF4-FFF2-40B4-BE49-F238E27FC236}">
                    <a16:creationId xmlns:a16="http://schemas.microsoft.com/office/drawing/2014/main" id="{81618AD4-B57D-4024-AD9F-6E57C3274F55}"/>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17" name="Line 1115">
                <a:extLst>
                  <a:ext uri="{FF2B5EF4-FFF2-40B4-BE49-F238E27FC236}">
                    <a16:creationId xmlns:a16="http://schemas.microsoft.com/office/drawing/2014/main" id="{11B80BBB-C0ED-499E-81F1-323950CF342D}"/>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009" name="Group 1116">
              <a:extLst>
                <a:ext uri="{FF2B5EF4-FFF2-40B4-BE49-F238E27FC236}">
                  <a16:creationId xmlns:a16="http://schemas.microsoft.com/office/drawing/2014/main" id="{239AF62F-0E06-4053-9826-4179BB31DCA8}"/>
                </a:ext>
              </a:extLst>
            </p:cNvPr>
            <p:cNvGrpSpPr>
              <a:grpSpLocks/>
            </p:cNvGrpSpPr>
            <p:nvPr/>
          </p:nvGrpSpPr>
          <p:grpSpPr bwMode="auto">
            <a:xfrm>
              <a:off x="4544" y="1737"/>
              <a:ext cx="246" cy="110"/>
              <a:chOff x="4334" y="1470"/>
              <a:chExt cx="246" cy="107"/>
            </a:xfrm>
          </p:grpSpPr>
          <p:sp>
            <p:nvSpPr>
              <p:cNvPr id="40304" name="Oval 407">
                <a:extLst>
                  <a:ext uri="{FF2B5EF4-FFF2-40B4-BE49-F238E27FC236}">
                    <a16:creationId xmlns:a16="http://schemas.microsoft.com/office/drawing/2014/main" id="{F0AEB5B3-1846-4CCA-9F20-42E681F92A0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0305" name="Rectangle 410">
                <a:extLst>
                  <a:ext uri="{FF2B5EF4-FFF2-40B4-BE49-F238E27FC236}">
                    <a16:creationId xmlns:a16="http://schemas.microsoft.com/office/drawing/2014/main" id="{8AE91491-121D-48AB-8ED5-CCB4E3C0EB0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0306" name="Oval 411">
                <a:extLst>
                  <a:ext uri="{FF2B5EF4-FFF2-40B4-BE49-F238E27FC236}">
                    <a16:creationId xmlns:a16="http://schemas.microsoft.com/office/drawing/2014/main" id="{15940879-A201-46A2-A3BB-2A704F529D1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0307" name="Group 1120">
                <a:extLst>
                  <a:ext uri="{FF2B5EF4-FFF2-40B4-BE49-F238E27FC236}">
                    <a16:creationId xmlns:a16="http://schemas.microsoft.com/office/drawing/2014/main" id="{B620E9A4-B962-479B-AF17-5E21DC41285E}"/>
                  </a:ext>
                </a:extLst>
              </p:cNvPr>
              <p:cNvGrpSpPr>
                <a:grpSpLocks/>
              </p:cNvGrpSpPr>
              <p:nvPr/>
            </p:nvGrpSpPr>
            <p:grpSpPr bwMode="auto">
              <a:xfrm>
                <a:off x="4383" y="1488"/>
                <a:ext cx="138" cy="33"/>
                <a:chOff x="2468" y="1332"/>
                <a:chExt cx="310" cy="60"/>
              </a:xfrm>
            </p:grpSpPr>
            <p:sp>
              <p:nvSpPr>
                <p:cNvPr id="40310" name="Freeform 1121">
                  <a:extLst>
                    <a:ext uri="{FF2B5EF4-FFF2-40B4-BE49-F238E27FC236}">
                      <a16:creationId xmlns:a16="http://schemas.microsoft.com/office/drawing/2014/main" id="{69CA2C79-EC9D-4CDC-A858-19E4262BAFF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0311" name="Freeform 1122">
                  <a:extLst>
                    <a:ext uri="{FF2B5EF4-FFF2-40B4-BE49-F238E27FC236}">
                      <a16:creationId xmlns:a16="http://schemas.microsoft.com/office/drawing/2014/main" id="{6C1BED16-EA0C-4C20-ABFE-6F009C874BF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0308" name="Line 1123">
                <a:extLst>
                  <a:ext uri="{FF2B5EF4-FFF2-40B4-BE49-F238E27FC236}">
                    <a16:creationId xmlns:a16="http://schemas.microsoft.com/office/drawing/2014/main" id="{F1693601-3936-485B-BB87-E96F3A49482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09" name="Line 1124">
                <a:extLst>
                  <a:ext uri="{FF2B5EF4-FFF2-40B4-BE49-F238E27FC236}">
                    <a16:creationId xmlns:a16="http://schemas.microsoft.com/office/drawing/2014/main" id="{62DA7B23-F617-406F-B99C-33B2CB6D53F8}"/>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010" name="Group 1125">
              <a:extLst>
                <a:ext uri="{FF2B5EF4-FFF2-40B4-BE49-F238E27FC236}">
                  <a16:creationId xmlns:a16="http://schemas.microsoft.com/office/drawing/2014/main" id="{3E67CE46-9ADE-4A39-BA1E-F935E2B9932D}"/>
                </a:ext>
              </a:extLst>
            </p:cNvPr>
            <p:cNvGrpSpPr>
              <a:grpSpLocks/>
            </p:cNvGrpSpPr>
            <p:nvPr/>
          </p:nvGrpSpPr>
          <p:grpSpPr bwMode="auto">
            <a:xfrm>
              <a:off x="4890" y="1738"/>
              <a:ext cx="246" cy="110"/>
              <a:chOff x="4334" y="1470"/>
              <a:chExt cx="246" cy="107"/>
            </a:xfrm>
          </p:grpSpPr>
          <p:sp>
            <p:nvSpPr>
              <p:cNvPr id="40296" name="Oval 407">
                <a:extLst>
                  <a:ext uri="{FF2B5EF4-FFF2-40B4-BE49-F238E27FC236}">
                    <a16:creationId xmlns:a16="http://schemas.microsoft.com/office/drawing/2014/main" id="{B6E739E7-31C6-4EC1-822D-D7BF77DFE30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0297" name="Rectangle 410">
                <a:extLst>
                  <a:ext uri="{FF2B5EF4-FFF2-40B4-BE49-F238E27FC236}">
                    <a16:creationId xmlns:a16="http://schemas.microsoft.com/office/drawing/2014/main" id="{ABBC6C06-C676-4F7E-B7AB-71625D1E93D2}"/>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0298" name="Oval 411">
                <a:extLst>
                  <a:ext uri="{FF2B5EF4-FFF2-40B4-BE49-F238E27FC236}">
                    <a16:creationId xmlns:a16="http://schemas.microsoft.com/office/drawing/2014/main" id="{A5195746-7E7F-410B-9197-A114DD10495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0299" name="Group 1129">
                <a:extLst>
                  <a:ext uri="{FF2B5EF4-FFF2-40B4-BE49-F238E27FC236}">
                    <a16:creationId xmlns:a16="http://schemas.microsoft.com/office/drawing/2014/main" id="{2B4D6480-2FA9-46F9-8F05-506FF9D7264E}"/>
                  </a:ext>
                </a:extLst>
              </p:cNvPr>
              <p:cNvGrpSpPr>
                <a:grpSpLocks/>
              </p:cNvGrpSpPr>
              <p:nvPr/>
            </p:nvGrpSpPr>
            <p:grpSpPr bwMode="auto">
              <a:xfrm>
                <a:off x="4383" y="1488"/>
                <a:ext cx="138" cy="33"/>
                <a:chOff x="2468" y="1332"/>
                <a:chExt cx="310" cy="60"/>
              </a:xfrm>
            </p:grpSpPr>
            <p:sp>
              <p:nvSpPr>
                <p:cNvPr id="40302" name="Freeform 1130">
                  <a:extLst>
                    <a:ext uri="{FF2B5EF4-FFF2-40B4-BE49-F238E27FC236}">
                      <a16:creationId xmlns:a16="http://schemas.microsoft.com/office/drawing/2014/main" id="{F149BF3E-1F0C-409C-92A2-EB83B5B326E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0303" name="Freeform 1131">
                  <a:extLst>
                    <a:ext uri="{FF2B5EF4-FFF2-40B4-BE49-F238E27FC236}">
                      <a16:creationId xmlns:a16="http://schemas.microsoft.com/office/drawing/2014/main" id="{AB87B4CC-9382-4304-B751-2A9F87DAF9E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0300" name="Line 1132">
                <a:extLst>
                  <a:ext uri="{FF2B5EF4-FFF2-40B4-BE49-F238E27FC236}">
                    <a16:creationId xmlns:a16="http://schemas.microsoft.com/office/drawing/2014/main" id="{E970708F-B829-4168-829F-CCB86945D28C}"/>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01" name="Line 1133">
                <a:extLst>
                  <a:ext uri="{FF2B5EF4-FFF2-40B4-BE49-F238E27FC236}">
                    <a16:creationId xmlns:a16="http://schemas.microsoft.com/office/drawing/2014/main" id="{4811EA9B-0B65-4359-999D-B71E32755D6A}"/>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011" name="Group 1134">
              <a:extLst>
                <a:ext uri="{FF2B5EF4-FFF2-40B4-BE49-F238E27FC236}">
                  <a16:creationId xmlns:a16="http://schemas.microsoft.com/office/drawing/2014/main" id="{486BE3A7-7982-4B90-9667-0E3AAD489BF2}"/>
                </a:ext>
              </a:extLst>
            </p:cNvPr>
            <p:cNvGrpSpPr>
              <a:grpSpLocks/>
            </p:cNvGrpSpPr>
            <p:nvPr/>
          </p:nvGrpSpPr>
          <p:grpSpPr bwMode="auto">
            <a:xfrm>
              <a:off x="4844" y="1508"/>
              <a:ext cx="246" cy="110"/>
              <a:chOff x="4334" y="1470"/>
              <a:chExt cx="246" cy="107"/>
            </a:xfrm>
          </p:grpSpPr>
          <p:sp>
            <p:nvSpPr>
              <p:cNvPr id="40288" name="Oval 407">
                <a:extLst>
                  <a:ext uri="{FF2B5EF4-FFF2-40B4-BE49-F238E27FC236}">
                    <a16:creationId xmlns:a16="http://schemas.microsoft.com/office/drawing/2014/main" id="{F646EA2C-0CCB-4CB7-B6E0-449C9AE89904}"/>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0289" name="Rectangle 410">
                <a:extLst>
                  <a:ext uri="{FF2B5EF4-FFF2-40B4-BE49-F238E27FC236}">
                    <a16:creationId xmlns:a16="http://schemas.microsoft.com/office/drawing/2014/main" id="{042564D3-5E7B-4C35-9329-E09202B6673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0290" name="Oval 411">
                <a:extLst>
                  <a:ext uri="{FF2B5EF4-FFF2-40B4-BE49-F238E27FC236}">
                    <a16:creationId xmlns:a16="http://schemas.microsoft.com/office/drawing/2014/main" id="{CDEE3794-18EF-4991-9EF9-1B443E454555}"/>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0291" name="Group 1138">
                <a:extLst>
                  <a:ext uri="{FF2B5EF4-FFF2-40B4-BE49-F238E27FC236}">
                    <a16:creationId xmlns:a16="http://schemas.microsoft.com/office/drawing/2014/main" id="{B52CE9B7-8F3D-4479-AC8F-8B144D520079}"/>
                  </a:ext>
                </a:extLst>
              </p:cNvPr>
              <p:cNvGrpSpPr>
                <a:grpSpLocks/>
              </p:cNvGrpSpPr>
              <p:nvPr/>
            </p:nvGrpSpPr>
            <p:grpSpPr bwMode="auto">
              <a:xfrm>
                <a:off x="4383" y="1488"/>
                <a:ext cx="138" cy="33"/>
                <a:chOff x="2468" y="1332"/>
                <a:chExt cx="310" cy="60"/>
              </a:xfrm>
            </p:grpSpPr>
            <p:sp>
              <p:nvSpPr>
                <p:cNvPr id="40294" name="Freeform 1139">
                  <a:extLst>
                    <a:ext uri="{FF2B5EF4-FFF2-40B4-BE49-F238E27FC236}">
                      <a16:creationId xmlns:a16="http://schemas.microsoft.com/office/drawing/2014/main" id="{59B958DE-B71C-4108-B996-AE6A7EA56A7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0295" name="Freeform 1140">
                  <a:extLst>
                    <a:ext uri="{FF2B5EF4-FFF2-40B4-BE49-F238E27FC236}">
                      <a16:creationId xmlns:a16="http://schemas.microsoft.com/office/drawing/2014/main" id="{B3D23F5F-BAB1-466B-B743-B003F605FBD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0292" name="Line 1141">
                <a:extLst>
                  <a:ext uri="{FF2B5EF4-FFF2-40B4-BE49-F238E27FC236}">
                    <a16:creationId xmlns:a16="http://schemas.microsoft.com/office/drawing/2014/main" id="{458E2BCE-89CC-43A3-B0BD-779536758CD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93" name="Line 1142">
                <a:extLst>
                  <a:ext uri="{FF2B5EF4-FFF2-40B4-BE49-F238E27FC236}">
                    <a16:creationId xmlns:a16="http://schemas.microsoft.com/office/drawing/2014/main" id="{433B2976-0C82-49C9-9C74-E40EB31E1FE5}"/>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012" name="Group 1143">
              <a:extLst>
                <a:ext uri="{FF2B5EF4-FFF2-40B4-BE49-F238E27FC236}">
                  <a16:creationId xmlns:a16="http://schemas.microsoft.com/office/drawing/2014/main" id="{2C00ACA5-4484-434B-A5CC-824B7CB678D2}"/>
                </a:ext>
              </a:extLst>
            </p:cNvPr>
            <p:cNvGrpSpPr>
              <a:grpSpLocks/>
            </p:cNvGrpSpPr>
            <p:nvPr/>
          </p:nvGrpSpPr>
          <p:grpSpPr bwMode="auto">
            <a:xfrm>
              <a:off x="4874" y="2296"/>
              <a:ext cx="310" cy="130"/>
              <a:chOff x="4334" y="1470"/>
              <a:chExt cx="246" cy="107"/>
            </a:xfrm>
          </p:grpSpPr>
          <p:sp>
            <p:nvSpPr>
              <p:cNvPr id="40280" name="Oval 407">
                <a:extLst>
                  <a:ext uri="{FF2B5EF4-FFF2-40B4-BE49-F238E27FC236}">
                    <a16:creationId xmlns:a16="http://schemas.microsoft.com/office/drawing/2014/main" id="{6E431345-AE4F-495C-9BEE-B729CF8D320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0281" name="Rectangle 410">
                <a:extLst>
                  <a:ext uri="{FF2B5EF4-FFF2-40B4-BE49-F238E27FC236}">
                    <a16:creationId xmlns:a16="http://schemas.microsoft.com/office/drawing/2014/main" id="{2236AD61-482B-4EC1-B289-1322C7B14E92}"/>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0282" name="Oval 411">
                <a:extLst>
                  <a:ext uri="{FF2B5EF4-FFF2-40B4-BE49-F238E27FC236}">
                    <a16:creationId xmlns:a16="http://schemas.microsoft.com/office/drawing/2014/main" id="{EFDFED77-669F-462B-9179-A872F58BBD21}"/>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0283" name="Group 1147">
                <a:extLst>
                  <a:ext uri="{FF2B5EF4-FFF2-40B4-BE49-F238E27FC236}">
                    <a16:creationId xmlns:a16="http://schemas.microsoft.com/office/drawing/2014/main" id="{4E22F9D4-9BBF-41B2-BC48-46D42E3620B3}"/>
                  </a:ext>
                </a:extLst>
              </p:cNvPr>
              <p:cNvGrpSpPr>
                <a:grpSpLocks/>
              </p:cNvGrpSpPr>
              <p:nvPr/>
            </p:nvGrpSpPr>
            <p:grpSpPr bwMode="auto">
              <a:xfrm>
                <a:off x="4383" y="1488"/>
                <a:ext cx="138" cy="33"/>
                <a:chOff x="2468" y="1332"/>
                <a:chExt cx="310" cy="60"/>
              </a:xfrm>
            </p:grpSpPr>
            <p:sp>
              <p:nvSpPr>
                <p:cNvPr id="40286" name="Freeform 1148">
                  <a:extLst>
                    <a:ext uri="{FF2B5EF4-FFF2-40B4-BE49-F238E27FC236}">
                      <a16:creationId xmlns:a16="http://schemas.microsoft.com/office/drawing/2014/main" id="{8CAE4F5E-127F-41EA-8DE9-CC9F2EB37E4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0287" name="Freeform 1149">
                  <a:extLst>
                    <a:ext uri="{FF2B5EF4-FFF2-40B4-BE49-F238E27FC236}">
                      <a16:creationId xmlns:a16="http://schemas.microsoft.com/office/drawing/2014/main" id="{A891FCAD-CA86-4CB0-A1F9-F2FA10D0DC8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0284" name="Line 1150">
                <a:extLst>
                  <a:ext uri="{FF2B5EF4-FFF2-40B4-BE49-F238E27FC236}">
                    <a16:creationId xmlns:a16="http://schemas.microsoft.com/office/drawing/2014/main" id="{089F931E-37AC-4BBC-B4B7-9131F9C365B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85" name="Line 1151">
                <a:extLst>
                  <a:ext uri="{FF2B5EF4-FFF2-40B4-BE49-F238E27FC236}">
                    <a16:creationId xmlns:a16="http://schemas.microsoft.com/office/drawing/2014/main" id="{CACCA0AA-31E9-4CAC-A111-27C786825A09}"/>
                  </a:ext>
                </a:extLst>
              </p:cNvPr>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0013" name="Line 1152">
              <a:extLst>
                <a:ext uri="{FF2B5EF4-FFF2-40B4-BE49-F238E27FC236}">
                  <a16:creationId xmlns:a16="http://schemas.microsoft.com/office/drawing/2014/main" id="{3C725739-9C03-453E-804D-F9A02499E036}"/>
                </a:ext>
              </a:extLst>
            </p:cNvPr>
            <p:cNvSpPr>
              <a:spLocks noChangeShapeType="1"/>
            </p:cNvSpPr>
            <p:nvPr/>
          </p:nvSpPr>
          <p:spPr bwMode="auto">
            <a:xfrm>
              <a:off x="4049" y="2358"/>
              <a:ext cx="42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0014" name="Group 1153">
              <a:extLst>
                <a:ext uri="{FF2B5EF4-FFF2-40B4-BE49-F238E27FC236}">
                  <a16:creationId xmlns:a16="http://schemas.microsoft.com/office/drawing/2014/main" id="{F908FAEB-DEA6-4E93-94B2-B46576CBF4BD}"/>
                </a:ext>
              </a:extLst>
            </p:cNvPr>
            <p:cNvGrpSpPr>
              <a:grpSpLocks/>
            </p:cNvGrpSpPr>
            <p:nvPr/>
          </p:nvGrpSpPr>
          <p:grpSpPr bwMode="auto">
            <a:xfrm>
              <a:off x="4464" y="2288"/>
              <a:ext cx="310" cy="130"/>
              <a:chOff x="4334" y="1470"/>
              <a:chExt cx="246" cy="107"/>
            </a:xfrm>
          </p:grpSpPr>
          <p:sp>
            <p:nvSpPr>
              <p:cNvPr id="40272" name="Oval 407">
                <a:extLst>
                  <a:ext uri="{FF2B5EF4-FFF2-40B4-BE49-F238E27FC236}">
                    <a16:creationId xmlns:a16="http://schemas.microsoft.com/office/drawing/2014/main" id="{76A5E3C7-7190-438B-930A-B4F97615A35E}"/>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0273" name="Rectangle 410">
                <a:extLst>
                  <a:ext uri="{FF2B5EF4-FFF2-40B4-BE49-F238E27FC236}">
                    <a16:creationId xmlns:a16="http://schemas.microsoft.com/office/drawing/2014/main" id="{2252D3FB-D1FE-48B4-BC05-CC392C108F52}"/>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0274" name="Oval 411">
                <a:extLst>
                  <a:ext uri="{FF2B5EF4-FFF2-40B4-BE49-F238E27FC236}">
                    <a16:creationId xmlns:a16="http://schemas.microsoft.com/office/drawing/2014/main" id="{344385CF-15D1-448F-BC3B-876DE5DC2CCA}"/>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0275" name="Group 1157">
                <a:extLst>
                  <a:ext uri="{FF2B5EF4-FFF2-40B4-BE49-F238E27FC236}">
                    <a16:creationId xmlns:a16="http://schemas.microsoft.com/office/drawing/2014/main" id="{48D01EDF-BCC0-425D-B40C-ED7AF1E0D75C}"/>
                  </a:ext>
                </a:extLst>
              </p:cNvPr>
              <p:cNvGrpSpPr>
                <a:grpSpLocks/>
              </p:cNvGrpSpPr>
              <p:nvPr/>
            </p:nvGrpSpPr>
            <p:grpSpPr bwMode="auto">
              <a:xfrm>
                <a:off x="4383" y="1488"/>
                <a:ext cx="138" cy="33"/>
                <a:chOff x="2468" y="1332"/>
                <a:chExt cx="310" cy="60"/>
              </a:xfrm>
            </p:grpSpPr>
            <p:sp>
              <p:nvSpPr>
                <p:cNvPr id="40278" name="Freeform 1158">
                  <a:extLst>
                    <a:ext uri="{FF2B5EF4-FFF2-40B4-BE49-F238E27FC236}">
                      <a16:creationId xmlns:a16="http://schemas.microsoft.com/office/drawing/2014/main" id="{E4B44C1B-0D73-4187-829C-CD9EE0B4C0E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0279" name="Freeform 1159">
                  <a:extLst>
                    <a:ext uri="{FF2B5EF4-FFF2-40B4-BE49-F238E27FC236}">
                      <a16:creationId xmlns:a16="http://schemas.microsoft.com/office/drawing/2014/main" id="{4B851460-85D2-4F4C-8C2C-DB0271B2079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0276" name="Line 1160">
                <a:extLst>
                  <a:ext uri="{FF2B5EF4-FFF2-40B4-BE49-F238E27FC236}">
                    <a16:creationId xmlns:a16="http://schemas.microsoft.com/office/drawing/2014/main" id="{7CAD61F2-F7AC-4591-9349-B6CB4429F66F}"/>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77" name="Line 1161">
                <a:extLst>
                  <a:ext uri="{FF2B5EF4-FFF2-40B4-BE49-F238E27FC236}">
                    <a16:creationId xmlns:a16="http://schemas.microsoft.com/office/drawing/2014/main" id="{A44E4BF2-989F-49BE-9343-910024633DD4}"/>
                  </a:ext>
                </a:extLst>
              </p:cNvPr>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015" name="Group 1162">
              <a:extLst>
                <a:ext uri="{FF2B5EF4-FFF2-40B4-BE49-F238E27FC236}">
                  <a16:creationId xmlns:a16="http://schemas.microsoft.com/office/drawing/2014/main" id="{86A99208-90F5-4D5B-986C-B4AF94A832FB}"/>
                </a:ext>
              </a:extLst>
            </p:cNvPr>
            <p:cNvGrpSpPr>
              <a:grpSpLocks/>
            </p:cNvGrpSpPr>
            <p:nvPr/>
          </p:nvGrpSpPr>
          <p:grpSpPr bwMode="auto">
            <a:xfrm>
              <a:off x="4660" y="2464"/>
              <a:ext cx="310" cy="130"/>
              <a:chOff x="4334" y="1470"/>
              <a:chExt cx="246" cy="107"/>
            </a:xfrm>
          </p:grpSpPr>
          <p:sp>
            <p:nvSpPr>
              <p:cNvPr id="40264" name="Oval 407">
                <a:extLst>
                  <a:ext uri="{FF2B5EF4-FFF2-40B4-BE49-F238E27FC236}">
                    <a16:creationId xmlns:a16="http://schemas.microsoft.com/office/drawing/2014/main" id="{478D721F-2E8C-4FA9-BB3B-557640D34891}"/>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0265" name="Rectangle 410">
                <a:extLst>
                  <a:ext uri="{FF2B5EF4-FFF2-40B4-BE49-F238E27FC236}">
                    <a16:creationId xmlns:a16="http://schemas.microsoft.com/office/drawing/2014/main" id="{202E72BC-263C-4245-8D70-57F1B5080F0B}"/>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0266" name="Oval 411">
                <a:extLst>
                  <a:ext uri="{FF2B5EF4-FFF2-40B4-BE49-F238E27FC236}">
                    <a16:creationId xmlns:a16="http://schemas.microsoft.com/office/drawing/2014/main" id="{A1E67F0A-CC1C-4763-A1ED-D0538FC6045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0267" name="Group 1166">
                <a:extLst>
                  <a:ext uri="{FF2B5EF4-FFF2-40B4-BE49-F238E27FC236}">
                    <a16:creationId xmlns:a16="http://schemas.microsoft.com/office/drawing/2014/main" id="{3331E437-2239-4405-9B2C-A5A54BADE721}"/>
                  </a:ext>
                </a:extLst>
              </p:cNvPr>
              <p:cNvGrpSpPr>
                <a:grpSpLocks/>
              </p:cNvGrpSpPr>
              <p:nvPr/>
            </p:nvGrpSpPr>
            <p:grpSpPr bwMode="auto">
              <a:xfrm>
                <a:off x="4383" y="1488"/>
                <a:ext cx="138" cy="33"/>
                <a:chOff x="2468" y="1332"/>
                <a:chExt cx="310" cy="60"/>
              </a:xfrm>
            </p:grpSpPr>
            <p:sp>
              <p:nvSpPr>
                <p:cNvPr id="40270" name="Freeform 1167">
                  <a:extLst>
                    <a:ext uri="{FF2B5EF4-FFF2-40B4-BE49-F238E27FC236}">
                      <a16:creationId xmlns:a16="http://schemas.microsoft.com/office/drawing/2014/main" id="{F32CC9C6-4AE0-420D-998A-D41834F5E15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0271" name="Freeform 1168">
                  <a:extLst>
                    <a:ext uri="{FF2B5EF4-FFF2-40B4-BE49-F238E27FC236}">
                      <a16:creationId xmlns:a16="http://schemas.microsoft.com/office/drawing/2014/main" id="{24AC5067-CCCE-4D1E-89E8-8886A2B6AE7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0268" name="Line 1169">
                <a:extLst>
                  <a:ext uri="{FF2B5EF4-FFF2-40B4-BE49-F238E27FC236}">
                    <a16:creationId xmlns:a16="http://schemas.microsoft.com/office/drawing/2014/main" id="{E8DB1859-C85B-40AD-AA4C-36093356F0BC}"/>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69" name="Line 1170">
                <a:extLst>
                  <a:ext uri="{FF2B5EF4-FFF2-40B4-BE49-F238E27FC236}">
                    <a16:creationId xmlns:a16="http://schemas.microsoft.com/office/drawing/2014/main" id="{FD11E31E-349C-496A-B694-714DCEBD2B62}"/>
                  </a:ext>
                </a:extLst>
              </p:cNvPr>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016" name="Group 1171">
              <a:extLst>
                <a:ext uri="{FF2B5EF4-FFF2-40B4-BE49-F238E27FC236}">
                  <a16:creationId xmlns:a16="http://schemas.microsoft.com/office/drawing/2014/main" id="{F3C7F7BB-A61C-42BB-B0EB-AA32E336ED5B}"/>
                </a:ext>
              </a:extLst>
            </p:cNvPr>
            <p:cNvGrpSpPr>
              <a:grpSpLocks/>
            </p:cNvGrpSpPr>
            <p:nvPr/>
          </p:nvGrpSpPr>
          <p:grpSpPr bwMode="auto">
            <a:xfrm>
              <a:off x="4782" y="3028"/>
              <a:ext cx="392" cy="154"/>
              <a:chOff x="4334" y="1470"/>
              <a:chExt cx="246" cy="107"/>
            </a:xfrm>
          </p:grpSpPr>
          <p:sp>
            <p:nvSpPr>
              <p:cNvPr id="40256" name="Oval 407">
                <a:extLst>
                  <a:ext uri="{FF2B5EF4-FFF2-40B4-BE49-F238E27FC236}">
                    <a16:creationId xmlns:a16="http://schemas.microsoft.com/office/drawing/2014/main" id="{5E7DB68F-A798-4288-B3F7-BC62E1020D62}"/>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0257" name="Rectangle 410">
                <a:extLst>
                  <a:ext uri="{FF2B5EF4-FFF2-40B4-BE49-F238E27FC236}">
                    <a16:creationId xmlns:a16="http://schemas.microsoft.com/office/drawing/2014/main" id="{371CFBE5-1EF8-46B5-BB8C-F639213315BA}"/>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0258" name="Oval 411">
                <a:extLst>
                  <a:ext uri="{FF2B5EF4-FFF2-40B4-BE49-F238E27FC236}">
                    <a16:creationId xmlns:a16="http://schemas.microsoft.com/office/drawing/2014/main" id="{494FB1F6-B12E-4820-845F-FB23DA87DFF2}"/>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0259" name="Group 1175">
                <a:extLst>
                  <a:ext uri="{FF2B5EF4-FFF2-40B4-BE49-F238E27FC236}">
                    <a16:creationId xmlns:a16="http://schemas.microsoft.com/office/drawing/2014/main" id="{8D57692B-7BEB-4979-A5A7-107959EDC48A}"/>
                  </a:ext>
                </a:extLst>
              </p:cNvPr>
              <p:cNvGrpSpPr>
                <a:grpSpLocks/>
              </p:cNvGrpSpPr>
              <p:nvPr/>
            </p:nvGrpSpPr>
            <p:grpSpPr bwMode="auto">
              <a:xfrm>
                <a:off x="4383" y="1488"/>
                <a:ext cx="138" cy="33"/>
                <a:chOff x="2468" y="1332"/>
                <a:chExt cx="310" cy="60"/>
              </a:xfrm>
            </p:grpSpPr>
            <p:sp>
              <p:nvSpPr>
                <p:cNvPr id="40262" name="Freeform 1176">
                  <a:extLst>
                    <a:ext uri="{FF2B5EF4-FFF2-40B4-BE49-F238E27FC236}">
                      <a16:creationId xmlns:a16="http://schemas.microsoft.com/office/drawing/2014/main" id="{B81F25BC-8ABA-4BE5-AA1B-1D63A467653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0263" name="Freeform 1177">
                  <a:extLst>
                    <a:ext uri="{FF2B5EF4-FFF2-40B4-BE49-F238E27FC236}">
                      <a16:creationId xmlns:a16="http://schemas.microsoft.com/office/drawing/2014/main" id="{49B413A6-B521-459E-812F-D3BB2B01BE1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0260" name="Line 1178">
                <a:extLst>
                  <a:ext uri="{FF2B5EF4-FFF2-40B4-BE49-F238E27FC236}">
                    <a16:creationId xmlns:a16="http://schemas.microsoft.com/office/drawing/2014/main" id="{85066AB4-2FAA-4A47-BCD6-AB3ED921917C}"/>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61" name="Line 1179">
                <a:extLst>
                  <a:ext uri="{FF2B5EF4-FFF2-40B4-BE49-F238E27FC236}">
                    <a16:creationId xmlns:a16="http://schemas.microsoft.com/office/drawing/2014/main" id="{FFF71ECA-F825-4205-8A99-A3E913437FCA}"/>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017" name="Group 1180">
              <a:extLst>
                <a:ext uri="{FF2B5EF4-FFF2-40B4-BE49-F238E27FC236}">
                  <a16:creationId xmlns:a16="http://schemas.microsoft.com/office/drawing/2014/main" id="{031D5276-AA56-4BA2-B2D7-6BBE9F185680}"/>
                </a:ext>
              </a:extLst>
            </p:cNvPr>
            <p:cNvGrpSpPr>
              <a:grpSpLocks/>
            </p:cNvGrpSpPr>
            <p:nvPr/>
          </p:nvGrpSpPr>
          <p:grpSpPr bwMode="auto">
            <a:xfrm>
              <a:off x="4388" y="2840"/>
              <a:ext cx="392" cy="154"/>
              <a:chOff x="4334" y="1470"/>
              <a:chExt cx="246" cy="107"/>
            </a:xfrm>
          </p:grpSpPr>
          <p:sp>
            <p:nvSpPr>
              <p:cNvPr id="40248" name="Oval 407">
                <a:extLst>
                  <a:ext uri="{FF2B5EF4-FFF2-40B4-BE49-F238E27FC236}">
                    <a16:creationId xmlns:a16="http://schemas.microsoft.com/office/drawing/2014/main" id="{1D0671D8-3EBA-4BF8-8A08-86F7261FC4B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0249" name="Rectangle 410">
                <a:extLst>
                  <a:ext uri="{FF2B5EF4-FFF2-40B4-BE49-F238E27FC236}">
                    <a16:creationId xmlns:a16="http://schemas.microsoft.com/office/drawing/2014/main" id="{59EA5BE6-ED37-4C74-B901-DB20D9E52EBE}"/>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0250" name="Oval 411">
                <a:extLst>
                  <a:ext uri="{FF2B5EF4-FFF2-40B4-BE49-F238E27FC236}">
                    <a16:creationId xmlns:a16="http://schemas.microsoft.com/office/drawing/2014/main" id="{8C97BE7F-A543-459A-BE08-C58C6D5027A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0251" name="Group 1184">
                <a:extLst>
                  <a:ext uri="{FF2B5EF4-FFF2-40B4-BE49-F238E27FC236}">
                    <a16:creationId xmlns:a16="http://schemas.microsoft.com/office/drawing/2014/main" id="{F23C34D6-BA55-4480-A970-AF71AF2CABD5}"/>
                  </a:ext>
                </a:extLst>
              </p:cNvPr>
              <p:cNvGrpSpPr>
                <a:grpSpLocks/>
              </p:cNvGrpSpPr>
              <p:nvPr/>
            </p:nvGrpSpPr>
            <p:grpSpPr bwMode="auto">
              <a:xfrm>
                <a:off x="4383" y="1488"/>
                <a:ext cx="138" cy="33"/>
                <a:chOff x="2468" y="1332"/>
                <a:chExt cx="310" cy="60"/>
              </a:xfrm>
            </p:grpSpPr>
            <p:sp>
              <p:nvSpPr>
                <p:cNvPr id="40254" name="Freeform 1185">
                  <a:extLst>
                    <a:ext uri="{FF2B5EF4-FFF2-40B4-BE49-F238E27FC236}">
                      <a16:creationId xmlns:a16="http://schemas.microsoft.com/office/drawing/2014/main" id="{5708AD07-55E8-418A-911B-9EF725B2E43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0255" name="Freeform 1186">
                  <a:extLst>
                    <a:ext uri="{FF2B5EF4-FFF2-40B4-BE49-F238E27FC236}">
                      <a16:creationId xmlns:a16="http://schemas.microsoft.com/office/drawing/2014/main" id="{80067DD7-BED8-4D8C-BB90-91D3AF48138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0252" name="Line 1187">
                <a:extLst>
                  <a:ext uri="{FF2B5EF4-FFF2-40B4-BE49-F238E27FC236}">
                    <a16:creationId xmlns:a16="http://schemas.microsoft.com/office/drawing/2014/main" id="{CE71E96F-0A11-44E8-97F4-24CD83A3B52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53" name="Line 1188">
                <a:extLst>
                  <a:ext uri="{FF2B5EF4-FFF2-40B4-BE49-F238E27FC236}">
                    <a16:creationId xmlns:a16="http://schemas.microsoft.com/office/drawing/2014/main" id="{03FE26CC-74F4-46EC-B662-1C7EA5EF74D2}"/>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018" name="Group 1189">
              <a:extLst>
                <a:ext uri="{FF2B5EF4-FFF2-40B4-BE49-F238E27FC236}">
                  <a16:creationId xmlns:a16="http://schemas.microsoft.com/office/drawing/2014/main" id="{363723E1-C3D0-4964-B2A1-2AE5F17168BF}"/>
                </a:ext>
              </a:extLst>
            </p:cNvPr>
            <p:cNvGrpSpPr>
              <a:grpSpLocks/>
            </p:cNvGrpSpPr>
            <p:nvPr/>
          </p:nvGrpSpPr>
          <p:grpSpPr bwMode="auto">
            <a:xfrm>
              <a:off x="3932" y="3056"/>
              <a:ext cx="392" cy="154"/>
              <a:chOff x="4334" y="1470"/>
              <a:chExt cx="246" cy="107"/>
            </a:xfrm>
          </p:grpSpPr>
          <p:sp>
            <p:nvSpPr>
              <p:cNvPr id="40240" name="Oval 407">
                <a:extLst>
                  <a:ext uri="{FF2B5EF4-FFF2-40B4-BE49-F238E27FC236}">
                    <a16:creationId xmlns:a16="http://schemas.microsoft.com/office/drawing/2014/main" id="{75DA3508-341C-487D-9DB3-98CAA1E4BD8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0241" name="Rectangle 410">
                <a:extLst>
                  <a:ext uri="{FF2B5EF4-FFF2-40B4-BE49-F238E27FC236}">
                    <a16:creationId xmlns:a16="http://schemas.microsoft.com/office/drawing/2014/main" id="{443C3AB2-7339-4C04-AE39-F2AA27FC79D8}"/>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0242" name="Oval 411">
                <a:extLst>
                  <a:ext uri="{FF2B5EF4-FFF2-40B4-BE49-F238E27FC236}">
                    <a16:creationId xmlns:a16="http://schemas.microsoft.com/office/drawing/2014/main" id="{61A8E45E-B523-47E2-A241-233A5873E00C}"/>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0243" name="Group 1193">
                <a:extLst>
                  <a:ext uri="{FF2B5EF4-FFF2-40B4-BE49-F238E27FC236}">
                    <a16:creationId xmlns:a16="http://schemas.microsoft.com/office/drawing/2014/main" id="{0E942D44-9AD9-4552-A095-528A65D16E7E}"/>
                  </a:ext>
                </a:extLst>
              </p:cNvPr>
              <p:cNvGrpSpPr>
                <a:grpSpLocks/>
              </p:cNvGrpSpPr>
              <p:nvPr/>
            </p:nvGrpSpPr>
            <p:grpSpPr bwMode="auto">
              <a:xfrm>
                <a:off x="4383" y="1488"/>
                <a:ext cx="138" cy="33"/>
                <a:chOff x="2468" y="1332"/>
                <a:chExt cx="310" cy="60"/>
              </a:xfrm>
            </p:grpSpPr>
            <p:sp>
              <p:nvSpPr>
                <p:cNvPr id="40246" name="Freeform 1194">
                  <a:extLst>
                    <a:ext uri="{FF2B5EF4-FFF2-40B4-BE49-F238E27FC236}">
                      <a16:creationId xmlns:a16="http://schemas.microsoft.com/office/drawing/2014/main" id="{F0F74530-1889-44F9-ADBC-B7F71961C9B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0247" name="Freeform 1195">
                  <a:extLst>
                    <a:ext uri="{FF2B5EF4-FFF2-40B4-BE49-F238E27FC236}">
                      <a16:creationId xmlns:a16="http://schemas.microsoft.com/office/drawing/2014/main" id="{386BDA60-B20F-4E9D-90E9-82492589B24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0244" name="Line 1196">
                <a:extLst>
                  <a:ext uri="{FF2B5EF4-FFF2-40B4-BE49-F238E27FC236}">
                    <a16:creationId xmlns:a16="http://schemas.microsoft.com/office/drawing/2014/main" id="{079DE4DC-491B-4BE8-990A-962E7EF9D069}"/>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45" name="Line 1197">
                <a:extLst>
                  <a:ext uri="{FF2B5EF4-FFF2-40B4-BE49-F238E27FC236}">
                    <a16:creationId xmlns:a16="http://schemas.microsoft.com/office/drawing/2014/main" id="{DEF9837A-6146-4135-AF5D-837F40653498}"/>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019" name="Group 1198">
              <a:extLst>
                <a:ext uri="{FF2B5EF4-FFF2-40B4-BE49-F238E27FC236}">
                  <a16:creationId xmlns:a16="http://schemas.microsoft.com/office/drawing/2014/main" id="{688E745B-D396-4929-9300-773059FD9C0F}"/>
                </a:ext>
              </a:extLst>
            </p:cNvPr>
            <p:cNvGrpSpPr>
              <a:grpSpLocks/>
            </p:cNvGrpSpPr>
            <p:nvPr/>
          </p:nvGrpSpPr>
          <p:grpSpPr bwMode="auto">
            <a:xfrm>
              <a:off x="3812" y="2296"/>
              <a:ext cx="246" cy="108"/>
              <a:chOff x="4334" y="1470"/>
              <a:chExt cx="246" cy="107"/>
            </a:xfrm>
          </p:grpSpPr>
          <p:sp>
            <p:nvSpPr>
              <p:cNvPr id="40232" name="Oval 407">
                <a:extLst>
                  <a:ext uri="{FF2B5EF4-FFF2-40B4-BE49-F238E27FC236}">
                    <a16:creationId xmlns:a16="http://schemas.microsoft.com/office/drawing/2014/main" id="{4D0004BF-7401-44C2-90A5-65D3B8875A0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0233" name="Rectangle 410">
                <a:extLst>
                  <a:ext uri="{FF2B5EF4-FFF2-40B4-BE49-F238E27FC236}">
                    <a16:creationId xmlns:a16="http://schemas.microsoft.com/office/drawing/2014/main" id="{287D6116-79B2-4885-A9E5-E835E3AD831D}"/>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0234" name="Oval 411">
                <a:extLst>
                  <a:ext uri="{FF2B5EF4-FFF2-40B4-BE49-F238E27FC236}">
                    <a16:creationId xmlns:a16="http://schemas.microsoft.com/office/drawing/2014/main" id="{32938186-DB5E-425A-96CD-16FB17B805E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0235" name="Group 1202">
                <a:extLst>
                  <a:ext uri="{FF2B5EF4-FFF2-40B4-BE49-F238E27FC236}">
                    <a16:creationId xmlns:a16="http://schemas.microsoft.com/office/drawing/2014/main" id="{2BCB07F1-0D5B-40FA-BBA7-6015E8C82FCA}"/>
                  </a:ext>
                </a:extLst>
              </p:cNvPr>
              <p:cNvGrpSpPr>
                <a:grpSpLocks/>
              </p:cNvGrpSpPr>
              <p:nvPr/>
            </p:nvGrpSpPr>
            <p:grpSpPr bwMode="auto">
              <a:xfrm>
                <a:off x="4383" y="1488"/>
                <a:ext cx="138" cy="33"/>
                <a:chOff x="2468" y="1332"/>
                <a:chExt cx="310" cy="60"/>
              </a:xfrm>
            </p:grpSpPr>
            <p:sp>
              <p:nvSpPr>
                <p:cNvPr id="40238" name="Freeform 1203">
                  <a:extLst>
                    <a:ext uri="{FF2B5EF4-FFF2-40B4-BE49-F238E27FC236}">
                      <a16:creationId xmlns:a16="http://schemas.microsoft.com/office/drawing/2014/main" id="{45D69FCA-A7EE-4606-989E-7243C84C154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0239" name="Freeform 1204">
                  <a:extLst>
                    <a:ext uri="{FF2B5EF4-FFF2-40B4-BE49-F238E27FC236}">
                      <a16:creationId xmlns:a16="http://schemas.microsoft.com/office/drawing/2014/main" id="{E7831BDA-1D0C-45F6-9B2E-B6D6D276623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0236" name="Line 1205">
                <a:extLst>
                  <a:ext uri="{FF2B5EF4-FFF2-40B4-BE49-F238E27FC236}">
                    <a16:creationId xmlns:a16="http://schemas.microsoft.com/office/drawing/2014/main" id="{7F64D170-84B1-40AC-8EA8-9583518CBF1E}"/>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37" name="Line 1206">
                <a:extLst>
                  <a:ext uri="{FF2B5EF4-FFF2-40B4-BE49-F238E27FC236}">
                    <a16:creationId xmlns:a16="http://schemas.microsoft.com/office/drawing/2014/main" id="{1776AFD4-6A72-4442-B159-57BD5B778B84}"/>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020" name="Group 1207">
              <a:extLst>
                <a:ext uri="{FF2B5EF4-FFF2-40B4-BE49-F238E27FC236}">
                  <a16:creationId xmlns:a16="http://schemas.microsoft.com/office/drawing/2014/main" id="{0936AFB1-4631-4E95-9DA1-62C7A891C6D4}"/>
                </a:ext>
              </a:extLst>
            </p:cNvPr>
            <p:cNvGrpSpPr>
              <a:grpSpLocks/>
            </p:cNvGrpSpPr>
            <p:nvPr/>
          </p:nvGrpSpPr>
          <p:grpSpPr bwMode="auto">
            <a:xfrm>
              <a:off x="4511" y="3153"/>
              <a:ext cx="281" cy="266"/>
              <a:chOff x="5072" y="3611"/>
              <a:chExt cx="459" cy="380"/>
            </a:xfrm>
          </p:grpSpPr>
          <p:grpSp>
            <p:nvGrpSpPr>
              <p:cNvPr id="40218" name="Group 1208">
                <a:extLst>
                  <a:ext uri="{FF2B5EF4-FFF2-40B4-BE49-F238E27FC236}">
                    <a16:creationId xmlns:a16="http://schemas.microsoft.com/office/drawing/2014/main" id="{70E67D50-C795-49EE-9AF7-6EAEC3120CF8}"/>
                  </a:ext>
                </a:extLst>
              </p:cNvPr>
              <p:cNvGrpSpPr>
                <a:grpSpLocks/>
              </p:cNvGrpSpPr>
              <p:nvPr/>
            </p:nvGrpSpPr>
            <p:grpSpPr bwMode="auto">
              <a:xfrm>
                <a:off x="5144" y="3611"/>
                <a:ext cx="387" cy="99"/>
                <a:chOff x="5030" y="2639"/>
                <a:chExt cx="387" cy="99"/>
              </a:xfrm>
            </p:grpSpPr>
            <p:sp>
              <p:nvSpPr>
                <p:cNvPr id="40220" name="Freeform 1209">
                  <a:extLst>
                    <a:ext uri="{FF2B5EF4-FFF2-40B4-BE49-F238E27FC236}">
                      <a16:creationId xmlns:a16="http://schemas.microsoft.com/office/drawing/2014/main" id="{CA80AAC0-8502-4F75-92B4-DCC8DCFF6A49}"/>
                    </a:ext>
                  </a:extLst>
                </p:cNvPr>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21" name="Freeform 1210">
                  <a:extLst>
                    <a:ext uri="{FF2B5EF4-FFF2-40B4-BE49-F238E27FC236}">
                      <a16:creationId xmlns:a16="http://schemas.microsoft.com/office/drawing/2014/main" id="{21FF69B2-2D3E-433C-848B-EDD0DC56C036}"/>
                    </a:ext>
                  </a:extLst>
                </p:cNvPr>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22" name="Freeform 1211">
                  <a:extLst>
                    <a:ext uri="{FF2B5EF4-FFF2-40B4-BE49-F238E27FC236}">
                      <a16:creationId xmlns:a16="http://schemas.microsoft.com/office/drawing/2014/main" id="{A4FB4981-4427-452F-8DCF-20EA5D6313F7}"/>
                    </a:ext>
                  </a:extLst>
                </p:cNvPr>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23" name="Freeform 1212">
                  <a:extLst>
                    <a:ext uri="{FF2B5EF4-FFF2-40B4-BE49-F238E27FC236}">
                      <a16:creationId xmlns:a16="http://schemas.microsoft.com/office/drawing/2014/main" id="{A8B305EF-BE96-42FA-9CAC-81E8428A8912}"/>
                    </a:ext>
                  </a:extLst>
                </p:cNvPr>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24" name="Freeform 1213">
                  <a:extLst>
                    <a:ext uri="{FF2B5EF4-FFF2-40B4-BE49-F238E27FC236}">
                      <a16:creationId xmlns:a16="http://schemas.microsoft.com/office/drawing/2014/main" id="{875F2E16-838F-48D8-A0E5-D5C5B8A39BB2}"/>
                    </a:ext>
                  </a:extLst>
                </p:cNvPr>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25" name="Freeform 1214">
                  <a:extLst>
                    <a:ext uri="{FF2B5EF4-FFF2-40B4-BE49-F238E27FC236}">
                      <a16:creationId xmlns:a16="http://schemas.microsoft.com/office/drawing/2014/main" id="{428B890D-C81D-440B-8E49-71CE22A8B258}"/>
                    </a:ext>
                  </a:extLst>
                </p:cNvPr>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26" name="Freeform 1215">
                  <a:extLst>
                    <a:ext uri="{FF2B5EF4-FFF2-40B4-BE49-F238E27FC236}">
                      <a16:creationId xmlns:a16="http://schemas.microsoft.com/office/drawing/2014/main" id="{F4467BF8-6CBB-4466-90C1-204661EB0602}"/>
                    </a:ext>
                  </a:extLst>
                </p:cNvPr>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p>
              </p:txBody>
            </p:sp>
            <p:sp>
              <p:nvSpPr>
                <p:cNvPr id="40227" name="Freeform 1216">
                  <a:extLst>
                    <a:ext uri="{FF2B5EF4-FFF2-40B4-BE49-F238E27FC236}">
                      <a16:creationId xmlns:a16="http://schemas.microsoft.com/office/drawing/2014/main" id="{0F97A6EC-E0E9-442A-B61D-90676B40E9EE}"/>
                    </a:ext>
                  </a:extLst>
                </p:cNvPr>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p>
              </p:txBody>
            </p:sp>
            <p:sp>
              <p:nvSpPr>
                <p:cNvPr id="40228" name="Freeform 1217">
                  <a:extLst>
                    <a:ext uri="{FF2B5EF4-FFF2-40B4-BE49-F238E27FC236}">
                      <a16:creationId xmlns:a16="http://schemas.microsoft.com/office/drawing/2014/main" id="{99C96BA8-3767-452B-9035-C97191119AD8}"/>
                    </a:ext>
                  </a:extLst>
                </p:cNvPr>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p>
              </p:txBody>
            </p:sp>
            <p:sp>
              <p:nvSpPr>
                <p:cNvPr id="40229" name="Freeform 1218">
                  <a:extLst>
                    <a:ext uri="{FF2B5EF4-FFF2-40B4-BE49-F238E27FC236}">
                      <a16:creationId xmlns:a16="http://schemas.microsoft.com/office/drawing/2014/main" id="{797C7FFB-E5CD-4D90-8CDD-81AE0B718A58}"/>
                    </a:ext>
                  </a:extLst>
                </p:cNvPr>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p>
              </p:txBody>
            </p:sp>
            <p:sp>
              <p:nvSpPr>
                <p:cNvPr id="40230" name="Freeform 1219">
                  <a:extLst>
                    <a:ext uri="{FF2B5EF4-FFF2-40B4-BE49-F238E27FC236}">
                      <a16:creationId xmlns:a16="http://schemas.microsoft.com/office/drawing/2014/main" id="{8A3B9ABB-A9EF-4C5F-8E9F-4B8BFF7AD57C}"/>
                    </a:ext>
                  </a:extLst>
                </p:cNvPr>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p>
              </p:txBody>
            </p:sp>
            <p:sp>
              <p:nvSpPr>
                <p:cNvPr id="40231" name="Freeform 1220">
                  <a:extLst>
                    <a:ext uri="{FF2B5EF4-FFF2-40B4-BE49-F238E27FC236}">
                      <a16:creationId xmlns:a16="http://schemas.microsoft.com/office/drawing/2014/main" id="{9B47EC72-6F82-4557-BADB-993ADAA65204}"/>
                    </a:ext>
                  </a:extLst>
                </p:cNvPr>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p>
              </p:txBody>
            </p:sp>
          </p:grpSp>
          <p:pic>
            <p:nvPicPr>
              <p:cNvPr id="40219" name="Picture 1221" descr="access_point_stylized_gray_small">
                <a:extLst>
                  <a:ext uri="{FF2B5EF4-FFF2-40B4-BE49-F238E27FC236}">
                    <a16:creationId xmlns:a16="http://schemas.microsoft.com/office/drawing/2014/main" id="{F75B735D-38E0-4D7A-BEBC-C61C205DF6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21" name="Group 1222">
              <a:extLst>
                <a:ext uri="{FF2B5EF4-FFF2-40B4-BE49-F238E27FC236}">
                  <a16:creationId xmlns:a16="http://schemas.microsoft.com/office/drawing/2014/main" id="{912F2905-32D3-4273-A040-929068DD4DBF}"/>
                </a:ext>
              </a:extLst>
            </p:cNvPr>
            <p:cNvGrpSpPr>
              <a:grpSpLocks/>
            </p:cNvGrpSpPr>
            <p:nvPr/>
          </p:nvGrpSpPr>
          <p:grpSpPr bwMode="auto">
            <a:xfrm>
              <a:off x="3552" y="2211"/>
              <a:ext cx="251" cy="226"/>
              <a:chOff x="5072" y="3611"/>
              <a:chExt cx="459" cy="380"/>
            </a:xfrm>
          </p:grpSpPr>
          <p:grpSp>
            <p:nvGrpSpPr>
              <p:cNvPr id="40204" name="Group 1223">
                <a:extLst>
                  <a:ext uri="{FF2B5EF4-FFF2-40B4-BE49-F238E27FC236}">
                    <a16:creationId xmlns:a16="http://schemas.microsoft.com/office/drawing/2014/main" id="{E9DC23B4-FA09-411E-B863-655D8967B4ED}"/>
                  </a:ext>
                </a:extLst>
              </p:cNvPr>
              <p:cNvGrpSpPr>
                <a:grpSpLocks/>
              </p:cNvGrpSpPr>
              <p:nvPr/>
            </p:nvGrpSpPr>
            <p:grpSpPr bwMode="auto">
              <a:xfrm>
                <a:off x="5144" y="3611"/>
                <a:ext cx="387" cy="99"/>
                <a:chOff x="5030" y="2639"/>
                <a:chExt cx="387" cy="99"/>
              </a:xfrm>
            </p:grpSpPr>
            <p:sp>
              <p:nvSpPr>
                <p:cNvPr id="40206" name="Freeform 1224">
                  <a:extLst>
                    <a:ext uri="{FF2B5EF4-FFF2-40B4-BE49-F238E27FC236}">
                      <a16:creationId xmlns:a16="http://schemas.microsoft.com/office/drawing/2014/main" id="{7B3928EE-E077-4A10-B1F2-5A467BB0876A}"/>
                    </a:ext>
                  </a:extLst>
                </p:cNvPr>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07" name="Freeform 1225">
                  <a:extLst>
                    <a:ext uri="{FF2B5EF4-FFF2-40B4-BE49-F238E27FC236}">
                      <a16:creationId xmlns:a16="http://schemas.microsoft.com/office/drawing/2014/main" id="{71ED6109-B164-4BC6-BC03-38CB60733C29}"/>
                    </a:ext>
                  </a:extLst>
                </p:cNvPr>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08" name="Freeform 1226">
                  <a:extLst>
                    <a:ext uri="{FF2B5EF4-FFF2-40B4-BE49-F238E27FC236}">
                      <a16:creationId xmlns:a16="http://schemas.microsoft.com/office/drawing/2014/main" id="{5B1771A9-27C8-45CE-8D73-357C7E27B065}"/>
                    </a:ext>
                  </a:extLst>
                </p:cNvPr>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09" name="Freeform 1227">
                  <a:extLst>
                    <a:ext uri="{FF2B5EF4-FFF2-40B4-BE49-F238E27FC236}">
                      <a16:creationId xmlns:a16="http://schemas.microsoft.com/office/drawing/2014/main" id="{ED7AEE8A-0FAC-43FF-BC32-17FD2E9276F1}"/>
                    </a:ext>
                  </a:extLst>
                </p:cNvPr>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10" name="Freeform 1228">
                  <a:extLst>
                    <a:ext uri="{FF2B5EF4-FFF2-40B4-BE49-F238E27FC236}">
                      <a16:creationId xmlns:a16="http://schemas.microsoft.com/office/drawing/2014/main" id="{11FD2678-1AC2-411B-96C6-10F63296A5E9}"/>
                    </a:ext>
                  </a:extLst>
                </p:cNvPr>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11" name="Freeform 1229">
                  <a:extLst>
                    <a:ext uri="{FF2B5EF4-FFF2-40B4-BE49-F238E27FC236}">
                      <a16:creationId xmlns:a16="http://schemas.microsoft.com/office/drawing/2014/main" id="{94966559-616F-4177-A4B6-DA6A71A04960}"/>
                    </a:ext>
                  </a:extLst>
                </p:cNvPr>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12" name="Freeform 1230">
                  <a:extLst>
                    <a:ext uri="{FF2B5EF4-FFF2-40B4-BE49-F238E27FC236}">
                      <a16:creationId xmlns:a16="http://schemas.microsoft.com/office/drawing/2014/main" id="{22AFDA6F-53E3-4BDF-A9EC-BF9C16A76535}"/>
                    </a:ext>
                  </a:extLst>
                </p:cNvPr>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p>
              </p:txBody>
            </p:sp>
            <p:sp>
              <p:nvSpPr>
                <p:cNvPr id="40213" name="Freeform 1231">
                  <a:extLst>
                    <a:ext uri="{FF2B5EF4-FFF2-40B4-BE49-F238E27FC236}">
                      <a16:creationId xmlns:a16="http://schemas.microsoft.com/office/drawing/2014/main" id="{2298BDD4-4F55-48C5-96FE-A3B56C4FF378}"/>
                    </a:ext>
                  </a:extLst>
                </p:cNvPr>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p>
              </p:txBody>
            </p:sp>
            <p:sp>
              <p:nvSpPr>
                <p:cNvPr id="40214" name="Freeform 1232">
                  <a:extLst>
                    <a:ext uri="{FF2B5EF4-FFF2-40B4-BE49-F238E27FC236}">
                      <a16:creationId xmlns:a16="http://schemas.microsoft.com/office/drawing/2014/main" id="{06F9B829-C026-4E00-958B-9FA60F003D8E}"/>
                    </a:ext>
                  </a:extLst>
                </p:cNvPr>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p>
              </p:txBody>
            </p:sp>
            <p:sp>
              <p:nvSpPr>
                <p:cNvPr id="40215" name="Freeform 1233">
                  <a:extLst>
                    <a:ext uri="{FF2B5EF4-FFF2-40B4-BE49-F238E27FC236}">
                      <a16:creationId xmlns:a16="http://schemas.microsoft.com/office/drawing/2014/main" id="{B6C7A497-DC53-4235-85F6-AF0F8B06C5AC}"/>
                    </a:ext>
                  </a:extLst>
                </p:cNvPr>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p>
              </p:txBody>
            </p:sp>
            <p:sp>
              <p:nvSpPr>
                <p:cNvPr id="40216" name="Freeform 1234">
                  <a:extLst>
                    <a:ext uri="{FF2B5EF4-FFF2-40B4-BE49-F238E27FC236}">
                      <a16:creationId xmlns:a16="http://schemas.microsoft.com/office/drawing/2014/main" id="{B871E976-C81B-4FE4-AF5F-91B17C44FFC3}"/>
                    </a:ext>
                  </a:extLst>
                </p:cNvPr>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p>
              </p:txBody>
            </p:sp>
            <p:sp>
              <p:nvSpPr>
                <p:cNvPr id="40217" name="Freeform 1235">
                  <a:extLst>
                    <a:ext uri="{FF2B5EF4-FFF2-40B4-BE49-F238E27FC236}">
                      <a16:creationId xmlns:a16="http://schemas.microsoft.com/office/drawing/2014/main" id="{C330EDFA-3816-4EFE-BBCD-A46723F60171}"/>
                    </a:ext>
                  </a:extLst>
                </p:cNvPr>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p>
              </p:txBody>
            </p:sp>
          </p:grpSp>
          <p:pic>
            <p:nvPicPr>
              <p:cNvPr id="40205" name="Picture 1236" descr="access_point_stylized_gray_small">
                <a:extLst>
                  <a:ext uri="{FF2B5EF4-FFF2-40B4-BE49-F238E27FC236}">
                    <a16:creationId xmlns:a16="http://schemas.microsoft.com/office/drawing/2014/main" id="{C1EF89E6-BCB4-4898-9C2B-52294F6187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022" name="Line 1237">
              <a:extLst>
                <a:ext uri="{FF2B5EF4-FFF2-40B4-BE49-F238E27FC236}">
                  <a16:creationId xmlns:a16="http://schemas.microsoft.com/office/drawing/2014/main" id="{CC3FA983-CA51-4F3F-B1BF-D729FC6B6C37}"/>
                </a:ext>
              </a:extLst>
            </p:cNvPr>
            <p:cNvSpPr>
              <a:spLocks noChangeShapeType="1"/>
            </p:cNvSpPr>
            <p:nvPr/>
          </p:nvSpPr>
          <p:spPr bwMode="auto">
            <a:xfrm rot="5400000" flipV="1">
              <a:off x="5034" y="3427"/>
              <a:ext cx="2" cy="54"/>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0023" name="Group 1238">
              <a:extLst>
                <a:ext uri="{FF2B5EF4-FFF2-40B4-BE49-F238E27FC236}">
                  <a16:creationId xmlns:a16="http://schemas.microsoft.com/office/drawing/2014/main" id="{F05BB65D-1A31-4AD8-A43E-7AAF712965F5}"/>
                </a:ext>
              </a:extLst>
            </p:cNvPr>
            <p:cNvGrpSpPr>
              <a:grpSpLocks/>
            </p:cNvGrpSpPr>
            <p:nvPr/>
          </p:nvGrpSpPr>
          <p:grpSpPr bwMode="auto">
            <a:xfrm flipH="1">
              <a:off x="3638" y="2856"/>
              <a:ext cx="261" cy="235"/>
              <a:chOff x="2839" y="3501"/>
              <a:chExt cx="755" cy="803"/>
            </a:xfrm>
          </p:grpSpPr>
          <p:pic>
            <p:nvPicPr>
              <p:cNvPr id="40202" name="Picture 1239" descr="desktop_computer_stylized_medium">
                <a:extLst>
                  <a:ext uri="{FF2B5EF4-FFF2-40B4-BE49-F238E27FC236}">
                    <a16:creationId xmlns:a16="http://schemas.microsoft.com/office/drawing/2014/main" id="{A452A887-9481-45F6-B26E-E5625F4DE7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03" name="Freeform 1240">
                <a:extLst>
                  <a:ext uri="{FF2B5EF4-FFF2-40B4-BE49-F238E27FC236}">
                    <a16:creationId xmlns:a16="http://schemas.microsoft.com/office/drawing/2014/main" id="{3782C3B5-CF23-4127-A722-358C3A93573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0024" name="Group 1241">
              <a:extLst>
                <a:ext uri="{FF2B5EF4-FFF2-40B4-BE49-F238E27FC236}">
                  <a16:creationId xmlns:a16="http://schemas.microsoft.com/office/drawing/2014/main" id="{0FB1DD73-7239-4ADB-A3A7-308F855D41D0}"/>
                </a:ext>
              </a:extLst>
            </p:cNvPr>
            <p:cNvGrpSpPr>
              <a:grpSpLocks/>
            </p:cNvGrpSpPr>
            <p:nvPr/>
          </p:nvGrpSpPr>
          <p:grpSpPr bwMode="auto">
            <a:xfrm flipH="1">
              <a:off x="3438" y="3121"/>
              <a:ext cx="304" cy="256"/>
              <a:chOff x="2839" y="3501"/>
              <a:chExt cx="755" cy="803"/>
            </a:xfrm>
          </p:grpSpPr>
          <p:pic>
            <p:nvPicPr>
              <p:cNvPr id="40200" name="Picture 1242" descr="desktop_computer_stylized_medium">
                <a:extLst>
                  <a:ext uri="{FF2B5EF4-FFF2-40B4-BE49-F238E27FC236}">
                    <a16:creationId xmlns:a16="http://schemas.microsoft.com/office/drawing/2014/main" id="{DEAA91BE-F1DA-4A1D-8F89-74DFE83751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01" name="Freeform 1243">
                <a:extLst>
                  <a:ext uri="{FF2B5EF4-FFF2-40B4-BE49-F238E27FC236}">
                    <a16:creationId xmlns:a16="http://schemas.microsoft.com/office/drawing/2014/main" id="{74D563CB-6CA4-40F3-A031-06C58136171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0025" name="Group 1244">
              <a:extLst>
                <a:ext uri="{FF2B5EF4-FFF2-40B4-BE49-F238E27FC236}">
                  <a16:creationId xmlns:a16="http://schemas.microsoft.com/office/drawing/2014/main" id="{896C329D-4D94-4740-9A53-1161EC4DD75C}"/>
                </a:ext>
              </a:extLst>
            </p:cNvPr>
            <p:cNvGrpSpPr>
              <a:grpSpLocks/>
            </p:cNvGrpSpPr>
            <p:nvPr/>
          </p:nvGrpSpPr>
          <p:grpSpPr bwMode="auto">
            <a:xfrm flipH="1">
              <a:off x="3739" y="3311"/>
              <a:ext cx="269" cy="220"/>
              <a:chOff x="2839" y="3501"/>
              <a:chExt cx="755" cy="803"/>
            </a:xfrm>
          </p:grpSpPr>
          <p:pic>
            <p:nvPicPr>
              <p:cNvPr id="40198" name="Picture 1245" descr="desktop_computer_stylized_medium">
                <a:extLst>
                  <a:ext uri="{FF2B5EF4-FFF2-40B4-BE49-F238E27FC236}">
                    <a16:creationId xmlns:a16="http://schemas.microsoft.com/office/drawing/2014/main" id="{D0FF0BB9-114E-4376-A741-CE3BB1C7DA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199" name="Freeform 1246">
                <a:extLst>
                  <a:ext uri="{FF2B5EF4-FFF2-40B4-BE49-F238E27FC236}">
                    <a16:creationId xmlns:a16="http://schemas.microsoft.com/office/drawing/2014/main" id="{0697EF04-7F51-48CC-9FD0-94FC491BC09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0026" name="Group 1247">
              <a:extLst>
                <a:ext uri="{FF2B5EF4-FFF2-40B4-BE49-F238E27FC236}">
                  <a16:creationId xmlns:a16="http://schemas.microsoft.com/office/drawing/2014/main" id="{A51D5D9E-7FA7-45BB-BD1F-F29EB08417E6}"/>
                </a:ext>
              </a:extLst>
            </p:cNvPr>
            <p:cNvGrpSpPr>
              <a:grpSpLocks/>
            </p:cNvGrpSpPr>
            <p:nvPr/>
          </p:nvGrpSpPr>
          <p:grpSpPr bwMode="auto">
            <a:xfrm>
              <a:off x="4126" y="3300"/>
              <a:ext cx="269" cy="221"/>
              <a:chOff x="2839" y="3501"/>
              <a:chExt cx="755" cy="803"/>
            </a:xfrm>
          </p:grpSpPr>
          <p:pic>
            <p:nvPicPr>
              <p:cNvPr id="40196" name="Picture 1248" descr="desktop_computer_stylized_medium">
                <a:extLst>
                  <a:ext uri="{FF2B5EF4-FFF2-40B4-BE49-F238E27FC236}">
                    <a16:creationId xmlns:a16="http://schemas.microsoft.com/office/drawing/2014/main" id="{4A067AF2-DE82-4355-9F2E-03E3F60979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197" name="Freeform 1249">
                <a:extLst>
                  <a:ext uri="{FF2B5EF4-FFF2-40B4-BE49-F238E27FC236}">
                    <a16:creationId xmlns:a16="http://schemas.microsoft.com/office/drawing/2014/main" id="{16C9C107-B7CD-4996-901C-36CC9825348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40027" name="Picture 1250" descr="car_icon_small">
              <a:extLst>
                <a:ext uri="{FF2B5EF4-FFF2-40B4-BE49-F238E27FC236}">
                  <a16:creationId xmlns:a16="http://schemas.microsoft.com/office/drawing/2014/main" id="{7AFFF895-699F-490B-A532-27116021C8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95" y="1084"/>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028" name="Group 1251">
              <a:extLst>
                <a:ext uri="{FF2B5EF4-FFF2-40B4-BE49-F238E27FC236}">
                  <a16:creationId xmlns:a16="http://schemas.microsoft.com/office/drawing/2014/main" id="{745EEBAB-3291-4000-BACF-D11A97A15F69}"/>
                </a:ext>
              </a:extLst>
            </p:cNvPr>
            <p:cNvGrpSpPr>
              <a:grpSpLocks/>
            </p:cNvGrpSpPr>
            <p:nvPr/>
          </p:nvGrpSpPr>
          <p:grpSpPr bwMode="auto">
            <a:xfrm>
              <a:off x="3536" y="974"/>
              <a:ext cx="262" cy="243"/>
              <a:chOff x="2751" y="1851"/>
              <a:chExt cx="462" cy="478"/>
            </a:xfrm>
          </p:grpSpPr>
          <p:pic>
            <p:nvPicPr>
              <p:cNvPr id="40194" name="Picture 1252" descr="iphone_stylized_small">
                <a:extLst>
                  <a:ext uri="{FF2B5EF4-FFF2-40B4-BE49-F238E27FC236}">
                    <a16:creationId xmlns:a16="http://schemas.microsoft.com/office/drawing/2014/main" id="{D840907E-D165-4D69-B9FB-D1ECC2E9D57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195" name="Picture 1253" descr="antenna_radiation_stylized">
                <a:extLst>
                  <a:ext uri="{FF2B5EF4-FFF2-40B4-BE49-F238E27FC236}">
                    <a16:creationId xmlns:a16="http://schemas.microsoft.com/office/drawing/2014/main" id="{C7EAB47D-6CBB-45FA-A66A-EE66A988362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29" name="Group 1254">
              <a:extLst>
                <a:ext uri="{FF2B5EF4-FFF2-40B4-BE49-F238E27FC236}">
                  <a16:creationId xmlns:a16="http://schemas.microsoft.com/office/drawing/2014/main" id="{F2D6F3FF-C20C-4592-AB33-6C1E7A0E642B}"/>
                </a:ext>
              </a:extLst>
            </p:cNvPr>
            <p:cNvGrpSpPr>
              <a:grpSpLocks/>
            </p:cNvGrpSpPr>
            <p:nvPr/>
          </p:nvGrpSpPr>
          <p:grpSpPr bwMode="auto">
            <a:xfrm>
              <a:off x="5191" y="3151"/>
              <a:ext cx="143" cy="303"/>
              <a:chOff x="4140" y="429"/>
              <a:chExt cx="1425" cy="2396"/>
            </a:xfrm>
          </p:grpSpPr>
          <p:sp>
            <p:nvSpPr>
              <p:cNvPr id="40162" name="Freeform 1255">
                <a:extLst>
                  <a:ext uri="{FF2B5EF4-FFF2-40B4-BE49-F238E27FC236}">
                    <a16:creationId xmlns:a16="http://schemas.microsoft.com/office/drawing/2014/main" id="{9F0B8EB7-4099-44E6-A522-B5F1ECAD9149}"/>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63" name="Rectangle 1256">
                <a:extLst>
                  <a:ext uri="{FF2B5EF4-FFF2-40B4-BE49-F238E27FC236}">
                    <a16:creationId xmlns:a16="http://schemas.microsoft.com/office/drawing/2014/main" id="{102F66EB-DC78-430B-B5CF-40B211833088}"/>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64" name="Freeform 1257">
                <a:extLst>
                  <a:ext uri="{FF2B5EF4-FFF2-40B4-BE49-F238E27FC236}">
                    <a16:creationId xmlns:a16="http://schemas.microsoft.com/office/drawing/2014/main" id="{A0459F24-81D3-4CE9-8B6C-79B51847BEA3}"/>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65" name="Freeform 1258">
                <a:extLst>
                  <a:ext uri="{FF2B5EF4-FFF2-40B4-BE49-F238E27FC236}">
                    <a16:creationId xmlns:a16="http://schemas.microsoft.com/office/drawing/2014/main" id="{2B851B38-7D5E-42C3-AF0D-3C38BDEAD823}"/>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66" name="Rectangle 1259">
                <a:extLst>
                  <a:ext uri="{FF2B5EF4-FFF2-40B4-BE49-F238E27FC236}">
                    <a16:creationId xmlns:a16="http://schemas.microsoft.com/office/drawing/2014/main" id="{71606650-FBC8-459C-B089-40DC6B67FB67}"/>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40167" name="Group 1260">
                <a:extLst>
                  <a:ext uri="{FF2B5EF4-FFF2-40B4-BE49-F238E27FC236}">
                    <a16:creationId xmlns:a16="http://schemas.microsoft.com/office/drawing/2014/main" id="{F0B52CF2-209B-47DA-8F86-14699DB092BC}"/>
                  </a:ext>
                </a:extLst>
              </p:cNvPr>
              <p:cNvGrpSpPr>
                <a:grpSpLocks/>
              </p:cNvGrpSpPr>
              <p:nvPr/>
            </p:nvGrpSpPr>
            <p:grpSpPr bwMode="auto">
              <a:xfrm>
                <a:off x="4749" y="668"/>
                <a:ext cx="581" cy="145"/>
                <a:chOff x="614" y="2568"/>
                <a:chExt cx="725" cy="139"/>
              </a:xfrm>
            </p:grpSpPr>
            <p:sp>
              <p:nvSpPr>
                <p:cNvPr id="40192" name="AutoShape 1261">
                  <a:extLst>
                    <a:ext uri="{FF2B5EF4-FFF2-40B4-BE49-F238E27FC236}">
                      <a16:creationId xmlns:a16="http://schemas.microsoft.com/office/drawing/2014/main" id="{2669AADB-AA0A-44ED-837A-274F124CECBC}"/>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93" name="AutoShape 1262">
                  <a:extLst>
                    <a:ext uri="{FF2B5EF4-FFF2-40B4-BE49-F238E27FC236}">
                      <a16:creationId xmlns:a16="http://schemas.microsoft.com/office/drawing/2014/main" id="{CF710DE2-A0AB-421D-AD9D-6A95A660392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0168" name="Rectangle 1263">
                <a:extLst>
                  <a:ext uri="{FF2B5EF4-FFF2-40B4-BE49-F238E27FC236}">
                    <a16:creationId xmlns:a16="http://schemas.microsoft.com/office/drawing/2014/main" id="{6FE07241-3E63-4640-A6FF-74B4FBC6792E}"/>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40169" name="Group 1264">
                <a:extLst>
                  <a:ext uri="{FF2B5EF4-FFF2-40B4-BE49-F238E27FC236}">
                    <a16:creationId xmlns:a16="http://schemas.microsoft.com/office/drawing/2014/main" id="{5C6DB5CC-0712-475E-8456-1603E7E7BBC4}"/>
                  </a:ext>
                </a:extLst>
              </p:cNvPr>
              <p:cNvGrpSpPr>
                <a:grpSpLocks/>
              </p:cNvGrpSpPr>
              <p:nvPr/>
            </p:nvGrpSpPr>
            <p:grpSpPr bwMode="auto">
              <a:xfrm>
                <a:off x="4747" y="994"/>
                <a:ext cx="581" cy="134"/>
                <a:chOff x="614" y="2568"/>
                <a:chExt cx="725" cy="139"/>
              </a:xfrm>
            </p:grpSpPr>
            <p:sp>
              <p:nvSpPr>
                <p:cNvPr id="40190" name="AutoShape 1265">
                  <a:extLst>
                    <a:ext uri="{FF2B5EF4-FFF2-40B4-BE49-F238E27FC236}">
                      <a16:creationId xmlns:a16="http://schemas.microsoft.com/office/drawing/2014/main" id="{8FE79E32-8615-469B-9B53-8469432EAE9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91" name="AutoShape 1266">
                  <a:extLst>
                    <a:ext uri="{FF2B5EF4-FFF2-40B4-BE49-F238E27FC236}">
                      <a16:creationId xmlns:a16="http://schemas.microsoft.com/office/drawing/2014/main" id="{AD342485-456C-4F45-B666-A7243A2E680F}"/>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0170" name="Rectangle 1267">
                <a:extLst>
                  <a:ext uri="{FF2B5EF4-FFF2-40B4-BE49-F238E27FC236}">
                    <a16:creationId xmlns:a16="http://schemas.microsoft.com/office/drawing/2014/main" id="{4770A9FA-04F0-4CBB-BE2D-23BF9B686A37}"/>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71" name="Rectangle 1268">
                <a:extLst>
                  <a:ext uri="{FF2B5EF4-FFF2-40B4-BE49-F238E27FC236}">
                    <a16:creationId xmlns:a16="http://schemas.microsoft.com/office/drawing/2014/main" id="{DA97190F-35FA-4E3A-AD7E-302BADE1C4BA}"/>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40172" name="Group 1269">
                <a:extLst>
                  <a:ext uri="{FF2B5EF4-FFF2-40B4-BE49-F238E27FC236}">
                    <a16:creationId xmlns:a16="http://schemas.microsoft.com/office/drawing/2014/main" id="{4B2A1073-6F9F-4D3D-9666-2E113D51CB5A}"/>
                  </a:ext>
                </a:extLst>
              </p:cNvPr>
              <p:cNvGrpSpPr>
                <a:grpSpLocks/>
              </p:cNvGrpSpPr>
              <p:nvPr/>
            </p:nvGrpSpPr>
            <p:grpSpPr bwMode="auto">
              <a:xfrm>
                <a:off x="4735" y="1627"/>
                <a:ext cx="582" cy="151"/>
                <a:chOff x="614" y="2568"/>
                <a:chExt cx="725" cy="139"/>
              </a:xfrm>
            </p:grpSpPr>
            <p:sp>
              <p:nvSpPr>
                <p:cNvPr id="40188" name="AutoShape 1270">
                  <a:extLst>
                    <a:ext uri="{FF2B5EF4-FFF2-40B4-BE49-F238E27FC236}">
                      <a16:creationId xmlns:a16="http://schemas.microsoft.com/office/drawing/2014/main" id="{55E100AC-66EE-41FD-8900-75148E88901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89" name="AutoShape 1271">
                  <a:extLst>
                    <a:ext uri="{FF2B5EF4-FFF2-40B4-BE49-F238E27FC236}">
                      <a16:creationId xmlns:a16="http://schemas.microsoft.com/office/drawing/2014/main" id="{753E121B-58C0-4B01-BCD7-BFAD7D148CF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0173" name="Freeform 1272">
                <a:extLst>
                  <a:ext uri="{FF2B5EF4-FFF2-40B4-BE49-F238E27FC236}">
                    <a16:creationId xmlns:a16="http://schemas.microsoft.com/office/drawing/2014/main" id="{5050972E-432F-4CF8-A22C-20A303413AD0}"/>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0174" name="Group 1273">
                <a:extLst>
                  <a:ext uri="{FF2B5EF4-FFF2-40B4-BE49-F238E27FC236}">
                    <a16:creationId xmlns:a16="http://schemas.microsoft.com/office/drawing/2014/main" id="{E299629C-440C-4B8D-8A35-B4BC4F8B0FB8}"/>
                  </a:ext>
                </a:extLst>
              </p:cNvPr>
              <p:cNvGrpSpPr>
                <a:grpSpLocks/>
              </p:cNvGrpSpPr>
              <p:nvPr/>
            </p:nvGrpSpPr>
            <p:grpSpPr bwMode="auto">
              <a:xfrm>
                <a:off x="4739" y="1327"/>
                <a:ext cx="582" cy="139"/>
                <a:chOff x="614" y="2568"/>
                <a:chExt cx="725" cy="139"/>
              </a:xfrm>
            </p:grpSpPr>
            <p:sp>
              <p:nvSpPr>
                <p:cNvPr id="40186" name="AutoShape 1274">
                  <a:extLst>
                    <a:ext uri="{FF2B5EF4-FFF2-40B4-BE49-F238E27FC236}">
                      <a16:creationId xmlns:a16="http://schemas.microsoft.com/office/drawing/2014/main" id="{17D5DE79-BAE6-422A-98A9-0C59D875082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87" name="AutoShape 1275">
                  <a:extLst>
                    <a:ext uri="{FF2B5EF4-FFF2-40B4-BE49-F238E27FC236}">
                      <a16:creationId xmlns:a16="http://schemas.microsoft.com/office/drawing/2014/main" id="{73D39CEA-AD95-4081-AB6A-BAF21BAE8F95}"/>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0175" name="Rectangle 1276">
                <a:extLst>
                  <a:ext uri="{FF2B5EF4-FFF2-40B4-BE49-F238E27FC236}">
                    <a16:creationId xmlns:a16="http://schemas.microsoft.com/office/drawing/2014/main" id="{6CD06D7F-EEA6-436D-95F0-5D5E1D6C2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76" name="Freeform 1277">
                <a:extLst>
                  <a:ext uri="{FF2B5EF4-FFF2-40B4-BE49-F238E27FC236}">
                    <a16:creationId xmlns:a16="http://schemas.microsoft.com/office/drawing/2014/main" id="{C1181918-48F4-4137-99C2-B68CCAFA2FDE}"/>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77" name="Freeform 1278">
                <a:extLst>
                  <a:ext uri="{FF2B5EF4-FFF2-40B4-BE49-F238E27FC236}">
                    <a16:creationId xmlns:a16="http://schemas.microsoft.com/office/drawing/2014/main" id="{7971F707-D828-4A12-8A7F-5AD6C6799413}"/>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78" name="Oval 1279">
                <a:extLst>
                  <a:ext uri="{FF2B5EF4-FFF2-40B4-BE49-F238E27FC236}">
                    <a16:creationId xmlns:a16="http://schemas.microsoft.com/office/drawing/2014/main" id="{B1C9BDAF-F402-42A9-AC17-67094438B89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79" name="Freeform 1280">
                <a:extLst>
                  <a:ext uri="{FF2B5EF4-FFF2-40B4-BE49-F238E27FC236}">
                    <a16:creationId xmlns:a16="http://schemas.microsoft.com/office/drawing/2014/main" id="{CE081E14-2163-4915-835C-FF13198B38AB}"/>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80" name="AutoShape 1281">
                <a:extLst>
                  <a:ext uri="{FF2B5EF4-FFF2-40B4-BE49-F238E27FC236}">
                    <a16:creationId xmlns:a16="http://schemas.microsoft.com/office/drawing/2014/main" id="{A517BE23-AAB6-4EDE-893D-A15CDD3E833C}"/>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81" name="AutoShape 1282">
                <a:extLst>
                  <a:ext uri="{FF2B5EF4-FFF2-40B4-BE49-F238E27FC236}">
                    <a16:creationId xmlns:a16="http://schemas.microsoft.com/office/drawing/2014/main" id="{E8321638-A300-4860-B8D9-EE9E4B9BD97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82" name="Oval 1283">
                <a:extLst>
                  <a:ext uri="{FF2B5EF4-FFF2-40B4-BE49-F238E27FC236}">
                    <a16:creationId xmlns:a16="http://schemas.microsoft.com/office/drawing/2014/main" id="{B3580085-A554-4EDA-B427-67C48F1648F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83" name="Oval 1284">
                <a:extLst>
                  <a:ext uri="{FF2B5EF4-FFF2-40B4-BE49-F238E27FC236}">
                    <a16:creationId xmlns:a16="http://schemas.microsoft.com/office/drawing/2014/main" id="{F8AA5A9E-F07C-4E76-8380-0DF4D066F0E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40184" name="Oval 1285">
                <a:extLst>
                  <a:ext uri="{FF2B5EF4-FFF2-40B4-BE49-F238E27FC236}">
                    <a16:creationId xmlns:a16="http://schemas.microsoft.com/office/drawing/2014/main" id="{ACC7C2D8-77DF-45D0-A7CB-A5A427FA9D1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85" name="Rectangle 1286">
                <a:extLst>
                  <a:ext uri="{FF2B5EF4-FFF2-40B4-BE49-F238E27FC236}">
                    <a16:creationId xmlns:a16="http://schemas.microsoft.com/office/drawing/2014/main" id="{2C351B48-31F6-4F6C-823B-7156DED49E96}"/>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40030" name="Group 1287">
              <a:extLst>
                <a:ext uri="{FF2B5EF4-FFF2-40B4-BE49-F238E27FC236}">
                  <a16:creationId xmlns:a16="http://schemas.microsoft.com/office/drawing/2014/main" id="{0F37E4A8-4E73-4F33-A398-1880CA580038}"/>
                </a:ext>
              </a:extLst>
            </p:cNvPr>
            <p:cNvGrpSpPr>
              <a:grpSpLocks/>
            </p:cNvGrpSpPr>
            <p:nvPr/>
          </p:nvGrpSpPr>
          <p:grpSpPr bwMode="auto">
            <a:xfrm>
              <a:off x="4992" y="3341"/>
              <a:ext cx="143" cy="303"/>
              <a:chOff x="4140" y="429"/>
              <a:chExt cx="1425" cy="2396"/>
            </a:xfrm>
          </p:grpSpPr>
          <p:sp>
            <p:nvSpPr>
              <p:cNvPr id="40130" name="Freeform 1288">
                <a:extLst>
                  <a:ext uri="{FF2B5EF4-FFF2-40B4-BE49-F238E27FC236}">
                    <a16:creationId xmlns:a16="http://schemas.microsoft.com/office/drawing/2014/main" id="{B19E4995-E464-4D2E-89B4-29FB132BDB02}"/>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31" name="Rectangle 1289">
                <a:extLst>
                  <a:ext uri="{FF2B5EF4-FFF2-40B4-BE49-F238E27FC236}">
                    <a16:creationId xmlns:a16="http://schemas.microsoft.com/office/drawing/2014/main" id="{ECD4124B-5A13-44A3-BFD8-4311F92F1842}"/>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32" name="Freeform 1290">
                <a:extLst>
                  <a:ext uri="{FF2B5EF4-FFF2-40B4-BE49-F238E27FC236}">
                    <a16:creationId xmlns:a16="http://schemas.microsoft.com/office/drawing/2014/main" id="{9A649B15-C431-49C9-886A-A8127749039A}"/>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33" name="Freeform 1291">
                <a:extLst>
                  <a:ext uri="{FF2B5EF4-FFF2-40B4-BE49-F238E27FC236}">
                    <a16:creationId xmlns:a16="http://schemas.microsoft.com/office/drawing/2014/main" id="{761F2355-55AD-4E81-A4C2-3A904AB51158}"/>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34" name="Rectangle 1292">
                <a:extLst>
                  <a:ext uri="{FF2B5EF4-FFF2-40B4-BE49-F238E27FC236}">
                    <a16:creationId xmlns:a16="http://schemas.microsoft.com/office/drawing/2014/main" id="{38F93404-8DA5-4DD0-9D75-9AB6E67A4427}"/>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40135" name="Group 1293">
                <a:extLst>
                  <a:ext uri="{FF2B5EF4-FFF2-40B4-BE49-F238E27FC236}">
                    <a16:creationId xmlns:a16="http://schemas.microsoft.com/office/drawing/2014/main" id="{709179FA-5174-44F7-BE43-F99D4E792479}"/>
                  </a:ext>
                </a:extLst>
              </p:cNvPr>
              <p:cNvGrpSpPr>
                <a:grpSpLocks/>
              </p:cNvGrpSpPr>
              <p:nvPr/>
            </p:nvGrpSpPr>
            <p:grpSpPr bwMode="auto">
              <a:xfrm>
                <a:off x="4749" y="668"/>
                <a:ext cx="581" cy="145"/>
                <a:chOff x="614" y="2568"/>
                <a:chExt cx="725" cy="139"/>
              </a:xfrm>
            </p:grpSpPr>
            <p:sp>
              <p:nvSpPr>
                <p:cNvPr id="40160" name="AutoShape 1294">
                  <a:extLst>
                    <a:ext uri="{FF2B5EF4-FFF2-40B4-BE49-F238E27FC236}">
                      <a16:creationId xmlns:a16="http://schemas.microsoft.com/office/drawing/2014/main" id="{AD19989C-6147-4D83-80FE-6F25A6D8E47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61" name="AutoShape 1295">
                  <a:extLst>
                    <a:ext uri="{FF2B5EF4-FFF2-40B4-BE49-F238E27FC236}">
                      <a16:creationId xmlns:a16="http://schemas.microsoft.com/office/drawing/2014/main" id="{30AB40C0-A18A-444C-AD5A-CEDA772232A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0136" name="Rectangle 1296">
                <a:extLst>
                  <a:ext uri="{FF2B5EF4-FFF2-40B4-BE49-F238E27FC236}">
                    <a16:creationId xmlns:a16="http://schemas.microsoft.com/office/drawing/2014/main" id="{66313102-CC8C-4142-9037-135E83F63DB3}"/>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40137" name="Group 1297">
                <a:extLst>
                  <a:ext uri="{FF2B5EF4-FFF2-40B4-BE49-F238E27FC236}">
                    <a16:creationId xmlns:a16="http://schemas.microsoft.com/office/drawing/2014/main" id="{F06FBFF8-AB62-4A71-8B4D-DB78C5E1F701}"/>
                  </a:ext>
                </a:extLst>
              </p:cNvPr>
              <p:cNvGrpSpPr>
                <a:grpSpLocks/>
              </p:cNvGrpSpPr>
              <p:nvPr/>
            </p:nvGrpSpPr>
            <p:grpSpPr bwMode="auto">
              <a:xfrm>
                <a:off x="4747" y="994"/>
                <a:ext cx="581" cy="134"/>
                <a:chOff x="614" y="2568"/>
                <a:chExt cx="725" cy="139"/>
              </a:xfrm>
            </p:grpSpPr>
            <p:sp>
              <p:nvSpPr>
                <p:cNvPr id="40158" name="AutoShape 1298">
                  <a:extLst>
                    <a:ext uri="{FF2B5EF4-FFF2-40B4-BE49-F238E27FC236}">
                      <a16:creationId xmlns:a16="http://schemas.microsoft.com/office/drawing/2014/main" id="{B8649EDC-E960-4822-8C0E-13C6C181A9F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59" name="AutoShape 1299">
                  <a:extLst>
                    <a:ext uri="{FF2B5EF4-FFF2-40B4-BE49-F238E27FC236}">
                      <a16:creationId xmlns:a16="http://schemas.microsoft.com/office/drawing/2014/main" id="{904B45AD-57AD-4DAD-9388-DB634E1A146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0138" name="Rectangle 1300">
                <a:extLst>
                  <a:ext uri="{FF2B5EF4-FFF2-40B4-BE49-F238E27FC236}">
                    <a16:creationId xmlns:a16="http://schemas.microsoft.com/office/drawing/2014/main" id="{6D524FDB-1EEA-437B-BABF-618DCF4E2CC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39" name="Rectangle 1301">
                <a:extLst>
                  <a:ext uri="{FF2B5EF4-FFF2-40B4-BE49-F238E27FC236}">
                    <a16:creationId xmlns:a16="http://schemas.microsoft.com/office/drawing/2014/main" id="{CD34EEB0-C377-4FD4-99DA-5F06A4F1CAB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40140" name="Group 1302">
                <a:extLst>
                  <a:ext uri="{FF2B5EF4-FFF2-40B4-BE49-F238E27FC236}">
                    <a16:creationId xmlns:a16="http://schemas.microsoft.com/office/drawing/2014/main" id="{C6C05C56-6ED3-4E34-AD97-C870A51E78DE}"/>
                  </a:ext>
                </a:extLst>
              </p:cNvPr>
              <p:cNvGrpSpPr>
                <a:grpSpLocks/>
              </p:cNvGrpSpPr>
              <p:nvPr/>
            </p:nvGrpSpPr>
            <p:grpSpPr bwMode="auto">
              <a:xfrm>
                <a:off x="4735" y="1627"/>
                <a:ext cx="582" cy="151"/>
                <a:chOff x="614" y="2568"/>
                <a:chExt cx="725" cy="139"/>
              </a:xfrm>
            </p:grpSpPr>
            <p:sp>
              <p:nvSpPr>
                <p:cNvPr id="40156" name="AutoShape 1303">
                  <a:extLst>
                    <a:ext uri="{FF2B5EF4-FFF2-40B4-BE49-F238E27FC236}">
                      <a16:creationId xmlns:a16="http://schemas.microsoft.com/office/drawing/2014/main" id="{27C6C16E-667E-4649-8834-1AA0E42EAE32}"/>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57" name="AutoShape 1304">
                  <a:extLst>
                    <a:ext uri="{FF2B5EF4-FFF2-40B4-BE49-F238E27FC236}">
                      <a16:creationId xmlns:a16="http://schemas.microsoft.com/office/drawing/2014/main" id="{1FC745BC-414E-4894-AEAE-7FF54D245605}"/>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0141" name="Freeform 1305">
                <a:extLst>
                  <a:ext uri="{FF2B5EF4-FFF2-40B4-BE49-F238E27FC236}">
                    <a16:creationId xmlns:a16="http://schemas.microsoft.com/office/drawing/2014/main" id="{4BD5FEC7-1AD0-434D-9664-172B77D63601}"/>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0142" name="Group 1306">
                <a:extLst>
                  <a:ext uri="{FF2B5EF4-FFF2-40B4-BE49-F238E27FC236}">
                    <a16:creationId xmlns:a16="http://schemas.microsoft.com/office/drawing/2014/main" id="{EC4F152D-614F-40D5-BF87-4FF3E79EEF12}"/>
                  </a:ext>
                </a:extLst>
              </p:cNvPr>
              <p:cNvGrpSpPr>
                <a:grpSpLocks/>
              </p:cNvGrpSpPr>
              <p:nvPr/>
            </p:nvGrpSpPr>
            <p:grpSpPr bwMode="auto">
              <a:xfrm>
                <a:off x="4739" y="1327"/>
                <a:ext cx="582" cy="139"/>
                <a:chOff x="614" y="2568"/>
                <a:chExt cx="725" cy="139"/>
              </a:xfrm>
            </p:grpSpPr>
            <p:sp>
              <p:nvSpPr>
                <p:cNvPr id="40154" name="AutoShape 1307">
                  <a:extLst>
                    <a:ext uri="{FF2B5EF4-FFF2-40B4-BE49-F238E27FC236}">
                      <a16:creationId xmlns:a16="http://schemas.microsoft.com/office/drawing/2014/main" id="{A572DCFB-E6B7-4F03-BC93-9C8911D9D5C4}"/>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55" name="AutoShape 1308">
                  <a:extLst>
                    <a:ext uri="{FF2B5EF4-FFF2-40B4-BE49-F238E27FC236}">
                      <a16:creationId xmlns:a16="http://schemas.microsoft.com/office/drawing/2014/main" id="{7B3B850C-4455-415C-8B5D-C9A292FBBF54}"/>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0143" name="Rectangle 1309">
                <a:extLst>
                  <a:ext uri="{FF2B5EF4-FFF2-40B4-BE49-F238E27FC236}">
                    <a16:creationId xmlns:a16="http://schemas.microsoft.com/office/drawing/2014/main" id="{17CC4692-8B8E-4379-87A6-DAC1822A73CC}"/>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44" name="Freeform 1310">
                <a:extLst>
                  <a:ext uri="{FF2B5EF4-FFF2-40B4-BE49-F238E27FC236}">
                    <a16:creationId xmlns:a16="http://schemas.microsoft.com/office/drawing/2014/main" id="{FE71A417-5412-43E4-8CDA-BAC8656B6795}"/>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45" name="Freeform 1311">
                <a:extLst>
                  <a:ext uri="{FF2B5EF4-FFF2-40B4-BE49-F238E27FC236}">
                    <a16:creationId xmlns:a16="http://schemas.microsoft.com/office/drawing/2014/main" id="{EAE5EDF7-6580-4CC1-8DAC-1FD37D638E4E}"/>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46" name="Oval 1312">
                <a:extLst>
                  <a:ext uri="{FF2B5EF4-FFF2-40B4-BE49-F238E27FC236}">
                    <a16:creationId xmlns:a16="http://schemas.microsoft.com/office/drawing/2014/main" id="{8867FFE8-99A0-493F-9EA7-976CB747D69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47" name="Freeform 1313">
                <a:extLst>
                  <a:ext uri="{FF2B5EF4-FFF2-40B4-BE49-F238E27FC236}">
                    <a16:creationId xmlns:a16="http://schemas.microsoft.com/office/drawing/2014/main" id="{819FADDA-A9F1-4BB0-8EB2-8FD1896DFFC1}"/>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48" name="AutoShape 1314">
                <a:extLst>
                  <a:ext uri="{FF2B5EF4-FFF2-40B4-BE49-F238E27FC236}">
                    <a16:creationId xmlns:a16="http://schemas.microsoft.com/office/drawing/2014/main" id="{4D6E8D3F-4DDB-430D-A956-8D22A5C8333D}"/>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49" name="AutoShape 1315">
                <a:extLst>
                  <a:ext uri="{FF2B5EF4-FFF2-40B4-BE49-F238E27FC236}">
                    <a16:creationId xmlns:a16="http://schemas.microsoft.com/office/drawing/2014/main" id="{E72689F0-9208-4A08-9E4B-826C6DECDC64}"/>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50" name="Oval 1316">
                <a:extLst>
                  <a:ext uri="{FF2B5EF4-FFF2-40B4-BE49-F238E27FC236}">
                    <a16:creationId xmlns:a16="http://schemas.microsoft.com/office/drawing/2014/main" id="{FA9C4162-213D-4872-A325-D7B2AE7D8A2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51" name="Oval 1317">
                <a:extLst>
                  <a:ext uri="{FF2B5EF4-FFF2-40B4-BE49-F238E27FC236}">
                    <a16:creationId xmlns:a16="http://schemas.microsoft.com/office/drawing/2014/main" id="{4EC5290B-B7F1-4895-81CF-FDD057A1A20D}"/>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40152" name="Oval 1318">
                <a:extLst>
                  <a:ext uri="{FF2B5EF4-FFF2-40B4-BE49-F238E27FC236}">
                    <a16:creationId xmlns:a16="http://schemas.microsoft.com/office/drawing/2014/main" id="{BE604518-4720-453C-9B2A-DA3FC7B95934}"/>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0153" name="Rectangle 1319">
                <a:extLst>
                  <a:ext uri="{FF2B5EF4-FFF2-40B4-BE49-F238E27FC236}">
                    <a16:creationId xmlns:a16="http://schemas.microsoft.com/office/drawing/2014/main" id="{E64AB4C6-426C-4EEB-90DA-C02D7111406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40031" name="Group 1320">
              <a:extLst>
                <a:ext uri="{FF2B5EF4-FFF2-40B4-BE49-F238E27FC236}">
                  <a16:creationId xmlns:a16="http://schemas.microsoft.com/office/drawing/2014/main" id="{06C7F389-1E5B-42EE-89A5-8A21E184EBFA}"/>
                </a:ext>
              </a:extLst>
            </p:cNvPr>
            <p:cNvGrpSpPr>
              <a:grpSpLocks/>
            </p:cNvGrpSpPr>
            <p:nvPr/>
          </p:nvGrpSpPr>
          <p:grpSpPr bwMode="auto">
            <a:xfrm>
              <a:off x="3340" y="1287"/>
              <a:ext cx="337" cy="257"/>
              <a:chOff x="877" y="1008"/>
              <a:chExt cx="2747" cy="2591"/>
            </a:xfrm>
          </p:grpSpPr>
          <p:pic>
            <p:nvPicPr>
              <p:cNvPr id="40107" name="Picture 1321" descr="antenna_stylized">
                <a:extLst>
                  <a:ext uri="{FF2B5EF4-FFF2-40B4-BE49-F238E27FC236}">
                    <a16:creationId xmlns:a16="http://schemas.microsoft.com/office/drawing/2014/main" id="{86BA11DC-FA43-4311-9FF3-04F65F625C1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108" name="Picture 1322" descr="laptop_keyboard">
                <a:extLst>
                  <a:ext uri="{FF2B5EF4-FFF2-40B4-BE49-F238E27FC236}">
                    <a16:creationId xmlns:a16="http://schemas.microsoft.com/office/drawing/2014/main" id="{7D7C395C-A1F8-4E23-8D27-78C5366687F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109" name="Freeform 1323">
                <a:extLst>
                  <a:ext uri="{FF2B5EF4-FFF2-40B4-BE49-F238E27FC236}">
                    <a16:creationId xmlns:a16="http://schemas.microsoft.com/office/drawing/2014/main" id="{ED3E85D0-A06E-4E8F-AEB3-F6F5A21E3E27}"/>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0110" name="Picture 1324" descr="screen">
                <a:extLst>
                  <a:ext uri="{FF2B5EF4-FFF2-40B4-BE49-F238E27FC236}">
                    <a16:creationId xmlns:a16="http://schemas.microsoft.com/office/drawing/2014/main" id="{6029391D-F25D-41D6-8B02-763F27B5124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111" name="Freeform 1325">
                <a:extLst>
                  <a:ext uri="{FF2B5EF4-FFF2-40B4-BE49-F238E27FC236}">
                    <a16:creationId xmlns:a16="http://schemas.microsoft.com/office/drawing/2014/main" id="{138F00F7-60E6-45F3-BDCB-2BCFF13A775B}"/>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12" name="Freeform 1326">
                <a:extLst>
                  <a:ext uri="{FF2B5EF4-FFF2-40B4-BE49-F238E27FC236}">
                    <a16:creationId xmlns:a16="http://schemas.microsoft.com/office/drawing/2014/main" id="{45DD2566-B406-4C9E-AC55-9F3AA2305394}"/>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13" name="Freeform 1327">
                <a:extLst>
                  <a:ext uri="{FF2B5EF4-FFF2-40B4-BE49-F238E27FC236}">
                    <a16:creationId xmlns:a16="http://schemas.microsoft.com/office/drawing/2014/main" id="{A0CF9541-2A58-48FC-BB74-D66BEC52EC2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14" name="Freeform 1328">
                <a:extLst>
                  <a:ext uri="{FF2B5EF4-FFF2-40B4-BE49-F238E27FC236}">
                    <a16:creationId xmlns:a16="http://schemas.microsoft.com/office/drawing/2014/main" id="{1D4EB8FE-1A65-46D9-8494-39E29DBC8C3E}"/>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15" name="Freeform 1329">
                <a:extLst>
                  <a:ext uri="{FF2B5EF4-FFF2-40B4-BE49-F238E27FC236}">
                    <a16:creationId xmlns:a16="http://schemas.microsoft.com/office/drawing/2014/main" id="{D936EA3D-C98D-4D02-B55C-D2F930F5727D}"/>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16" name="Freeform 1330">
                <a:extLst>
                  <a:ext uri="{FF2B5EF4-FFF2-40B4-BE49-F238E27FC236}">
                    <a16:creationId xmlns:a16="http://schemas.microsoft.com/office/drawing/2014/main" id="{A73D86AA-76A7-48F6-B8F3-B497FBAB1CED}"/>
                  </a:ext>
                </a:extLst>
              </p:cNvPr>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0117" name="Group 1331">
                <a:extLst>
                  <a:ext uri="{FF2B5EF4-FFF2-40B4-BE49-F238E27FC236}">
                    <a16:creationId xmlns:a16="http://schemas.microsoft.com/office/drawing/2014/main" id="{8C94AA92-8642-4CDD-A3F8-12AC5F9B8C8D}"/>
                  </a:ext>
                </a:extLst>
              </p:cNvPr>
              <p:cNvGrpSpPr>
                <a:grpSpLocks/>
              </p:cNvGrpSpPr>
              <p:nvPr/>
            </p:nvGrpSpPr>
            <p:grpSpPr bwMode="auto">
              <a:xfrm>
                <a:off x="1709" y="3008"/>
                <a:ext cx="507" cy="234"/>
                <a:chOff x="1740" y="2642"/>
                <a:chExt cx="752" cy="327"/>
              </a:xfrm>
            </p:grpSpPr>
            <p:sp>
              <p:nvSpPr>
                <p:cNvPr id="40124" name="Freeform 1332">
                  <a:extLst>
                    <a:ext uri="{FF2B5EF4-FFF2-40B4-BE49-F238E27FC236}">
                      <a16:creationId xmlns:a16="http://schemas.microsoft.com/office/drawing/2014/main" id="{5F84F992-ED88-4D28-951F-1302C9F815A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25" name="Freeform 1333">
                  <a:extLst>
                    <a:ext uri="{FF2B5EF4-FFF2-40B4-BE49-F238E27FC236}">
                      <a16:creationId xmlns:a16="http://schemas.microsoft.com/office/drawing/2014/main" id="{FC685803-BB07-47BE-8FB0-CD857D01F3C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26" name="Freeform 1334">
                  <a:extLst>
                    <a:ext uri="{FF2B5EF4-FFF2-40B4-BE49-F238E27FC236}">
                      <a16:creationId xmlns:a16="http://schemas.microsoft.com/office/drawing/2014/main" id="{7E921899-3463-48A9-B11C-B616F94D8F8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27" name="Freeform 1335">
                  <a:extLst>
                    <a:ext uri="{FF2B5EF4-FFF2-40B4-BE49-F238E27FC236}">
                      <a16:creationId xmlns:a16="http://schemas.microsoft.com/office/drawing/2014/main" id="{2D285575-F045-45D7-9AAA-D0B847805EA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28" name="Freeform 1336">
                  <a:extLst>
                    <a:ext uri="{FF2B5EF4-FFF2-40B4-BE49-F238E27FC236}">
                      <a16:creationId xmlns:a16="http://schemas.microsoft.com/office/drawing/2014/main" id="{A8C0BD1E-D84B-499F-9BB5-3C4E57C9D1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29" name="Freeform 1337">
                  <a:extLst>
                    <a:ext uri="{FF2B5EF4-FFF2-40B4-BE49-F238E27FC236}">
                      <a16:creationId xmlns:a16="http://schemas.microsoft.com/office/drawing/2014/main" id="{395DBDF8-2664-443C-BE25-251CF9E53F2F}"/>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0118" name="Freeform 1338">
                <a:extLst>
                  <a:ext uri="{FF2B5EF4-FFF2-40B4-BE49-F238E27FC236}">
                    <a16:creationId xmlns:a16="http://schemas.microsoft.com/office/drawing/2014/main" id="{B17F25B7-0219-4815-B152-F4F0DC501F6F}"/>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19" name="Freeform 1339">
                <a:extLst>
                  <a:ext uri="{FF2B5EF4-FFF2-40B4-BE49-F238E27FC236}">
                    <a16:creationId xmlns:a16="http://schemas.microsoft.com/office/drawing/2014/main" id="{39B59112-B8FC-4C31-A035-3442660514E3}"/>
                  </a:ext>
                </a:extLst>
              </p:cNvPr>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20" name="Freeform 1340">
                <a:extLst>
                  <a:ext uri="{FF2B5EF4-FFF2-40B4-BE49-F238E27FC236}">
                    <a16:creationId xmlns:a16="http://schemas.microsoft.com/office/drawing/2014/main" id="{54B03F80-D38F-49A6-A80C-9708AD672F2E}"/>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21" name="Freeform 1341">
                <a:extLst>
                  <a:ext uri="{FF2B5EF4-FFF2-40B4-BE49-F238E27FC236}">
                    <a16:creationId xmlns:a16="http://schemas.microsoft.com/office/drawing/2014/main" id="{1721FF03-379D-432C-8C38-A1E001633F90}"/>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22" name="Freeform 1342">
                <a:extLst>
                  <a:ext uri="{FF2B5EF4-FFF2-40B4-BE49-F238E27FC236}">
                    <a16:creationId xmlns:a16="http://schemas.microsoft.com/office/drawing/2014/main" id="{F213880D-B5FB-4A16-901F-275AC3E5802B}"/>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23" name="Freeform 1343">
                <a:extLst>
                  <a:ext uri="{FF2B5EF4-FFF2-40B4-BE49-F238E27FC236}">
                    <a16:creationId xmlns:a16="http://schemas.microsoft.com/office/drawing/2014/main" id="{BD1BA720-2A29-4C5D-AB0D-56D478618A09}"/>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0032" name="Group 1344">
              <a:extLst>
                <a:ext uri="{FF2B5EF4-FFF2-40B4-BE49-F238E27FC236}">
                  <a16:creationId xmlns:a16="http://schemas.microsoft.com/office/drawing/2014/main" id="{91D9D5B0-2C31-40B2-AB89-35CBBA2EA175}"/>
                </a:ext>
              </a:extLst>
            </p:cNvPr>
            <p:cNvGrpSpPr>
              <a:grpSpLocks/>
            </p:cNvGrpSpPr>
            <p:nvPr/>
          </p:nvGrpSpPr>
          <p:grpSpPr bwMode="auto">
            <a:xfrm>
              <a:off x="4329" y="3456"/>
              <a:ext cx="299" cy="257"/>
              <a:chOff x="877" y="1008"/>
              <a:chExt cx="2747" cy="2591"/>
            </a:xfrm>
          </p:grpSpPr>
          <p:pic>
            <p:nvPicPr>
              <p:cNvPr id="40084" name="Picture 1345" descr="antenna_stylized">
                <a:extLst>
                  <a:ext uri="{FF2B5EF4-FFF2-40B4-BE49-F238E27FC236}">
                    <a16:creationId xmlns:a16="http://schemas.microsoft.com/office/drawing/2014/main" id="{83ABAFE2-34D7-48AB-8994-834243D179E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85" name="Picture 1346" descr="laptop_keyboard">
                <a:extLst>
                  <a:ext uri="{FF2B5EF4-FFF2-40B4-BE49-F238E27FC236}">
                    <a16:creationId xmlns:a16="http://schemas.microsoft.com/office/drawing/2014/main" id="{599F9131-18CD-4A07-908A-F4DAF4A09D0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86" name="Freeform 1347">
                <a:extLst>
                  <a:ext uri="{FF2B5EF4-FFF2-40B4-BE49-F238E27FC236}">
                    <a16:creationId xmlns:a16="http://schemas.microsoft.com/office/drawing/2014/main" id="{1778AC99-FFB5-403A-B72C-21CAFEC3DE66}"/>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0087" name="Picture 1348" descr="screen">
                <a:extLst>
                  <a:ext uri="{FF2B5EF4-FFF2-40B4-BE49-F238E27FC236}">
                    <a16:creationId xmlns:a16="http://schemas.microsoft.com/office/drawing/2014/main" id="{E2E5A5E9-3436-46B4-9F62-E9713CE8738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88" name="Freeform 1349">
                <a:extLst>
                  <a:ext uri="{FF2B5EF4-FFF2-40B4-BE49-F238E27FC236}">
                    <a16:creationId xmlns:a16="http://schemas.microsoft.com/office/drawing/2014/main" id="{96BED061-E448-4EC3-AD34-CC9347681FE3}"/>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89" name="Freeform 1350">
                <a:extLst>
                  <a:ext uri="{FF2B5EF4-FFF2-40B4-BE49-F238E27FC236}">
                    <a16:creationId xmlns:a16="http://schemas.microsoft.com/office/drawing/2014/main" id="{BC000403-08D4-42CF-ACB9-46CEC0200440}"/>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90" name="Freeform 1351">
                <a:extLst>
                  <a:ext uri="{FF2B5EF4-FFF2-40B4-BE49-F238E27FC236}">
                    <a16:creationId xmlns:a16="http://schemas.microsoft.com/office/drawing/2014/main" id="{857F9A4D-847D-4FCC-946B-2C9BF0B6D9C9}"/>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91" name="Freeform 1352">
                <a:extLst>
                  <a:ext uri="{FF2B5EF4-FFF2-40B4-BE49-F238E27FC236}">
                    <a16:creationId xmlns:a16="http://schemas.microsoft.com/office/drawing/2014/main" id="{6EA3534D-0DBA-4908-A804-7B6339A31AE0}"/>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92" name="Freeform 1353">
                <a:extLst>
                  <a:ext uri="{FF2B5EF4-FFF2-40B4-BE49-F238E27FC236}">
                    <a16:creationId xmlns:a16="http://schemas.microsoft.com/office/drawing/2014/main" id="{D8E4E2F0-DB3B-4D58-A684-2B89FA05812D}"/>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93" name="Freeform 1354">
                <a:extLst>
                  <a:ext uri="{FF2B5EF4-FFF2-40B4-BE49-F238E27FC236}">
                    <a16:creationId xmlns:a16="http://schemas.microsoft.com/office/drawing/2014/main" id="{37FD8F71-8DA6-447A-AA87-526CCC5AB688}"/>
                  </a:ext>
                </a:extLst>
              </p:cNvPr>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0094" name="Group 1355">
                <a:extLst>
                  <a:ext uri="{FF2B5EF4-FFF2-40B4-BE49-F238E27FC236}">
                    <a16:creationId xmlns:a16="http://schemas.microsoft.com/office/drawing/2014/main" id="{AAD175D9-0D65-4614-8A5E-4C4417360BB8}"/>
                  </a:ext>
                </a:extLst>
              </p:cNvPr>
              <p:cNvGrpSpPr>
                <a:grpSpLocks/>
              </p:cNvGrpSpPr>
              <p:nvPr/>
            </p:nvGrpSpPr>
            <p:grpSpPr bwMode="auto">
              <a:xfrm>
                <a:off x="1709" y="3008"/>
                <a:ext cx="507" cy="234"/>
                <a:chOff x="1740" y="2642"/>
                <a:chExt cx="752" cy="327"/>
              </a:xfrm>
            </p:grpSpPr>
            <p:sp>
              <p:nvSpPr>
                <p:cNvPr id="40101" name="Freeform 1356">
                  <a:extLst>
                    <a:ext uri="{FF2B5EF4-FFF2-40B4-BE49-F238E27FC236}">
                      <a16:creationId xmlns:a16="http://schemas.microsoft.com/office/drawing/2014/main" id="{9BE7026D-CAE2-4067-9917-D821176C08C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02" name="Freeform 1357">
                  <a:extLst>
                    <a:ext uri="{FF2B5EF4-FFF2-40B4-BE49-F238E27FC236}">
                      <a16:creationId xmlns:a16="http://schemas.microsoft.com/office/drawing/2014/main" id="{B4AE10FB-7D98-49E8-98FA-663D4C54A3B4}"/>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03" name="Freeform 1358">
                  <a:extLst>
                    <a:ext uri="{FF2B5EF4-FFF2-40B4-BE49-F238E27FC236}">
                      <a16:creationId xmlns:a16="http://schemas.microsoft.com/office/drawing/2014/main" id="{5AAD4A5F-95BE-4B69-99D9-C7DA3D0FEFD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04" name="Freeform 1359">
                  <a:extLst>
                    <a:ext uri="{FF2B5EF4-FFF2-40B4-BE49-F238E27FC236}">
                      <a16:creationId xmlns:a16="http://schemas.microsoft.com/office/drawing/2014/main" id="{8B36D163-ECEE-4C9A-BCC0-B02799FC2BEB}"/>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05" name="Freeform 1360">
                  <a:extLst>
                    <a:ext uri="{FF2B5EF4-FFF2-40B4-BE49-F238E27FC236}">
                      <a16:creationId xmlns:a16="http://schemas.microsoft.com/office/drawing/2014/main" id="{5323A6D8-8F51-401E-80F6-9E3998846602}"/>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06" name="Freeform 1361">
                  <a:extLst>
                    <a:ext uri="{FF2B5EF4-FFF2-40B4-BE49-F238E27FC236}">
                      <a16:creationId xmlns:a16="http://schemas.microsoft.com/office/drawing/2014/main" id="{F1715FA5-D8C5-4597-BBB7-4ABC46EF6A74}"/>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0095" name="Freeform 1362">
                <a:extLst>
                  <a:ext uri="{FF2B5EF4-FFF2-40B4-BE49-F238E27FC236}">
                    <a16:creationId xmlns:a16="http://schemas.microsoft.com/office/drawing/2014/main" id="{3FB27695-3882-41F6-9D8F-F3A0405F7FEA}"/>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96" name="Freeform 1363">
                <a:extLst>
                  <a:ext uri="{FF2B5EF4-FFF2-40B4-BE49-F238E27FC236}">
                    <a16:creationId xmlns:a16="http://schemas.microsoft.com/office/drawing/2014/main" id="{63D0BF72-76A7-4B3C-AB49-27C2F121F86C}"/>
                  </a:ext>
                </a:extLst>
              </p:cNvPr>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97" name="Freeform 1364">
                <a:extLst>
                  <a:ext uri="{FF2B5EF4-FFF2-40B4-BE49-F238E27FC236}">
                    <a16:creationId xmlns:a16="http://schemas.microsoft.com/office/drawing/2014/main" id="{8B47CBF2-927B-4FBF-B0D4-C7DD25F97A2B}"/>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98" name="Freeform 1365">
                <a:extLst>
                  <a:ext uri="{FF2B5EF4-FFF2-40B4-BE49-F238E27FC236}">
                    <a16:creationId xmlns:a16="http://schemas.microsoft.com/office/drawing/2014/main" id="{F59FB62F-7C55-448C-8DD8-E598027E9FD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99" name="Freeform 1366">
                <a:extLst>
                  <a:ext uri="{FF2B5EF4-FFF2-40B4-BE49-F238E27FC236}">
                    <a16:creationId xmlns:a16="http://schemas.microsoft.com/office/drawing/2014/main" id="{24491223-37C2-4EA4-8384-AA4B376A88C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100" name="Freeform 1367">
                <a:extLst>
                  <a:ext uri="{FF2B5EF4-FFF2-40B4-BE49-F238E27FC236}">
                    <a16:creationId xmlns:a16="http://schemas.microsoft.com/office/drawing/2014/main" id="{4952FC0E-C2A3-4413-9133-3A0F8B583A2B}"/>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0033" name="Group 1368">
              <a:extLst>
                <a:ext uri="{FF2B5EF4-FFF2-40B4-BE49-F238E27FC236}">
                  <a16:creationId xmlns:a16="http://schemas.microsoft.com/office/drawing/2014/main" id="{8865FBA5-0250-4F2D-8B2A-5777744A0826}"/>
                </a:ext>
              </a:extLst>
            </p:cNvPr>
            <p:cNvGrpSpPr>
              <a:grpSpLocks/>
            </p:cNvGrpSpPr>
            <p:nvPr/>
          </p:nvGrpSpPr>
          <p:grpSpPr bwMode="auto">
            <a:xfrm>
              <a:off x="3503" y="1916"/>
              <a:ext cx="280" cy="257"/>
              <a:chOff x="877" y="1008"/>
              <a:chExt cx="2747" cy="2591"/>
            </a:xfrm>
          </p:grpSpPr>
          <p:pic>
            <p:nvPicPr>
              <p:cNvPr id="40061" name="Picture 1369" descr="antenna_stylized">
                <a:extLst>
                  <a:ext uri="{FF2B5EF4-FFF2-40B4-BE49-F238E27FC236}">
                    <a16:creationId xmlns:a16="http://schemas.microsoft.com/office/drawing/2014/main" id="{3CF4CF5E-A07B-40E4-9B9A-93FB19AFA96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62" name="Picture 1370" descr="laptop_keyboard">
                <a:extLst>
                  <a:ext uri="{FF2B5EF4-FFF2-40B4-BE49-F238E27FC236}">
                    <a16:creationId xmlns:a16="http://schemas.microsoft.com/office/drawing/2014/main" id="{0AF78FF6-674F-4B5A-9373-62370E1BB06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63" name="Freeform 1371">
                <a:extLst>
                  <a:ext uri="{FF2B5EF4-FFF2-40B4-BE49-F238E27FC236}">
                    <a16:creationId xmlns:a16="http://schemas.microsoft.com/office/drawing/2014/main" id="{9752E8C9-A539-4FC0-91AA-3A27100E4FA6}"/>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0064" name="Picture 1372" descr="screen">
                <a:extLst>
                  <a:ext uri="{FF2B5EF4-FFF2-40B4-BE49-F238E27FC236}">
                    <a16:creationId xmlns:a16="http://schemas.microsoft.com/office/drawing/2014/main" id="{89C72983-38CF-4DC9-A618-E2BB79411DA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65" name="Freeform 1373">
                <a:extLst>
                  <a:ext uri="{FF2B5EF4-FFF2-40B4-BE49-F238E27FC236}">
                    <a16:creationId xmlns:a16="http://schemas.microsoft.com/office/drawing/2014/main" id="{04E46730-B836-454B-A359-8BCD1D18EBFC}"/>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66" name="Freeform 1374">
                <a:extLst>
                  <a:ext uri="{FF2B5EF4-FFF2-40B4-BE49-F238E27FC236}">
                    <a16:creationId xmlns:a16="http://schemas.microsoft.com/office/drawing/2014/main" id="{8C69542E-4AFC-4667-A016-20042D256D00}"/>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67" name="Freeform 1375">
                <a:extLst>
                  <a:ext uri="{FF2B5EF4-FFF2-40B4-BE49-F238E27FC236}">
                    <a16:creationId xmlns:a16="http://schemas.microsoft.com/office/drawing/2014/main" id="{1C26DEBC-AD20-4192-ACD3-61F27CE87F31}"/>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68" name="Freeform 1376">
                <a:extLst>
                  <a:ext uri="{FF2B5EF4-FFF2-40B4-BE49-F238E27FC236}">
                    <a16:creationId xmlns:a16="http://schemas.microsoft.com/office/drawing/2014/main" id="{F9F5A79D-0757-4768-8B99-BF3B07F81812}"/>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69" name="Freeform 1377">
                <a:extLst>
                  <a:ext uri="{FF2B5EF4-FFF2-40B4-BE49-F238E27FC236}">
                    <a16:creationId xmlns:a16="http://schemas.microsoft.com/office/drawing/2014/main" id="{58B3F4CF-55C1-4A37-8ECE-6A5A6D28BE01}"/>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70" name="Freeform 1378">
                <a:extLst>
                  <a:ext uri="{FF2B5EF4-FFF2-40B4-BE49-F238E27FC236}">
                    <a16:creationId xmlns:a16="http://schemas.microsoft.com/office/drawing/2014/main" id="{0154784F-C565-41E3-88F1-0644BB31B57C}"/>
                  </a:ext>
                </a:extLst>
              </p:cNvPr>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0071" name="Group 1379">
                <a:extLst>
                  <a:ext uri="{FF2B5EF4-FFF2-40B4-BE49-F238E27FC236}">
                    <a16:creationId xmlns:a16="http://schemas.microsoft.com/office/drawing/2014/main" id="{2F1604C9-6CF6-4CAB-8921-DCB3317426F6}"/>
                  </a:ext>
                </a:extLst>
              </p:cNvPr>
              <p:cNvGrpSpPr>
                <a:grpSpLocks/>
              </p:cNvGrpSpPr>
              <p:nvPr/>
            </p:nvGrpSpPr>
            <p:grpSpPr bwMode="auto">
              <a:xfrm>
                <a:off x="1709" y="3008"/>
                <a:ext cx="507" cy="234"/>
                <a:chOff x="1740" y="2642"/>
                <a:chExt cx="752" cy="327"/>
              </a:xfrm>
            </p:grpSpPr>
            <p:sp>
              <p:nvSpPr>
                <p:cNvPr id="40078" name="Freeform 1380">
                  <a:extLst>
                    <a:ext uri="{FF2B5EF4-FFF2-40B4-BE49-F238E27FC236}">
                      <a16:creationId xmlns:a16="http://schemas.microsoft.com/office/drawing/2014/main" id="{8F926405-4330-46AF-B459-1D26CC2111C9}"/>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79" name="Freeform 1381">
                  <a:extLst>
                    <a:ext uri="{FF2B5EF4-FFF2-40B4-BE49-F238E27FC236}">
                      <a16:creationId xmlns:a16="http://schemas.microsoft.com/office/drawing/2014/main" id="{1E0E7029-4CD3-457A-8A3E-E7EA70F606D2}"/>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80" name="Freeform 1382">
                  <a:extLst>
                    <a:ext uri="{FF2B5EF4-FFF2-40B4-BE49-F238E27FC236}">
                      <a16:creationId xmlns:a16="http://schemas.microsoft.com/office/drawing/2014/main" id="{7B5E0FF1-F030-4E1C-9A8A-174FDB016C43}"/>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81" name="Freeform 1383">
                  <a:extLst>
                    <a:ext uri="{FF2B5EF4-FFF2-40B4-BE49-F238E27FC236}">
                      <a16:creationId xmlns:a16="http://schemas.microsoft.com/office/drawing/2014/main" id="{A83A4575-C47F-4B37-AC27-C2809A34AAB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82" name="Freeform 1384">
                  <a:extLst>
                    <a:ext uri="{FF2B5EF4-FFF2-40B4-BE49-F238E27FC236}">
                      <a16:creationId xmlns:a16="http://schemas.microsoft.com/office/drawing/2014/main" id="{479B6559-3D4B-4ACF-95B3-5C3BD384E17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83" name="Freeform 1385">
                  <a:extLst>
                    <a:ext uri="{FF2B5EF4-FFF2-40B4-BE49-F238E27FC236}">
                      <a16:creationId xmlns:a16="http://schemas.microsoft.com/office/drawing/2014/main" id="{76216316-5A77-496D-B652-FA924C1A28F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0072" name="Freeform 1386">
                <a:extLst>
                  <a:ext uri="{FF2B5EF4-FFF2-40B4-BE49-F238E27FC236}">
                    <a16:creationId xmlns:a16="http://schemas.microsoft.com/office/drawing/2014/main" id="{ADF3BB9A-5E42-4B70-88C0-26937C916569}"/>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73" name="Freeform 1387">
                <a:extLst>
                  <a:ext uri="{FF2B5EF4-FFF2-40B4-BE49-F238E27FC236}">
                    <a16:creationId xmlns:a16="http://schemas.microsoft.com/office/drawing/2014/main" id="{7251DF66-DBC6-4D2B-AECB-C4602081D047}"/>
                  </a:ext>
                </a:extLst>
              </p:cNvPr>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74" name="Freeform 1388">
                <a:extLst>
                  <a:ext uri="{FF2B5EF4-FFF2-40B4-BE49-F238E27FC236}">
                    <a16:creationId xmlns:a16="http://schemas.microsoft.com/office/drawing/2014/main" id="{69334FBC-3D82-4091-82DE-797B9F51AB7D}"/>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75" name="Freeform 1389">
                <a:extLst>
                  <a:ext uri="{FF2B5EF4-FFF2-40B4-BE49-F238E27FC236}">
                    <a16:creationId xmlns:a16="http://schemas.microsoft.com/office/drawing/2014/main" id="{5410F31D-7A76-4015-B565-3BFFD38281DF}"/>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76" name="Freeform 1390">
                <a:extLst>
                  <a:ext uri="{FF2B5EF4-FFF2-40B4-BE49-F238E27FC236}">
                    <a16:creationId xmlns:a16="http://schemas.microsoft.com/office/drawing/2014/main" id="{BCD4F74A-4DCA-46E1-9239-A55E699DF0E7}"/>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77" name="Freeform 1391">
                <a:extLst>
                  <a:ext uri="{FF2B5EF4-FFF2-40B4-BE49-F238E27FC236}">
                    <a16:creationId xmlns:a16="http://schemas.microsoft.com/office/drawing/2014/main" id="{A6C048CE-A9CE-4C2C-A400-99F696EB0A00}"/>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0034" name="Group 1392">
              <a:extLst>
                <a:ext uri="{FF2B5EF4-FFF2-40B4-BE49-F238E27FC236}">
                  <a16:creationId xmlns:a16="http://schemas.microsoft.com/office/drawing/2014/main" id="{FB199213-FF17-4B3E-AE8B-3405382AD8A2}"/>
                </a:ext>
              </a:extLst>
            </p:cNvPr>
            <p:cNvGrpSpPr>
              <a:grpSpLocks/>
            </p:cNvGrpSpPr>
            <p:nvPr/>
          </p:nvGrpSpPr>
          <p:grpSpPr bwMode="auto">
            <a:xfrm flipH="1">
              <a:off x="3742" y="2030"/>
              <a:ext cx="261" cy="235"/>
              <a:chOff x="2839" y="3501"/>
              <a:chExt cx="755" cy="803"/>
            </a:xfrm>
          </p:grpSpPr>
          <p:pic>
            <p:nvPicPr>
              <p:cNvPr id="40059" name="Picture 1393" descr="desktop_computer_stylized_medium">
                <a:extLst>
                  <a:ext uri="{FF2B5EF4-FFF2-40B4-BE49-F238E27FC236}">
                    <a16:creationId xmlns:a16="http://schemas.microsoft.com/office/drawing/2014/main" id="{BC8BEBEB-9F83-4649-9420-8CFED7F402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60" name="Freeform 1394">
                <a:extLst>
                  <a:ext uri="{FF2B5EF4-FFF2-40B4-BE49-F238E27FC236}">
                    <a16:creationId xmlns:a16="http://schemas.microsoft.com/office/drawing/2014/main" id="{19F1C9A2-A822-47B5-BB03-DFE987CA826B}"/>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0035" name="Group 1395">
              <a:extLst>
                <a:ext uri="{FF2B5EF4-FFF2-40B4-BE49-F238E27FC236}">
                  <a16:creationId xmlns:a16="http://schemas.microsoft.com/office/drawing/2014/main" id="{61BCBA21-9EAD-4D7C-A2CF-F5CEC0FD8C9F}"/>
                </a:ext>
              </a:extLst>
            </p:cNvPr>
            <p:cNvGrpSpPr>
              <a:grpSpLocks/>
            </p:cNvGrpSpPr>
            <p:nvPr/>
          </p:nvGrpSpPr>
          <p:grpSpPr bwMode="auto">
            <a:xfrm>
              <a:off x="4603" y="3416"/>
              <a:ext cx="299" cy="257"/>
              <a:chOff x="877" y="1008"/>
              <a:chExt cx="2747" cy="2591"/>
            </a:xfrm>
          </p:grpSpPr>
          <p:pic>
            <p:nvPicPr>
              <p:cNvPr id="40036" name="Picture 1396" descr="antenna_stylized">
                <a:extLst>
                  <a:ext uri="{FF2B5EF4-FFF2-40B4-BE49-F238E27FC236}">
                    <a16:creationId xmlns:a16="http://schemas.microsoft.com/office/drawing/2014/main" id="{1A2B6CF8-7F63-479E-9A44-7F82A5DDDB5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037" name="Picture 1397" descr="laptop_keyboard">
                <a:extLst>
                  <a:ext uri="{FF2B5EF4-FFF2-40B4-BE49-F238E27FC236}">
                    <a16:creationId xmlns:a16="http://schemas.microsoft.com/office/drawing/2014/main" id="{F837A17E-01F0-41F1-B648-7A8545C6A71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38" name="Freeform 1398">
                <a:extLst>
                  <a:ext uri="{FF2B5EF4-FFF2-40B4-BE49-F238E27FC236}">
                    <a16:creationId xmlns:a16="http://schemas.microsoft.com/office/drawing/2014/main" id="{000CFE56-8534-48BB-8B43-5D8E8DA402F3}"/>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0039" name="Picture 1399" descr="screen">
                <a:extLst>
                  <a:ext uri="{FF2B5EF4-FFF2-40B4-BE49-F238E27FC236}">
                    <a16:creationId xmlns:a16="http://schemas.microsoft.com/office/drawing/2014/main" id="{9B553540-EC4F-40E8-A68D-8C606FD839C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40" name="Freeform 1400">
                <a:extLst>
                  <a:ext uri="{FF2B5EF4-FFF2-40B4-BE49-F238E27FC236}">
                    <a16:creationId xmlns:a16="http://schemas.microsoft.com/office/drawing/2014/main" id="{096462AD-A23A-4D62-B8E4-2A986943B4C2}"/>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41" name="Freeform 1401">
                <a:extLst>
                  <a:ext uri="{FF2B5EF4-FFF2-40B4-BE49-F238E27FC236}">
                    <a16:creationId xmlns:a16="http://schemas.microsoft.com/office/drawing/2014/main" id="{0F76AAAA-D4E3-4677-AFF1-1941453878E4}"/>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42" name="Freeform 1402">
                <a:extLst>
                  <a:ext uri="{FF2B5EF4-FFF2-40B4-BE49-F238E27FC236}">
                    <a16:creationId xmlns:a16="http://schemas.microsoft.com/office/drawing/2014/main" id="{18C95565-845A-4731-ADE1-3AFB9841A034}"/>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43" name="Freeform 1403">
                <a:extLst>
                  <a:ext uri="{FF2B5EF4-FFF2-40B4-BE49-F238E27FC236}">
                    <a16:creationId xmlns:a16="http://schemas.microsoft.com/office/drawing/2014/main" id="{3887B7CB-BB6F-40D8-B5DD-D93561E5D59C}"/>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44" name="Freeform 1404">
                <a:extLst>
                  <a:ext uri="{FF2B5EF4-FFF2-40B4-BE49-F238E27FC236}">
                    <a16:creationId xmlns:a16="http://schemas.microsoft.com/office/drawing/2014/main" id="{797E36CB-82F2-48E4-8E7D-FB167C49BE9D}"/>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45" name="Freeform 1405">
                <a:extLst>
                  <a:ext uri="{FF2B5EF4-FFF2-40B4-BE49-F238E27FC236}">
                    <a16:creationId xmlns:a16="http://schemas.microsoft.com/office/drawing/2014/main" id="{022E62B8-9C96-4861-9339-75F97F58DF1D}"/>
                  </a:ext>
                </a:extLst>
              </p:cNvPr>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0046" name="Group 1406">
                <a:extLst>
                  <a:ext uri="{FF2B5EF4-FFF2-40B4-BE49-F238E27FC236}">
                    <a16:creationId xmlns:a16="http://schemas.microsoft.com/office/drawing/2014/main" id="{8081977E-9E4A-4090-B504-9E6AF21A1E01}"/>
                  </a:ext>
                </a:extLst>
              </p:cNvPr>
              <p:cNvGrpSpPr>
                <a:grpSpLocks/>
              </p:cNvGrpSpPr>
              <p:nvPr/>
            </p:nvGrpSpPr>
            <p:grpSpPr bwMode="auto">
              <a:xfrm>
                <a:off x="1709" y="3008"/>
                <a:ext cx="507" cy="234"/>
                <a:chOff x="1740" y="2642"/>
                <a:chExt cx="752" cy="327"/>
              </a:xfrm>
            </p:grpSpPr>
            <p:sp>
              <p:nvSpPr>
                <p:cNvPr id="40053" name="Freeform 1407">
                  <a:extLst>
                    <a:ext uri="{FF2B5EF4-FFF2-40B4-BE49-F238E27FC236}">
                      <a16:creationId xmlns:a16="http://schemas.microsoft.com/office/drawing/2014/main" id="{5C45D3D5-E200-4ED5-B1A4-551356D2CCC4}"/>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54" name="Freeform 1408">
                  <a:extLst>
                    <a:ext uri="{FF2B5EF4-FFF2-40B4-BE49-F238E27FC236}">
                      <a16:creationId xmlns:a16="http://schemas.microsoft.com/office/drawing/2014/main" id="{5157A9BA-BA44-4F50-A80D-553DBF3CF23B}"/>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55" name="Freeform 1409">
                  <a:extLst>
                    <a:ext uri="{FF2B5EF4-FFF2-40B4-BE49-F238E27FC236}">
                      <a16:creationId xmlns:a16="http://schemas.microsoft.com/office/drawing/2014/main" id="{A549FE17-AB3F-4989-B56E-A3C608C7A00F}"/>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56" name="Freeform 1410">
                  <a:extLst>
                    <a:ext uri="{FF2B5EF4-FFF2-40B4-BE49-F238E27FC236}">
                      <a16:creationId xmlns:a16="http://schemas.microsoft.com/office/drawing/2014/main" id="{10FEF915-A2E5-4534-BC66-7F920E8C3D26}"/>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57" name="Freeform 1411">
                  <a:extLst>
                    <a:ext uri="{FF2B5EF4-FFF2-40B4-BE49-F238E27FC236}">
                      <a16:creationId xmlns:a16="http://schemas.microsoft.com/office/drawing/2014/main" id="{91F50A6D-4114-439E-9CA1-7C46C967F566}"/>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58" name="Freeform 1412">
                  <a:extLst>
                    <a:ext uri="{FF2B5EF4-FFF2-40B4-BE49-F238E27FC236}">
                      <a16:creationId xmlns:a16="http://schemas.microsoft.com/office/drawing/2014/main" id="{E968F6BC-E57F-4D8C-9541-E17DBEA6A47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0047" name="Freeform 1413">
                <a:extLst>
                  <a:ext uri="{FF2B5EF4-FFF2-40B4-BE49-F238E27FC236}">
                    <a16:creationId xmlns:a16="http://schemas.microsoft.com/office/drawing/2014/main" id="{319F69FC-8944-468D-99D9-A7A11D0CB7F9}"/>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48" name="Freeform 1414">
                <a:extLst>
                  <a:ext uri="{FF2B5EF4-FFF2-40B4-BE49-F238E27FC236}">
                    <a16:creationId xmlns:a16="http://schemas.microsoft.com/office/drawing/2014/main" id="{73BE5DB3-0479-463E-B6FE-1857742DE458}"/>
                  </a:ext>
                </a:extLst>
              </p:cNvPr>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49" name="Freeform 1415">
                <a:extLst>
                  <a:ext uri="{FF2B5EF4-FFF2-40B4-BE49-F238E27FC236}">
                    <a16:creationId xmlns:a16="http://schemas.microsoft.com/office/drawing/2014/main" id="{6F28182D-70F5-48B0-9382-039D86F3BFE2}"/>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50" name="Freeform 1416">
                <a:extLst>
                  <a:ext uri="{FF2B5EF4-FFF2-40B4-BE49-F238E27FC236}">
                    <a16:creationId xmlns:a16="http://schemas.microsoft.com/office/drawing/2014/main" id="{141AAC34-AB5F-4D99-85CD-9345D07D7AF6}"/>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51" name="Freeform 1417">
                <a:extLst>
                  <a:ext uri="{FF2B5EF4-FFF2-40B4-BE49-F238E27FC236}">
                    <a16:creationId xmlns:a16="http://schemas.microsoft.com/office/drawing/2014/main" id="{5CD521D3-B282-4CCC-8228-31C6DAA3489F}"/>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52" name="Freeform 1418">
                <a:extLst>
                  <a:ext uri="{FF2B5EF4-FFF2-40B4-BE49-F238E27FC236}">
                    <a16:creationId xmlns:a16="http://schemas.microsoft.com/office/drawing/2014/main" id="{5038738F-794D-44C2-8C6D-C336EBBFBBFA}"/>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35729" name="Line 913">
            <a:extLst>
              <a:ext uri="{FF2B5EF4-FFF2-40B4-BE49-F238E27FC236}">
                <a16:creationId xmlns:a16="http://schemas.microsoft.com/office/drawing/2014/main" id="{A0319B62-32AA-4FF3-8013-56940D745F6C}"/>
              </a:ext>
            </a:extLst>
          </p:cNvPr>
          <p:cNvSpPr>
            <a:spLocks noChangeShapeType="1"/>
          </p:cNvSpPr>
          <p:nvPr/>
        </p:nvSpPr>
        <p:spPr bwMode="auto">
          <a:xfrm>
            <a:off x="6850063" y="3786188"/>
            <a:ext cx="1290637" cy="541337"/>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39941" name="Picture 616" descr="underline_base">
            <a:extLst>
              <a:ext uri="{FF2B5EF4-FFF2-40B4-BE49-F238E27FC236}">
                <a16:creationId xmlns:a16="http://schemas.microsoft.com/office/drawing/2014/main" id="{F0483C2A-E3CF-4966-95EB-61ECB402020B}"/>
              </a:ext>
            </a:extLst>
          </p:cNvPr>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7513" y="850900"/>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27" name="Line 911">
            <a:extLst>
              <a:ext uri="{FF2B5EF4-FFF2-40B4-BE49-F238E27FC236}">
                <a16:creationId xmlns:a16="http://schemas.microsoft.com/office/drawing/2014/main" id="{2A88EF9B-2EB4-4571-B444-E61A6C6B6ADB}"/>
              </a:ext>
            </a:extLst>
          </p:cNvPr>
          <p:cNvSpPr>
            <a:spLocks noChangeShapeType="1"/>
          </p:cNvSpPr>
          <p:nvPr/>
        </p:nvSpPr>
        <p:spPr bwMode="auto">
          <a:xfrm>
            <a:off x="6945313" y="660400"/>
            <a:ext cx="1700212" cy="3386138"/>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943" name="Rectangle 2">
            <a:extLst>
              <a:ext uri="{FF2B5EF4-FFF2-40B4-BE49-F238E27FC236}">
                <a16:creationId xmlns:a16="http://schemas.microsoft.com/office/drawing/2014/main" id="{A712CED3-CCFF-4827-AD76-F016777379E0}"/>
              </a:ext>
            </a:extLst>
          </p:cNvPr>
          <p:cNvSpPr>
            <a:spLocks noGrp="1" noChangeArrowheads="1"/>
          </p:cNvSpPr>
          <p:nvPr>
            <p:ph type="title" idx="4294967295"/>
          </p:nvPr>
        </p:nvSpPr>
        <p:spPr>
          <a:xfrm>
            <a:off x="295275" y="0"/>
            <a:ext cx="8382000" cy="1041400"/>
          </a:xfrm>
        </p:spPr>
        <p:txBody>
          <a:bodyPr/>
          <a:lstStyle/>
          <a:p>
            <a:r>
              <a:rPr lang="en-US" altLang="en-US" sz="4000">
                <a:ea typeface="ＭＳ Ｐゴシック" panose="020B0600070205080204" pitchFamily="34" charset="-128"/>
              </a:rPr>
              <a:t>Creating a network app</a:t>
            </a:r>
          </a:p>
        </p:txBody>
      </p:sp>
      <p:sp>
        <p:nvSpPr>
          <p:cNvPr id="39944" name="Rectangle 3">
            <a:extLst>
              <a:ext uri="{FF2B5EF4-FFF2-40B4-BE49-F238E27FC236}">
                <a16:creationId xmlns:a16="http://schemas.microsoft.com/office/drawing/2014/main" id="{DDC5B3F1-BDCD-47D0-91E7-300F08F38602}"/>
              </a:ext>
            </a:extLst>
          </p:cNvPr>
          <p:cNvSpPr>
            <a:spLocks noGrp="1" noChangeArrowheads="1"/>
          </p:cNvSpPr>
          <p:nvPr>
            <p:ph type="body" sz="half" idx="4294967295"/>
          </p:nvPr>
        </p:nvSpPr>
        <p:spPr>
          <a:xfrm>
            <a:off x="523875" y="1116013"/>
            <a:ext cx="4191000" cy="5114925"/>
          </a:xfrm>
        </p:spPr>
        <p:txBody>
          <a:bodyPr/>
          <a:lstStyle/>
          <a:p>
            <a:pPr>
              <a:buFont typeface="Wingdings" panose="05000000000000000000" pitchFamily="2" charset="2"/>
              <a:buNone/>
            </a:pPr>
            <a:r>
              <a:rPr lang="en-US" altLang="en-US" sz="2400">
                <a:solidFill>
                  <a:srgbClr val="CC0000"/>
                </a:solidFill>
                <a:ea typeface="ＭＳ Ｐゴシック" panose="020B0600070205080204" pitchFamily="34" charset="-128"/>
              </a:rPr>
              <a:t>write programs that:</a:t>
            </a:r>
          </a:p>
          <a:p>
            <a:r>
              <a:rPr lang="en-US" altLang="en-US" sz="2400">
                <a:ea typeface="ＭＳ Ｐゴシック" panose="020B0600070205080204" pitchFamily="34" charset="-128"/>
              </a:rPr>
              <a:t>run on (different) </a:t>
            </a:r>
            <a:r>
              <a:rPr lang="en-US" altLang="en-US" sz="2400" i="1">
                <a:ea typeface="ＭＳ Ｐゴシック" panose="020B0600070205080204" pitchFamily="34" charset="-128"/>
              </a:rPr>
              <a:t>end systems</a:t>
            </a:r>
          </a:p>
          <a:p>
            <a:r>
              <a:rPr lang="en-US" altLang="en-US" sz="2400">
                <a:ea typeface="ＭＳ Ｐゴシック" panose="020B0600070205080204" pitchFamily="34" charset="-128"/>
              </a:rPr>
              <a:t>communicate over network</a:t>
            </a:r>
          </a:p>
          <a:p>
            <a:r>
              <a:rPr lang="en-US" altLang="en-US" sz="2400">
                <a:ea typeface="ＭＳ Ｐゴシック" panose="020B0600070205080204" pitchFamily="34" charset="-128"/>
              </a:rPr>
              <a:t>e.g., web server software communicates with browser software</a:t>
            </a:r>
          </a:p>
          <a:p>
            <a:pPr>
              <a:spcBef>
                <a:spcPct val="80000"/>
              </a:spcBef>
              <a:buFont typeface="Wingdings" panose="05000000000000000000" pitchFamily="2" charset="2"/>
              <a:buNone/>
            </a:pPr>
            <a:r>
              <a:rPr lang="en-US" altLang="en-US" sz="2400">
                <a:solidFill>
                  <a:srgbClr val="CC0000"/>
                </a:solidFill>
                <a:ea typeface="ＭＳ Ｐゴシック" panose="020B0600070205080204" pitchFamily="34" charset="-128"/>
              </a:rPr>
              <a:t>no need to write software for network-core devices</a:t>
            </a:r>
          </a:p>
          <a:p>
            <a:r>
              <a:rPr lang="en-US" altLang="en-US" sz="2400">
                <a:ea typeface="ＭＳ Ｐゴシック" panose="020B0600070205080204" pitchFamily="34" charset="-128"/>
              </a:rPr>
              <a:t>network-core devices do not run user applications </a:t>
            </a:r>
          </a:p>
          <a:p>
            <a:r>
              <a:rPr lang="en-US" altLang="en-US" sz="2400">
                <a:ea typeface="ＭＳ Ｐゴシック" panose="020B0600070205080204" pitchFamily="34" charset="-128"/>
              </a:rPr>
              <a:t>applications on end systems  allows for rapid app development, propagation</a:t>
            </a:r>
          </a:p>
          <a:p>
            <a:pPr>
              <a:buFont typeface="Wingdings" panose="05000000000000000000" pitchFamily="2" charset="2"/>
              <a:buNone/>
            </a:pPr>
            <a:endParaRPr lang="en-US" altLang="en-US" sz="2400">
              <a:solidFill>
                <a:srgbClr val="FF0000"/>
              </a:solidFill>
              <a:ea typeface="ＭＳ Ｐゴシック" panose="020B0600070205080204" pitchFamily="34" charset="-128"/>
            </a:endParaRPr>
          </a:p>
        </p:txBody>
      </p:sp>
      <p:grpSp>
        <p:nvGrpSpPr>
          <p:cNvPr id="35725" name="Group 618">
            <a:extLst>
              <a:ext uri="{FF2B5EF4-FFF2-40B4-BE49-F238E27FC236}">
                <a16:creationId xmlns:a16="http://schemas.microsoft.com/office/drawing/2014/main" id="{AE9D5474-369C-41BA-B87A-08C2A96A63A4}"/>
              </a:ext>
            </a:extLst>
          </p:cNvPr>
          <p:cNvGrpSpPr>
            <a:grpSpLocks/>
          </p:cNvGrpSpPr>
          <p:nvPr/>
        </p:nvGrpSpPr>
        <p:grpSpPr bwMode="auto">
          <a:xfrm>
            <a:off x="5857875" y="503238"/>
            <a:ext cx="1044575" cy="965200"/>
            <a:chOff x="4047" y="420"/>
            <a:chExt cx="658" cy="608"/>
          </a:xfrm>
        </p:grpSpPr>
        <p:sp>
          <p:nvSpPr>
            <p:cNvPr id="39964" name="Rectangle 227">
              <a:extLst>
                <a:ext uri="{FF2B5EF4-FFF2-40B4-BE49-F238E27FC236}">
                  <a16:creationId xmlns:a16="http://schemas.microsoft.com/office/drawing/2014/main" id="{8CDA2D23-6B98-46DD-8600-6EE26D56EF72}"/>
                </a:ext>
              </a:extLst>
            </p:cNvPr>
            <p:cNvSpPr>
              <a:spLocks noChangeArrowheads="1"/>
            </p:cNvSpPr>
            <p:nvPr/>
          </p:nvSpPr>
          <p:spPr bwMode="auto">
            <a:xfrm>
              <a:off x="4266" y="420"/>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39965" name="Rectangle 228">
              <a:extLst>
                <a:ext uri="{FF2B5EF4-FFF2-40B4-BE49-F238E27FC236}">
                  <a16:creationId xmlns:a16="http://schemas.microsoft.com/office/drawing/2014/main" id="{42BDD1C6-55BF-41B0-BCFF-6E15C8046017}"/>
                </a:ext>
              </a:extLst>
            </p:cNvPr>
            <p:cNvSpPr>
              <a:spLocks noChangeArrowheads="1"/>
            </p:cNvSpPr>
            <p:nvPr/>
          </p:nvSpPr>
          <p:spPr bwMode="auto">
            <a:xfrm>
              <a:off x="4245" y="435"/>
              <a:ext cx="435" cy="504"/>
            </a:xfrm>
            <a:prstGeom prst="rect">
              <a:avLst/>
            </a:prstGeom>
            <a:solidFill>
              <a:schemeClr val="bg1"/>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39966" name="Rectangle 229">
              <a:extLst>
                <a:ext uri="{FF2B5EF4-FFF2-40B4-BE49-F238E27FC236}">
                  <a16:creationId xmlns:a16="http://schemas.microsoft.com/office/drawing/2014/main" id="{2BCDD9FB-FA7E-4406-9AA8-A9C1D66BA79C}"/>
                </a:ext>
              </a:extLst>
            </p:cNvPr>
            <p:cNvSpPr>
              <a:spLocks noChangeArrowheads="1"/>
            </p:cNvSpPr>
            <p:nvPr/>
          </p:nvSpPr>
          <p:spPr bwMode="auto">
            <a:xfrm>
              <a:off x="4251" y="438"/>
              <a:ext cx="426" cy="126"/>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39967" name="Text Box 230">
              <a:extLst>
                <a:ext uri="{FF2B5EF4-FFF2-40B4-BE49-F238E27FC236}">
                  <a16:creationId xmlns:a16="http://schemas.microsoft.com/office/drawing/2014/main" id="{B6CDA5BC-2932-426E-A614-3B7072502A8D}"/>
                </a:ext>
              </a:extLst>
            </p:cNvPr>
            <p:cNvSpPr txBox="1">
              <a:spLocks noChangeArrowheads="1"/>
            </p:cNvSpPr>
            <p:nvPr/>
          </p:nvSpPr>
          <p:spPr bwMode="auto">
            <a:xfrm>
              <a:off x="4192" y="420"/>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000">
                  <a:solidFill>
                    <a:schemeClr val="bg1"/>
                  </a:solidFill>
                  <a:latin typeface="Arial" panose="020B0604020202020204" pitchFamily="34" charset="0"/>
                </a:rPr>
                <a:t>application</a:t>
              </a:r>
              <a:endParaRPr lang="en-US" altLang="en-US" sz="1000">
                <a:latin typeface="Arial" panose="020B0604020202020204" pitchFamily="34" charset="0"/>
              </a:endParaRPr>
            </a:p>
            <a:p>
              <a:pPr algn="ctr">
                <a:lnSpc>
                  <a:spcPct val="100000"/>
                </a:lnSpc>
                <a:spcBef>
                  <a:spcPct val="0"/>
                </a:spcBef>
                <a:buClrTx/>
                <a:buSzTx/>
                <a:buFontTx/>
                <a:buNone/>
              </a:pPr>
              <a:r>
                <a:rPr lang="en-US" altLang="en-US" sz="1000">
                  <a:latin typeface="Arial" panose="020B0604020202020204" pitchFamily="34" charset="0"/>
                </a:rPr>
                <a:t>transport</a:t>
              </a:r>
            </a:p>
            <a:p>
              <a:pPr algn="ctr">
                <a:lnSpc>
                  <a:spcPct val="100000"/>
                </a:lnSpc>
                <a:spcBef>
                  <a:spcPct val="0"/>
                </a:spcBef>
                <a:buClrTx/>
                <a:buSzTx/>
                <a:buFontTx/>
                <a:buNone/>
              </a:pPr>
              <a:r>
                <a:rPr lang="en-US" altLang="en-US" sz="1000">
                  <a:latin typeface="Arial" panose="020B0604020202020204" pitchFamily="34" charset="0"/>
                </a:rPr>
                <a:t>network</a:t>
              </a:r>
            </a:p>
            <a:p>
              <a:pPr algn="ctr">
                <a:lnSpc>
                  <a:spcPct val="100000"/>
                </a:lnSpc>
                <a:spcBef>
                  <a:spcPct val="0"/>
                </a:spcBef>
                <a:buClrTx/>
                <a:buSzTx/>
                <a:buFontTx/>
                <a:buNone/>
              </a:pPr>
              <a:r>
                <a:rPr lang="en-US" altLang="en-US" sz="1000">
                  <a:latin typeface="Arial" panose="020B0604020202020204" pitchFamily="34" charset="0"/>
                </a:rPr>
                <a:t>data link</a:t>
              </a:r>
            </a:p>
            <a:p>
              <a:pPr algn="ctr">
                <a:lnSpc>
                  <a:spcPct val="100000"/>
                </a:lnSpc>
                <a:spcBef>
                  <a:spcPct val="0"/>
                </a:spcBef>
                <a:buClrTx/>
                <a:buSzTx/>
                <a:buFontTx/>
                <a:buNone/>
              </a:pPr>
              <a:r>
                <a:rPr lang="en-US" altLang="en-US" sz="1000">
                  <a:latin typeface="Arial" panose="020B0604020202020204" pitchFamily="34" charset="0"/>
                </a:rPr>
                <a:t>physical</a:t>
              </a:r>
              <a:endParaRPr lang="en-US" altLang="en-US" sz="2400">
                <a:latin typeface="Arial" panose="020B0604020202020204" pitchFamily="34" charset="0"/>
              </a:endParaRPr>
            </a:p>
          </p:txBody>
        </p:sp>
        <p:sp>
          <p:nvSpPr>
            <p:cNvPr id="39968" name="Line 231">
              <a:extLst>
                <a:ext uri="{FF2B5EF4-FFF2-40B4-BE49-F238E27FC236}">
                  <a16:creationId xmlns:a16="http://schemas.microsoft.com/office/drawing/2014/main" id="{ABF053F6-50F4-4B31-AC22-AD47CAA111AF}"/>
                </a:ext>
              </a:extLst>
            </p:cNvPr>
            <p:cNvSpPr>
              <a:spLocks noChangeShapeType="1"/>
            </p:cNvSpPr>
            <p:nvPr/>
          </p:nvSpPr>
          <p:spPr bwMode="auto">
            <a:xfrm>
              <a:off x="4245" y="65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969" name="Line 232">
              <a:extLst>
                <a:ext uri="{FF2B5EF4-FFF2-40B4-BE49-F238E27FC236}">
                  <a16:creationId xmlns:a16="http://schemas.microsoft.com/office/drawing/2014/main" id="{ABA17D3D-36CF-42C0-ABDC-DB8CCB03F0FD}"/>
                </a:ext>
              </a:extLst>
            </p:cNvPr>
            <p:cNvSpPr>
              <a:spLocks noChangeShapeType="1"/>
            </p:cNvSpPr>
            <p:nvPr/>
          </p:nvSpPr>
          <p:spPr bwMode="auto">
            <a:xfrm>
              <a:off x="4251" y="738"/>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970" name="Line 233">
              <a:extLst>
                <a:ext uri="{FF2B5EF4-FFF2-40B4-BE49-F238E27FC236}">
                  <a16:creationId xmlns:a16="http://schemas.microsoft.com/office/drawing/2014/main" id="{E4FA1143-6469-4AD1-8F3D-83B66A4EA59F}"/>
                </a:ext>
              </a:extLst>
            </p:cNvPr>
            <p:cNvSpPr>
              <a:spLocks noChangeShapeType="1"/>
            </p:cNvSpPr>
            <p:nvPr/>
          </p:nvSpPr>
          <p:spPr bwMode="auto">
            <a:xfrm>
              <a:off x="4251" y="82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971" name="Freeform 917">
              <a:extLst>
                <a:ext uri="{FF2B5EF4-FFF2-40B4-BE49-F238E27FC236}">
                  <a16:creationId xmlns:a16="http://schemas.microsoft.com/office/drawing/2014/main" id="{E3786BB3-357F-4B73-A153-597D97E67DF3}"/>
                </a:ext>
              </a:extLst>
            </p:cNvPr>
            <p:cNvSpPr>
              <a:spLocks/>
            </p:cNvSpPr>
            <p:nvPr/>
          </p:nvSpPr>
          <p:spPr bwMode="auto">
            <a:xfrm>
              <a:off x="4047" y="434"/>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5726" name="Group 619">
            <a:extLst>
              <a:ext uri="{FF2B5EF4-FFF2-40B4-BE49-F238E27FC236}">
                <a16:creationId xmlns:a16="http://schemas.microsoft.com/office/drawing/2014/main" id="{F1E9E06F-BB91-4F24-89BC-3BC62DDE7596}"/>
              </a:ext>
            </a:extLst>
          </p:cNvPr>
          <p:cNvGrpSpPr>
            <a:grpSpLocks/>
          </p:cNvGrpSpPr>
          <p:nvPr/>
        </p:nvGrpSpPr>
        <p:grpSpPr bwMode="auto">
          <a:xfrm>
            <a:off x="7956550" y="4087813"/>
            <a:ext cx="1044575" cy="965200"/>
            <a:chOff x="4047" y="420"/>
            <a:chExt cx="658" cy="608"/>
          </a:xfrm>
        </p:grpSpPr>
        <p:sp>
          <p:nvSpPr>
            <p:cNvPr id="39956" name="Rectangle 227">
              <a:extLst>
                <a:ext uri="{FF2B5EF4-FFF2-40B4-BE49-F238E27FC236}">
                  <a16:creationId xmlns:a16="http://schemas.microsoft.com/office/drawing/2014/main" id="{3C7CA12B-5AA5-4613-99D6-9947BFF1211D}"/>
                </a:ext>
              </a:extLst>
            </p:cNvPr>
            <p:cNvSpPr>
              <a:spLocks noChangeArrowheads="1"/>
            </p:cNvSpPr>
            <p:nvPr/>
          </p:nvSpPr>
          <p:spPr bwMode="auto">
            <a:xfrm>
              <a:off x="4266" y="420"/>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39957" name="Rectangle 228">
              <a:extLst>
                <a:ext uri="{FF2B5EF4-FFF2-40B4-BE49-F238E27FC236}">
                  <a16:creationId xmlns:a16="http://schemas.microsoft.com/office/drawing/2014/main" id="{CE4E6321-A541-4FE6-8194-0CADB17664C1}"/>
                </a:ext>
              </a:extLst>
            </p:cNvPr>
            <p:cNvSpPr>
              <a:spLocks noChangeArrowheads="1"/>
            </p:cNvSpPr>
            <p:nvPr/>
          </p:nvSpPr>
          <p:spPr bwMode="auto">
            <a:xfrm>
              <a:off x="4245" y="435"/>
              <a:ext cx="435" cy="504"/>
            </a:xfrm>
            <a:prstGeom prst="rect">
              <a:avLst/>
            </a:prstGeom>
            <a:solidFill>
              <a:schemeClr val="bg1"/>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39958" name="Rectangle 229">
              <a:extLst>
                <a:ext uri="{FF2B5EF4-FFF2-40B4-BE49-F238E27FC236}">
                  <a16:creationId xmlns:a16="http://schemas.microsoft.com/office/drawing/2014/main" id="{35415482-8D46-4F6E-95B6-2816DF1B23A9}"/>
                </a:ext>
              </a:extLst>
            </p:cNvPr>
            <p:cNvSpPr>
              <a:spLocks noChangeArrowheads="1"/>
            </p:cNvSpPr>
            <p:nvPr/>
          </p:nvSpPr>
          <p:spPr bwMode="auto">
            <a:xfrm>
              <a:off x="4251" y="438"/>
              <a:ext cx="426" cy="126"/>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39959" name="Text Box 230">
              <a:extLst>
                <a:ext uri="{FF2B5EF4-FFF2-40B4-BE49-F238E27FC236}">
                  <a16:creationId xmlns:a16="http://schemas.microsoft.com/office/drawing/2014/main" id="{42A309E4-8870-4CCC-A1A5-797E797B2C14}"/>
                </a:ext>
              </a:extLst>
            </p:cNvPr>
            <p:cNvSpPr txBox="1">
              <a:spLocks noChangeArrowheads="1"/>
            </p:cNvSpPr>
            <p:nvPr/>
          </p:nvSpPr>
          <p:spPr bwMode="auto">
            <a:xfrm>
              <a:off x="4192" y="420"/>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000">
                  <a:solidFill>
                    <a:schemeClr val="bg1"/>
                  </a:solidFill>
                  <a:latin typeface="Arial" panose="020B0604020202020204" pitchFamily="34" charset="0"/>
                </a:rPr>
                <a:t>application</a:t>
              </a:r>
              <a:endParaRPr lang="en-US" altLang="en-US" sz="1000">
                <a:latin typeface="Arial" panose="020B0604020202020204" pitchFamily="34" charset="0"/>
              </a:endParaRPr>
            </a:p>
            <a:p>
              <a:pPr algn="ctr">
                <a:lnSpc>
                  <a:spcPct val="100000"/>
                </a:lnSpc>
                <a:spcBef>
                  <a:spcPct val="0"/>
                </a:spcBef>
                <a:buClrTx/>
                <a:buSzTx/>
                <a:buFontTx/>
                <a:buNone/>
              </a:pPr>
              <a:r>
                <a:rPr lang="en-US" altLang="en-US" sz="1000">
                  <a:latin typeface="Arial" panose="020B0604020202020204" pitchFamily="34" charset="0"/>
                </a:rPr>
                <a:t>transport</a:t>
              </a:r>
            </a:p>
            <a:p>
              <a:pPr algn="ctr">
                <a:lnSpc>
                  <a:spcPct val="100000"/>
                </a:lnSpc>
                <a:spcBef>
                  <a:spcPct val="0"/>
                </a:spcBef>
                <a:buClrTx/>
                <a:buSzTx/>
                <a:buFontTx/>
                <a:buNone/>
              </a:pPr>
              <a:r>
                <a:rPr lang="en-US" altLang="en-US" sz="1000">
                  <a:latin typeface="Arial" panose="020B0604020202020204" pitchFamily="34" charset="0"/>
                </a:rPr>
                <a:t>network</a:t>
              </a:r>
            </a:p>
            <a:p>
              <a:pPr algn="ctr">
                <a:lnSpc>
                  <a:spcPct val="100000"/>
                </a:lnSpc>
                <a:spcBef>
                  <a:spcPct val="0"/>
                </a:spcBef>
                <a:buClrTx/>
                <a:buSzTx/>
                <a:buFontTx/>
                <a:buNone/>
              </a:pPr>
              <a:r>
                <a:rPr lang="en-US" altLang="en-US" sz="1000">
                  <a:latin typeface="Arial" panose="020B0604020202020204" pitchFamily="34" charset="0"/>
                </a:rPr>
                <a:t>data link</a:t>
              </a:r>
            </a:p>
            <a:p>
              <a:pPr algn="ctr">
                <a:lnSpc>
                  <a:spcPct val="100000"/>
                </a:lnSpc>
                <a:spcBef>
                  <a:spcPct val="0"/>
                </a:spcBef>
                <a:buClrTx/>
                <a:buSzTx/>
                <a:buFontTx/>
                <a:buNone/>
              </a:pPr>
              <a:r>
                <a:rPr lang="en-US" altLang="en-US" sz="1000">
                  <a:latin typeface="Arial" panose="020B0604020202020204" pitchFamily="34" charset="0"/>
                </a:rPr>
                <a:t>physical</a:t>
              </a:r>
              <a:endParaRPr lang="en-US" altLang="en-US" sz="2400">
                <a:latin typeface="Arial" panose="020B0604020202020204" pitchFamily="34" charset="0"/>
              </a:endParaRPr>
            </a:p>
          </p:txBody>
        </p:sp>
        <p:sp>
          <p:nvSpPr>
            <p:cNvPr id="39960" name="Line 231">
              <a:extLst>
                <a:ext uri="{FF2B5EF4-FFF2-40B4-BE49-F238E27FC236}">
                  <a16:creationId xmlns:a16="http://schemas.microsoft.com/office/drawing/2014/main" id="{3BFC6DF5-9204-4C2E-8BF7-CF9208FA4F53}"/>
                </a:ext>
              </a:extLst>
            </p:cNvPr>
            <p:cNvSpPr>
              <a:spLocks noChangeShapeType="1"/>
            </p:cNvSpPr>
            <p:nvPr/>
          </p:nvSpPr>
          <p:spPr bwMode="auto">
            <a:xfrm>
              <a:off x="4245" y="65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961" name="Line 232">
              <a:extLst>
                <a:ext uri="{FF2B5EF4-FFF2-40B4-BE49-F238E27FC236}">
                  <a16:creationId xmlns:a16="http://schemas.microsoft.com/office/drawing/2014/main" id="{CBB4D6DA-06A6-462E-A44B-0671550B0D88}"/>
                </a:ext>
              </a:extLst>
            </p:cNvPr>
            <p:cNvSpPr>
              <a:spLocks noChangeShapeType="1"/>
            </p:cNvSpPr>
            <p:nvPr/>
          </p:nvSpPr>
          <p:spPr bwMode="auto">
            <a:xfrm>
              <a:off x="4251" y="738"/>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962" name="Line 233">
              <a:extLst>
                <a:ext uri="{FF2B5EF4-FFF2-40B4-BE49-F238E27FC236}">
                  <a16:creationId xmlns:a16="http://schemas.microsoft.com/office/drawing/2014/main" id="{6C3F647A-2D5D-455A-8DAF-52408C1CD815}"/>
                </a:ext>
              </a:extLst>
            </p:cNvPr>
            <p:cNvSpPr>
              <a:spLocks noChangeShapeType="1"/>
            </p:cNvSpPr>
            <p:nvPr/>
          </p:nvSpPr>
          <p:spPr bwMode="auto">
            <a:xfrm>
              <a:off x="4251" y="82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963" name="Freeform 917">
              <a:extLst>
                <a:ext uri="{FF2B5EF4-FFF2-40B4-BE49-F238E27FC236}">
                  <a16:creationId xmlns:a16="http://schemas.microsoft.com/office/drawing/2014/main" id="{76C6DB51-4D4D-4DDA-86F7-AC1831346BBD}"/>
                </a:ext>
              </a:extLst>
            </p:cNvPr>
            <p:cNvSpPr>
              <a:spLocks/>
            </p:cNvSpPr>
            <p:nvPr/>
          </p:nvSpPr>
          <p:spPr bwMode="auto">
            <a:xfrm>
              <a:off x="4047" y="434"/>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5728" name="Group 628">
            <a:extLst>
              <a:ext uri="{FF2B5EF4-FFF2-40B4-BE49-F238E27FC236}">
                <a16:creationId xmlns:a16="http://schemas.microsoft.com/office/drawing/2014/main" id="{B2D41E2F-3D14-4E76-BF09-1C40B2665EFB}"/>
              </a:ext>
            </a:extLst>
          </p:cNvPr>
          <p:cNvGrpSpPr>
            <a:grpSpLocks/>
          </p:cNvGrpSpPr>
          <p:nvPr/>
        </p:nvGrpSpPr>
        <p:grpSpPr bwMode="auto">
          <a:xfrm>
            <a:off x="5815013" y="3651250"/>
            <a:ext cx="1044575" cy="965200"/>
            <a:chOff x="4047" y="420"/>
            <a:chExt cx="658" cy="608"/>
          </a:xfrm>
        </p:grpSpPr>
        <p:sp>
          <p:nvSpPr>
            <p:cNvPr id="39948" name="Rectangle 227">
              <a:extLst>
                <a:ext uri="{FF2B5EF4-FFF2-40B4-BE49-F238E27FC236}">
                  <a16:creationId xmlns:a16="http://schemas.microsoft.com/office/drawing/2014/main" id="{0C055C98-DFF1-41A7-B02A-C6B33F07E7A6}"/>
                </a:ext>
              </a:extLst>
            </p:cNvPr>
            <p:cNvSpPr>
              <a:spLocks noChangeArrowheads="1"/>
            </p:cNvSpPr>
            <p:nvPr/>
          </p:nvSpPr>
          <p:spPr bwMode="auto">
            <a:xfrm>
              <a:off x="4266" y="420"/>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39949" name="Rectangle 228">
              <a:extLst>
                <a:ext uri="{FF2B5EF4-FFF2-40B4-BE49-F238E27FC236}">
                  <a16:creationId xmlns:a16="http://schemas.microsoft.com/office/drawing/2014/main" id="{1E049D1A-6148-484A-8D42-C7CA77F91A6F}"/>
                </a:ext>
              </a:extLst>
            </p:cNvPr>
            <p:cNvSpPr>
              <a:spLocks noChangeArrowheads="1"/>
            </p:cNvSpPr>
            <p:nvPr/>
          </p:nvSpPr>
          <p:spPr bwMode="auto">
            <a:xfrm>
              <a:off x="4245" y="435"/>
              <a:ext cx="435" cy="504"/>
            </a:xfrm>
            <a:prstGeom prst="rect">
              <a:avLst/>
            </a:prstGeom>
            <a:solidFill>
              <a:schemeClr val="bg1"/>
            </a:solidFill>
            <a:ln w="1270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39950" name="Rectangle 229">
              <a:extLst>
                <a:ext uri="{FF2B5EF4-FFF2-40B4-BE49-F238E27FC236}">
                  <a16:creationId xmlns:a16="http://schemas.microsoft.com/office/drawing/2014/main" id="{BC28F856-D344-4825-8E29-8B81089FD634}"/>
                </a:ext>
              </a:extLst>
            </p:cNvPr>
            <p:cNvSpPr>
              <a:spLocks noChangeArrowheads="1"/>
            </p:cNvSpPr>
            <p:nvPr/>
          </p:nvSpPr>
          <p:spPr bwMode="auto">
            <a:xfrm>
              <a:off x="4251" y="438"/>
              <a:ext cx="426" cy="126"/>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39951" name="Text Box 230">
              <a:extLst>
                <a:ext uri="{FF2B5EF4-FFF2-40B4-BE49-F238E27FC236}">
                  <a16:creationId xmlns:a16="http://schemas.microsoft.com/office/drawing/2014/main" id="{E6046461-8278-4213-95C7-110D18A12124}"/>
                </a:ext>
              </a:extLst>
            </p:cNvPr>
            <p:cNvSpPr txBox="1">
              <a:spLocks noChangeArrowheads="1"/>
            </p:cNvSpPr>
            <p:nvPr/>
          </p:nvSpPr>
          <p:spPr bwMode="auto">
            <a:xfrm>
              <a:off x="4192" y="420"/>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000">
                  <a:solidFill>
                    <a:schemeClr val="bg1"/>
                  </a:solidFill>
                  <a:latin typeface="Arial" panose="020B0604020202020204" pitchFamily="34" charset="0"/>
                </a:rPr>
                <a:t>application</a:t>
              </a:r>
              <a:endParaRPr lang="en-US" altLang="en-US" sz="1000">
                <a:latin typeface="Arial" panose="020B0604020202020204" pitchFamily="34" charset="0"/>
              </a:endParaRPr>
            </a:p>
            <a:p>
              <a:pPr algn="ctr">
                <a:lnSpc>
                  <a:spcPct val="100000"/>
                </a:lnSpc>
                <a:spcBef>
                  <a:spcPct val="0"/>
                </a:spcBef>
                <a:buClrTx/>
                <a:buSzTx/>
                <a:buFontTx/>
                <a:buNone/>
              </a:pPr>
              <a:r>
                <a:rPr lang="en-US" altLang="en-US" sz="1000">
                  <a:latin typeface="Arial" panose="020B0604020202020204" pitchFamily="34" charset="0"/>
                </a:rPr>
                <a:t>transport</a:t>
              </a:r>
            </a:p>
            <a:p>
              <a:pPr algn="ctr">
                <a:lnSpc>
                  <a:spcPct val="100000"/>
                </a:lnSpc>
                <a:spcBef>
                  <a:spcPct val="0"/>
                </a:spcBef>
                <a:buClrTx/>
                <a:buSzTx/>
                <a:buFontTx/>
                <a:buNone/>
              </a:pPr>
              <a:r>
                <a:rPr lang="en-US" altLang="en-US" sz="1000">
                  <a:latin typeface="Arial" panose="020B0604020202020204" pitchFamily="34" charset="0"/>
                </a:rPr>
                <a:t>network</a:t>
              </a:r>
            </a:p>
            <a:p>
              <a:pPr algn="ctr">
                <a:lnSpc>
                  <a:spcPct val="100000"/>
                </a:lnSpc>
                <a:spcBef>
                  <a:spcPct val="0"/>
                </a:spcBef>
                <a:buClrTx/>
                <a:buSzTx/>
                <a:buFontTx/>
                <a:buNone/>
              </a:pPr>
              <a:r>
                <a:rPr lang="en-US" altLang="en-US" sz="1000">
                  <a:latin typeface="Arial" panose="020B0604020202020204" pitchFamily="34" charset="0"/>
                </a:rPr>
                <a:t>data link</a:t>
              </a:r>
            </a:p>
            <a:p>
              <a:pPr algn="ctr">
                <a:lnSpc>
                  <a:spcPct val="100000"/>
                </a:lnSpc>
                <a:spcBef>
                  <a:spcPct val="0"/>
                </a:spcBef>
                <a:buClrTx/>
                <a:buSzTx/>
                <a:buFontTx/>
                <a:buNone/>
              </a:pPr>
              <a:r>
                <a:rPr lang="en-US" altLang="en-US" sz="1000">
                  <a:latin typeface="Arial" panose="020B0604020202020204" pitchFamily="34" charset="0"/>
                </a:rPr>
                <a:t>physical</a:t>
              </a:r>
              <a:endParaRPr lang="en-US" altLang="en-US" sz="2400">
                <a:latin typeface="Arial" panose="020B0604020202020204" pitchFamily="34" charset="0"/>
              </a:endParaRPr>
            </a:p>
          </p:txBody>
        </p:sp>
        <p:sp>
          <p:nvSpPr>
            <p:cNvPr id="39952" name="Line 231">
              <a:extLst>
                <a:ext uri="{FF2B5EF4-FFF2-40B4-BE49-F238E27FC236}">
                  <a16:creationId xmlns:a16="http://schemas.microsoft.com/office/drawing/2014/main" id="{53CAAAC3-FC40-41B1-864F-772EFEA0C929}"/>
                </a:ext>
              </a:extLst>
            </p:cNvPr>
            <p:cNvSpPr>
              <a:spLocks noChangeShapeType="1"/>
            </p:cNvSpPr>
            <p:nvPr/>
          </p:nvSpPr>
          <p:spPr bwMode="auto">
            <a:xfrm>
              <a:off x="4245" y="65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953" name="Line 232">
              <a:extLst>
                <a:ext uri="{FF2B5EF4-FFF2-40B4-BE49-F238E27FC236}">
                  <a16:creationId xmlns:a16="http://schemas.microsoft.com/office/drawing/2014/main" id="{58C5E186-287B-4ECB-A2AA-7A708F6A6050}"/>
                </a:ext>
              </a:extLst>
            </p:cNvPr>
            <p:cNvSpPr>
              <a:spLocks noChangeShapeType="1"/>
            </p:cNvSpPr>
            <p:nvPr/>
          </p:nvSpPr>
          <p:spPr bwMode="auto">
            <a:xfrm>
              <a:off x="4251" y="738"/>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954" name="Line 233">
              <a:extLst>
                <a:ext uri="{FF2B5EF4-FFF2-40B4-BE49-F238E27FC236}">
                  <a16:creationId xmlns:a16="http://schemas.microsoft.com/office/drawing/2014/main" id="{FF36F867-05D8-4370-BDCA-39934784EB56}"/>
                </a:ext>
              </a:extLst>
            </p:cNvPr>
            <p:cNvSpPr>
              <a:spLocks noChangeShapeType="1"/>
            </p:cNvSpPr>
            <p:nvPr/>
          </p:nvSpPr>
          <p:spPr bwMode="auto">
            <a:xfrm>
              <a:off x="4251" y="82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9955" name="Freeform 917">
              <a:extLst>
                <a:ext uri="{FF2B5EF4-FFF2-40B4-BE49-F238E27FC236}">
                  <a16:creationId xmlns:a16="http://schemas.microsoft.com/office/drawing/2014/main" id="{0FC1E225-5F6A-42FF-B5C3-3F39A5B43FD4}"/>
                </a:ext>
              </a:extLst>
            </p:cNvPr>
            <p:cNvSpPr>
              <a:spLocks/>
            </p:cNvSpPr>
            <p:nvPr/>
          </p:nvSpPr>
          <p:spPr bwMode="auto">
            <a:xfrm>
              <a:off x="4047" y="434"/>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5725"/>
                                        </p:tgtEl>
                                        <p:attrNameLst>
                                          <p:attrName>style.visibility</p:attrName>
                                        </p:attrNameLst>
                                      </p:cBhvr>
                                      <p:to>
                                        <p:strVal val="visible"/>
                                      </p:to>
                                    </p:set>
                                    <p:animEffect transition="in" filter="wipe(left)">
                                      <p:cBhvr>
                                        <p:cTn id="7" dur="1000"/>
                                        <p:tgtEl>
                                          <p:spTgt spid="35725"/>
                                        </p:tgtEl>
                                      </p:cBhvr>
                                    </p:animEffect>
                                  </p:childTnLst>
                                </p:cTn>
                              </p:par>
                              <p:par>
                                <p:cTn id="8" presetID="22" presetClass="entr" presetSubtype="8" fill="hold" nodeType="withEffect">
                                  <p:stCondLst>
                                    <p:cond delay="0"/>
                                  </p:stCondLst>
                                  <p:childTnLst>
                                    <p:set>
                                      <p:cBhvr>
                                        <p:cTn id="9" dur="1" fill="hold">
                                          <p:stCondLst>
                                            <p:cond delay="0"/>
                                          </p:stCondLst>
                                        </p:cTn>
                                        <p:tgtEl>
                                          <p:spTgt spid="35726"/>
                                        </p:tgtEl>
                                        <p:attrNameLst>
                                          <p:attrName>style.visibility</p:attrName>
                                        </p:attrNameLst>
                                      </p:cBhvr>
                                      <p:to>
                                        <p:strVal val="visible"/>
                                      </p:to>
                                    </p:set>
                                    <p:animEffect transition="in" filter="wipe(left)">
                                      <p:cBhvr>
                                        <p:cTn id="10" dur="1000"/>
                                        <p:tgtEl>
                                          <p:spTgt spid="35726"/>
                                        </p:tgtEl>
                                      </p:cBhvr>
                                    </p:animEffect>
                                  </p:childTnLst>
                                </p:cTn>
                              </p:par>
                              <p:par>
                                <p:cTn id="11" presetID="22" presetClass="entr" presetSubtype="8" fill="hold" nodeType="withEffect">
                                  <p:stCondLst>
                                    <p:cond delay="0"/>
                                  </p:stCondLst>
                                  <p:childTnLst>
                                    <p:set>
                                      <p:cBhvr>
                                        <p:cTn id="12" dur="1" fill="hold">
                                          <p:stCondLst>
                                            <p:cond delay="0"/>
                                          </p:stCondLst>
                                        </p:cTn>
                                        <p:tgtEl>
                                          <p:spTgt spid="35728"/>
                                        </p:tgtEl>
                                        <p:attrNameLst>
                                          <p:attrName>style.visibility</p:attrName>
                                        </p:attrNameLst>
                                      </p:cBhvr>
                                      <p:to>
                                        <p:strVal val="visible"/>
                                      </p:to>
                                    </p:set>
                                    <p:animEffect transition="in" filter="wipe(left)">
                                      <p:cBhvr>
                                        <p:cTn id="13" dur="1000"/>
                                        <p:tgtEl>
                                          <p:spTgt spid="3572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35727"/>
                                        </p:tgtEl>
                                        <p:attrNameLst>
                                          <p:attrName>style.visibility</p:attrName>
                                        </p:attrNameLst>
                                      </p:cBhvr>
                                      <p:to>
                                        <p:strVal val="visible"/>
                                      </p:to>
                                    </p:set>
                                    <p:animEffect transition="in" filter="dissolve">
                                      <p:cBhvr>
                                        <p:cTn id="18" dur="500"/>
                                        <p:tgtEl>
                                          <p:spTgt spid="35727"/>
                                        </p:tgtEl>
                                      </p:cBhvr>
                                    </p:animEffect>
                                  </p:childTnLst>
                                </p:cTn>
                              </p:par>
                              <p:par>
                                <p:cTn id="19" presetID="9" presetClass="entr" presetSubtype="0" fill="hold" nodeType="withEffect">
                                  <p:stCondLst>
                                    <p:cond delay="0"/>
                                  </p:stCondLst>
                                  <p:childTnLst>
                                    <p:set>
                                      <p:cBhvr>
                                        <p:cTn id="20" dur="1" fill="hold">
                                          <p:stCondLst>
                                            <p:cond delay="0"/>
                                          </p:stCondLst>
                                        </p:cTn>
                                        <p:tgtEl>
                                          <p:spTgt spid="35729"/>
                                        </p:tgtEl>
                                        <p:attrNameLst>
                                          <p:attrName>style.visibility</p:attrName>
                                        </p:attrNameLst>
                                      </p:cBhvr>
                                      <p:to>
                                        <p:strVal val="visible"/>
                                      </p:to>
                                    </p:set>
                                    <p:animEffect transition="in" filter="dissolve">
                                      <p:cBhvr>
                                        <p:cTn id="21" dur="500"/>
                                        <p:tgtEl>
                                          <p:spTgt spid="35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0F59D77B-0733-4DEA-A291-3E9732F846FC}"/>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31074" name="Rectangle 8">
            <a:extLst>
              <a:ext uri="{FF2B5EF4-FFF2-40B4-BE49-F238E27FC236}">
                <a16:creationId xmlns:a16="http://schemas.microsoft.com/office/drawing/2014/main" id="{F846EC31-A073-4D94-AAD1-9CE15AF7DDB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52EEDE67-6F12-4473-AE93-991826521668}" type="slidenum">
              <a:rPr lang="en-US" altLang="en-US" sz="1200" smtClean="0">
                <a:latin typeface="Tahoma" panose="020B0604030504040204" pitchFamily="34" charset="0"/>
              </a:rPr>
              <a:pPr>
                <a:lnSpc>
                  <a:spcPct val="100000"/>
                </a:lnSpc>
                <a:spcBef>
                  <a:spcPct val="0"/>
                </a:spcBef>
                <a:buClrTx/>
                <a:buSzTx/>
                <a:buFontTx/>
                <a:buNone/>
              </a:pPr>
              <a:t>50</a:t>
            </a:fld>
            <a:endParaRPr lang="en-US" altLang="en-US" sz="1200">
              <a:latin typeface="Tahoma" panose="020B0604030504040204" pitchFamily="34" charset="0"/>
            </a:endParaRPr>
          </a:p>
        </p:txBody>
      </p:sp>
      <p:sp>
        <p:nvSpPr>
          <p:cNvPr id="131075" name="Rectangle 2">
            <a:extLst>
              <a:ext uri="{FF2B5EF4-FFF2-40B4-BE49-F238E27FC236}">
                <a16:creationId xmlns:a16="http://schemas.microsoft.com/office/drawing/2014/main" id="{113BBF87-20EF-4394-B5D2-EFFCC17DAE54}"/>
              </a:ext>
            </a:extLst>
          </p:cNvPr>
          <p:cNvSpPr>
            <a:spLocks noGrp="1" noChangeArrowheads="1"/>
          </p:cNvSpPr>
          <p:nvPr>
            <p:ph type="title"/>
          </p:nvPr>
        </p:nvSpPr>
        <p:spPr>
          <a:xfrm>
            <a:off x="376238" y="222250"/>
            <a:ext cx="7772400" cy="882650"/>
          </a:xfrm>
        </p:spPr>
        <p:txBody>
          <a:bodyPr/>
          <a:lstStyle/>
          <a:p>
            <a:r>
              <a:rPr lang="en-US" altLang="en-US" sz="4000">
                <a:ea typeface="ＭＳ Ｐゴシック" panose="020B0600070205080204" pitchFamily="34" charset="-128"/>
              </a:rPr>
              <a:t>Electronic mail: mail servers</a:t>
            </a:r>
            <a:endParaRPr lang="en-US" altLang="en-US">
              <a:ea typeface="ＭＳ Ｐゴシック" panose="020B0600070205080204" pitchFamily="34" charset="-128"/>
            </a:endParaRPr>
          </a:p>
        </p:txBody>
      </p:sp>
      <p:sp>
        <p:nvSpPr>
          <p:cNvPr id="131076" name="Rectangle 3">
            <a:extLst>
              <a:ext uri="{FF2B5EF4-FFF2-40B4-BE49-F238E27FC236}">
                <a16:creationId xmlns:a16="http://schemas.microsoft.com/office/drawing/2014/main" id="{1563C045-0C66-4C94-8089-7B4A301C4D42}"/>
              </a:ext>
            </a:extLst>
          </p:cNvPr>
          <p:cNvSpPr>
            <a:spLocks noGrp="1" noChangeArrowheads="1"/>
          </p:cNvSpPr>
          <p:nvPr>
            <p:ph type="body" sz="half" idx="1"/>
          </p:nvPr>
        </p:nvSpPr>
        <p:spPr>
          <a:xfrm>
            <a:off x="457200" y="1398588"/>
            <a:ext cx="3933825" cy="4648200"/>
          </a:xfrm>
        </p:spPr>
        <p:txBody>
          <a:bodyPr/>
          <a:lstStyle/>
          <a:p>
            <a:pPr>
              <a:buFont typeface="Wingdings" panose="05000000000000000000" pitchFamily="2" charset="2"/>
              <a:buNone/>
            </a:pPr>
            <a:r>
              <a:rPr lang="en-US" altLang="en-US">
                <a:solidFill>
                  <a:srgbClr val="CC0000"/>
                </a:solidFill>
                <a:ea typeface="ＭＳ Ｐゴシック" panose="020B0600070205080204" pitchFamily="34" charset="-128"/>
              </a:rPr>
              <a:t>mail servers:</a:t>
            </a:r>
          </a:p>
          <a:p>
            <a:r>
              <a:rPr lang="en-US" altLang="en-US" sz="2400" i="1">
                <a:solidFill>
                  <a:srgbClr val="CC0000"/>
                </a:solidFill>
                <a:ea typeface="ＭＳ Ｐゴシック" panose="020B0600070205080204" pitchFamily="34" charset="-128"/>
              </a:rPr>
              <a:t>mailbox</a:t>
            </a:r>
            <a:r>
              <a:rPr lang="en-US" altLang="en-US" sz="2400">
                <a:ea typeface="ＭＳ Ｐゴシック" panose="020B0600070205080204" pitchFamily="34" charset="-128"/>
              </a:rPr>
              <a:t> contains incoming messages for user</a:t>
            </a:r>
          </a:p>
          <a:p>
            <a:r>
              <a:rPr lang="en-US" altLang="en-US" sz="2400" i="1">
                <a:solidFill>
                  <a:srgbClr val="CC0000"/>
                </a:solidFill>
                <a:ea typeface="ＭＳ Ｐゴシック" panose="020B0600070205080204" pitchFamily="34" charset="-128"/>
              </a:rPr>
              <a:t>message queue</a:t>
            </a:r>
            <a:r>
              <a:rPr lang="en-US" altLang="en-US" sz="2400">
                <a:ea typeface="ＭＳ Ｐゴシック" panose="020B0600070205080204" pitchFamily="34" charset="-128"/>
              </a:rPr>
              <a:t> of outgoing (to be sent) mail messages</a:t>
            </a:r>
          </a:p>
          <a:p>
            <a:r>
              <a:rPr lang="en-US" altLang="en-US" sz="2400" i="1">
                <a:solidFill>
                  <a:srgbClr val="CC0000"/>
                </a:solidFill>
                <a:ea typeface="ＭＳ Ｐゴシック" panose="020B0600070205080204" pitchFamily="34" charset="-128"/>
              </a:rPr>
              <a:t>SMTP protocol</a:t>
            </a:r>
            <a:r>
              <a:rPr lang="en-US" altLang="en-US" sz="2400">
                <a:ea typeface="ＭＳ Ｐゴシック" panose="020B0600070205080204" pitchFamily="34" charset="-128"/>
              </a:rPr>
              <a:t> between mail servers to send email messages</a:t>
            </a:r>
          </a:p>
          <a:p>
            <a:pPr lvl="1"/>
            <a:r>
              <a:rPr lang="en-US" altLang="en-US">
                <a:ea typeface="ＭＳ Ｐゴシック" panose="020B0600070205080204" pitchFamily="34" charset="-128"/>
              </a:rPr>
              <a:t>client: sending mail server</a:t>
            </a:r>
          </a:p>
          <a:p>
            <a:pPr lvl="1"/>
            <a:r>
              <a:rPr lang="ja-JP" altLang="en-US">
                <a:ea typeface="ＭＳ Ｐゴシック" panose="020B0600070205080204" pitchFamily="34" charset="-128"/>
              </a:rPr>
              <a:t>“</a:t>
            </a:r>
            <a:r>
              <a:rPr lang="en-US" altLang="ja-JP">
                <a:ea typeface="ＭＳ Ｐゴシック" panose="020B0600070205080204" pitchFamily="34" charset="-128"/>
              </a:rPr>
              <a:t>server</a:t>
            </a:r>
            <a:r>
              <a:rPr lang="ja-JP" altLang="en-US">
                <a:ea typeface="ＭＳ Ｐゴシック" panose="020B0600070205080204" pitchFamily="34" charset="-128"/>
              </a:rPr>
              <a:t>”</a:t>
            </a:r>
            <a:r>
              <a:rPr lang="en-US" altLang="ja-JP">
                <a:ea typeface="ＭＳ Ｐゴシック" panose="020B0600070205080204" pitchFamily="34" charset="-128"/>
              </a:rPr>
              <a:t>: receiving mail server</a:t>
            </a:r>
            <a:endParaRPr lang="en-US" altLang="en-US">
              <a:ea typeface="ＭＳ Ｐゴシック" panose="020B0600070205080204" pitchFamily="34" charset="-128"/>
            </a:endParaRPr>
          </a:p>
        </p:txBody>
      </p:sp>
      <p:pic>
        <p:nvPicPr>
          <p:cNvPr id="131077" name="Picture 159" descr="underline_base">
            <a:extLst>
              <a:ext uri="{FF2B5EF4-FFF2-40B4-BE49-F238E27FC236}">
                <a16:creationId xmlns:a16="http://schemas.microsoft.com/office/drawing/2014/main" id="{CA7CD4C6-4216-4D7D-8D07-AA4C2FA1442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88" y="882650"/>
            <a:ext cx="5942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1078" name="Group 271">
            <a:extLst>
              <a:ext uri="{FF2B5EF4-FFF2-40B4-BE49-F238E27FC236}">
                <a16:creationId xmlns:a16="http://schemas.microsoft.com/office/drawing/2014/main" id="{B269A9C5-EA1D-486F-8D41-36FE60ABA324}"/>
              </a:ext>
            </a:extLst>
          </p:cNvPr>
          <p:cNvGrpSpPr>
            <a:grpSpLocks/>
          </p:cNvGrpSpPr>
          <p:nvPr/>
        </p:nvGrpSpPr>
        <p:grpSpPr bwMode="auto">
          <a:xfrm>
            <a:off x="6899275" y="2787650"/>
            <a:ext cx="477838" cy="715963"/>
            <a:chOff x="4140" y="429"/>
            <a:chExt cx="1425" cy="2396"/>
          </a:xfrm>
        </p:grpSpPr>
        <p:sp>
          <p:nvSpPr>
            <p:cNvPr id="131241" name="Freeform 272">
              <a:extLst>
                <a:ext uri="{FF2B5EF4-FFF2-40B4-BE49-F238E27FC236}">
                  <a16:creationId xmlns:a16="http://schemas.microsoft.com/office/drawing/2014/main" id="{C2E16867-43D0-4840-82EB-9615D9D20FB0}"/>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242" name="Rectangle 273">
              <a:extLst>
                <a:ext uri="{FF2B5EF4-FFF2-40B4-BE49-F238E27FC236}">
                  <a16:creationId xmlns:a16="http://schemas.microsoft.com/office/drawing/2014/main" id="{FB9067FC-3553-4CED-AC39-178599451A66}"/>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43" name="Freeform 274">
              <a:extLst>
                <a:ext uri="{FF2B5EF4-FFF2-40B4-BE49-F238E27FC236}">
                  <a16:creationId xmlns:a16="http://schemas.microsoft.com/office/drawing/2014/main" id="{284A7CE8-6AB5-4169-9F5D-0748FEB7B286}"/>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244" name="Freeform 275">
              <a:extLst>
                <a:ext uri="{FF2B5EF4-FFF2-40B4-BE49-F238E27FC236}">
                  <a16:creationId xmlns:a16="http://schemas.microsoft.com/office/drawing/2014/main" id="{CE1F9399-E6C9-4D93-BE9E-1FEA37E5A4F5}"/>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245" name="Rectangle 276">
              <a:extLst>
                <a:ext uri="{FF2B5EF4-FFF2-40B4-BE49-F238E27FC236}">
                  <a16:creationId xmlns:a16="http://schemas.microsoft.com/office/drawing/2014/main" id="{8C4671A9-0067-4B89-8EF4-5EB7DF9F28E2}"/>
                </a:ext>
              </a:extLst>
            </p:cNvPr>
            <p:cNvSpPr>
              <a:spLocks noChangeArrowheads="1"/>
            </p:cNvSpPr>
            <p:nvPr/>
          </p:nvSpPr>
          <p:spPr bwMode="auto">
            <a:xfrm>
              <a:off x="4211" y="695"/>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31246" name="Group 277">
              <a:extLst>
                <a:ext uri="{FF2B5EF4-FFF2-40B4-BE49-F238E27FC236}">
                  <a16:creationId xmlns:a16="http://schemas.microsoft.com/office/drawing/2014/main" id="{3DBD2D04-670B-4826-ACDF-97BE5038E2AB}"/>
                </a:ext>
              </a:extLst>
            </p:cNvPr>
            <p:cNvGrpSpPr>
              <a:grpSpLocks/>
            </p:cNvGrpSpPr>
            <p:nvPr/>
          </p:nvGrpSpPr>
          <p:grpSpPr bwMode="auto">
            <a:xfrm>
              <a:off x="4749" y="668"/>
              <a:ext cx="581" cy="145"/>
              <a:chOff x="614" y="2568"/>
              <a:chExt cx="725" cy="139"/>
            </a:xfrm>
          </p:grpSpPr>
          <p:sp>
            <p:nvSpPr>
              <p:cNvPr id="131271" name="AutoShape 278">
                <a:extLst>
                  <a:ext uri="{FF2B5EF4-FFF2-40B4-BE49-F238E27FC236}">
                    <a16:creationId xmlns:a16="http://schemas.microsoft.com/office/drawing/2014/main" id="{FAE01CF9-7A07-4CC4-8E3D-33C030128D1D}"/>
                  </a:ext>
                </a:extLst>
              </p:cNvPr>
              <p:cNvSpPr>
                <a:spLocks noChangeArrowheads="1"/>
              </p:cNvSpPr>
              <p:nvPr/>
            </p:nvSpPr>
            <p:spPr bwMode="auto">
              <a:xfrm>
                <a:off x="616" y="2568"/>
                <a:ext cx="721"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72" name="AutoShape 279">
                <a:extLst>
                  <a:ext uri="{FF2B5EF4-FFF2-40B4-BE49-F238E27FC236}">
                    <a16:creationId xmlns:a16="http://schemas.microsoft.com/office/drawing/2014/main" id="{64E9ECC7-119F-4B26-959A-D5BA609F2408}"/>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31247" name="Rectangle 280">
              <a:extLst>
                <a:ext uri="{FF2B5EF4-FFF2-40B4-BE49-F238E27FC236}">
                  <a16:creationId xmlns:a16="http://schemas.microsoft.com/office/drawing/2014/main" id="{22040B8D-8225-4078-9C72-0A057073CDF0}"/>
                </a:ext>
              </a:extLst>
            </p:cNvPr>
            <p:cNvSpPr>
              <a:spLocks noChangeArrowheads="1"/>
            </p:cNvSpPr>
            <p:nvPr/>
          </p:nvSpPr>
          <p:spPr bwMode="auto">
            <a:xfrm>
              <a:off x="4225" y="1019"/>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31248" name="Group 281">
              <a:extLst>
                <a:ext uri="{FF2B5EF4-FFF2-40B4-BE49-F238E27FC236}">
                  <a16:creationId xmlns:a16="http://schemas.microsoft.com/office/drawing/2014/main" id="{95BD7F66-DC67-455F-8305-7E9E7008AB31}"/>
                </a:ext>
              </a:extLst>
            </p:cNvPr>
            <p:cNvGrpSpPr>
              <a:grpSpLocks/>
            </p:cNvGrpSpPr>
            <p:nvPr/>
          </p:nvGrpSpPr>
          <p:grpSpPr bwMode="auto">
            <a:xfrm>
              <a:off x="4747" y="994"/>
              <a:ext cx="581" cy="134"/>
              <a:chOff x="614" y="2568"/>
              <a:chExt cx="725" cy="139"/>
            </a:xfrm>
          </p:grpSpPr>
          <p:sp>
            <p:nvSpPr>
              <p:cNvPr id="131269" name="AutoShape 282">
                <a:extLst>
                  <a:ext uri="{FF2B5EF4-FFF2-40B4-BE49-F238E27FC236}">
                    <a16:creationId xmlns:a16="http://schemas.microsoft.com/office/drawing/2014/main" id="{37D465C0-F96B-4D8B-878E-685D77757E11}"/>
                  </a:ext>
                </a:extLst>
              </p:cNvPr>
              <p:cNvSpPr>
                <a:spLocks noChangeArrowheads="1"/>
              </p:cNvSpPr>
              <p:nvPr/>
            </p:nvSpPr>
            <p:spPr bwMode="auto">
              <a:xfrm>
                <a:off x="613" y="2566"/>
                <a:ext cx="727"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70" name="AutoShape 283">
                <a:extLst>
                  <a:ext uri="{FF2B5EF4-FFF2-40B4-BE49-F238E27FC236}">
                    <a16:creationId xmlns:a16="http://schemas.microsoft.com/office/drawing/2014/main" id="{1A13F9BF-0CEE-4A13-A432-A5A46BA27C21}"/>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31249" name="Rectangle 284">
              <a:extLst>
                <a:ext uri="{FF2B5EF4-FFF2-40B4-BE49-F238E27FC236}">
                  <a16:creationId xmlns:a16="http://schemas.microsoft.com/office/drawing/2014/main" id="{C768CB38-4011-4460-940F-566A6B44C2C3}"/>
                </a:ext>
              </a:extLst>
            </p:cNvPr>
            <p:cNvSpPr>
              <a:spLocks noChangeArrowheads="1"/>
            </p:cNvSpPr>
            <p:nvPr/>
          </p:nvSpPr>
          <p:spPr bwMode="auto">
            <a:xfrm>
              <a:off x="4216" y="1359"/>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50" name="Rectangle 285">
              <a:extLst>
                <a:ext uri="{FF2B5EF4-FFF2-40B4-BE49-F238E27FC236}">
                  <a16:creationId xmlns:a16="http://schemas.microsoft.com/office/drawing/2014/main" id="{15357EC7-91B8-4975-B8E9-07DE4600DC08}"/>
                </a:ext>
              </a:extLst>
            </p:cNvPr>
            <p:cNvSpPr>
              <a:spLocks noChangeArrowheads="1"/>
            </p:cNvSpPr>
            <p:nvPr/>
          </p:nvSpPr>
          <p:spPr bwMode="auto">
            <a:xfrm>
              <a:off x="4230" y="1656"/>
              <a:ext cx="592"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31251" name="Group 286">
              <a:extLst>
                <a:ext uri="{FF2B5EF4-FFF2-40B4-BE49-F238E27FC236}">
                  <a16:creationId xmlns:a16="http://schemas.microsoft.com/office/drawing/2014/main" id="{99846604-DB4B-4468-BA81-02298C5C63D2}"/>
                </a:ext>
              </a:extLst>
            </p:cNvPr>
            <p:cNvGrpSpPr>
              <a:grpSpLocks/>
            </p:cNvGrpSpPr>
            <p:nvPr/>
          </p:nvGrpSpPr>
          <p:grpSpPr bwMode="auto">
            <a:xfrm>
              <a:off x="4735" y="1627"/>
              <a:ext cx="582" cy="151"/>
              <a:chOff x="614" y="2568"/>
              <a:chExt cx="725" cy="139"/>
            </a:xfrm>
          </p:grpSpPr>
          <p:sp>
            <p:nvSpPr>
              <p:cNvPr id="131267" name="AutoShape 287">
                <a:extLst>
                  <a:ext uri="{FF2B5EF4-FFF2-40B4-BE49-F238E27FC236}">
                    <a16:creationId xmlns:a16="http://schemas.microsoft.com/office/drawing/2014/main" id="{E55560E6-0067-48DC-BE16-26CBFC6FF7A0}"/>
                  </a:ext>
                </a:extLst>
              </p:cNvPr>
              <p:cNvSpPr>
                <a:spLocks noChangeArrowheads="1"/>
              </p:cNvSpPr>
              <p:nvPr/>
            </p:nvSpPr>
            <p:spPr bwMode="auto">
              <a:xfrm>
                <a:off x="616"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68" name="AutoShape 288">
                <a:extLst>
                  <a:ext uri="{FF2B5EF4-FFF2-40B4-BE49-F238E27FC236}">
                    <a16:creationId xmlns:a16="http://schemas.microsoft.com/office/drawing/2014/main" id="{5A5AE527-0DE2-4B99-A9E8-657271D0C993}"/>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31252" name="Freeform 289">
              <a:extLst>
                <a:ext uri="{FF2B5EF4-FFF2-40B4-BE49-F238E27FC236}">
                  <a16:creationId xmlns:a16="http://schemas.microsoft.com/office/drawing/2014/main" id="{1020CCFB-12D5-4C1A-BBF6-EF2B30A4B5BD}"/>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31253" name="Group 290">
              <a:extLst>
                <a:ext uri="{FF2B5EF4-FFF2-40B4-BE49-F238E27FC236}">
                  <a16:creationId xmlns:a16="http://schemas.microsoft.com/office/drawing/2014/main" id="{F817C9D9-A412-442E-86F9-0B2C8BD8523D}"/>
                </a:ext>
              </a:extLst>
            </p:cNvPr>
            <p:cNvGrpSpPr>
              <a:grpSpLocks/>
            </p:cNvGrpSpPr>
            <p:nvPr/>
          </p:nvGrpSpPr>
          <p:grpSpPr bwMode="auto">
            <a:xfrm>
              <a:off x="4739" y="1327"/>
              <a:ext cx="582" cy="139"/>
              <a:chOff x="614" y="2568"/>
              <a:chExt cx="725" cy="139"/>
            </a:xfrm>
          </p:grpSpPr>
          <p:sp>
            <p:nvSpPr>
              <p:cNvPr id="131265" name="AutoShape 291">
                <a:extLst>
                  <a:ext uri="{FF2B5EF4-FFF2-40B4-BE49-F238E27FC236}">
                    <a16:creationId xmlns:a16="http://schemas.microsoft.com/office/drawing/2014/main" id="{C08038A4-9383-4FE1-85A7-40D013EAF4F3}"/>
                  </a:ext>
                </a:extLst>
              </p:cNvPr>
              <p:cNvSpPr>
                <a:spLocks noChangeArrowheads="1"/>
              </p:cNvSpPr>
              <p:nvPr/>
            </p:nvSpPr>
            <p:spPr bwMode="auto">
              <a:xfrm>
                <a:off x="629" y="2568"/>
                <a:ext cx="70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66" name="AutoShape 292">
                <a:extLst>
                  <a:ext uri="{FF2B5EF4-FFF2-40B4-BE49-F238E27FC236}">
                    <a16:creationId xmlns:a16="http://schemas.microsoft.com/office/drawing/2014/main" id="{D6D2B8A0-314C-4921-909C-CE4E2503E3BC}"/>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31254" name="Rectangle 293">
              <a:extLst>
                <a:ext uri="{FF2B5EF4-FFF2-40B4-BE49-F238E27FC236}">
                  <a16:creationId xmlns:a16="http://schemas.microsoft.com/office/drawing/2014/main" id="{E49114F9-7FF4-4BC9-9AB1-88107177C126}"/>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55" name="Freeform 294">
              <a:extLst>
                <a:ext uri="{FF2B5EF4-FFF2-40B4-BE49-F238E27FC236}">
                  <a16:creationId xmlns:a16="http://schemas.microsoft.com/office/drawing/2014/main" id="{9BA4509E-829E-4C2C-A084-84B107181F9C}"/>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256" name="Freeform 295">
              <a:extLst>
                <a:ext uri="{FF2B5EF4-FFF2-40B4-BE49-F238E27FC236}">
                  <a16:creationId xmlns:a16="http://schemas.microsoft.com/office/drawing/2014/main" id="{210E1D82-EFB8-4D0B-91CE-F5434D242525}"/>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257" name="Oval 296">
              <a:extLst>
                <a:ext uri="{FF2B5EF4-FFF2-40B4-BE49-F238E27FC236}">
                  <a16:creationId xmlns:a16="http://schemas.microsoft.com/office/drawing/2014/main" id="{22A37E56-7DDB-457E-A606-6E282CCE2A49}"/>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58" name="Freeform 297">
              <a:extLst>
                <a:ext uri="{FF2B5EF4-FFF2-40B4-BE49-F238E27FC236}">
                  <a16:creationId xmlns:a16="http://schemas.microsoft.com/office/drawing/2014/main" id="{AD4F362A-7B75-4A8A-87C0-D8479ECCE723}"/>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259" name="AutoShape 298">
              <a:extLst>
                <a:ext uri="{FF2B5EF4-FFF2-40B4-BE49-F238E27FC236}">
                  <a16:creationId xmlns:a16="http://schemas.microsoft.com/office/drawing/2014/main" id="{36A18351-0AED-4004-B823-A035A350B17C}"/>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60" name="AutoShape 299">
              <a:extLst>
                <a:ext uri="{FF2B5EF4-FFF2-40B4-BE49-F238E27FC236}">
                  <a16:creationId xmlns:a16="http://schemas.microsoft.com/office/drawing/2014/main" id="{98F77A11-7842-445B-8BCC-FB4754F8CC12}"/>
                </a:ext>
              </a:extLst>
            </p:cNvPr>
            <p:cNvSpPr>
              <a:spLocks noChangeArrowheads="1"/>
            </p:cNvSpPr>
            <p:nvPr/>
          </p:nvSpPr>
          <p:spPr bwMode="auto">
            <a:xfrm>
              <a:off x="4206"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61" name="Oval 300">
              <a:extLst>
                <a:ext uri="{FF2B5EF4-FFF2-40B4-BE49-F238E27FC236}">
                  <a16:creationId xmlns:a16="http://schemas.microsoft.com/office/drawing/2014/main" id="{DE1AA369-7365-4202-81EC-2A3254CC9DF7}"/>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62" name="Oval 301">
              <a:extLst>
                <a:ext uri="{FF2B5EF4-FFF2-40B4-BE49-F238E27FC236}">
                  <a16:creationId xmlns:a16="http://schemas.microsoft.com/office/drawing/2014/main" id="{763186FD-E112-409B-8F93-98AD279E1310}"/>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31263" name="Oval 302">
              <a:extLst>
                <a:ext uri="{FF2B5EF4-FFF2-40B4-BE49-F238E27FC236}">
                  <a16:creationId xmlns:a16="http://schemas.microsoft.com/office/drawing/2014/main" id="{4941F58D-70FE-4092-A2A5-CF9CA4FEC896}"/>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64" name="Rectangle 303">
              <a:extLst>
                <a:ext uri="{FF2B5EF4-FFF2-40B4-BE49-F238E27FC236}">
                  <a16:creationId xmlns:a16="http://schemas.microsoft.com/office/drawing/2014/main" id="{3FC85B65-6F36-479C-A5E2-62A4D8EBD462}"/>
                </a:ext>
              </a:extLst>
            </p:cNvPr>
            <p:cNvSpPr>
              <a:spLocks noChangeArrowheads="1"/>
            </p:cNvSpPr>
            <p:nvPr/>
          </p:nvSpPr>
          <p:spPr bwMode="auto">
            <a:xfrm>
              <a:off x="5063" y="1837"/>
              <a:ext cx="85"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31079" name="Group 304">
            <a:extLst>
              <a:ext uri="{FF2B5EF4-FFF2-40B4-BE49-F238E27FC236}">
                <a16:creationId xmlns:a16="http://schemas.microsoft.com/office/drawing/2014/main" id="{C41E8A32-A134-44FC-A759-9C8260433B1F}"/>
              </a:ext>
            </a:extLst>
          </p:cNvPr>
          <p:cNvGrpSpPr>
            <a:grpSpLocks/>
          </p:cNvGrpSpPr>
          <p:nvPr/>
        </p:nvGrpSpPr>
        <p:grpSpPr bwMode="auto">
          <a:xfrm>
            <a:off x="4906963" y="4181475"/>
            <a:ext cx="477837" cy="715963"/>
            <a:chOff x="4140" y="429"/>
            <a:chExt cx="1425" cy="2396"/>
          </a:xfrm>
        </p:grpSpPr>
        <p:sp>
          <p:nvSpPr>
            <p:cNvPr id="131209" name="Freeform 305">
              <a:extLst>
                <a:ext uri="{FF2B5EF4-FFF2-40B4-BE49-F238E27FC236}">
                  <a16:creationId xmlns:a16="http://schemas.microsoft.com/office/drawing/2014/main" id="{0430DCA5-2933-4C46-BD2D-AFA24B97A064}"/>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210" name="Rectangle 306">
              <a:extLst>
                <a:ext uri="{FF2B5EF4-FFF2-40B4-BE49-F238E27FC236}">
                  <a16:creationId xmlns:a16="http://schemas.microsoft.com/office/drawing/2014/main" id="{1C0A0672-F9BE-410E-A14A-CF32ABD8077E}"/>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11" name="Freeform 307">
              <a:extLst>
                <a:ext uri="{FF2B5EF4-FFF2-40B4-BE49-F238E27FC236}">
                  <a16:creationId xmlns:a16="http://schemas.microsoft.com/office/drawing/2014/main" id="{3FAF90FC-F969-4ED2-B6A0-9B0C0B4F9FCF}"/>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212" name="Freeform 308">
              <a:extLst>
                <a:ext uri="{FF2B5EF4-FFF2-40B4-BE49-F238E27FC236}">
                  <a16:creationId xmlns:a16="http://schemas.microsoft.com/office/drawing/2014/main" id="{E6E1148F-F5BA-431D-96CB-493622C32C57}"/>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213" name="Rectangle 309">
              <a:extLst>
                <a:ext uri="{FF2B5EF4-FFF2-40B4-BE49-F238E27FC236}">
                  <a16:creationId xmlns:a16="http://schemas.microsoft.com/office/drawing/2014/main" id="{3C35D33A-6900-4E2D-8CDE-BC0803131840}"/>
                </a:ext>
              </a:extLst>
            </p:cNvPr>
            <p:cNvSpPr>
              <a:spLocks noChangeArrowheads="1"/>
            </p:cNvSpPr>
            <p:nvPr/>
          </p:nvSpPr>
          <p:spPr bwMode="auto">
            <a:xfrm>
              <a:off x="4211" y="695"/>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31214" name="Group 310">
              <a:extLst>
                <a:ext uri="{FF2B5EF4-FFF2-40B4-BE49-F238E27FC236}">
                  <a16:creationId xmlns:a16="http://schemas.microsoft.com/office/drawing/2014/main" id="{4BEC7AEF-5008-4A44-8610-7170E1F9BBF3}"/>
                </a:ext>
              </a:extLst>
            </p:cNvPr>
            <p:cNvGrpSpPr>
              <a:grpSpLocks/>
            </p:cNvGrpSpPr>
            <p:nvPr/>
          </p:nvGrpSpPr>
          <p:grpSpPr bwMode="auto">
            <a:xfrm>
              <a:off x="4749" y="668"/>
              <a:ext cx="581" cy="145"/>
              <a:chOff x="614" y="2568"/>
              <a:chExt cx="725" cy="139"/>
            </a:xfrm>
          </p:grpSpPr>
          <p:sp>
            <p:nvSpPr>
              <p:cNvPr id="131239" name="AutoShape 311">
                <a:extLst>
                  <a:ext uri="{FF2B5EF4-FFF2-40B4-BE49-F238E27FC236}">
                    <a16:creationId xmlns:a16="http://schemas.microsoft.com/office/drawing/2014/main" id="{3348D963-45B0-4E3D-936F-3C3C830D98DA}"/>
                  </a:ext>
                </a:extLst>
              </p:cNvPr>
              <p:cNvSpPr>
                <a:spLocks noChangeArrowheads="1"/>
              </p:cNvSpPr>
              <p:nvPr/>
            </p:nvSpPr>
            <p:spPr bwMode="auto">
              <a:xfrm>
                <a:off x="616" y="2568"/>
                <a:ext cx="721"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40" name="AutoShape 312">
                <a:extLst>
                  <a:ext uri="{FF2B5EF4-FFF2-40B4-BE49-F238E27FC236}">
                    <a16:creationId xmlns:a16="http://schemas.microsoft.com/office/drawing/2014/main" id="{1AB7D991-1730-41F9-9786-FB8F7F7A5C4B}"/>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31215" name="Rectangle 313">
              <a:extLst>
                <a:ext uri="{FF2B5EF4-FFF2-40B4-BE49-F238E27FC236}">
                  <a16:creationId xmlns:a16="http://schemas.microsoft.com/office/drawing/2014/main" id="{F1FAC72E-0524-4B19-B195-65430438AB23}"/>
                </a:ext>
              </a:extLst>
            </p:cNvPr>
            <p:cNvSpPr>
              <a:spLocks noChangeArrowheads="1"/>
            </p:cNvSpPr>
            <p:nvPr/>
          </p:nvSpPr>
          <p:spPr bwMode="auto">
            <a:xfrm>
              <a:off x="4225" y="1019"/>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31216" name="Group 314">
              <a:extLst>
                <a:ext uri="{FF2B5EF4-FFF2-40B4-BE49-F238E27FC236}">
                  <a16:creationId xmlns:a16="http://schemas.microsoft.com/office/drawing/2014/main" id="{CF50858B-25E8-4EB1-9A7A-23841950974B}"/>
                </a:ext>
              </a:extLst>
            </p:cNvPr>
            <p:cNvGrpSpPr>
              <a:grpSpLocks/>
            </p:cNvGrpSpPr>
            <p:nvPr/>
          </p:nvGrpSpPr>
          <p:grpSpPr bwMode="auto">
            <a:xfrm>
              <a:off x="4747" y="994"/>
              <a:ext cx="581" cy="134"/>
              <a:chOff x="614" y="2568"/>
              <a:chExt cx="725" cy="139"/>
            </a:xfrm>
          </p:grpSpPr>
          <p:sp>
            <p:nvSpPr>
              <p:cNvPr id="131237" name="AutoShape 315">
                <a:extLst>
                  <a:ext uri="{FF2B5EF4-FFF2-40B4-BE49-F238E27FC236}">
                    <a16:creationId xmlns:a16="http://schemas.microsoft.com/office/drawing/2014/main" id="{F099909E-CEB6-422A-A08C-ED6BE03B0201}"/>
                  </a:ext>
                </a:extLst>
              </p:cNvPr>
              <p:cNvSpPr>
                <a:spLocks noChangeArrowheads="1"/>
              </p:cNvSpPr>
              <p:nvPr/>
            </p:nvSpPr>
            <p:spPr bwMode="auto">
              <a:xfrm>
                <a:off x="613" y="2566"/>
                <a:ext cx="727"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38" name="AutoShape 316">
                <a:extLst>
                  <a:ext uri="{FF2B5EF4-FFF2-40B4-BE49-F238E27FC236}">
                    <a16:creationId xmlns:a16="http://schemas.microsoft.com/office/drawing/2014/main" id="{810557D4-89AF-4DA0-A378-FA7AF9501E6B}"/>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31217" name="Rectangle 317">
              <a:extLst>
                <a:ext uri="{FF2B5EF4-FFF2-40B4-BE49-F238E27FC236}">
                  <a16:creationId xmlns:a16="http://schemas.microsoft.com/office/drawing/2014/main" id="{989EF801-EAF0-4C80-9A46-8E5F67407AB1}"/>
                </a:ext>
              </a:extLst>
            </p:cNvPr>
            <p:cNvSpPr>
              <a:spLocks noChangeArrowheads="1"/>
            </p:cNvSpPr>
            <p:nvPr/>
          </p:nvSpPr>
          <p:spPr bwMode="auto">
            <a:xfrm>
              <a:off x="4216" y="1359"/>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18" name="Rectangle 318">
              <a:extLst>
                <a:ext uri="{FF2B5EF4-FFF2-40B4-BE49-F238E27FC236}">
                  <a16:creationId xmlns:a16="http://schemas.microsoft.com/office/drawing/2014/main" id="{11A7B6E0-6052-4EDE-8F0E-0A9C093CE6B3}"/>
                </a:ext>
              </a:extLst>
            </p:cNvPr>
            <p:cNvSpPr>
              <a:spLocks noChangeArrowheads="1"/>
            </p:cNvSpPr>
            <p:nvPr/>
          </p:nvSpPr>
          <p:spPr bwMode="auto">
            <a:xfrm>
              <a:off x="4230" y="1656"/>
              <a:ext cx="592"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31219" name="Group 319">
              <a:extLst>
                <a:ext uri="{FF2B5EF4-FFF2-40B4-BE49-F238E27FC236}">
                  <a16:creationId xmlns:a16="http://schemas.microsoft.com/office/drawing/2014/main" id="{AF0AED09-4A64-4E1C-834C-BB09E8EF4C72}"/>
                </a:ext>
              </a:extLst>
            </p:cNvPr>
            <p:cNvGrpSpPr>
              <a:grpSpLocks/>
            </p:cNvGrpSpPr>
            <p:nvPr/>
          </p:nvGrpSpPr>
          <p:grpSpPr bwMode="auto">
            <a:xfrm>
              <a:off x="4735" y="1627"/>
              <a:ext cx="582" cy="151"/>
              <a:chOff x="614" y="2568"/>
              <a:chExt cx="725" cy="139"/>
            </a:xfrm>
          </p:grpSpPr>
          <p:sp>
            <p:nvSpPr>
              <p:cNvPr id="131235" name="AutoShape 320">
                <a:extLst>
                  <a:ext uri="{FF2B5EF4-FFF2-40B4-BE49-F238E27FC236}">
                    <a16:creationId xmlns:a16="http://schemas.microsoft.com/office/drawing/2014/main" id="{8754E514-18BB-40AD-BF41-14028075BD1D}"/>
                  </a:ext>
                </a:extLst>
              </p:cNvPr>
              <p:cNvSpPr>
                <a:spLocks noChangeArrowheads="1"/>
              </p:cNvSpPr>
              <p:nvPr/>
            </p:nvSpPr>
            <p:spPr bwMode="auto">
              <a:xfrm>
                <a:off x="616"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36" name="AutoShape 321">
                <a:extLst>
                  <a:ext uri="{FF2B5EF4-FFF2-40B4-BE49-F238E27FC236}">
                    <a16:creationId xmlns:a16="http://schemas.microsoft.com/office/drawing/2014/main" id="{1EA5F3A7-8FB8-47AC-921D-0A7398A0BE5E}"/>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31220" name="Freeform 322">
              <a:extLst>
                <a:ext uri="{FF2B5EF4-FFF2-40B4-BE49-F238E27FC236}">
                  <a16:creationId xmlns:a16="http://schemas.microsoft.com/office/drawing/2014/main" id="{7C20AE71-4388-4496-B447-CFD2C1CFA3D4}"/>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31221" name="Group 323">
              <a:extLst>
                <a:ext uri="{FF2B5EF4-FFF2-40B4-BE49-F238E27FC236}">
                  <a16:creationId xmlns:a16="http://schemas.microsoft.com/office/drawing/2014/main" id="{8CE8BE25-9799-4828-A80A-9E8037C980A0}"/>
                </a:ext>
              </a:extLst>
            </p:cNvPr>
            <p:cNvGrpSpPr>
              <a:grpSpLocks/>
            </p:cNvGrpSpPr>
            <p:nvPr/>
          </p:nvGrpSpPr>
          <p:grpSpPr bwMode="auto">
            <a:xfrm>
              <a:off x="4739" y="1327"/>
              <a:ext cx="582" cy="139"/>
              <a:chOff x="614" y="2568"/>
              <a:chExt cx="725" cy="139"/>
            </a:xfrm>
          </p:grpSpPr>
          <p:sp>
            <p:nvSpPr>
              <p:cNvPr id="131233" name="AutoShape 324">
                <a:extLst>
                  <a:ext uri="{FF2B5EF4-FFF2-40B4-BE49-F238E27FC236}">
                    <a16:creationId xmlns:a16="http://schemas.microsoft.com/office/drawing/2014/main" id="{7A644980-D39E-409A-B1F4-FFC192C6D14C}"/>
                  </a:ext>
                </a:extLst>
              </p:cNvPr>
              <p:cNvSpPr>
                <a:spLocks noChangeArrowheads="1"/>
              </p:cNvSpPr>
              <p:nvPr/>
            </p:nvSpPr>
            <p:spPr bwMode="auto">
              <a:xfrm>
                <a:off x="629" y="2568"/>
                <a:ext cx="70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34" name="AutoShape 325">
                <a:extLst>
                  <a:ext uri="{FF2B5EF4-FFF2-40B4-BE49-F238E27FC236}">
                    <a16:creationId xmlns:a16="http://schemas.microsoft.com/office/drawing/2014/main" id="{6014B580-5FCF-4A33-B42F-BF3617A48E81}"/>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31222" name="Rectangle 326">
              <a:extLst>
                <a:ext uri="{FF2B5EF4-FFF2-40B4-BE49-F238E27FC236}">
                  <a16:creationId xmlns:a16="http://schemas.microsoft.com/office/drawing/2014/main" id="{2BEB87B5-D499-4B24-851D-059D26AAFF3A}"/>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23" name="Freeform 327">
              <a:extLst>
                <a:ext uri="{FF2B5EF4-FFF2-40B4-BE49-F238E27FC236}">
                  <a16:creationId xmlns:a16="http://schemas.microsoft.com/office/drawing/2014/main" id="{222DB221-8EC7-4C2E-9B92-1BF3FBDCA543}"/>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224" name="Freeform 328">
              <a:extLst>
                <a:ext uri="{FF2B5EF4-FFF2-40B4-BE49-F238E27FC236}">
                  <a16:creationId xmlns:a16="http://schemas.microsoft.com/office/drawing/2014/main" id="{58D2D673-AC2F-4D7E-9919-0F8A6144CED7}"/>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225" name="Oval 329">
              <a:extLst>
                <a:ext uri="{FF2B5EF4-FFF2-40B4-BE49-F238E27FC236}">
                  <a16:creationId xmlns:a16="http://schemas.microsoft.com/office/drawing/2014/main" id="{7073D39B-A1BA-43A5-A15E-867DE9B88FBF}"/>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26" name="Freeform 330">
              <a:extLst>
                <a:ext uri="{FF2B5EF4-FFF2-40B4-BE49-F238E27FC236}">
                  <a16:creationId xmlns:a16="http://schemas.microsoft.com/office/drawing/2014/main" id="{B938B403-3CFC-4D51-9061-B7248374C836}"/>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227" name="AutoShape 331">
              <a:extLst>
                <a:ext uri="{FF2B5EF4-FFF2-40B4-BE49-F238E27FC236}">
                  <a16:creationId xmlns:a16="http://schemas.microsoft.com/office/drawing/2014/main" id="{E7ED2CAB-2293-4A9F-B2C9-CE7AB13A8EE9}"/>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28" name="AutoShape 332">
              <a:extLst>
                <a:ext uri="{FF2B5EF4-FFF2-40B4-BE49-F238E27FC236}">
                  <a16:creationId xmlns:a16="http://schemas.microsoft.com/office/drawing/2014/main" id="{A68E5A06-17F0-4EDD-A91A-E78998F19B50}"/>
                </a:ext>
              </a:extLst>
            </p:cNvPr>
            <p:cNvSpPr>
              <a:spLocks noChangeArrowheads="1"/>
            </p:cNvSpPr>
            <p:nvPr/>
          </p:nvSpPr>
          <p:spPr bwMode="auto">
            <a:xfrm>
              <a:off x="4206"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29" name="Oval 333">
              <a:extLst>
                <a:ext uri="{FF2B5EF4-FFF2-40B4-BE49-F238E27FC236}">
                  <a16:creationId xmlns:a16="http://schemas.microsoft.com/office/drawing/2014/main" id="{8643F623-5C3F-4A17-A115-FEE07FD207FC}"/>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30" name="Oval 334">
              <a:extLst>
                <a:ext uri="{FF2B5EF4-FFF2-40B4-BE49-F238E27FC236}">
                  <a16:creationId xmlns:a16="http://schemas.microsoft.com/office/drawing/2014/main" id="{8D8D5C60-358A-4F36-8E19-CF1D5D7C0CB4}"/>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31231" name="Oval 335">
              <a:extLst>
                <a:ext uri="{FF2B5EF4-FFF2-40B4-BE49-F238E27FC236}">
                  <a16:creationId xmlns:a16="http://schemas.microsoft.com/office/drawing/2014/main" id="{74DBC8B6-7A9B-4331-9C44-A6049748CCCE}"/>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32" name="Rectangle 336">
              <a:extLst>
                <a:ext uri="{FF2B5EF4-FFF2-40B4-BE49-F238E27FC236}">
                  <a16:creationId xmlns:a16="http://schemas.microsoft.com/office/drawing/2014/main" id="{368E6D0C-5EF3-443A-AADF-C0199689F71E}"/>
                </a:ext>
              </a:extLst>
            </p:cNvPr>
            <p:cNvSpPr>
              <a:spLocks noChangeArrowheads="1"/>
            </p:cNvSpPr>
            <p:nvPr/>
          </p:nvSpPr>
          <p:spPr bwMode="auto">
            <a:xfrm>
              <a:off x="5063" y="1837"/>
              <a:ext cx="85"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31080" name="Group 337">
            <a:extLst>
              <a:ext uri="{FF2B5EF4-FFF2-40B4-BE49-F238E27FC236}">
                <a16:creationId xmlns:a16="http://schemas.microsoft.com/office/drawing/2014/main" id="{DB2E7667-FF8E-4379-9CD0-FB512566EB5C}"/>
              </a:ext>
            </a:extLst>
          </p:cNvPr>
          <p:cNvGrpSpPr>
            <a:grpSpLocks/>
          </p:cNvGrpSpPr>
          <p:nvPr/>
        </p:nvGrpSpPr>
        <p:grpSpPr bwMode="auto">
          <a:xfrm>
            <a:off x="4929188" y="1839913"/>
            <a:ext cx="477837" cy="715962"/>
            <a:chOff x="4140" y="429"/>
            <a:chExt cx="1425" cy="2396"/>
          </a:xfrm>
        </p:grpSpPr>
        <p:sp>
          <p:nvSpPr>
            <p:cNvPr id="131177" name="Freeform 338">
              <a:extLst>
                <a:ext uri="{FF2B5EF4-FFF2-40B4-BE49-F238E27FC236}">
                  <a16:creationId xmlns:a16="http://schemas.microsoft.com/office/drawing/2014/main" id="{68C4105C-6931-4D72-89F1-BC81460E5DBA}"/>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178" name="Rectangle 339">
              <a:extLst>
                <a:ext uri="{FF2B5EF4-FFF2-40B4-BE49-F238E27FC236}">
                  <a16:creationId xmlns:a16="http://schemas.microsoft.com/office/drawing/2014/main" id="{7E5C3CF4-736A-42DB-BD33-A50CEBBB7FA1}"/>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179" name="Freeform 340">
              <a:extLst>
                <a:ext uri="{FF2B5EF4-FFF2-40B4-BE49-F238E27FC236}">
                  <a16:creationId xmlns:a16="http://schemas.microsoft.com/office/drawing/2014/main" id="{FD40BF1A-3DB2-4962-B86D-6E272504933C}"/>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180" name="Freeform 341">
              <a:extLst>
                <a:ext uri="{FF2B5EF4-FFF2-40B4-BE49-F238E27FC236}">
                  <a16:creationId xmlns:a16="http://schemas.microsoft.com/office/drawing/2014/main" id="{63FCCABA-9557-42C0-B771-A55F9A13746E}"/>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181" name="Rectangle 342">
              <a:extLst>
                <a:ext uri="{FF2B5EF4-FFF2-40B4-BE49-F238E27FC236}">
                  <a16:creationId xmlns:a16="http://schemas.microsoft.com/office/drawing/2014/main" id="{C8B6C2D0-E70E-4F30-A9F9-6C14A1AAEA64}"/>
                </a:ext>
              </a:extLst>
            </p:cNvPr>
            <p:cNvSpPr>
              <a:spLocks noChangeArrowheads="1"/>
            </p:cNvSpPr>
            <p:nvPr/>
          </p:nvSpPr>
          <p:spPr bwMode="auto">
            <a:xfrm>
              <a:off x="4211" y="695"/>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31182" name="Group 343">
              <a:extLst>
                <a:ext uri="{FF2B5EF4-FFF2-40B4-BE49-F238E27FC236}">
                  <a16:creationId xmlns:a16="http://schemas.microsoft.com/office/drawing/2014/main" id="{37A658EB-6861-4088-AA44-66273CAADFC4}"/>
                </a:ext>
              </a:extLst>
            </p:cNvPr>
            <p:cNvGrpSpPr>
              <a:grpSpLocks/>
            </p:cNvGrpSpPr>
            <p:nvPr/>
          </p:nvGrpSpPr>
          <p:grpSpPr bwMode="auto">
            <a:xfrm>
              <a:off x="4749" y="668"/>
              <a:ext cx="581" cy="145"/>
              <a:chOff x="614" y="2568"/>
              <a:chExt cx="725" cy="139"/>
            </a:xfrm>
          </p:grpSpPr>
          <p:sp>
            <p:nvSpPr>
              <p:cNvPr id="131207" name="AutoShape 344">
                <a:extLst>
                  <a:ext uri="{FF2B5EF4-FFF2-40B4-BE49-F238E27FC236}">
                    <a16:creationId xmlns:a16="http://schemas.microsoft.com/office/drawing/2014/main" id="{AFCFC37A-1670-4681-98DC-9BE18133B0FF}"/>
                  </a:ext>
                </a:extLst>
              </p:cNvPr>
              <p:cNvSpPr>
                <a:spLocks noChangeArrowheads="1"/>
              </p:cNvSpPr>
              <p:nvPr/>
            </p:nvSpPr>
            <p:spPr bwMode="auto">
              <a:xfrm>
                <a:off x="616" y="2568"/>
                <a:ext cx="721"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08" name="AutoShape 345">
                <a:extLst>
                  <a:ext uri="{FF2B5EF4-FFF2-40B4-BE49-F238E27FC236}">
                    <a16:creationId xmlns:a16="http://schemas.microsoft.com/office/drawing/2014/main" id="{633E56ED-5DE5-4EE0-BE88-6E0932467D13}"/>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31183" name="Rectangle 346">
              <a:extLst>
                <a:ext uri="{FF2B5EF4-FFF2-40B4-BE49-F238E27FC236}">
                  <a16:creationId xmlns:a16="http://schemas.microsoft.com/office/drawing/2014/main" id="{BD5F27A6-B746-422C-A178-51C903DA46A8}"/>
                </a:ext>
              </a:extLst>
            </p:cNvPr>
            <p:cNvSpPr>
              <a:spLocks noChangeArrowheads="1"/>
            </p:cNvSpPr>
            <p:nvPr/>
          </p:nvSpPr>
          <p:spPr bwMode="auto">
            <a:xfrm>
              <a:off x="4225" y="1019"/>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31184" name="Group 347">
              <a:extLst>
                <a:ext uri="{FF2B5EF4-FFF2-40B4-BE49-F238E27FC236}">
                  <a16:creationId xmlns:a16="http://schemas.microsoft.com/office/drawing/2014/main" id="{299C6A02-F6F2-4931-B6B9-6C0DBCACB6BE}"/>
                </a:ext>
              </a:extLst>
            </p:cNvPr>
            <p:cNvGrpSpPr>
              <a:grpSpLocks/>
            </p:cNvGrpSpPr>
            <p:nvPr/>
          </p:nvGrpSpPr>
          <p:grpSpPr bwMode="auto">
            <a:xfrm>
              <a:off x="4747" y="994"/>
              <a:ext cx="581" cy="134"/>
              <a:chOff x="614" y="2568"/>
              <a:chExt cx="725" cy="139"/>
            </a:xfrm>
          </p:grpSpPr>
          <p:sp>
            <p:nvSpPr>
              <p:cNvPr id="131205" name="AutoShape 348">
                <a:extLst>
                  <a:ext uri="{FF2B5EF4-FFF2-40B4-BE49-F238E27FC236}">
                    <a16:creationId xmlns:a16="http://schemas.microsoft.com/office/drawing/2014/main" id="{217F96C9-6C0B-438B-826B-C81BF353DC9B}"/>
                  </a:ext>
                </a:extLst>
              </p:cNvPr>
              <p:cNvSpPr>
                <a:spLocks noChangeArrowheads="1"/>
              </p:cNvSpPr>
              <p:nvPr/>
            </p:nvSpPr>
            <p:spPr bwMode="auto">
              <a:xfrm>
                <a:off x="613" y="2566"/>
                <a:ext cx="727"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06" name="AutoShape 349">
                <a:extLst>
                  <a:ext uri="{FF2B5EF4-FFF2-40B4-BE49-F238E27FC236}">
                    <a16:creationId xmlns:a16="http://schemas.microsoft.com/office/drawing/2014/main" id="{53D8B4D7-372D-4E1D-BA1A-D731F5AEAA68}"/>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31185" name="Rectangle 350">
              <a:extLst>
                <a:ext uri="{FF2B5EF4-FFF2-40B4-BE49-F238E27FC236}">
                  <a16:creationId xmlns:a16="http://schemas.microsoft.com/office/drawing/2014/main" id="{18BFB22D-C3C1-4C11-B250-2064D092553A}"/>
                </a:ext>
              </a:extLst>
            </p:cNvPr>
            <p:cNvSpPr>
              <a:spLocks noChangeArrowheads="1"/>
            </p:cNvSpPr>
            <p:nvPr/>
          </p:nvSpPr>
          <p:spPr bwMode="auto">
            <a:xfrm>
              <a:off x="4216" y="1359"/>
              <a:ext cx="597"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186" name="Rectangle 351">
              <a:extLst>
                <a:ext uri="{FF2B5EF4-FFF2-40B4-BE49-F238E27FC236}">
                  <a16:creationId xmlns:a16="http://schemas.microsoft.com/office/drawing/2014/main" id="{F9AE743A-7D9B-47AE-84BA-534F04A7FD4E}"/>
                </a:ext>
              </a:extLst>
            </p:cNvPr>
            <p:cNvSpPr>
              <a:spLocks noChangeArrowheads="1"/>
            </p:cNvSpPr>
            <p:nvPr/>
          </p:nvSpPr>
          <p:spPr bwMode="auto">
            <a:xfrm>
              <a:off x="4230" y="1656"/>
              <a:ext cx="592"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31187" name="Group 352">
              <a:extLst>
                <a:ext uri="{FF2B5EF4-FFF2-40B4-BE49-F238E27FC236}">
                  <a16:creationId xmlns:a16="http://schemas.microsoft.com/office/drawing/2014/main" id="{72DC01C6-727F-4B0B-8A41-EB2E810750C8}"/>
                </a:ext>
              </a:extLst>
            </p:cNvPr>
            <p:cNvGrpSpPr>
              <a:grpSpLocks/>
            </p:cNvGrpSpPr>
            <p:nvPr/>
          </p:nvGrpSpPr>
          <p:grpSpPr bwMode="auto">
            <a:xfrm>
              <a:off x="4735" y="1627"/>
              <a:ext cx="582" cy="151"/>
              <a:chOff x="614" y="2568"/>
              <a:chExt cx="725" cy="139"/>
            </a:xfrm>
          </p:grpSpPr>
          <p:sp>
            <p:nvSpPr>
              <p:cNvPr id="131203" name="AutoShape 353">
                <a:extLst>
                  <a:ext uri="{FF2B5EF4-FFF2-40B4-BE49-F238E27FC236}">
                    <a16:creationId xmlns:a16="http://schemas.microsoft.com/office/drawing/2014/main" id="{5DD7A498-B226-422A-882D-606BD2D66ACC}"/>
                  </a:ext>
                </a:extLst>
              </p:cNvPr>
              <p:cNvSpPr>
                <a:spLocks noChangeArrowheads="1"/>
              </p:cNvSpPr>
              <p:nvPr/>
            </p:nvSpPr>
            <p:spPr bwMode="auto">
              <a:xfrm>
                <a:off x="616"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04" name="AutoShape 354">
                <a:extLst>
                  <a:ext uri="{FF2B5EF4-FFF2-40B4-BE49-F238E27FC236}">
                    <a16:creationId xmlns:a16="http://schemas.microsoft.com/office/drawing/2014/main" id="{C5D9B7CC-7918-46C8-B7D3-F5D27D155F01}"/>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31188" name="Freeform 355">
              <a:extLst>
                <a:ext uri="{FF2B5EF4-FFF2-40B4-BE49-F238E27FC236}">
                  <a16:creationId xmlns:a16="http://schemas.microsoft.com/office/drawing/2014/main" id="{F7542B25-55D6-490D-B627-C8FB671A9BEF}"/>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31189" name="Group 356">
              <a:extLst>
                <a:ext uri="{FF2B5EF4-FFF2-40B4-BE49-F238E27FC236}">
                  <a16:creationId xmlns:a16="http://schemas.microsoft.com/office/drawing/2014/main" id="{534E0FDD-6C2B-4ED4-B5EE-E1800BA2EFB1}"/>
                </a:ext>
              </a:extLst>
            </p:cNvPr>
            <p:cNvGrpSpPr>
              <a:grpSpLocks/>
            </p:cNvGrpSpPr>
            <p:nvPr/>
          </p:nvGrpSpPr>
          <p:grpSpPr bwMode="auto">
            <a:xfrm>
              <a:off x="4739" y="1327"/>
              <a:ext cx="582" cy="139"/>
              <a:chOff x="614" y="2568"/>
              <a:chExt cx="725" cy="139"/>
            </a:xfrm>
          </p:grpSpPr>
          <p:sp>
            <p:nvSpPr>
              <p:cNvPr id="131201" name="AutoShape 357">
                <a:extLst>
                  <a:ext uri="{FF2B5EF4-FFF2-40B4-BE49-F238E27FC236}">
                    <a16:creationId xmlns:a16="http://schemas.microsoft.com/office/drawing/2014/main" id="{54C6C8EB-EA54-4F0A-BE5E-3FE576B00135}"/>
                  </a:ext>
                </a:extLst>
              </p:cNvPr>
              <p:cNvSpPr>
                <a:spLocks noChangeArrowheads="1"/>
              </p:cNvSpPr>
              <p:nvPr/>
            </p:nvSpPr>
            <p:spPr bwMode="auto">
              <a:xfrm>
                <a:off x="629" y="2568"/>
                <a:ext cx="70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02" name="AutoShape 358">
                <a:extLst>
                  <a:ext uri="{FF2B5EF4-FFF2-40B4-BE49-F238E27FC236}">
                    <a16:creationId xmlns:a16="http://schemas.microsoft.com/office/drawing/2014/main" id="{FCA7739A-93E6-4A80-8771-F649A1EB0C33}"/>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31190" name="Rectangle 359">
              <a:extLst>
                <a:ext uri="{FF2B5EF4-FFF2-40B4-BE49-F238E27FC236}">
                  <a16:creationId xmlns:a16="http://schemas.microsoft.com/office/drawing/2014/main" id="{10843916-DD29-4CBA-8FEE-D5036ABA058D}"/>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191" name="Freeform 360">
              <a:extLst>
                <a:ext uri="{FF2B5EF4-FFF2-40B4-BE49-F238E27FC236}">
                  <a16:creationId xmlns:a16="http://schemas.microsoft.com/office/drawing/2014/main" id="{821CAB6E-5CCF-49DA-95DF-18FE68071798}"/>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192" name="Freeform 361">
              <a:extLst>
                <a:ext uri="{FF2B5EF4-FFF2-40B4-BE49-F238E27FC236}">
                  <a16:creationId xmlns:a16="http://schemas.microsoft.com/office/drawing/2014/main" id="{A27E2FB7-BDC8-4794-B157-F78C9D528715}"/>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193" name="Oval 362">
              <a:extLst>
                <a:ext uri="{FF2B5EF4-FFF2-40B4-BE49-F238E27FC236}">
                  <a16:creationId xmlns:a16="http://schemas.microsoft.com/office/drawing/2014/main" id="{C1518311-DF6A-40CC-A6C5-F6ECE9D612CB}"/>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194" name="Freeform 363">
              <a:extLst>
                <a:ext uri="{FF2B5EF4-FFF2-40B4-BE49-F238E27FC236}">
                  <a16:creationId xmlns:a16="http://schemas.microsoft.com/office/drawing/2014/main" id="{6B54CEF5-6569-44D0-9802-86C91DEC9E3C}"/>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195" name="AutoShape 364">
              <a:extLst>
                <a:ext uri="{FF2B5EF4-FFF2-40B4-BE49-F238E27FC236}">
                  <a16:creationId xmlns:a16="http://schemas.microsoft.com/office/drawing/2014/main" id="{43DEDCE4-F0F3-4FD1-9C17-6505DEA84764}"/>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196" name="AutoShape 365">
              <a:extLst>
                <a:ext uri="{FF2B5EF4-FFF2-40B4-BE49-F238E27FC236}">
                  <a16:creationId xmlns:a16="http://schemas.microsoft.com/office/drawing/2014/main" id="{A23CEB9E-43B2-426C-B04C-C31275A43C60}"/>
                </a:ext>
              </a:extLst>
            </p:cNvPr>
            <p:cNvSpPr>
              <a:spLocks noChangeArrowheads="1"/>
            </p:cNvSpPr>
            <p:nvPr/>
          </p:nvSpPr>
          <p:spPr bwMode="auto">
            <a:xfrm>
              <a:off x="4206"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197" name="Oval 366">
              <a:extLst>
                <a:ext uri="{FF2B5EF4-FFF2-40B4-BE49-F238E27FC236}">
                  <a16:creationId xmlns:a16="http://schemas.microsoft.com/office/drawing/2014/main" id="{618D0448-4A5E-4F7F-8A25-E3E6AB19479D}"/>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198" name="Oval 367">
              <a:extLst>
                <a:ext uri="{FF2B5EF4-FFF2-40B4-BE49-F238E27FC236}">
                  <a16:creationId xmlns:a16="http://schemas.microsoft.com/office/drawing/2014/main" id="{A1CBE172-B293-44A3-B6B6-72B87B8EC6A4}"/>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31199" name="Oval 368">
              <a:extLst>
                <a:ext uri="{FF2B5EF4-FFF2-40B4-BE49-F238E27FC236}">
                  <a16:creationId xmlns:a16="http://schemas.microsoft.com/office/drawing/2014/main" id="{19958307-D8D4-4F12-AE97-5252FD8DB8D7}"/>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1200" name="Rectangle 369">
              <a:extLst>
                <a:ext uri="{FF2B5EF4-FFF2-40B4-BE49-F238E27FC236}">
                  <a16:creationId xmlns:a16="http://schemas.microsoft.com/office/drawing/2014/main" id="{BAD7D96C-B3D0-42C1-866A-C6104149B5F8}"/>
                </a:ext>
              </a:extLst>
            </p:cNvPr>
            <p:cNvSpPr>
              <a:spLocks noChangeArrowheads="1"/>
            </p:cNvSpPr>
            <p:nvPr/>
          </p:nvSpPr>
          <p:spPr bwMode="auto">
            <a:xfrm>
              <a:off x="5063" y="1837"/>
              <a:ext cx="85"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31081" name="Line 9">
            <a:extLst>
              <a:ext uri="{FF2B5EF4-FFF2-40B4-BE49-F238E27FC236}">
                <a16:creationId xmlns:a16="http://schemas.microsoft.com/office/drawing/2014/main" id="{5887A088-C06C-4A1D-9E64-9C570D2432A5}"/>
              </a:ext>
            </a:extLst>
          </p:cNvPr>
          <p:cNvSpPr>
            <a:spLocks noChangeShapeType="1"/>
          </p:cNvSpPr>
          <p:nvPr/>
        </p:nvSpPr>
        <p:spPr bwMode="auto">
          <a:xfrm>
            <a:off x="5927725" y="2606675"/>
            <a:ext cx="1123950" cy="790575"/>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31082" name="Group 19">
            <a:extLst>
              <a:ext uri="{FF2B5EF4-FFF2-40B4-BE49-F238E27FC236}">
                <a16:creationId xmlns:a16="http://schemas.microsoft.com/office/drawing/2014/main" id="{349D0A9F-F358-4C7F-875B-935AD00D3297}"/>
              </a:ext>
            </a:extLst>
          </p:cNvPr>
          <p:cNvGrpSpPr>
            <a:grpSpLocks/>
          </p:cNvGrpSpPr>
          <p:nvPr/>
        </p:nvGrpSpPr>
        <p:grpSpPr bwMode="auto">
          <a:xfrm>
            <a:off x="7089775" y="2986088"/>
            <a:ext cx="809625" cy="1049337"/>
            <a:chOff x="4296" y="2627"/>
            <a:chExt cx="510" cy="661"/>
          </a:xfrm>
        </p:grpSpPr>
        <p:sp>
          <p:nvSpPr>
            <p:cNvPr id="131162" name="Rectangle 20">
              <a:extLst>
                <a:ext uri="{FF2B5EF4-FFF2-40B4-BE49-F238E27FC236}">
                  <a16:creationId xmlns:a16="http://schemas.microsoft.com/office/drawing/2014/main" id="{6BD9F00E-0CDB-41CA-9329-9CE59A4C8414}"/>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63" name="Text Box 21">
              <a:extLst>
                <a:ext uri="{FF2B5EF4-FFF2-40B4-BE49-F238E27FC236}">
                  <a16:creationId xmlns:a16="http://schemas.microsoft.com/office/drawing/2014/main" id="{E5806555-D2B0-4142-9EA4-69A7963C129E}"/>
                </a:ext>
              </a:extLst>
            </p:cNvPr>
            <p:cNvSpPr txBox="1">
              <a:spLocks noChangeArrowheads="1"/>
            </p:cNvSpPr>
            <p:nvPr/>
          </p:nvSpPr>
          <p:spPr bwMode="auto">
            <a:xfrm>
              <a:off x="4304" y="2627"/>
              <a:ext cx="4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mail</a:t>
              </a:r>
            </a:p>
            <a:p>
              <a:pPr algn="ctr">
                <a:lnSpc>
                  <a:spcPct val="100000"/>
                </a:lnSpc>
                <a:spcBef>
                  <a:spcPct val="0"/>
                </a:spcBef>
                <a:buClrTx/>
                <a:buSzTx/>
                <a:buFontTx/>
                <a:buNone/>
              </a:pPr>
              <a:r>
                <a:rPr lang="en-US" altLang="en-US" sz="1600">
                  <a:latin typeface="Arial" panose="020B0604020202020204" pitchFamily="34" charset="0"/>
                </a:rPr>
                <a:t>server</a:t>
              </a:r>
              <a:endParaRPr lang="en-US" altLang="en-US" sz="2400">
                <a:latin typeface="Arial" panose="020B0604020202020204" pitchFamily="34" charset="0"/>
              </a:endParaRPr>
            </a:p>
          </p:txBody>
        </p:sp>
        <p:sp>
          <p:nvSpPr>
            <p:cNvPr id="131164" name="Rectangle 22">
              <a:extLst>
                <a:ext uri="{FF2B5EF4-FFF2-40B4-BE49-F238E27FC236}">
                  <a16:creationId xmlns:a16="http://schemas.microsoft.com/office/drawing/2014/main" id="{8B165E59-2685-4CFE-91FD-E7E0A4FB354D}"/>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65" name="Line 23">
              <a:extLst>
                <a:ext uri="{FF2B5EF4-FFF2-40B4-BE49-F238E27FC236}">
                  <a16:creationId xmlns:a16="http://schemas.microsoft.com/office/drawing/2014/main" id="{1ADEC440-CA8D-490F-BDF9-A83DDD6CE3F1}"/>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66" name="Line 24">
              <a:extLst>
                <a:ext uri="{FF2B5EF4-FFF2-40B4-BE49-F238E27FC236}">
                  <a16:creationId xmlns:a16="http://schemas.microsoft.com/office/drawing/2014/main" id="{94D180DA-01EF-4FE3-A6D3-CD88EC58008A}"/>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67" name="Line 25">
              <a:extLst>
                <a:ext uri="{FF2B5EF4-FFF2-40B4-BE49-F238E27FC236}">
                  <a16:creationId xmlns:a16="http://schemas.microsoft.com/office/drawing/2014/main" id="{527BDCB4-6396-466F-98ED-60F9F8E709B4}"/>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68" name="Line 26">
              <a:extLst>
                <a:ext uri="{FF2B5EF4-FFF2-40B4-BE49-F238E27FC236}">
                  <a16:creationId xmlns:a16="http://schemas.microsoft.com/office/drawing/2014/main" id="{732878EB-41FF-498B-819A-7DF57EC14B4F}"/>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69" name="Line 27">
              <a:extLst>
                <a:ext uri="{FF2B5EF4-FFF2-40B4-BE49-F238E27FC236}">
                  <a16:creationId xmlns:a16="http://schemas.microsoft.com/office/drawing/2014/main" id="{A81D5DF2-E8C4-4098-9E88-94B18F896875}"/>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70" name="Line 28">
              <a:extLst>
                <a:ext uri="{FF2B5EF4-FFF2-40B4-BE49-F238E27FC236}">
                  <a16:creationId xmlns:a16="http://schemas.microsoft.com/office/drawing/2014/main" id="{A528F9DD-DB86-481D-BD08-ED00D690CF50}"/>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71" name="Line 29">
              <a:extLst>
                <a:ext uri="{FF2B5EF4-FFF2-40B4-BE49-F238E27FC236}">
                  <a16:creationId xmlns:a16="http://schemas.microsoft.com/office/drawing/2014/main" id="{DE483EC3-0F3B-4EE0-9637-2AE7C652CDCD}"/>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72" name="Rectangle 30">
              <a:extLst>
                <a:ext uri="{FF2B5EF4-FFF2-40B4-BE49-F238E27FC236}">
                  <a16:creationId xmlns:a16="http://schemas.microsoft.com/office/drawing/2014/main" id="{A2BF7CE0-DA81-4DD6-9C6B-B2D09A6BD4F7}"/>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73" name="Rectangle 31">
              <a:extLst>
                <a:ext uri="{FF2B5EF4-FFF2-40B4-BE49-F238E27FC236}">
                  <a16:creationId xmlns:a16="http://schemas.microsoft.com/office/drawing/2014/main" id="{4306009C-5554-4E14-8EF2-D075D8A00FD7}"/>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74" name="Rectangle 32">
              <a:extLst>
                <a:ext uri="{FF2B5EF4-FFF2-40B4-BE49-F238E27FC236}">
                  <a16:creationId xmlns:a16="http://schemas.microsoft.com/office/drawing/2014/main" id="{B8D23129-29C3-41EA-9646-130CD40C0DEE}"/>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75" name="Rectangle 33">
              <a:extLst>
                <a:ext uri="{FF2B5EF4-FFF2-40B4-BE49-F238E27FC236}">
                  <a16:creationId xmlns:a16="http://schemas.microsoft.com/office/drawing/2014/main" id="{843C1AA8-A00D-4588-8716-A1175BF42BBF}"/>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76" name="Rectangle 34">
              <a:extLst>
                <a:ext uri="{FF2B5EF4-FFF2-40B4-BE49-F238E27FC236}">
                  <a16:creationId xmlns:a16="http://schemas.microsoft.com/office/drawing/2014/main" id="{D60157C3-7442-4DA5-83CC-FEF48CBA83C1}"/>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grpSp>
      <p:grpSp>
        <p:nvGrpSpPr>
          <p:cNvPr id="131083" name="Group 60">
            <a:extLst>
              <a:ext uri="{FF2B5EF4-FFF2-40B4-BE49-F238E27FC236}">
                <a16:creationId xmlns:a16="http://schemas.microsoft.com/office/drawing/2014/main" id="{07149648-97A6-4856-B77C-593BABC5D7CD}"/>
              </a:ext>
            </a:extLst>
          </p:cNvPr>
          <p:cNvGrpSpPr>
            <a:grpSpLocks/>
          </p:cNvGrpSpPr>
          <p:nvPr/>
        </p:nvGrpSpPr>
        <p:grpSpPr bwMode="auto">
          <a:xfrm>
            <a:off x="5089525" y="4386263"/>
            <a:ext cx="809625" cy="1049337"/>
            <a:chOff x="4296" y="2627"/>
            <a:chExt cx="510" cy="661"/>
          </a:xfrm>
        </p:grpSpPr>
        <p:sp>
          <p:nvSpPr>
            <p:cNvPr id="131147" name="Rectangle 61">
              <a:extLst>
                <a:ext uri="{FF2B5EF4-FFF2-40B4-BE49-F238E27FC236}">
                  <a16:creationId xmlns:a16="http://schemas.microsoft.com/office/drawing/2014/main" id="{4C0E125C-C223-477C-B070-9B8071E07DC1}"/>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48" name="Text Box 62">
              <a:extLst>
                <a:ext uri="{FF2B5EF4-FFF2-40B4-BE49-F238E27FC236}">
                  <a16:creationId xmlns:a16="http://schemas.microsoft.com/office/drawing/2014/main" id="{A11DF53E-7D69-4815-930A-B148C9951EC8}"/>
                </a:ext>
              </a:extLst>
            </p:cNvPr>
            <p:cNvSpPr txBox="1">
              <a:spLocks noChangeArrowheads="1"/>
            </p:cNvSpPr>
            <p:nvPr/>
          </p:nvSpPr>
          <p:spPr bwMode="auto">
            <a:xfrm>
              <a:off x="4304" y="2627"/>
              <a:ext cx="4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mail</a:t>
              </a:r>
            </a:p>
            <a:p>
              <a:pPr algn="ctr">
                <a:lnSpc>
                  <a:spcPct val="100000"/>
                </a:lnSpc>
                <a:spcBef>
                  <a:spcPct val="0"/>
                </a:spcBef>
                <a:buClrTx/>
                <a:buSzTx/>
                <a:buFontTx/>
                <a:buNone/>
              </a:pPr>
              <a:r>
                <a:rPr lang="en-US" altLang="en-US" sz="1600">
                  <a:latin typeface="Arial" panose="020B0604020202020204" pitchFamily="34" charset="0"/>
                </a:rPr>
                <a:t>server</a:t>
              </a:r>
              <a:endParaRPr lang="en-US" altLang="en-US" sz="2400">
                <a:latin typeface="Arial" panose="020B0604020202020204" pitchFamily="34" charset="0"/>
              </a:endParaRPr>
            </a:p>
          </p:txBody>
        </p:sp>
        <p:sp>
          <p:nvSpPr>
            <p:cNvPr id="131149" name="Rectangle 63">
              <a:extLst>
                <a:ext uri="{FF2B5EF4-FFF2-40B4-BE49-F238E27FC236}">
                  <a16:creationId xmlns:a16="http://schemas.microsoft.com/office/drawing/2014/main" id="{AFFFDF0A-64D5-488C-AE45-A9476F336AFA}"/>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50" name="Line 64">
              <a:extLst>
                <a:ext uri="{FF2B5EF4-FFF2-40B4-BE49-F238E27FC236}">
                  <a16:creationId xmlns:a16="http://schemas.microsoft.com/office/drawing/2014/main" id="{C872ECE7-E266-4C44-BE55-1CBEDE5F63FE}"/>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51" name="Line 65">
              <a:extLst>
                <a:ext uri="{FF2B5EF4-FFF2-40B4-BE49-F238E27FC236}">
                  <a16:creationId xmlns:a16="http://schemas.microsoft.com/office/drawing/2014/main" id="{444306B2-2417-4A5E-8D29-7A552CCB8E85}"/>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52" name="Line 66">
              <a:extLst>
                <a:ext uri="{FF2B5EF4-FFF2-40B4-BE49-F238E27FC236}">
                  <a16:creationId xmlns:a16="http://schemas.microsoft.com/office/drawing/2014/main" id="{54CFD28D-A004-454F-A06C-0C1AD0EC63EB}"/>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53" name="Line 67">
              <a:extLst>
                <a:ext uri="{FF2B5EF4-FFF2-40B4-BE49-F238E27FC236}">
                  <a16:creationId xmlns:a16="http://schemas.microsoft.com/office/drawing/2014/main" id="{2F1AC8C5-2FC9-4A51-8A19-EC5DCC074A31}"/>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54" name="Line 68">
              <a:extLst>
                <a:ext uri="{FF2B5EF4-FFF2-40B4-BE49-F238E27FC236}">
                  <a16:creationId xmlns:a16="http://schemas.microsoft.com/office/drawing/2014/main" id="{B598E4F8-9D00-45D9-983F-3A75CDD1EFEC}"/>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55" name="Line 69">
              <a:extLst>
                <a:ext uri="{FF2B5EF4-FFF2-40B4-BE49-F238E27FC236}">
                  <a16:creationId xmlns:a16="http://schemas.microsoft.com/office/drawing/2014/main" id="{7AF380F4-DF24-430F-92F2-FE70BB0FC344}"/>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56" name="Line 70">
              <a:extLst>
                <a:ext uri="{FF2B5EF4-FFF2-40B4-BE49-F238E27FC236}">
                  <a16:creationId xmlns:a16="http://schemas.microsoft.com/office/drawing/2014/main" id="{9DD313A7-A068-48D4-BC5D-6657F60CB4BE}"/>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57" name="Rectangle 71">
              <a:extLst>
                <a:ext uri="{FF2B5EF4-FFF2-40B4-BE49-F238E27FC236}">
                  <a16:creationId xmlns:a16="http://schemas.microsoft.com/office/drawing/2014/main" id="{938F9C33-EF44-4638-A67E-9D613AA2F2E9}"/>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58" name="Rectangle 72">
              <a:extLst>
                <a:ext uri="{FF2B5EF4-FFF2-40B4-BE49-F238E27FC236}">
                  <a16:creationId xmlns:a16="http://schemas.microsoft.com/office/drawing/2014/main" id="{B24AF76D-6B01-4A96-B0F8-1003B56049EE}"/>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59" name="Rectangle 73">
              <a:extLst>
                <a:ext uri="{FF2B5EF4-FFF2-40B4-BE49-F238E27FC236}">
                  <a16:creationId xmlns:a16="http://schemas.microsoft.com/office/drawing/2014/main" id="{DAB221CE-F6BF-46DC-B8CD-32DD2CFC0C75}"/>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60" name="Rectangle 74">
              <a:extLst>
                <a:ext uri="{FF2B5EF4-FFF2-40B4-BE49-F238E27FC236}">
                  <a16:creationId xmlns:a16="http://schemas.microsoft.com/office/drawing/2014/main" id="{B0F22FA5-4619-440B-8777-A7340E102664}"/>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61" name="Rectangle 75">
              <a:extLst>
                <a:ext uri="{FF2B5EF4-FFF2-40B4-BE49-F238E27FC236}">
                  <a16:creationId xmlns:a16="http://schemas.microsoft.com/office/drawing/2014/main" id="{35617AEA-60F4-4AA7-B93A-270BF8F5151E}"/>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grpSp>
      <p:grpSp>
        <p:nvGrpSpPr>
          <p:cNvPr id="131084" name="Group 96">
            <a:extLst>
              <a:ext uri="{FF2B5EF4-FFF2-40B4-BE49-F238E27FC236}">
                <a16:creationId xmlns:a16="http://schemas.microsoft.com/office/drawing/2014/main" id="{5FD0B9A5-FD8C-45D8-A9EC-5766EC0AE6EA}"/>
              </a:ext>
            </a:extLst>
          </p:cNvPr>
          <p:cNvGrpSpPr>
            <a:grpSpLocks/>
          </p:cNvGrpSpPr>
          <p:nvPr/>
        </p:nvGrpSpPr>
        <p:grpSpPr bwMode="auto">
          <a:xfrm>
            <a:off x="5089525" y="2138363"/>
            <a:ext cx="809625" cy="1049337"/>
            <a:chOff x="4296" y="2627"/>
            <a:chExt cx="510" cy="661"/>
          </a:xfrm>
        </p:grpSpPr>
        <p:sp>
          <p:nvSpPr>
            <p:cNvPr id="131132" name="Rectangle 97">
              <a:extLst>
                <a:ext uri="{FF2B5EF4-FFF2-40B4-BE49-F238E27FC236}">
                  <a16:creationId xmlns:a16="http://schemas.microsoft.com/office/drawing/2014/main" id="{1F80B901-7377-4C9C-8634-ABB633D0CBEF}"/>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33" name="Text Box 98">
              <a:extLst>
                <a:ext uri="{FF2B5EF4-FFF2-40B4-BE49-F238E27FC236}">
                  <a16:creationId xmlns:a16="http://schemas.microsoft.com/office/drawing/2014/main" id="{6B30B69F-1F82-4174-96AC-79B7183ED7B5}"/>
                </a:ext>
              </a:extLst>
            </p:cNvPr>
            <p:cNvSpPr txBox="1">
              <a:spLocks noChangeArrowheads="1"/>
            </p:cNvSpPr>
            <p:nvPr/>
          </p:nvSpPr>
          <p:spPr bwMode="auto">
            <a:xfrm>
              <a:off x="4304" y="2627"/>
              <a:ext cx="4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mail</a:t>
              </a:r>
            </a:p>
            <a:p>
              <a:pPr algn="ctr">
                <a:lnSpc>
                  <a:spcPct val="100000"/>
                </a:lnSpc>
                <a:spcBef>
                  <a:spcPct val="0"/>
                </a:spcBef>
                <a:buClrTx/>
                <a:buSzTx/>
                <a:buFontTx/>
                <a:buNone/>
              </a:pPr>
              <a:r>
                <a:rPr lang="en-US" altLang="en-US" sz="1600">
                  <a:latin typeface="Arial" panose="020B0604020202020204" pitchFamily="34" charset="0"/>
                </a:rPr>
                <a:t>server</a:t>
              </a:r>
              <a:endParaRPr lang="en-US" altLang="en-US" sz="2400">
                <a:latin typeface="Arial" panose="020B0604020202020204" pitchFamily="34" charset="0"/>
              </a:endParaRPr>
            </a:p>
          </p:txBody>
        </p:sp>
        <p:sp>
          <p:nvSpPr>
            <p:cNvPr id="131134" name="Rectangle 99">
              <a:extLst>
                <a:ext uri="{FF2B5EF4-FFF2-40B4-BE49-F238E27FC236}">
                  <a16:creationId xmlns:a16="http://schemas.microsoft.com/office/drawing/2014/main" id="{A4FF3ECE-E2C7-46F6-87BE-07F114319B79}"/>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35" name="Line 100">
              <a:extLst>
                <a:ext uri="{FF2B5EF4-FFF2-40B4-BE49-F238E27FC236}">
                  <a16:creationId xmlns:a16="http://schemas.microsoft.com/office/drawing/2014/main" id="{43DBFB22-8C2D-40E5-96ED-0A15326080BA}"/>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36" name="Line 101">
              <a:extLst>
                <a:ext uri="{FF2B5EF4-FFF2-40B4-BE49-F238E27FC236}">
                  <a16:creationId xmlns:a16="http://schemas.microsoft.com/office/drawing/2014/main" id="{162CC2AE-586E-4CB6-B4F0-99B485DF339A}"/>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37" name="Line 102">
              <a:extLst>
                <a:ext uri="{FF2B5EF4-FFF2-40B4-BE49-F238E27FC236}">
                  <a16:creationId xmlns:a16="http://schemas.microsoft.com/office/drawing/2014/main" id="{28A54718-D05E-4A0C-86BF-A995CFE95038}"/>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38" name="Line 103">
              <a:extLst>
                <a:ext uri="{FF2B5EF4-FFF2-40B4-BE49-F238E27FC236}">
                  <a16:creationId xmlns:a16="http://schemas.microsoft.com/office/drawing/2014/main" id="{A2E3D22A-6DF7-4608-AFCD-89AE62ECFC58}"/>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39" name="Line 104">
              <a:extLst>
                <a:ext uri="{FF2B5EF4-FFF2-40B4-BE49-F238E27FC236}">
                  <a16:creationId xmlns:a16="http://schemas.microsoft.com/office/drawing/2014/main" id="{E6E2E9D1-C357-4898-BFD6-30D92545E97B}"/>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40" name="Line 105">
              <a:extLst>
                <a:ext uri="{FF2B5EF4-FFF2-40B4-BE49-F238E27FC236}">
                  <a16:creationId xmlns:a16="http://schemas.microsoft.com/office/drawing/2014/main" id="{D8E8275C-AE86-4D02-8D66-815E3ECEAF33}"/>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41" name="Line 106">
              <a:extLst>
                <a:ext uri="{FF2B5EF4-FFF2-40B4-BE49-F238E27FC236}">
                  <a16:creationId xmlns:a16="http://schemas.microsoft.com/office/drawing/2014/main" id="{AF99A3D5-FBC2-4A95-9774-9460EADBC8E6}"/>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1142" name="Rectangle 107">
              <a:extLst>
                <a:ext uri="{FF2B5EF4-FFF2-40B4-BE49-F238E27FC236}">
                  <a16:creationId xmlns:a16="http://schemas.microsoft.com/office/drawing/2014/main" id="{EB0D3445-680C-40FB-B611-CEE9886F5CA4}"/>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43" name="Rectangle 108">
              <a:extLst>
                <a:ext uri="{FF2B5EF4-FFF2-40B4-BE49-F238E27FC236}">
                  <a16:creationId xmlns:a16="http://schemas.microsoft.com/office/drawing/2014/main" id="{57FB37DB-5FCD-4EE1-B731-C13986A3147B}"/>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44" name="Rectangle 109">
              <a:extLst>
                <a:ext uri="{FF2B5EF4-FFF2-40B4-BE49-F238E27FC236}">
                  <a16:creationId xmlns:a16="http://schemas.microsoft.com/office/drawing/2014/main" id="{D3C01E3F-BF88-45C6-AE25-52C6C7277E33}"/>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45" name="Rectangle 110">
              <a:extLst>
                <a:ext uri="{FF2B5EF4-FFF2-40B4-BE49-F238E27FC236}">
                  <a16:creationId xmlns:a16="http://schemas.microsoft.com/office/drawing/2014/main" id="{E3E8DE5F-CC06-4792-A7CE-162B30794D0E}"/>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46" name="Rectangle 111">
              <a:extLst>
                <a:ext uri="{FF2B5EF4-FFF2-40B4-BE49-F238E27FC236}">
                  <a16:creationId xmlns:a16="http://schemas.microsoft.com/office/drawing/2014/main" id="{B4E0999F-4CF8-4B68-85DE-930BDBBA9EEE}"/>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grpSp>
      <p:sp>
        <p:nvSpPr>
          <p:cNvPr id="131085" name="Line 117">
            <a:extLst>
              <a:ext uri="{FF2B5EF4-FFF2-40B4-BE49-F238E27FC236}">
                <a16:creationId xmlns:a16="http://schemas.microsoft.com/office/drawing/2014/main" id="{E7A4774B-2887-497F-B2D2-557B2D2BC2E8}"/>
              </a:ext>
            </a:extLst>
          </p:cNvPr>
          <p:cNvSpPr>
            <a:spLocks noChangeShapeType="1"/>
          </p:cNvSpPr>
          <p:nvPr/>
        </p:nvSpPr>
        <p:spPr bwMode="auto">
          <a:xfrm flipV="1">
            <a:off x="5927725" y="3730625"/>
            <a:ext cx="1123950" cy="1085850"/>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1086" name="Line 118">
            <a:extLst>
              <a:ext uri="{FF2B5EF4-FFF2-40B4-BE49-F238E27FC236}">
                <a16:creationId xmlns:a16="http://schemas.microsoft.com/office/drawing/2014/main" id="{B86C2879-EC21-4DA7-8790-615CB71CA491}"/>
              </a:ext>
            </a:extLst>
          </p:cNvPr>
          <p:cNvSpPr>
            <a:spLocks noChangeShapeType="1"/>
          </p:cNvSpPr>
          <p:nvPr/>
        </p:nvSpPr>
        <p:spPr bwMode="auto">
          <a:xfrm flipH="1" flipV="1">
            <a:off x="5184775" y="3206750"/>
            <a:ext cx="0" cy="1247775"/>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31087" name="Group 119">
            <a:extLst>
              <a:ext uri="{FF2B5EF4-FFF2-40B4-BE49-F238E27FC236}">
                <a16:creationId xmlns:a16="http://schemas.microsoft.com/office/drawing/2014/main" id="{039CA5EE-9B80-456D-B527-1A1854B6CCF1}"/>
              </a:ext>
            </a:extLst>
          </p:cNvPr>
          <p:cNvGrpSpPr>
            <a:grpSpLocks/>
          </p:cNvGrpSpPr>
          <p:nvPr/>
        </p:nvGrpSpPr>
        <p:grpSpPr bwMode="auto">
          <a:xfrm>
            <a:off x="6024563" y="4024313"/>
            <a:ext cx="1031875" cy="457200"/>
            <a:chOff x="3745" y="2537"/>
            <a:chExt cx="650" cy="288"/>
          </a:xfrm>
        </p:grpSpPr>
        <p:sp>
          <p:nvSpPr>
            <p:cNvPr id="131130" name="Rectangle 120">
              <a:extLst>
                <a:ext uri="{FF2B5EF4-FFF2-40B4-BE49-F238E27FC236}">
                  <a16:creationId xmlns:a16="http://schemas.microsoft.com/office/drawing/2014/main" id="{3319F5F3-E920-458B-BC1C-C12061F19485}"/>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31" name="Text Box 121">
              <a:extLst>
                <a:ext uri="{FF2B5EF4-FFF2-40B4-BE49-F238E27FC236}">
                  <a16:creationId xmlns:a16="http://schemas.microsoft.com/office/drawing/2014/main" id="{E36AFCC2-8D18-43E0-B904-5EF2699C22ED}"/>
                </a:ext>
              </a:extLst>
            </p:cNvPr>
            <p:cNvSpPr txBox="1">
              <a:spLocks noChangeArrowheads="1"/>
            </p:cNvSpPr>
            <p:nvPr/>
          </p:nvSpPr>
          <p:spPr bwMode="auto">
            <a:xfrm>
              <a:off x="3745" y="2537"/>
              <a:ext cx="6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400">
                  <a:solidFill>
                    <a:srgbClr val="CC0000"/>
                  </a:solidFill>
                  <a:latin typeface="Arial" panose="020B0604020202020204" pitchFamily="34" charset="0"/>
                </a:rPr>
                <a:t>SMTP</a:t>
              </a:r>
            </a:p>
          </p:txBody>
        </p:sp>
      </p:grpSp>
      <p:grpSp>
        <p:nvGrpSpPr>
          <p:cNvPr id="131088" name="Group 122">
            <a:extLst>
              <a:ext uri="{FF2B5EF4-FFF2-40B4-BE49-F238E27FC236}">
                <a16:creationId xmlns:a16="http://schemas.microsoft.com/office/drawing/2014/main" id="{C7BF9FC5-AE1D-4D7E-A9AB-94FF7861AAE8}"/>
              </a:ext>
            </a:extLst>
          </p:cNvPr>
          <p:cNvGrpSpPr>
            <a:grpSpLocks/>
          </p:cNvGrpSpPr>
          <p:nvPr/>
        </p:nvGrpSpPr>
        <p:grpSpPr bwMode="auto">
          <a:xfrm>
            <a:off x="5986463" y="2767013"/>
            <a:ext cx="1031875" cy="457200"/>
            <a:chOff x="3745" y="2537"/>
            <a:chExt cx="650" cy="288"/>
          </a:xfrm>
        </p:grpSpPr>
        <p:sp>
          <p:nvSpPr>
            <p:cNvPr id="131128" name="Rectangle 123">
              <a:extLst>
                <a:ext uri="{FF2B5EF4-FFF2-40B4-BE49-F238E27FC236}">
                  <a16:creationId xmlns:a16="http://schemas.microsoft.com/office/drawing/2014/main" id="{78E3489E-5C3D-4F7D-A148-61B219754214}"/>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29" name="Text Box 124">
              <a:extLst>
                <a:ext uri="{FF2B5EF4-FFF2-40B4-BE49-F238E27FC236}">
                  <a16:creationId xmlns:a16="http://schemas.microsoft.com/office/drawing/2014/main" id="{134769C3-6A85-458D-9CFF-E0501229CDED}"/>
                </a:ext>
              </a:extLst>
            </p:cNvPr>
            <p:cNvSpPr txBox="1">
              <a:spLocks noChangeArrowheads="1"/>
            </p:cNvSpPr>
            <p:nvPr/>
          </p:nvSpPr>
          <p:spPr bwMode="auto">
            <a:xfrm>
              <a:off x="3745" y="2537"/>
              <a:ext cx="6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400">
                  <a:solidFill>
                    <a:srgbClr val="CC0000"/>
                  </a:solidFill>
                  <a:latin typeface="Arial" panose="020B0604020202020204" pitchFamily="34" charset="0"/>
                </a:rPr>
                <a:t>SMTP</a:t>
              </a:r>
            </a:p>
          </p:txBody>
        </p:sp>
      </p:grpSp>
      <p:grpSp>
        <p:nvGrpSpPr>
          <p:cNvPr id="131089" name="Group 125">
            <a:extLst>
              <a:ext uri="{FF2B5EF4-FFF2-40B4-BE49-F238E27FC236}">
                <a16:creationId xmlns:a16="http://schemas.microsoft.com/office/drawing/2014/main" id="{5CCD3747-5811-4CC6-BAB9-CE846154764B}"/>
              </a:ext>
            </a:extLst>
          </p:cNvPr>
          <p:cNvGrpSpPr>
            <a:grpSpLocks/>
          </p:cNvGrpSpPr>
          <p:nvPr/>
        </p:nvGrpSpPr>
        <p:grpSpPr bwMode="auto">
          <a:xfrm>
            <a:off x="4662488" y="3481388"/>
            <a:ext cx="1031875" cy="457200"/>
            <a:chOff x="3745" y="2537"/>
            <a:chExt cx="650" cy="288"/>
          </a:xfrm>
        </p:grpSpPr>
        <p:sp>
          <p:nvSpPr>
            <p:cNvPr id="131126" name="Rectangle 126">
              <a:extLst>
                <a:ext uri="{FF2B5EF4-FFF2-40B4-BE49-F238E27FC236}">
                  <a16:creationId xmlns:a16="http://schemas.microsoft.com/office/drawing/2014/main" id="{D5322900-A9B3-40DC-8841-2716430EAADA}"/>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27" name="Text Box 127">
              <a:extLst>
                <a:ext uri="{FF2B5EF4-FFF2-40B4-BE49-F238E27FC236}">
                  <a16:creationId xmlns:a16="http://schemas.microsoft.com/office/drawing/2014/main" id="{19DD0FC4-AF84-4222-9112-3706F1749F53}"/>
                </a:ext>
              </a:extLst>
            </p:cNvPr>
            <p:cNvSpPr txBox="1">
              <a:spLocks noChangeArrowheads="1"/>
            </p:cNvSpPr>
            <p:nvPr/>
          </p:nvSpPr>
          <p:spPr bwMode="auto">
            <a:xfrm>
              <a:off x="3745" y="2537"/>
              <a:ext cx="6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400">
                  <a:solidFill>
                    <a:srgbClr val="CC0000"/>
                  </a:solidFill>
                  <a:latin typeface="Arial" panose="020B0604020202020204" pitchFamily="34" charset="0"/>
                </a:rPr>
                <a:t>SMTP</a:t>
              </a:r>
            </a:p>
          </p:txBody>
        </p:sp>
      </p:grpSp>
      <p:grpSp>
        <p:nvGrpSpPr>
          <p:cNvPr id="131090" name="Group 430">
            <a:extLst>
              <a:ext uri="{FF2B5EF4-FFF2-40B4-BE49-F238E27FC236}">
                <a16:creationId xmlns:a16="http://schemas.microsoft.com/office/drawing/2014/main" id="{F5218F7C-E37D-427A-872B-117CD3C339D0}"/>
              </a:ext>
            </a:extLst>
          </p:cNvPr>
          <p:cNvGrpSpPr>
            <a:grpSpLocks/>
          </p:cNvGrpSpPr>
          <p:nvPr/>
        </p:nvGrpSpPr>
        <p:grpSpPr bwMode="auto">
          <a:xfrm>
            <a:off x="5694363" y="1406525"/>
            <a:ext cx="912812" cy="1054100"/>
            <a:chOff x="3574" y="550"/>
            <a:chExt cx="575" cy="664"/>
          </a:xfrm>
        </p:grpSpPr>
        <p:grpSp>
          <p:nvGrpSpPr>
            <p:cNvPr id="131121" name="Group 431">
              <a:extLst>
                <a:ext uri="{FF2B5EF4-FFF2-40B4-BE49-F238E27FC236}">
                  <a16:creationId xmlns:a16="http://schemas.microsoft.com/office/drawing/2014/main" id="{A80334C0-BC9B-4A48-8F1D-DCCEF7573ADA}"/>
                </a:ext>
              </a:extLst>
            </p:cNvPr>
            <p:cNvGrpSpPr>
              <a:grpSpLocks/>
            </p:cNvGrpSpPr>
            <p:nvPr/>
          </p:nvGrpSpPr>
          <p:grpSpPr bwMode="auto">
            <a:xfrm>
              <a:off x="3588" y="692"/>
              <a:ext cx="561" cy="522"/>
              <a:chOff x="-44" y="1473"/>
              <a:chExt cx="981" cy="1105"/>
            </a:xfrm>
          </p:grpSpPr>
          <p:pic>
            <p:nvPicPr>
              <p:cNvPr id="131124" name="Picture 432" descr="desktop_computer_stylized_medium">
                <a:extLst>
                  <a:ext uri="{FF2B5EF4-FFF2-40B4-BE49-F238E27FC236}">
                    <a16:creationId xmlns:a16="http://schemas.microsoft.com/office/drawing/2014/main" id="{4881966B-BB31-43C5-9431-EAAC06C1A3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5" name="Freeform 433">
                <a:extLst>
                  <a:ext uri="{FF2B5EF4-FFF2-40B4-BE49-F238E27FC236}">
                    <a16:creationId xmlns:a16="http://schemas.microsoft.com/office/drawing/2014/main" id="{79E9E5E0-895A-4B20-A21C-ECC9EBCA4DB0}"/>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31122" name="Rectangle 115">
              <a:extLst>
                <a:ext uri="{FF2B5EF4-FFF2-40B4-BE49-F238E27FC236}">
                  <a16:creationId xmlns:a16="http://schemas.microsoft.com/office/drawing/2014/main" id="{34F32D3F-919B-4D67-B947-18FC11AD15CA}"/>
                </a:ext>
              </a:extLst>
            </p:cNvPr>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23" name="Text Box 116">
              <a:extLst>
                <a:ext uri="{FF2B5EF4-FFF2-40B4-BE49-F238E27FC236}">
                  <a16:creationId xmlns:a16="http://schemas.microsoft.com/office/drawing/2014/main" id="{F79DEA98-BDC8-4797-B9BC-FA32B38A3569}"/>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user</a:t>
              </a:r>
            </a:p>
            <a:p>
              <a:pPr algn="ctr">
                <a:lnSpc>
                  <a:spcPct val="100000"/>
                </a:lnSpc>
                <a:spcBef>
                  <a:spcPct val="0"/>
                </a:spcBef>
                <a:buClrTx/>
                <a:buSzTx/>
                <a:buFontTx/>
                <a:buNone/>
              </a:pPr>
              <a:r>
                <a:rPr lang="en-US" altLang="en-US" sz="1600">
                  <a:latin typeface="Arial" panose="020B0604020202020204" pitchFamily="34" charset="0"/>
                </a:rPr>
                <a:t>agent</a:t>
              </a:r>
              <a:endParaRPr lang="en-US" altLang="en-US" sz="2400">
                <a:latin typeface="Arial" panose="020B0604020202020204" pitchFamily="34" charset="0"/>
              </a:endParaRPr>
            </a:p>
          </p:txBody>
        </p:sp>
      </p:grpSp>
      <p:grpSp>
        <p:nvGrpSpPr>
          <p:cNvPr id="131091" name="Group 436">
            <a:extLst>
              <a:ext uri="{FF2B5EF4-FFF2-40B4-BE49-F238E27FC236}">
                <a16:creationId xmlns:a16="http://schemas.microsoft.com/office/drawing/2014/main" id="{51DE4A7B-8CE3-48D1-87B4-04CD851262B3}"/>
              </a:ext>
            </a:extLst>
          </p:cNvPr>
          <p:cNvGrpSpPr>
            <a:grpSpLocks/>
          </p:cNvGrpSpPr>
          <p:nvPr/>
        </p:nvGrpSpPr>
        <p:grpSpPr bwMode="auto">
          <a:xfrm>
            <a:off x="7731125" y="2222500"/>
            <a:ext cx="912813" cy="1054100"/>
            <a:chOff x="3574" y="550"/>
            <a:chExt cx="575" cy="664"/>
          </a:xfrm>
        </p:grpSpPr>
        <p:grpSp>
          <p:nvGrpSpPr>
            <p:cNvPr id="131116" name="Group 437">
              <a:extLst>
                <a:ext uri="{FF2B5EF4-FFF2-40B4-BE49-F238E27FC236}">
                  <a16:creationId xmlns:a16="http://schemas.microsoft.com/office/drawing/2014/main" id="{A7967A68-C75C-442D-9D03-B803B13902FD}"/>
                </a:ext>
              </a:extLst>
            </p:cNvPr>
            <p:cNvGrpSpPr>
              <a:grpSpLocks/>
            </p:cNvGrpSpPr>
            <p:nvPr/>
          </p:nvGrpSpPr>
          <p:grpSpPr bwMode="auto">
            <a:xfrm>
              <a:off x="3588" y="692"/>
              <a:ext cx="561" cy="522"/>
              <a:chOff x="-44" y="1473"/>
              <a:chExt cx="981" cy="1105"/>
            </a:xfrm>
          </p:grpSpPr>
          <p:pic>
            <p:nvPicPr>
              <p:cNvPr id="131119" name="Picture 438" descr="desktop_computer_stylized_medium">
                <a:extLst>
                  <a:ext uri="{FF2B5EF4-FFF2-40B4-BE49-F238E27FC236}">
                    <a16:creationId xmlns:a16="http://schemas.microsoft.com/office/drawing/2014/main" id="{7206CB53-7C0B-4445-AF7F-67B0446CF2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0" name="Freeform 439">
                <a:extLst>
                  <a:ext uri="{FF2B5EF4-FFF2-40B4-BE49-F238E27FC236}">
                    <a16:creationId xmlns:a16="http://schemas.microsoft.com/office/drawing/2014/main" id="{984AAF86-281F-4DED-87FD-F124B3669835}"/>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31117" name="Rectangle 115">
              <a:extLst>
                <a:ext uri="{FF2B5EF4-FFF2-40B4-BE49-F238E27FC236}">
                  <a16:creationId xmlns:a16="http://schemas.microsoft.com/office/drawing/2014/main" id="{85797556-0511-47BC-A8F3-38FC561F3F48}"/>
                </a:ext>
              </a:extLst>
            </p:cNvPr>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18" name="Text Box 116">
              <a:extLst>
                <a:ext uri="{FF2B5EF4-FFF2-40B4-BE49-F238E27FC236}">
                  <a16:creationId xmlns:a16="http://schemas.microsoft.com/office/drawing/2014/main" id="{1B476DF2-19B7-4F11-BD40-DEDC89A996C7}"/>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user</a:t>
              </a:r>
            </a:p>
            <a:p>
              <a:pPr algn="ctr">
                <a:lnSpc>
                  <a:spcPct val="100000"/>
                </a:lnSpc>
                <a:spcBef>
                  <a:spcPct val="0"/>
                </a:spcBef>
                <a:buClrTx/>
                <a:buSzTx/>
                <a:buFontTx/>
                <a:buNone/>
              </a:pPr>
              <a:r>
                <a:rPr lang="en-US" altLang="en-US" sz="1600">
                  <a:latin typeface="Arial" panose="020B0604020202020204" pitchFamily="34" charset="0"/>
                </a:rPr>
                <a:t>agent</a:t>
              </a:r>
              <a:endParaRPr lang="en-US" altLang="en-US" sz="2400">
                <a:latin typeface="Arial" panose="020B0604020202020204" pitchFamily="34" charset="0"/>
              </a:endParaRPr>
            </a:p>
          </p:txBody>
        </p:sp>
      </p:grpSp>
      <p:grpSp>
        <p:nvGrpSpPr>
          <p:cNvPr id="131092" name="Group 442">
            <a:extLst>
              <a:ext uri="{FF2B5EF4-FFF2-40B4-BE49-F238E27FC236}">
                <a16:creationId xmlns:a16="http://schemas.microsoft.com/office/drawing/2014/main" id="{0D1EA918-91A2-436D-826B-085B0E660895}"/>
              </a:ext>
            </a:extLst>
          </p:cNvPr>
          <p:cNvGrpSpPr>
            <a:grpSpLocks/>
          </p:cNvGrpSpPr>
          <p:nvPr/>
        </p:nvGrpSpPr>
        <p:grpSpPr bwMode="auto">
          <a:xfrm>
            <a:off x="8067675" y="2984500"/>
            <a:ext cx="912813" cy="1054100"/>
            <a:chOff x="3574" y="550"/>
            <a:chExt cx="575" cy="664"/>
          </a:xfrm>
        </p:grpSpPr>
        <p:grpSp>
          <p:nvGrpSpPr>
            <p:cNvPr id="131111" name="Group 443">
              <a:extLst>
                <a:ext uri="{FF2B5EF4-FFF2-40B4-BE49-F238E27FC236}">
                  <a16:creationId xmlns:a16="http://schemas.microsoft.com/office/drawing/2014/main" id="{79546F1C-681E-4403-8674-C9DF7CD0F169}"/>
                </a:ext>
              </a:extLst>
            </p:cNvPr>
            <p:cNvGrpSpPr>
              <a:grpSpLocks/>
            </p:cNvGrpSpPr>
            <p:nvPr/>
          </p:nvGrpSpPr>
          <p:grpSpPr bwMode="auto">
            <a:xfrm>
              <a:off x="3588" y="692"/>
              <a:ext cx="561" cy="522"/>
              <a:chOff x="-44" y="1473"/>
              <a:chExt cx="981" cy="1105"/>
            </a:xfrm>
          </p:grpSpPr>
          <p:pic>
            <p:nvPicPr>
              <p:cNvPr id="131114" name="Picture 444" descr="desktop_computer_stylized_medium">
                <a:extLst>
                  <a:ext uri="{FF2B5EF4-FFF2-40B4-BE49-F238E27FC236}">
                    <a16:creationId xmlns:a16="http://schemas.microsoft.com/office/drawing/2014/main" id="{38008B33-BA58-4D56-BA4B-B9C4A34247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15" name="Freeform 445">
                <a:extLst>
                  <a:ext uri="{FF2B5EF4-FFF2-40B4-BE49-F238E27FC236}">
                    <a16:creationId xmlns:a16="http://schemas.microsoft.com/office/drawing/2014/main" id="{16B85762-B843-45ED-9499-4385454D4F5A}"/>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31112" name="Rectangle 115">
              <a:extLst>
                <a:ext uri="{FF2B5EF4-FFF2-40B4-BE49-F238E27FC236}">
                  <a16:creationId xmlns:a16="http://schemas.microsoft.com/office/drawing/2014/main" id="{FEB28DA0-09D2-4815-A621-ABB8DD9360DE}"/>
                </a:ext>
              </a:extLst>
            </p:cNvPr>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13" name="Text Box 116">
              <a:extLst>
                <a:ext uri="{FF2B5EF4-FFF2-40B4-BE49-F238E27FC236}">
                  <a16:creationId xmlns:a16="http://schemas.microsoft.com/office/drawing/2014/main" id="{A7609061-EC6A-45F2-A647-690692F831EE}"/>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user</a:t>
              </a:r>
            </a:p>
            <a:p>
              <a:pPr algn="ctr">
                <a:lnSpc>
                  <a:spcPct val="100000"/>
                </a:lnSpc>
                <a:spcBef>
                  <a:spcPct val="0"/>
                </a:spcBef>
                <a:buClrTx/>
                <a:buSzTx/>
                <a:buFontTx/>
                <a:buNone/>
              </a:pPr>
              <a:r>
                <a:rPr lang="en-US" altLang="en-US" sz="1600">
                  <a:latin typeface="Arial" panose="020B0604020202020204" pitchFamily="34" charset="0"/>
                </a:rPr>
                <a:t>agent</a:t>
              </a:r>
              <a:endParaRPr lang="en-US" altLang="en-US" sz="2400">
                <a:latin typeface="Arial" panose="020B0604020202020204" pitchFamily="34" charset="0"/>
              </a:endParaRPr>
            </a:p>
          </p:txBody>
        </p:sp>
      </p:grpSp>
      <p:grpSp>
        <p:nvGrpSpPr>
          <p:cNvPr id="131093" name="Group 448">
            <a:extLst>
              <a:ext uri="{FF2B5EF4-FFF2-40B4-BE49-F238E27FC236}">
                <a16:creationId xmlns:a16="http://schemas.microsoft.com/office/drawing/2014/main" id="{20F5CC8F-0040-4CC7-8486-A8C282A08B8C}"/>
              </a:ext>
            </a:extLst>
          </p:cNvPr>
          <p:cNvGrpSpPr>
            <a:grpSpLocks/>
          </p:cNvGrpSpPr>
          <p:nvPr/>
        </p:nvGrpSpPr>
        <p:grpSpPr bwMode="auto">
          <a:xfrm>
            <a:off x="7935913" y="4032250"/>
            <a:ext cx="912812" cy="1054100"/>
            <a:chOff x="3574" y="550"/>
            <a:chExt cx="575" cy="664"/>
          </a:xfrm>
        </p:grpSpPr>
        <p:grpSp>
          <p:nvGrpSpPr>
            <p:cNvPr id="131106" name="Group 449">
              <a:extLst>
                <a:ext uri="{FF2B5EF4-FFF2-40B4-BE49-F238E27FC236}">
                  <a16:creationId xmlns:a16="http://schemas.microsoft.com/office/drawing/2014/main" id="{339B5828-E427-4909-99A8-88BD8A23F753}"/>
                </a:ext>
              </a:extLst>
            </p:cNvPr>
            <p:cNvGrpSpPr>
              <a:grpSpLocks/>
            </p:cNvGrpSpPr>
            <p:nvPr/>
          </p:nvGrpSpPr>
          <p:grpSpPr bwMode="auto">
            <a:xfrm>
              <a:off x="3588" y="692"/>
              <a:ext cx="561" cy="522"/>
              <a:chOff x="-44" y="1473"/>
              <a:chExt cx="981" cy="1105"/>
            </a:xfrm>
          </p:grpSpPr>
          <p:pic>
            <p:nvPicPr>
              <p:cNvPr id="131109" name="Picture 450" descr="desktop_computer_stylized_medium">
                <a:extLst>
                  <a:ext uri="{FF2B5EF4-FFF2-40B4-BE49-F238E27FC236}">
                    <a16:creationId xmlns:a16="http://schemas.microsoft.com/office/drawing/2014/main" id="{894525ED-D518-46C1-A345-B7BA6A231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10" name="Freeform 451">
                <a:extLst>
                  <a:ext uri="{FF2B5EF4-FFF2-40B4-BE49-F238E27FC236}">
                    <a16:creationId xmlns:a16="http://schemas.microsoft.com/office/drawing/2014/main" id="{9FA11EAB-12FA-4711-A68C-943BEB706654}"/>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31107" name="Rectangle 115">
              <a:extLst>
                <a:ext uri="{FF2B5EF4-FFF2-40B4-BE49-F238E27FC236}">
                  <a16:creationId xmlns:a16="http://schemas.microsoft.com/office/drawing/2014/main" id="{4FA26811-2138-4B67-B7AB-554190FAE011}"/>
                </a:ext>
              </a:extLst>
            </p:cNvPr>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08" name="Text Box 116">
              <a:extLst>
                <a:ext uri="{FF2B5EF4-FFF2-40B4-BE49-F238E27FC236}">
                  <a16:creationId xmlns:a16="http://schemas.microsoft.com/office/drawing/2014/main" id="{331D7B5C-ABDA-4291-A16A-D9184B4C69E2}"/>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user</a:t>
              </a:r>
            </a:p>
            <a:p>
              <a:pPr algn="ctr">
                <a:lnSpc>
                  <a:spcPct val="100000"/>
                </a:lnSpc>
                <a:spcBef>
                  <a:spcPct val="0"/>
                </a:spcBef>
                <a:buClrTx/>
                <a:buSzTx/>
                <a:buFontTx/>
                <a:buNone/>
              </a:pPr>
              <a:r>
                <a:rPr lang="en-US" altLang="en-US" sz="1600">
                  <a:latin typeface="Arial" panose="020B0604020202020204" pitchFamily="34" charset="0"/>
                </a:rPr>
                <a:t>agent</a:t>
              </a:r>
              <a:endParaRPr lang="en-US" altLang="en-US" sz="2400">
                <a:latin typeface="Arial" panose="020B0604020202020204" pitchFamily="34" charset="0"/>
              </a:endParaRPr>
            </a:p>
          </p:txBody>
        </p:sp>
      </p:grpSp>
      <p:grpSp>
        <p:nvGrpSpPr>
          <p:cNvPr id="131094" name="Group 454">
            <a:extLst>
              <a:ext uri="{FF2B5EF4-FFF2-40B4-BE49-F238E27FC236}">
                <a16:creationId xmlns:a16="http://schemas.microsoft.com/office/drawing/2014/main" id="{EA006A09-CB8D-4717-9DE2-373C34E3EE70}"/>
              </a:ext>
            </a:extLst>
          </p:cNvPr>
          <p:cNvGrpSpPr>
            <a:grpSpLocks/>
          </p:cNvGrpSpPr>
          <p:nvPr/>
        </p:nvGrpSpPr>
        <p:grpSpPr bwMode="auto">
          <a:xfrm>
            <a:off x="5324475" y="5470525"/>
            <a:ext cx="912813" cy="1054100"/>
            <a:chOff x="3574" y="550"/>
            <a:chExt cx="575" cy="664"/>
          </a:xfrm>
        </p:grpSpPr>
        <p:grpSp>
          <p:nvGrpSpPr>
            <p:cNvPr id="131101" name="Group 455">
              <a:extLst>
                <a:ext uri="{FF2B5EF4-FFF2-40B4-BE49-F238E27FC236}">
                  <a16:creationId xmlns:a16="http://schemas.microsoft.com/office/drawing/2014/main" id="{1EB30519-E6D5-4306-BD85-24C9D281C575}"/>
                </a:ext>
              </a:extLst>
            </p:cNvPr>
            <p:cNvGrpSpPr>
              <a:grpSpLocks/>
            </p:cNvGrpSpPr>
            <p:nvPr/>
          </p:nvGrpSpPr>
          <p:grpSpPr bwMode="auto">
            <a:xfrm>
              <a:off x="3588" y="692"/>
              <a:ext cx="561" cy="522"/>
              <a:chOff x="-44" y="1473"/>
              <a:chExt cx="981" cy="1105"/>
            </a:xfrm>
          </p:grpSpPr>
          <p:pic>
            <p:nvPicPr>
              <p:cNvPr id="131104" name="Picture 456" descr="desktop_computer_stylized_medium">
                <a:extLst>
                  <a:ext uri="{FF2B5EF4-FFF2-40B4-BE49-F238E27FC236}">
                    <a16:creationId xmlns:a16="http://schemas.microsoft.com/office/drawing/2014/main" id="{756AE005-2DF8-4A7C-9DDA-83FD05F62F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05" name="Freeform 457">
                <a:extLst>
                  <a:ext uri="{FF2B5EF4-FFF2-40B4-BE49-F238E27FC236}">
                    <a16:creationId xmlns:a16="http://schemas.microsoft.com/office/drawing/2014/main" id="{FB9FA892-2852-4204-BC86-0636FA95566C}"/>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31102" name="Rectangle 115">
              <a:extLst>
                <a:ext uri="{FF2B5EF4-FFF2-40B4-BE49-F238E27FC236}">
                  <a16:creationId xmlns:a16="http://schemas.microsoft.com/office/drawing/2014/main" id="{42837CAB-16D5-4A58-850B-FEEA3991CD34}"/>
                </a:ext>
              </a:extLst>
            </p:cNvPr>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103" name="Text Box 116">
              <a:extLst>
                <a:ext uri="{FF2B5EF4-FFF2-40B4-BE49-F238E27FC236}">
                  <a16:creationId xmlns:a16="http://schemas.microsoft.com/office/drawing/2014/main" id="{BB6D4E6A-CCBC-44C9-94FD-5E453F4F5BB3}"/>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user</a:t>
              </a:r>
            </a:p>
            <a:p>
              <a:pPr algn="ctr">
                <a:lnSpc>
                  <a:spcPct val="100000"/>
                </a:lnSpc>
                <a:spcBef>
                  <a:spcPct val="0"/>
                </a:spcBef>
                <a:buClrTx/>
                <a:buSzTx/>
                <a:buFontTx/>
                <a:buNone/>
              </a:pPr>
              <a:r>
                <a:rPr lang="en-US" altLang="en-US" sz="1600">
                  <a:latin typeface="Arial" panose="020B0604020202020204" pitchFamily="34" charset="0"/>
                </a:rPr>
                <a:t>agent</a:t>
              </a:r>
              <a:endParaRPr lang="en-US" altLang="en-US" sz="2400">
                <a:latin typeface="Arial" panose="020B0604020202020204" pitchFamily="34" charset="0"/>
              </a:endParaRPr>
            </a:p>
          </p:txBody>
        </p:sp>
      </p:grpSp>
      <p:grpSp>
        <p:nvGrpSpPr>
          <p:cNvPr id="131095" name="Group 460">
            <a:extLst>
              <a:ext uri="{FF2B5EF4-FFF2-40B4-BE49-F238E27FC236}">
                <a16:creationId xmlns:a16="http://schemas.microsoft.com/office/drawing/2014/main" id="{470F5C35-C8B0-4956-88BE-58C6963713FE}"/>
              </a:ext>
            </a:extLst>
          </p:cNvPr>
          <p:cNvGrpSpPr>
            <a:grpSpLocks/>
          </p:cNvGrpSpPr>
          <p:nvPr/>
        </p:nvGrpSpPr>
        <p:grpSpPr bwMode="auto">
          <a:xfrm>
            <a:off x="6053138" y="4851400"/>
            <a:ext cx="912812" cy="1054100"/>
            <a:chOff x="3574" y="550"/>
            <a:chExt cx="575" cy="664"/>
          </a:xfrm>
        </p:grpSpPr>
        <p:grpSp>
          <p:nvGrpSpPr>
            <p:cNvPr id="131096" name="Group 461">
              <a:extLst>
                <a:ext uri="{FF2B5EF4-FFF2-40B4-BE49-F238E27FC236}">
                  <a16:creationId xmlns:a16="http://schemas.microsoft.com/office/drawing/2014/main" id="{7B0106EF-249F-4DE1-9407-2911DF5A18CE}"/>
                </a:ext>
              </a:extLst>
            </p:cNvPr>
            <p:cNvGrpSpPr>
              <a:grpSpLocks/>
            </p:cNvGrpSpPr>
            <p:nvPr/>
          </p:nvGrpSpPr>
          <p:grpSpPr bwMode="auto">
            <a:xfrm>
              <a:off x="3588" y="692"/>
              <a:ext cx="561" cy="522"/>
              <a:chOff x="-44" y="1473"/>
              <a:chExt cx="981" cy="1105"/>
            </a:xfrm>
          </p:grpSpPr>
          <p:pic>
            <p:nvPicPr>
              <p:cNvPr id="131099" name="Picture 462" descr="desktop_computer_stylized_medium">
                <a:extLst>
                  <a:ext uri="{FF2B5EF4-FFF2-40B4-BE49-F238E27FC236}">
                    <a16:creationId xmlns:a16="http://schemas.microsoft.com/office/drawing/2014/main" id="{E4D2A415-193B-4C87-AAC8-A53FD88B62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00" name="Freeform 463">
                <a:extLst>
                  <a:ext uri="{FF2B5EF4-FFF2-40B4-BE49-F238E27FC236}">
                    <a16:creationId xmlns:a16="http://schemas.microsoft.com/office/drawing/2014/main" id="{C1834548-0662-472A-9E81-47B4389B78D5}"/>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31097" name="Rectangle 115">
              <a:extLst>
                <a:ext uri="{FF2B5EF4-FFF2-40B4-BE49-F238E27FC236}">
                  <a16:creationId xmlns:a16="http://schemas.microsoft.com/office/drawing/2014/main" id="{AFD26BB6-9CE4-40CE-A583-37DCDCA78EC1}"/>
                </a:ext>
              </a:extLst>
            </p:cNvPr>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1098" name="Text Box 116">
              <a:extLst>
                <a:ext uri="{FF2B5EF4-FFF2-40B4-BE49-F238E27FC236}">
                  <a16:creationId xmlns:a16="http://schemas.microsoft.com/office/drawing/2014/main" id="{5B9F2AE0-E643-4292-8258-4122C07FF0C0}"/>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user</a:t>
              </a:r>
            </a:p>
            <a:p>
              <a:pPr algn="ctr">
                <a:lnSpc>
                  <a:spcPct val="100000"/>
                </a:lnSpc>
                <a:spcBef>
                  <a:spcPct val="0"/>
                </a:spcBef>
                <a:buClrTx/>
                <a:buSzTx/>
                <a:buFontTx/>
                <a:buNone/>
              </a:pPr>
              <a:r>
                <a:rPr lang="en-US" altLang="en-US" sz="1600">
                  <a:latin typeface="Arial" panose="020B0604020202020204" pitchFamily="34" charset="0"/>
                </a:rPr>
                <a:t>agent</a:t>
              </a:r>
              <a:endParaRPr lang="en-US" altLang="en-US" sz="2400">
                <a:latin typeface="Arial" panose="020B0604020202020204" pitchFamily="34" charset="0"/>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C9CBC0A3-C921-4755-992F-4E5CBB311395}"/>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33122" name="Rectangle 8">
            <a:extLst>
              <a:ext uri="{FF2B5EF4-FFF2-40B4-BE49-F238E27FC236}">
                <a16:creationId xmlns:a16="http://schemas.microsoft.com/office/drawing/2014/main" id="{572401AC-A218-4220-878B-65A901B6D34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C8674DC5-86E4-4AE5-9B3C-F85A89C82A8A}" type="slidenum">
              <a:rPr lang="en-US" altLang="en-US" sz="1200" smtClean="0">
                <a:latin typeface="Tahoma" panose="020B0604030504040204" pitchFamily="34" charset="0"/>
              </a:rPr>
              <a:pPr>
                <a:lnSpc>
                  <a:spcPct val="100000"/>
                </a:lnSpc>
                <a:spcBef>
                  <a:spcPct val="0"/>
                </a:spcBef>
                <a:buClrTx/>
                <a:buSzTx/>
                <a:buFontTx/>
                <a:buNone/>
              </a:pPr>
              <a:t>51</a:t>
            </a:fld>
            <a:endParaRPr lang="en-US" altLang="en-US" sz="1200">
              <a:latin typeface="Tahoma" panose="020B0604030504040204" pitchFamily="34" charset="0"/>
            </a:endParaRPr>
          </a:p>
        </p:txBody>
      </p:sp>
      <p:pic>
        <p:nvPicPr>
          <p:cNvPr id="133123" name="Picture 9" descr="underline_base">
            <a:extLst>
              <a:ext uri="{FF2B5EF4-FFF2-40B4-BE49-F238E27FC236}">
                <a16:creationId xmlns:a16="http://schemas.microsoft.com/office/drawing/2014/main" id="{915DF85D-FCBB-4F56-AC0B-1F1645E7BD5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5" y="942975"/>
            <a:ext cx="73136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4" name="Rectangle 2">
            <a:extLst>
              <a:ext uri="{FF2B5EF4-FFF2-40B4-BE49-F238E27FC236}">
                <a16:creationId xmlns:a16="http://schemas.microsoft.com/office/drawing/2014/main" id="{D32AD0A2-F1A0-4379-9CEE-30A8C5D485B5}"/>
              </a:ext>
            </a:extLst>
          </p:cNvPr>
          <p:cNvSpPr>
            <a:spLocks noGrp="1" noChangeArrowheads="1"/>
          </p:cNvSpPr>
          <p:nvPr>
            <p:ph type="title"/>
          </p:nvPr>
        </p:nvSpPr>
        <p:spPr>
          <a:xfrm>
            <a:off x="466725" y="234950"/>
            <a:ext cx="7772400" cy="958850"/>
          </a:xfrm>
        </p:spPr>
        <p:txBody>
          <a:bodyPr/>
          <a:lstStyle/>
          <a:p>
            <a:r>
              <a:rPr lang="en-US" altLang="en-US" sz="4000">
                <a:ea typeface="ＭＳ Ｐゴシック" panose="020B0600070205080204" pitchFamily="34" charset="-128"/>
              </a:rPr>
              <a:t>Electronic Mail: SMTP </a:t>
            </a:r>
            <a:r>
              <a:rPr lang="en-US" altLang="en-US" sz="3600">
                <a:ea typeface="ＭＳ Ｐゴシック" panose="020B0600070205080204" pitchFamily="34" charset="-128"/>
              </a:rPr>
              <a:t>[RFC 2821]</a:t>
            </a:r>
            <a:endParaRPr lang="en-US" altLang="en-US">
              <a:ea typeface="ＭＳ Ｐゴシック" panose="020B0600070205080204" pitchFamily="34" charset="-128"/>
            </a:endParaRPr>
          </a:p>
        </p:txBody>
      </p:sp>
      <p:sp>
        <p:nvSpPr>
          <p:cNvPr id="133125" name="Rectangle 3">
            <a:extLst>
              <a:ext uri="{FF2B5EF4-FFF2-40B4-BE49-F238E27FC236}">
                <a16:creationId xmlns:a16="http://schemas.microsoft.com/office/drawing/2014/main" id="{43C9D918-1CC4-429A-AF72-EEA6E70C9E31}"/>
              </a:ext>
            </a:extLst>
          </p:cNvPr>
          <p:cNvSpPr>
            <a:spLocks noGrp="1" noChangeArrowheads="1"/>
          </p:cNvSpPr>
          <p:nvPr>
            <p:ph type="body" sz="half" idx="1"/>
          </p:nvPr>
        </p:nvSpPr>
        <p:spPr>
          <a:xfrm>
            <a:off x="588963" y="1422400"/>
            <a:ext cx="7629525" cy="4648200"/>
          </a:xfrm>
        </p:spPr>
        <p:txBody>
          <a:bodyPr/>
          <a:lstStyle/>
          <a:p>
            <a:r>
              <a:rPr lang="en-US" altLang="en-US">
                <a:ea typeface="ＭＳ Ｐゴシック" panose="020B0600070205080204" pitchFamily="34" charset="-128"/>
              </a:rPr>
              <a:t>uses TCP to reliably transfer email message from client to server, port 25</a:t>
            </a:r>
          </a:p>
          <a:p>
            <a:r>
              <a:rPr lang="en-US" altLang="en-US">
                <a:ea typeface="ＭＳ Ｐゴシック" panose="020B0600070205080204" pitchFamily="34" charset="-128"/>
              </a:rPr>
              <a:t>direct transfer: sending server to receiving server</a:t>
            </a:r>
          </a:p>
          <a:p>
            <a:r>
              <a:rPr lang="en-US" altLang="en-US">
                <a:ea typeface="ＭＳ Ｐゴシック" panose="020B0600070205080204" pitchFamily="34" charset="-128"/>
              </a:rPr>
              <a:t>three phases of transfer</a:t>
            </a:r>
          </a:p>
          <a:p>
            <a:pPr lvl="1"/>
            <a:r>
              <a:rPr lang="en-US" altLang="en-US">
                <a:ea typeface="ＭＳ Ｐゴシック" panose="020B0600070205080204" pitchFamily="34" charset="-128"/>
              </a:rPr>
              <a:t>handshaking (greeting)</a:t>
            </a:r>
          </a:p>
          <a:p>
            <a:pPr lvl="1"/>
            <a:r>
              <a:rPr lang="en-US" altLang="en-US">
                <a:ea typeface="ＭＳ Ｐゴシック" panose="020B0600070205080204" pitchFamily="34" charset="-128"/>
              </a:rPr>
              <a:t>transfer of messages</a:t>
            </a:r>
          </a:p>
          <a:p>
            <a:pPr lvl="1"/>
            <a:r>
              <a:rPr lang="en-US" altLang="en-US">
                <a:ea typeface="ＭＳ Ｐゴシック" panose="020B0600070205080204" pitchFamily="34" charset="-128"/>
              </a:rPr>
              <a:t>closure</a:t>
            </a:r>
          </a:p>
          <a:p>
            <a:r>
              <a:rPr lang="en-US" altLang="en-US">
                <a:ea typeface="ＭＳ Ｐゴシック" panose="020B0600070205080204" pitchFamily="34" charset="-128"/>
              </a:rPr>
              <a:t>command/response interaction (like </a:t>
            </a:r>
            <a:r>
              <a:rPr lang="en-US" altLang="en-US" sz="2400">
                <a:ea typeface="ＭＳ Ｐゴシック" panose="020B0600070205080204" pitchFamily="34" charset="-128"/>
              </a:rPr>
              <a:t>HTTP</a:t>
            </a:r>
            <a:r>
              <a:rPr lang="en-US" altLang="en-US">
                <a:ea typeface="ＭＳ Ｐゴシック" panose="020B0600070205080204" pitchFamily="34" charset="-128"/>
              </a:rPr>
              <a:t>)</a:t>
            </a:r>
            <a:endParaRPr lang="en-US" altLang="en-US">
              <a:solidFill>
                <a:schemeClr val="accent2"/>
              </a:solidFill>
              <a:ea typeface="ＭＳ Ｐゴシック" panose="020B0600070205080204" pitchFamily="34" charset="-128"/>
            </a:endParaRPr>
          </a:p>
          <a:p>
            <a:pPr lvl="1"/>
            <a:r>
              <a:rPr lang="en-US" altLang="en-US">
                <a:solidFill>
                  <a:srgbClr val="000099"/>
                </a:solidFill>
                <a:ea typeface="ＭＳ Ｐゴシック" panose="020B0600070205080204" pitchFamily="34" charset="-128"/>
              </a:rPr>
              <a:t>commands:</a:t>
            </a:r>
            <a:r>
              <a:rPr lang="en-US" altLang="en-US">
                <a:ea typeface="ＭＳ Ｐゴシック" panose="020B0600070205080204" pitchFamily="34" charset="-128"/>
              </a:rPr>
              <a:t> ASCII text</a:t>
            </a:r>
          </a:p>
          <a:p>
            <a:pPr lvl="1"/>
            <a:r>
              <a:rPr lang="en-US" altLang="en-US">
                <a:solidFill>
                  <a:srgbClr val="000099"/>
                </a:solidFill>
                <a:ea typeface="ＭＳ Ｐゴシック" panose="020B0600070205080204" pitchFamily="34" charset="-128"/>
              </a:rPr>
              <a:t>response:</a:t>
            </a:r>
            <a:r>
              <a:rPr lang="en-US" altLang="en-US">
                <a:ea typeface="ＭＳ Ｐゴシック" panose="020B0600070205080204" pitchFamily="34" charset="-128"/>
              </a:rPr>
              <a:t> status code and phrase</a:t>
            </a:r>
          </a:p>
          <a:p>
            <a:r>
              <a:rPr lang="en-US" altLang="en-US">
                <a:ea typeface="ＭＳ Ｐゴシック" panose="020B0600070205080204" pitchFamily="34" charset="-128"/>
              </a:rPr>
              <a:t>messages must be in 7-bit ASCII</a:t>
            </a:r>
            <a:endParaRPr lang="en-US" altLang="en-US" sz="3200">
              <a:ea typeface="ＭＳ Ｐゴシック" panose="020B0600070205080204" pitchFamily="34" charset="-128"/>
            </a:endParaRPr>
          </a:p>
          <a:p>
            <a:pPr lvl="1"/>
            <a:endParaRPr lang="en-US" altLang="en-US" sz="2000">
              <a:ea typeface="ＭＳ Ｐゴシック" panose="020B0600070205080204" pitchFamily="34" charset="-128"/>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7">
            <a:extLst>
              <a:ext uri="{FF2B5EF4-FFF2-40B4-BE49-F238E27FC236}">
                <a16:creationId xmlns:a16="http://schemas.microsoft.com/office/drawing/2014/main" id="{2012FBED-7865-40CA-B6C2-6C7FC5D4BAD1}"/>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35170" name="Rectangle 8">
            <a:extLst>
              <a:ext uri="{FF2B5EF4-FFF2-40B4-BE49-F238E27FC236}">
                <a16:creationId xmlns:a16="http://schemas.microsoft.com/office/drawing/2014/main" id="{C2426AD2-0E80-4229-AA04-C1F13B3BEFD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8B39E07A-03F1-41E6-9B5E-F72E503C8276}" type="slidenum">
              <a:rPr lang="en-US" altLang="en-US" sz="1200" smtClean="0">
                <a:latin typeface="Tahoma" panose="020B0604030504040204" pitchFamily="34" charset="0"/>
              </a:rPr>
              <a:pPr>
                <a:lnSpc>
                  <a:spcPct val="100000"/>
                </a:lnSpc>
                <a:spcBef>
                  <a:spcPct val="0"/>
                </a:spcBef>
                <a:buClrTx/>
                <a:buSzTx/>
                <a:buFontTx/>
                <a:buNone/>
              </a:pPr>
              <a:t>52</a:t>
            </a:fld>
            <a:endParaRPr lang="en-US" altLang="en-US" sz="1200">
              <a:latin typeface="Tahoma" panose="020B0604030504040204" pitchFamily="34" charset="0"/>
            </a:endParaRPr>
          </a:p>
        </p:txBody>
      </p:sp>
      <p:grpSp>
        <p:nvGrpSpPr>
          <p:cNvPr id="135171" name="Group 163">
            <a:extLst>
              <a:ext uri="{FF2B5EF4-FFF2-40B4-BE49-F238E27FC236}">
                <a16:creationId xmlns:a16="http://schemas.microsoft.com/office/drawing/2014/main" id="{CD8515F2-B9FC-47AB-8CD2-E75B22B19A73}"/>
              </a:ext>
            </a:extLst>
          </p:cNvPr>
          <p:cNvGrpSpPr>
            <a:grpSpLocks/>
          </p:cNvGrpSpPr>
          <p:nvPr/>
        </p:nvGrpSpPr>
        <p:grpSpPr bwMode="auto">
          <a:xfrm>
            <a:off x="1143000" y="4881563"/>
            <a:ext cx="912813" cy="1054100"/>
            <a:chOff x="3574" y="550"/>
            <a:chExt cx="575" cy="664"/>
          </a:xfrm>
        </p:grpSpPr>
        <p:grpSp>
          <p:nvGrpSpPr>
            <p:cNvPr id="135293" name="Group 164">
              <a:extLst>
                <a:ext uri="{FF2B5EF4-FFF2-40B4-BE49-F238E27FC236}">
                  <a16:creationId xmlns:a16="http://schemas.microsoft.com/office/drawing/2014/main" id="{89016E1F-864F-4756-9996-85C5AA8B31FF}"/>
                </a:ext>
              </a:extLst>
            </p:cNvPr>
            <p:cNvGrpSpPr>
              <a:grpSpLocks/>
            </p:cNvGrpSpPr>
            <p:nvPr/>
          </p:nvGrpSpPr>
          <p:grpSpPr bwMode="auto">
            <a:xfrm>
              <a:off x="3588" y="692"/>
              <a:ext cx="561" cy="522"/>
              <a:chOff x="-44" y="1473"/>
              <a:chExt cx="981" cy="1105"/>
            </a:xfrm>
          </p:grpSpPr>
          <p:pic>
            <p:nvPicPr>
              <p:cNvPr id="135296" name="Picture 165" descr="desktop_computer_stylized_medium">
                <a:extLst>
                  <a:ext uri="{FF2B5EF4-FFF2-40B4-BE49-F238E27FC236}">
                    <a16:creationId xmlns:a16="http://schemas.microsoft.com/office/drawing/2014/main" id="{A7FC6EAF-7724-46AB-A897-12CEB0A7F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297" name="Freeform 166">
                <a:extLst>
                  <a:ext uri="{FF2B5EF4-FFF2-40B4-BE49-F238E27FC236}">
                    <a16:creationId xmlns:a16="http://schemas.microsoft.com/office/drawing/2014/main" id="{C48659BD-2EEE-43A1-BFDE-9D5117AD0955}"/>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35294" name="Rectangle 115">
              <a:extLst>
                <a:ext uri="{FF2B5EF4-FFF2-40B4-BE49-F238E27FC236}">
                  <a16:creationId xmlns:a16="http://schemas.microsoft.com/office/drawing/2014/main" id="{729378D1-9831-4864-8AE2-F5CE17715FBF}"/>
                </a:ext>
              </a:extLst>
            </p:cNvPr>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5295" name="Text Box 116">
              <a:extLst>
                <a:ext uri="{FF2B5EF4-FFF2-40B4-BE49-F238E27FC236}">
                  <a16:creationId xmlns:a16="http://schemas.microsoft.com/office/drawing/2014/main" id="{03216956-A5C8-4539-B08C-D26E7FE94B9C}"/>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user</a:t>
              </a:r>
            </a:p>
            <a:p>
              <a:pPr algn="ctr">
                <a:lnSpc>
                  <a:spcPct val="100000"/>
                </a:lnSpc>
                <a:spcBef>
                  <a:spcPct val="0"/>
                </a:spcBef>
                <a:buClrTx/>
                <a:buSzTx/>
                <a:buFontTx/>
                <a:buNone/>
              </a:pPr>
              <a:r>
                <a:rPr lang="en-US" altLang="en-US" sz="1600">
                  <a:latin typeface="Arial" panose="020B0604020202020204" pitchFamily="34" charset="0"/>
                </a:rPr>
                <a:t>agent</a:t>
              </a:r>
              <a:endParaRPr lang="en-US" altLang="en-US" sz="2400">
                <a:latin typeface="Arial" panose="020B0604020202020204" pitchFamily="34" charset="0"/>
              </a:endParaRPr>
            </a:p>
          </p:txBody>
        </p:sp>
      </p:grpSp>
      <p:grpSp>
        <p:nvGrpSpPr>
          <p:cNvPr id="135172" name="Group 130">
            <a:extLst>
              <a:ext uri="{FF2B5EF4-FFF2-40B4-BE49-F238E27FC236}">
                <a16:creationId xmlns:a16="http://schemas.microsoft.com/office/drawing/2014/main" id="{B745E2E7-2E19-485D-A415-83FBAB8042A3}"/>
              </a:ext>
            </a:extLst>
          </p:cNvPr>
          <p:cNvGrpSpPr>
            <a:grpSpLocks/>
          </p:cNvGrpSpPr>
          <p:nvPr/>
        </p:nvGrpSpPr>
        <p:grpSpPr bwMode="auto">
          <a:xfrm>
            <a:off x="4852988" y="4613275"/>
            <a:ext cx="511175" cy="693738"/>
            <a:chOff x="4140" y="429"/>
            <a:chExt cx="1425" cy="2396"/>
          </a:xfrm>
        </p:grpSpPr>
        <p:sp>
          <p:nvSpPr>
            <p:cNvPr id="135261" name="Freeform 131">
              <a:extLst>
                <a:ext uri="{FF2B5EF4-FFF2-40B4-BE49-F238E27FC236}">
                  <a16:creationId xmlns:a16="http://schemas.microsoft.com/office/drawing/2014/main" id="{D81A77A9-969F-4524-883E-7BA5F8687306}"/>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62" name="Rectangle 132">
              <a:extLst>
                <a:ext uri="{FF2B5EF4-FFF2-40B4-BE49-F238E27FC236}">
                  <a16:creationId xmlns:a16="http://schemas.microsoft.com/office/drawing/2014/main" id="{FBE917CB-2592-48F1-BC33-02063C1AB9F3}"/>
                </a:ext>
              </a:extLst>
            </p:cNvPr>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63" name="Freeform 133">
              <a:extLst>
                <a:ext uri="{FF2B5EF4-FFF2-40B4-BE49-F238E27FC236}">
                  <a16:creationId xmlns:a16="http://schemas.microsoft.com/office/drawing/2014/main" id="{82E1A842-7D41-462F-8A57-74F28EBFD73C}"/>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64" name="Freeform 134">
              <a:extLst>
                <a:ext uri="{FF2B5EF4-FFF2-40B4-BE49-F238E27FC236}">
                  <a16:creationId xmlns:a16="http://schemas.microsoft.com/office/drawing/2014/main" id="{208FF709-934D-46BE-AB9F-2E8C64D50CC9}"/>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65" name="Rectangle 135">
              <a:extLst>
                <a:ext uri="{FF2B5EF4-FFF2-40B4-BE49-F238E27FC236}">
                  <a16:creationId xmlns:a16="http://schemas.microsoft.com/office/drawing/2014/main" id="{FAB8C7D1-6CED-43DB-A2CD-007DBDC39372}"/>
                </a:ext>
              </a:extLst>
            </p:cNvPr>
            <p:cNvSpPr>
              <a:spLocks noChangeArrowheads="1"/>
            </p:cNvSpPr>
            <p:nvPr/>
          </p:nvSpPr>
          <p:spPr bwMode="auto">
            <a:xfrm>
              <a:off x="4211" y="692"/>
              <a:ext cx="597" cy="49"/>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35266" name="Group 136">
              <a:extLst>
                <a:ext uri="{FF2B5EF4-FFF2-40B4-BE49-F238E27FC236}">
                  <a16:creationId xmlns:a16="http://schemas.microsoft.com/office/drawing/2014/main" id="{56ABCE67-A5BB-4454-BD98-6E519710C021}"/>
                </a:ext>
              </a:extLst>
            </p:cNvPr>
            <p:cNvGrpSpPr>
              <a:grpSpLocks/>
            </p:cNvGrpSpPr>
            <p:nvPr/>
          </p:nvGrpSpPr>
          <p:grpSpPr bwMode="auto">
            <a:xfrm>
              <a:off x="4749" y="668"/>
              <a:ext cx="581" cy="145"/>
              <a:chOff x="614" y="2568"/>
              <a:chExt cx="725" cy="139"/>
            </a:xfrm>
          </p:grpSpPr>
          <p:sp>
            <p:nvSpPr>
              <p:cNvPr id="135291" name="AutoShape 137">
                <a:extLst>
                  <a:ext uri="{FF2B5EF4-FFF2-40B4-BE49-F238E27FC236}">
                    <a16:creationId xmlns:a16="http://schemas.microsoft.com/office/drawing/2014/main" id="{B6C4D699-D2AF-437C-A842-26E947991E1F}"/>
                  </a:ext>
                </a:extLst>
              </p:cNvPr>
              <p:cNvSpPr>
                <a:spLocks noChangeArrowheads="1"/>
              </p:cNvSpPr>
              <p:nvPr/>
            </p:nvSpPr>
            <p:spPr bwMode="auto">
              <a:xfrm>
                <a:off x="616" y="2570"/>
                <a:ext cx="723"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92" name="AutoShape 138">
                <a:extLst>
                  <a:ext uri="{FF2B5EF4-FFF2-40B4-BE49-F238E27FC236}">
                    <a16:creationId xmlns:a16="http://schemas.microsoft.com/office/drawing/2014/main" id="{6FF25DB1-A1DB-472F-9AF5-BCB3830FDD64}"/>
                  </a:ext>
                </a:extLst>
              </p:cNvPr>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35267" name="Rectangle 139">
              <a:extLst>
                <a:ext uri="{FF2B5EF4-FFF2-40B4-BE49-F238E27FC236}">
                  <a16:creationId xmlns:a16="http://schemas.microsoft.com/office/drawing/2014/main" id="{8C976FBD-95A3-4AE1-96B5-E937F7392003}"/>
                </a:ext>
              </a:extLst>
            </p:cNvPr>
            <p:cNvSpPr>
              <a:spLocks noChangeArrowheads="1"/>
            </p:cNvSpPr>
            <p:nvPr/>
          </p:nvSpPr>
          <p:spPr bwMode="auto">
            <a:xfrm>
              <a:off x="4224" y="1021"/>
              <a:ext cx="597"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35268" name="Group 140">
              <a:extLst>
                <a:ext uri="{FF2B5EF4-FFF2-40B4-BE49-F238E27FC236}">
                  <a16:creationId xmlns:a16="http://schemas.microsoft.com/office/drawing/2014/main" id="{1CC84CF1-D787-4E2B-8538-1D3EB5C372BB}"/>
                </a:ext>
              </a:extLst>
            </p:cNvPr>
            <p:cNvGrpSpPr>
              <a:grpSpLocks/>
            </p:cNvGrpSpPr>
            <p:nvPr/>
          </p:nvGrpSpPr>
          <p:grpSpPr bwMode="auto">
            <a:xfrm>
              <a:off x="4747" y="994"/>
              <a:ext cx="581" cy="134"/>
              <a:chOff x="614" y="2568"/>
              <a:chExt cx="725" cy="139"/>
            </a:xfrm>
          </p:grpSpPr>
          <p:sp>
            <p:nvSpPr>
              <p:cNvPr id="135289" name="AutoShape 141">
                <a:extLst>
                  <a:ext uri="{FF2B5EF4-FFF2-40B4-BE49-F238E27FC236}">
                    <a16:creationId xmlns:a16="http://schemas.microsoft.com/office/drawing/2014/main" id="{E36B2DAD-AFBF-4A13-98C7-1F3F935F0BBC}"/>
                  </a:ext>
                </a:extLst>
              </p:cNvPr>
              <p:cNvSpPr>
                <a:spLocks noChangeArrowheads="1"/>
              </p:cNvSpPr>
              <p:nvPr/>
            </p:nvSpPr>
            <p:spPr bwMode="auto">
              <a:xfrm>
                <a:off x="613" y="2568"/>
                <a:ext cx="718"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90" name="AutoShape 142">
                <a:extLst>
                  <a:ext uri="{FF2B5EF4-FFF2-40B4-BE49-F238E27FC236}">
                    <a16:creationId xmlns:a16="http://schemas.microsoft.com/office/drawing/2014/main" id="{DA4A45BC-38E4-4DAB-8D2A-E2FF3AC850E9}"/>
                  </a:ext>
                </a:extLst>
              </p:cNvPr>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35269" name="Rectangle 143">
              <a:extLst>
                <a:ext uri="{FF2B5EF4-FFF2-40B4-BE49-F238E27FC236}">
                  <a16:creationId xmlns:a16="http://schemas.microsoft.com/office/drawing/2014/main" id="{ECAF1A16-AE3B-4D4C-AF76-E30DA7071099}"/>
                </a:ext>
              </a:extLst>
            </p:cNvPr>
            <p:cNvSpPr>
              <a:spLocks noChangeArrowheads="1"/>
            </p:cNvSpPr>
            <p:nvPr/>
          </p:nvSpPr>
          <p:spPr bwMode="auto">
            <a:xfrm>
              <a:off x="4215" y="1356"/>
              <a:ext cx="597" cy="49"/>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70" name="Rectangle 144">
              <a:extLst>
                <a:ext uri="{FF2B5EF4-FFF2-40B4-BE49-F238E27FC236}">
                  <a16:creationId xmlns:a16="http://schemas.microsoft.com/office/drawing/2014/main" id="{4F787BFF-052B-4DAD-8B7C-7AF1C98F0281}"/>
                </a:ext>
              </a:extLst>
            </p:cNvPr>
            <p:cNvSpPr>
              <a:spLocks noChangeArrowheads="1"/>
            </p:cNvSpPr>
            <p:nvPr/>
          </p:nvSpPr>
          <p:spPr bwMode="auto">
            <a:xfrm>
              <a:off x="4229" y="1657"/>
              <a:ext cx="597"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35271" name="Group 145">
              <a:extLst>
                <a:ext uri="{FF2B5EF4-FFF2-40B4-BE49-F238E27FC236}">
                  <a16:creationId xmlns:a16="http://schemas.microsoft.com/office/drawing/2014/main" id="{5B8BAE4F-AF7A-485B-928D-0021E67FE7B7}"/>
                </a:ext>
              </a:extLst>
            </p:cNvPr>
            <p:cNvGrpSpPr>
              <a:grpSpLocks/>
            </p:cNvGrpSpPr>
            <p:nvPr/>
          </p:nvGrpSpPr>
          <p:grpSpPr bwMode="auto">
            <a:xfrm>
              <a:off x="4735" y="1627"/>
              <a:ext cx="582" cy="151"/>
              <a:chOff x="614" y="2568"/>
              <a:chExt cx="725" cy="139"/>
            </a:xfrm>
          </p:grpSpPr>
          <p:sp>
            <p:nvSpPr>
              <p:cNvPr id="135287" name="AutoShape 146">
                <a:extLst>
                  <a:ext uri="{FF2B5EF4-FFF2-40B4-BE49-F238E27FC236}">
                    <a16:creationId xmlns:a16="http://schemas.microsoft.com/office/drawing/2014/main" id="{248AB302-8314-4435-94D0-46FE8EF3A64B}"/>
                  </a:ext>
                </a:extLst>
              </p:cNvPr>
              <p:cNvSpPr>
                <a:spLocks noChangeArrowheads="1"/>
              </p:cNvSpPr>
              <p:nvPr/>
            </p:nvSpPr>
            <p:spPr bwMode="auto">
              <a:xfrm>
                <a:off x="612" y="2581"/>
                <a:ext cx="728"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88" name="AutoShape 147">
                <a:extLst>
                  <a:ext uri="{FF2B5EF4-FFF2-40B4-BE49-F238E27FC236}">
                    <a16:creationId xmlns:a16="http://schemas.microsoft.com/office/drawing/2014/main" id="{4AA51A3A-C9AE-4CE3-8A60-C277C5913538}"/>
                  </a:ext>
                </a:extLst>
              </p:cNvPr>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35272" name="Freeform 148">
              <a:extLst>
                <a:ext uri="{FF2B5EF4-FFF2-40B4-BE49-F238E27FC236}">
                  <a16:creationId xmlns:a16="http://schemas.microsoft.com/office/drawing/2014/main" id="{F0100002-4CEC-46A9-BDCE-FD6B88C3CA69}"/>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35273" name="Group 149">
              <a:extLst>
                <a:ext uri="{FF2B5EF4-FFF2-40B4-BE49-F238E27FC236}">
                  <a16:creationId xmlns:a16="http://schemas.microsoft.com/office/drawing/2014/main" id="{29DF30FB-D9C5-4C2A-9A76-534EF274A426}"/>
                </a:ext>
              </a:extLst>
            </p:cNvPr>
            <p:cNvGrpSpPr>
              <a:grpSpLocks/>
            </p:cNvGrpSpPr>
            <p:nvPr/>
          </p:nvGrpSpPr>
          <p:grpSpPr bwMode="auto">
            <a:xfrm>
              <a:off x="4739" y="1327"/>
              <a:ext cx="582" cy="139"/>
              <a:chOff x="614" y="2568"/>
              <a:chExt cx="725" cy="139"/>
            </a:xfrm>
          </p:grpSpPr>
          <p:sp>
            <p:nvSpPr>
              <p:cNvPr id="135285" name="AutoShape 150">
                <a:extLst>
                  <a:ext uri="{FF2B5EF4-FFF2-40B4-BE49-F238E27FC236}">
                    <a16:creationId xmlns:a16="http://schemas.microsoft.com/office/drawing/2014/main" id="{6DB16945-A6E8-41B5-BFE6-33CBEC80DD11}"/>
                  </a:ext>
                </a:extLst>
              </p:cNvPr>
              <p:cNvSpPr>
                <a:spLocks noChangeArrowheads="1"/>
              </p:cNvSpPr>
              <p:nvPr/>
            </p:nvSpPr>
            <p:spPr bwMode="auto">
              <a:xfrm>
                <a:off x="612" y="2569"/>
                <a:ext cx="728"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86" name="AutoShape 151">
                <a:extLst>
                  <a:ext uri="{FF2B5EF4-FFF2-40B4-BE49-F238E27FC236}">
                    <a16:creationId xmlns:a16="http://schemas.microsoft.com/office/drawing/2014/main" id="{E75BF999-E2C9-4633-9E2B-81566D57C7EC}"/>
                  </a:ext>
                </a:extLst>
              </p:cNvPr>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35274" name="Rectangle 152">
              <a:extLst>
                <a:ext uri="{FF2B5EF4-FFF2-40B4-BE49-F238E27FC236}">
                  <a16:creationId xmlns:a16="http://schemas.microsoft.com/office/drawing/2014/main" id="{AB24B14C-B699-42E3-B860-0FDE64F9DBA6}"/>
                </a:ext>
              </a:extLst>
            </p:cNvPr>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75" name="Freeform 153">
              <a:extLst>
                <a:ext uri="{FF2B5EF4-FFF2-40B4-BE49-F238E27FC236}">
                  <a16:creationId xmlns:a16="http://schemas.microsoft.com/office/drawing/2014/main" id="{BDF9FB7E-4924-4872-8526-FBBC02607609}"/>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76" name="Freeform 154">
              <a:extLst>
                <a:ext uri="{FF2B5EF4-FFF2-40B4-BE49-F238E27FC236}">
                  <a16:creationId xmlns:a16="http://schemas.microsoft.com/office/drawing/2014/main" id="{38A899EE-389D-4168-B5FF-C5D6865227F5}"/>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77" name="Oval 155">
              <a:extLst>
                <a:ext uri="{FF2B5EF4-FFF2-40B4-BE49-F238E27FC236}">
                  <a16:creationId xmlns:a16="http://schemas.microsoft.com/office/drawing/2014/main" id="{6DDBEE7C-8F8E-4EC5-AC74-1B7EA2CABB31}"/>
                </a:ext>
              </a:extLst>
            </p:cNvPr>
            <p:cNvSpPr>
              <a:spLocks noChangeArrowheads="1"/>
            </p:cNvSpPr>
            <p:nvPr/>
          </p:nvSpPr>
          <p:spPr bwMode="auto">
            <a:xfrm>
              <a:off x="5516" y="2611"/>
              <a:ext cx="49"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78" name="Freeform 156">
              <a:extLst>
                <a:ext uri="{FF2B5EF4-FFF2-40B4-BE49-F238E27FC236}">
                  <a16:creationId xmlns:a16="http://schemas.microsoft.com/office/drawing/2014/main" id="{CA8ACFF8-584D-4AA9-839F-22C49C056F25}"/>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79" name="AutoShape 157">
              <a:extLst>
                <a:ext uri="{FF2B5EF4-FFF2-40B4-BE49-F238E27FC236}">
                  <a16:creationId xmlns:a16="http://schemas.microsoft.com/office/drawing/2014/main" id="{20182CD7-EFC1-4C0C-8086-4C919403433D}"/>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80" name="AutoShape 158">
              <a:extLst>
                <a:ext uri="{FF2B5EF4-FFF2-40B4-BE49-F238E27FC236}">
                  <a16:creationId xmlns:a16="http://schemas.microsoft.com/office/drawing/2014/main" id="{EDA94260-9675-4321-B851-0CE2F8CAD861}"/>
                </a:ext>
              </a:extLst>
            </p:cNvPr>
            <p:cNvSpPr>
              <a:spLocks noChangeArrowheads="1"/>
            </p:cNvSpPr>
            <p:nvPr/>
          </p:nvSpPr>
          <p:spPr bwMode="auto">
            <a:xfrm>
              <a:off x="4206" y="2710"/>
              <a:ext cx="1071"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81" name="Oval 159">
              <a:extLst>
                <a:ext uri="{FF2B5EF4-FFF2-40B4-BE49-F238E27FC236}">
                  <a16:creationId xmlns:a16="http://schemas.microsoft.com/office/drawing/2014/main" id="{7D5D9B40-F29B-4B88-A558-F9C0A609FA86}"/>
                </a:ext>
              </a:extLst>
            </p:cNvPr>
            <p:cNvSpPr>
              <a:spLocks noChangeArrowheads="1"/>
            </p:cNvSpPr>
            <p:nvPr/>
          </p:nvSpPr>
          <p:spPr bwMode="auto">
            <a:xfrm>
              <a:off x="4308"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82" name="Oval 160">
              <a:extLst>
                <a:ext uri="{FF2B5EF4-FFF2-40B4-BE49-F238E27FC236}">
                  <a16:creationId xmlns:a16="http://schemas.microsoft.com/office/drawing/2014/main" id="{FCB17976-B7C3-4F8C-8FA5-8166AE29C2A0}"/>
                </a:ext>
              </a:extLst>
            </p:cNvPr>
            <p:cNvSpPr>
              <a:spLocks noChangeArrowheads="1"/>
            </p:cNvSpPr>
            <p:nvPr/>
          </p:nvSpPr>
          <p:spPr bwMode="auto">
            <a:xfrm>
              <a:off x="4485" y="2386"/>
              <a:ext cx="159"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35283" name="Oval 161">
              <a:extLst>
                <a:ext uri="{FF2B5EF4-FFF2-40B4-BE49-F238E27FC236}">
                  <a16:creationId xmlns:a16="http://schemas.microsoft.com/office/drawing/2014/main" id="{97974180-73FF-453E-B950-1FD3607AE9C3}"/>
                </a:ext>
              </a:extLst>
            </p:cNvPr>
            <p:cNvSpPr>
              <a:spLocks noChangeArrowheads="1"/>
            </p:cNvSpPr>
            <p:nvPr/>
          </p:nvSpPr>
          <p:spPr bwMode="auto">
            <a:xfrm>
              <a:off x="4662"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84" name="Rectangle 162">
              <a:extLst>
                <a:ext uri="{FF2B5EF4-FFF2-40B4-BE49-F238E27FC236}">
                  <a16:creationId xmlns:a16="http://schemas.microsoft.com/office/drawing/2014/main" id="{EF692AB9-7EED-4781-ABF2-BBB55DE0366E}"/>
                </a:ext>
              </a:extLst>
            </p:cNvPr>
            <p:cNvSpPr>
              <a:spLocks noChangeArrowheads="1"/>
            </p:cNvSpPr>
            <p:nvPr/>
          </p:nvSpPr>
          <p:spPr bwMode="auto">
            <a:xfrm>
              <a:off x="5060" y="1833"/>
              <a:ext cx="89" cy="762"/>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35173" name="Group 97">
            <a:extLst>
              <a:ext uri="{FF2B5EF4-FFF2-40B4-BE49-F238E27FC236}">
                <a16:creationId xmlns:a16="http://schemas.microsoft.com/office/drawing/2014/main" id="{0343695F-4AE3-4A8B-B708-71453DC1DBE4}"/>
              </a:ext>
            </a:extLst>
          </p:cNvPr>
          <p:cNvGrpSpPr>
            <a:grpSpLocks/>
          </p:cNvGrpSpPr>
          <p:nvPr/>
        </p:nvGrpSpPr>
        <p:grpSpPr bwMode="auto">
          <a:xfrm>
            <a:off x="2674938" y="4668838"/>
            <a:ext cx="511175" cy="693737"/>
            <a:chOff x="4140" y="429"/>
            <a:chExt cx="1425" cy="2396"/>
          </a:xfrm>
        </p:grpSpPr>
        <p:sp>
          <p:nvSpPr>
            <p:cNvPr id="135229" name="Freeform 98">
              <a:extLst>
                <a:ext uri="{FF2B5EF4-FFF2-40B4-BE49-F238E27FC236}">
                  <a16:creationId xmlns:a16="http://schemas.microsoft.com/office/drawing/2014/main" id="{DE0A5AD7-86C0-4D3C-ABA7-156B732E16EA}"/>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30" name="Rectangle 99">
              <a:extLst>
                <a:ext uri="{FF2B5EF4-FFF2-40B4-BE49-F238E27FC236}">
                  <a16:creationId xmlns:a16="http://schemas.microsoft.com/office/drawing/2014/main" id="{4C13D206-3FB6-441E-8A53-33FC3E6DE5F1}"/>
                </a:ext>
              </a:extLst>
            </p:cNvPr>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31" name="Freeform 100">
              <a:extLst>
                <a:ext uri="{FF2B5EF4-FFF2-40B4-BE49-F238E27FC236}">
                  <a16:creationId xmlns:a16="http://schemas.microsoft.com/office/drawing/2014/main" id="{E7A958AF-F5B0-42C3-99CE-5DA62FD04969}"/>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32" name="Freeform 101">
              <a:extLst>
                <a:ext uri="{FF2B5EF4-FFF2-40B4-BE49-F238E27FC236}">
                  <a16:creationId xmlns:a16="http://schemas.microsoft.com/office/drawing/2014/main" id="{52DCF62D-2FC1-40F6-A7D1-862233BF7065}"/>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33" name="Rectangle 102">
              <a:extLst>
                <a:ext uri="{FF2B5EF4-FFF2-40B4-BE49-F238E27FC236}">
                  <a16:creationId xmlns:a16="http://schemas.microsoft.com/office/drawing/2014/main" id="{919546A3-6A7D-433C-9E47-986161BA9FEA}"/>
                </a:ext>
              </a:extLst>
            </p:cNvPr>
            <p:cNvSpPr>
              <a:spLocks noChangeArrowheads="1"/>
            </p:cNvSpPr>
            <p:nvPr/>
          </p:nvSpPr>
          <p:spPr bwMode="auto">
            <a:xfrm>
              <a:off x="4211" y="692"/>
              <a:ext cx="597" cy="49"/>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35234" name="Group 103">
              <a:extLst>
                <a:ext uri="{FF2B5EF4-FFF2-40B4-BE49-F238E27FC236}">
                  <a16:creationId xmlns:a16="http://schemas.microsoft.com/office/drawing/2014/main" id="{4498B849-2672-40B5-9AF2-18C2B9B5F6A9}"/>
                </a:ext>
              </a:extLst>
            </p:cNvPr>
            <p:cNvGrpSpPr>
              <a:grpSpLocks/>
            </p:cNvGrpSpPr>
            <p:nvPr/>
          </p:nvGrpSpPr>
          <p:grpSpPr bwMode="auto">
            <a:xfrm>
              <a:off x="4749" y="668"/>
              <a:ext cx="581" cy="145"/>
              <a:chOff x="614" y="2568"/>
              <a:chExt cx="725" cy="139"/>
            </a:xfrm>
          </p:grpSpPr>
          <p:sp>
            <p:nvSpPr>
              <p:cNvPr id="135259" name="AutoShape 104">
                <a:extLst>
                  <a:ext uri="{FF2B5EF4-FFF2-40B4-BE49-F238E27FC236}">
                    <a16:creationId xmlns:a16="http://schemas.microsoft.com/office/drawing/2014/main" id="{45818477-2811-4119-A868-D3E82D55BC68}"/>
                  </a:ext>
                </a:extLst>
              </p:cNvPr>
              <p:cNvSpPr>
                <a:spLocks noChangeArrowheads="1"/>
              </p:cNvSpPr>
              <p:nvPr/>
            </p:nvSpPr>
            <p:spPr bwMode="auto">
              <a:xfrm>
                <a:off x="616" y="2570"/>
                <a:ext cx="723"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60" name="AutoShape 105">
                <a:extLst>
                  <a:ext uri="{FF2B5EF4-FFF2-40B4-BE49-F238E27FC236}">
                    <a16:creationId xmlns:a16="http://schemas.microsoft.com/office/drawing/2014/main" id="{CE7D0D12-734C-4DB9-BB64-B69FE02C5B19}"/>
                  </a:ext>
                </a:extLst>
              </p:cNvPr>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35235" name="Rectangle 106">
              <a:extLst>
                <a:ext uri="{FF2B5EF4-FFF2-40B4-BE49-F238E27FC236}">
                  <a16:creationId xmlns:a16="http://schemas.microsoft.com/office/drawing/2014/main" id="{AB3FFCBF-2C1F-4D7A-BE37-CDA2989A3C8E}"/>
                </a:ext>
              </a:extLst>
            </p:cNvPr>
            <p:cNvSpPr>
              <a:spLocks noChangeArrowheads="1"/>
            </p:cNvSpPr>
            <p:nvPr/>
          </p:nvSpPr>
          <p:spPr bwMode="auto">
            <a:xfrm>
              <a:off x="4224" y="1021"/>
              <a:ext cx="597"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35236" name="Group 107">
              <a:extLst>
                <a:ext uri="{FF2B5EF4-FFF2-40B4-BE49-F238E27FC236}">
                  <a16:creationId xmlns:a16="http://schemas.microsoft.com/office/drawing/2014/main" id="{375FBE4C-74BB-40C3-9E66-88D349813228}"/>
                </a:ext>
              </a:extLst>
            </p:cNvPr>
            <p:cNvGrpSpPr>
              <a:grpSpLocks/>
            </p:cNvGrpSpPr>
            <p:nvPr/>
          </p:nvGrpSpPr>
          <p:grpSpPr bwMode="auto">
            <a:xfrm>
              <a:off x="4747" y="994"/>
              <a:ext cx="581" cy="134"/>
              <a:chOff x="614" y="2568"/>
              <a:chExt cx="725" cy="139"/>
            </a:xfrm>
          </p:grpSpPr>
          <p:sp>
            <p:nvSpPr>
              <p:cNvPr id="135257" name="AutoShape 108">
                <a:extLst>
                  <a:ext uri="{FF2B5EF4-FFF2-40B4-BE49-F238E27FC236}">
                    <a16:creationId xmlns:a16="http://schemas.microsoft.com/office/drawing/2014/main" id="{B798E29F-81B9-46EC-863C-C950B7B520F2}"/>
                  </a:ext>
                </a:extLst>
              </p:cNvPr>
              <p:cNvSpPr>
                <a:spLocks noChangeArrowheads="1"/>
              </p:cNvSpPr>
              <p:nvPr/>
            </p:nvSpPr>
            <p:spPr bwMode="auto">
              <a:xfrm>
                <a:off x="613" y="2568"/>
                <a:ext cx="718"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58" name="AutoShape 109">
                <a:extLst>
                  <a:ext uri="{FF2B5EF4-FFF2-40B4-BE49-F238E27FC236}">
                    <a16:creationId xmlns:a16="http://schemas.microsoft.com/office/drawing/2014/main" id="{A018A39F-5DE0-4E54-A8D3-3F49BC815BB5}"/>
                  </a:ext>
                </a:extLst>
              </p:cNvPr>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35237" name="Rectangle 110">
              <a:extLst>
                <a:ext uri="{FF2B5EF4-FFF2-40B4-BE49-F238E27FC236}">
                  <a16:creationId xmlns:a16="http://schemas.microsoft.com/office/drawing/2014/main" id="{6E24A787-2E0F-4139-B95C-1B92CB13C508}"/>
                </a:ext>
              </a:extLst>
            </p:cNvPr>
            <p:cNvSpPr>
              <a:spLocks noChangeArrowheads="1"/>
            </p:cNvSpPr>
            <p:nvPr/>
          </p:nvSpPr>
          <p:spPr bwMode="auto">
            <a:xfrm>
              <a:off x="4215" y="1356"/>
              <a:ext cx="597" cy="49"/>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38" name="Rectangle 111">
              <a:extLst>
                <a:ext uri="{FF2B5EF4-FFF2-40B4-BE49-F238E27FC236}">
                  <a16:creationId xmlns:a16="http://schemas.microsoft.com/office/drawing/2014/main" id="{33A24117-B5ED-4809-8302-A1AB655BBA87}"/>
                </a:ext>
              </a:extLst>
            </p:cNvPr>
            <p:cNvSpPr>
              <a:spLocks noChangeArrowheads="1"/>
            </p:cNvSpPr>
            <p:nvPr/>
          </p:nvSpPr>
          <p:spPr bwMode="auto">
            <a:xfrm>
              <a:off x="4229" y="1657"/>
              <a:ext cx="597"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35239" name="Group 112">
              <a:extLst>
                <a:ext uri="{FF2B5EF4-FFF2-40B4-BE49-F238E27FC236}">
                  <a16:creationId xmlns:a16="http://schemas.microsoft.com/office/drawing/2014/main" id="{376B9B11-F7C1-49D4-AB2D-A0242976A121}"/>
                </a:ext>
              </a:extLst>
            </p:cNvPr>
            <p:cNvGrpSpPr>
              <a:grpSpLocks/>
            </p:cNvGrpSpPr>
            <p:nvPr/>
          </p:nvGrpSpPr>
          <p:grpSpPr bwMode="auto">
            <a:xfrm>
              <a:off x="4735" y="1627"/>
              <a:ext cx="582" cy="151"/>
              <a:chOff x="614" y="2568"/>
              <a:chExt cx="725" cy="139"/>
            </a:xfrm>
          </p:grpSpPr>
          <p:sp>
            <p:nvSpPr>
              <p:cNvPr id="135255" name="AutoShape 113">
                <a:extLst>
                  <a:ext uri="{FF2B5EF4-FFF2-40B4-BE49-F238E27FC236}">
                    <a16:creationId xmlns:a16="http://schemas.microsoft.com/office/drawing/2014/main" id="{E3E42A61-3EE4-4C29-99A5-D1A775269659}"/>
                  </a:ext>
                </a:extLst>
              </p:cNvPr>
              <p:cNvSpPr>
                <a:spLocks noChangeArrowheads="1"/>
              </p:cNvSpPr>
              <p:nvPr/>
            </p:nvSpPr>
            <p:spPr bwMode="auto">
              <a:xfrm>
                <a:off x="612" y="2581"/>
                <a:ext cx="728"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56" name="AutoShape 114">
                <a:extLst>
                  <a:ext uri="{FF2B5EF4-FFF2-40B4-BE49-F238E27FC236}">
                    <a16:creationId xmlns:a16="http://schemas.microsoft.com/office/drawing/2014/main" id="{3A129C20-EC8D-4FB8-9129-61E066E9B3D5}"/>
                  </a:ext>
                </a:extLst>
              </p:cNvPr>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35240" name="Freeform 115">
              <a:extLst>
                <a:ext uri="{FF2B5EF4-FFF2-40B4-BE49-F238E27FC236}">
                  <a16:creationId xmlns:a16="http://schemas.microsoft.com/office/drawing/2014/main" id="{2408A826-948A-438F-9BF3-8249B9BD4457}"/>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35241" name="Group 116">
              <a:extLst>
                <a:ext uri="{FF2B5EF4-FFF2-40B4-BE49-F238E27FC236}">
                  <a16:creationId xmlns:a16="http://schemas.microsoft.com/office/drawing/2014/main" id="{4E8C80EF-BD67-404E-898D-9F452BF0E7A3}"/>
                </a:ext>
              </a:extLst>
            </p:cNvPr>
            <p:cNvGrpSpPr>
              <a:grpSpLocks/>
            </p:cNvGrpSpPr>
            <p:nvPr/>
          </p:nvGrpSpPr>
          <p:grpSpPr bwMode="auto">
            <a:xfrm>
              <a:off x="4739" y="1327"/>
              <a:ext cx="582" cy="139"/>
              <a:chOff x="614" y="2568"/>
              <a:chExt cx="725" cy="139"/>
            </a:xfrm>
          </p:grpSpPr>
          <p:sp>
            <p:nvSpPr>
              <p:cNvPr id="135253" name="AutoShape 117">
                <a:extLst>
                  <a:ext uri="{FF2B5EF4-FFF2-40B4-BE49-F238E27FC236}">
                    <a16:creationId xmlns:a16="http://schemas.microsoft.com/office/drawing/2014/main" id="{BE2E0FBF-CCCC-4BC1-A26F-3FE0B05E13A8}"/>
                  </a:ext>
                </a:extLst>
              </p:cNvPr>
              <p:cNvSpPr>
                <a:spLocks noChangeArrowheads="1"/>
              </p:cNvSpPr>
              <p:nvPr/>
            </p:nvSpPr>
            <p:spPr bwMode="auto">
              <a:xfrm>
                <a:off x="612" y="2569"/>
                <a:ext cx="728"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54" name="AutoShape 118">
                <a:extLst>
                  <a:ext uri="{FF2B5EF4-FFF2-40B4-BE49-F238E27FC236}">
                    <a16:creationId xmlns:a16="http://schemas.microsoft.com/office/drawing/2014/main" id="{95DE9DE2-41B8-4ABD-930F-65AFFCFA9A7B}"/>
                  </a:ext>
                </a:extLst>
              </p:cNvPr>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35242" name="Rectangle 119">
              <a:extLst>
                <a:ext uri="{FF2B5EF4-FFF2-40B4-BE49-F238E27FC236}">
                  <a16:creationId xmlns:a16="http://schemas.microsoft.com/office/drawing/2014/main" id="{CE6CF5F0-F99E-4760-A0B2-B6AAD2151B55}"/>
                </a:ext>
              </a:extLst>
            </p:cNvPr>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43" name="Freeform 120">
              <a:extLst>
                <a:ext uri="{FF2B5EF4-FFF2-40B4-BE49-F238E27FC236}">
                  <a16:creationId xmlns:a16="http://schemas.microsoft.com/office/drawing/2014/main" id="{EFCDBF94-B447-450D-BB6A-BC02A86C2309}"/>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44" name="Freeform 121">
              <a:extLst>
                <a:ext uri="{FF2B5EF4-FFF2-40B4-BE49-F238E27FC236}">
                  <a16:creationId xmlns:a16="http://schemas.microsoft.com/office/drawing/2014/main" id="{FBA43E67-70C9-4FE1-9590-9E6C5651E55A}"/>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45" name="Oval 122">
              <a:extLst>
                <a:ext uri="{FF2B5EF4-FFF2-40B4-BE49-F238E27FC236}">
                  <a16:creationId xmlns:a16="http://schemas.microsoft.com/office/drawing/2014/main" id="{3AE5478D-498D-4304-BB71-4FF9DD55D0CE}"/>
                </a:ext>
              </a:extLst>
            </p:cNvPr>
            <p:cNvSpPr>
              <a:spLocks noChangeArrowheads="1"/>
            </p:cNvSpPr>
            <p:nvPr/>
          </p:nvSpPr>
          <p:spPr bwMode="auto">
            <a:xfrm>
              <a:off x="5516" y="2611"/>
              <a:ext cx="49"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46" name="Freeform 123">
              <a:extLst>
                <a:ext uri="{FF2B5EF4-FFF2-40B4-BE49-F238E27FC236}">
                  <a16:creationId xmlns:a16="http://schemas.microsoft.com/office/drawing/2014/main" id="{64E072C9-84A3-474D-91EE-194D161BF9B9}"/>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47" name="AutoShape 124">
              <a:extLst>
                <a:ext uri="{FF2B5EF4-FFF2-40B4-BE49-F238E27FC236}">
                  <a16:creationId xmlns:a16="http://schemas.microsoft.com/office/drawing/2014/main" id="{2F1D06E0-91FF-4AFF-9481-6A60A9A0D926}"/>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48" name="AutoShape 125">
              <a:extLst>
                <a:ext uri="{FF2B5EF4-FFF2-40B4-BE49-F238E27FC236}">
                  <a16:creationId xmlns:a16="http://schemas.microsoft.com/office/drawing/2014/main" id="{D2B68478-D6A8-43D2-BF20-7D2862B8D0A9}"/>
                </a:ext>
              </a:extLst>
            </p:cNvPr>
            <p:cNvSpPr>
              <a:spLocks noChangeArrowheads="1"/>
            </p:cNvSpPr>
            <p:nvPr/>
          </p:nvSpPr>
          <p:spPr bwMode="auto">
            <a:xfrm>
              <a:off x="4206" y="2710"/>
              <a:ext cx="1071"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49" name="Oval 126">
              <a:extLst>
                <a:ext uri="{FF2B5EF4-FFF2-40B4-BE49-F238E27FC236}">
                  <a16:creationId xmlns:a16="http://schemas.microsoft.com/office/drawing/2014/main" id="{000B25C6-A085-4D32-BD8E-BCE3D640421E}"/>
                </a:ext>
              </a:extLst>
            </p:cNvPr>
            <p:cNvSpPr>
              <a:spLocks noChangeArrowheads="1"/>
            </p:cNvSpPr>
            <p:nvPr/>
          </p:nvSpPr>
          <p:spPr bwMode="auto">
            <a:xfrm>
              <a:off x="4308"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50" name="Oval 127">
              <a:extLst>
                <a:ext uri="{FF2B5EF4-FFF2-40B4-BE49-F238E27FC236}">
                  <a16:creationId xmlns:a16="http://schemas.microsoft.com/office/drawing/2014/main" id="{EB17D4F1-81C6-45D7-8A03-F0BDF78A2C1A}"/>
                </a:ext>
              </a:extLst>
            </p:cNvPr>
            <p:cNvSpPr>
              <a:spLocks noChangeArrowheads="1"/>
            </p:cNvSpPr>
            <p:nvPr/>
          </p:nvSpPr>
          <p:spPr bwMode="auto">
            <a:xfrm>
              <a:off x="4485" y="2386"/>
              <a:ext cx="159"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35251" name="Oval 128">
              <a:extLst>
                <a:ext uri="{FF2B5EF4-FFF2-40B4-BE49-F238E27FC236}">
                  <a16:creationId xmlns:a16="http://schemas.microsoft.com/office/drawing/2014/main" id="{0E039C53-3D18-422B-896F-332ECBADBF95}"/>
                </a:ext>
              </a:extLst>
            </p:cNvPr>
            <p:cNvSpPr>
              <a:spLocks noChangeArrowheads="1"/>
            </p:cNvSpPr>
            <p:nvPr/>
          </p:nvSpPr>
          <p:spPr bwMode="auto">
            <a:xfrm>
              <a:off x="4662"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35252" name="Rectangle 129">
              <a:extLst>
                <a:ext uri="{FF2B5EF4-FFF2-40B4-BE49-F238E27FC236}">
                  <a16:creationId xmlns:a16="http://schemas.microsoft.com/office/drawing/2014/main" id="{D320A915-3CA5-4892-9149-71A8B59F9B8D}"/>
                </a:ext>
              </a:extLst>
            </p:cNvPr>
            <p:cNvSpPr>
              <a:spLocks noChangeArrowheads="1"/>
            </p:cNvSpPr>
            <p:nvPr/>
          </p:nvSpPr>
          <p:spPr bwMode="auto">
            <a:xfrm>
              <a:off x="5060" y="1833"/>
              <a:ext cx="89" cy="762"/>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pic>
        <p:nvPicPr>
          <p:cNvPr id="135174" name="Picture 83" descr="underline_base">
            <a:extLst>
              <a:ext uri="{FF2B5EF4-FFF2-40B4-BE49-F238E27FC236}">
                <a16:creationId xmlns:a16="http://schemas.microsoft.com/office/drawing/2014/main" id="{A7278FA5-FFA2-45D0-A230-9F5C53E7996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 y="801688"/>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5" name="Rectangle 2">
            <a:extLst>
              <a:ext uri="{FF2B5EF4-FFF2-40B4-BE49-F238E27FC236}">
                <a16:creationId xmlns:a16="http://schemas.microsoft.com/office/drawing/2014/main" id="{B817B24A-5FF7-4199-8B25-9332E68F6106}"/>
              </a:ext>
            </a:extLst>
          </p:cNvPr>
          <p:cNvSpPr>
            <a:spLocks noGrp="1" noChangeArrowheads="1"/>
          </p:cNvSpPr>
          <p:nvPr>
            <p:ph type="title"/>
          </p:nvPr>
        </p:nvSpPr>
        <p:spPr>
          <a:xfrm>
            <a:off x="444500" y="22225"/>
            <a:ext cx="8235950" cy="1143000"/>
          </a:xfrm>
        </p:spPr>
        <p:txBody>
          <a:bodyPr/>
          <a:lstStyle/>
          <a:p>
            <a:r>
              <a:rPr lang="en-US" altLang="en-US" sz="4000">
                <a:ea typeface="ＭＳ Ｐゴシック" panose="020B0600070205080204" pitchFamily="34" charset="-128"/>
              </a:rPr>
              <a:t>Scenario: Alice sends message to Bob</a:t>
            </a:r>
            <a:endParaRPr lang="en-US" altLang="en-US">
              <a:ea typeface="ＭＳ Ｐゴシック" panose="020B0600070205080204" pitchFamily="34" charset="-128"/>
            </a:endParaRPr>
          </a:p>
        </p:txBody>
      </p:sp>
      <p:sp>
        <p:nvSpPr>
          <p:cNvPr id="135176" name="Rectangle 3">
            <a:extLst>
              <a:ext uri="{FF2B5EF4-FFF2-40B4-BE49-F238E27FC236}">
                <a16:creationId xmlns:a16="http://schemas.microsoft.com/office/drawing/2014/main" id="{BF324692-0AD2-4343-BE25-72C5624A53F6}"/>
              </a:ext>
            </a:extLst>
          </p:cNvPr>
          <p:cNvSpPr>
            <a:spLocks noGrp="1" noChangeArrowheads="1"/>
          </p:cNvSpPr>
          <p:nvPr>
            <p:ph type="body" sz="half" idx="1"/>
          </p:nvPr>
        </p:nvSpPr>
        <p:spPr>
          <a:xfrm>
            <a:off x="533400" y="1371600"/>
            <a:ext cx="3810000" cy="3219450"/>
          </a:xfrm>
        </p:spPr>
        <p:txBody>
          <a:bodyPr/>
          <a:lstStyle/>
          <a:p>
            <a:pPr>
              <a:buFont typeface="Wingdings" panose="05000000000000000000" pitchFamily="2" charset="2"/>
              <a:buNone/>
            </a:pPr>
            <a:r>
              <a:rPr lang="en-US" altLang="en-US" sz="2200">
                <a:ea typeface="ＭＳ Ｐゴシック" panose="020B0600070205080204" pitchFamily="34" charset="-128"/>
              </a:rPr>
              <a:t>1) Alice uses UA to compose message </a:t>
            </a:r>
            <a:r>
              <a:rPr lang="ja-JP" altLang="en-US" sz="2200">
                <a:ea typeface="ＭＳ Ｐゴシック" panose="020B0600070205080204" pitchFamily="34" charset="-128"/>
              </a:rPr>
              <a:t>“</a:t>
            </a:r>
            <a:r>
              <a:rPr lang="en-US" altLang="ja-JP" sz="2200">
                <a:ea typeface="ＭＳ Ｐゴシック" panose="020B0600070205080204" pitchFamily="34" charset="-128"/>
              </a:rPr>
              <a:t>to</a:t>
            </a:r>
            <a:r>
              <a:rPr lang="ja-JP" altLang="en-US" sz="2200">
                <a:ea typeface="ＭＳ Ｐゴシック" panose="020B0600070205080204" pitchFamily="34" charset="-128"/>
              </a:rPr>
              <a:t>”</a:t>
            </a:r>
            <a:r>
              <a:rPr lang="en-US" altLang="ja-JP" sz="2200">
                <a:ea typeface="ＭＳ Ｐゴシック" panose="020B0600070205080204" pitchFamily="34" charset="-128"/>
              </a:rPr>
              <a:t> </a:t>
            </a:r>
            <a:r>
              <a:rPr lang="en-US" altLang="ja-JP" sz="2200">
                <a:latin typeface="Courier New" panose="02070309020205020404" pitchFamily="49" charset="0"/>
                <a:ea typeface="ＭＳ Ｐゴシック" panose="020B0600070205080204" pitchFamily="34" charset="-128"/>
              </a:rPr>
              <a:t>bob@someschool.edu</a:t>
            </a:r>
          </a:p>
          <a:p>
            <a:pPr>
              <a:buFont typeface="Wingdings" panose="05000000000000000000" pitchFamily="2" charset="2"/>
              <a:buNone/>
            </a:pPr>
            <a:r>
              <a:rPr lang="en-US" altLang="en-US" sz="2200">
                <a:ea typeface="ＭＳ Ｐゴシック" panose="020B0600070205080204" pitchFamily="34" charset="-128"/>
              </a:rPr>
              <a:t>2) Alice</a:t>
            </a:r>
            <a:r>
              <a:rPr lang="ja-JP" altLang="en-US" sz="2200">
                <a:ea typeface="ＭＳ Ｐゴシック" panose="020B0600070205080204" pitchFamily="34" charset="-128"/>
              </a:rPr>
              <a:t>’</a:t>
            </a:r>
            <a:r>
              <a:rPr lang="en-US" altLang="ja-JP" sz="2200">
                <a:ea typeface="ＭＳ Ｐゴシック" panose="020B0600070205080204" pitchFamily="34" charset="-128"/>
              </a:rPr>
              <a:t>s UA sends message to her mail server; message placed in message queue</a:t>
            </a:r>
          </a:p>
          <a:p>
            <a:pPr>
              <a:buFont typeface="Wingdings" panose="05000000000000000000" pitchFamily="2" charset="2"/>
              <a:buNone/>
            </a:pPr>
            <a:r>
              <a:rPr lang="en-US" altLang="en-US" sz="2200">
                <a:ea typeface="ＭＳ Ｐゴシック" panose="020B0600070205080204" pitchFamily="34" charset="-128"/>
              </a:rPr>
              <a:t>3) client side of SMTP opens TCP connection with Bob</a:t>
            </a:r>
            <a:r>
              <a:rPr lang="ja-JP" altLang="en-US" sz="2200">
                <a:ea typeface="ＭＳ Ｐゴシック" panose="020B0600070205080204" pitchFamily="34" charset="-128"/>
              </a:rPr>
              <a:t>’</a:t>
            </a:r>
            <a:r>
              <a:rPr lang="en-US" altLang="ja-JP" sz="2200">
                <a:ea typeface="ＭＳ Ｐゴシック" panose="020B0600070205080204" pitchFamily="34" charset="-128"/>
              </a:rPr>
              <a:t>s mail server</a:t>
            </a:r>
            <a:endParaRPr lang="en-US" altLang="en-US" sz="2200">
              <a:ea typeface="ＭＳ Ｐゴシック" panose="020B0600070205080204" pitchFamily="34" charset="-128"/>
            </a:endParaRPr>
          </a:p>
        </p:txBody>
      </p:sp>
      <p:sp>
        <p:nvSpPr>
          <p:cNvPr id="135177" name="Rectangle 4">
            <a:extLst>
              <a:ext uri="{FF2B5EF4-FFF2-40B4-BE49-F238E27FC236}">
                <a16:creationId xmlns:a16="http://schemas.microsoft.com/office/drawing/2014/main" id="{498C63A5-4074-498C-9CB0-FDB71DD7567A}"/>
              </a:ext>
            </a:extLst>
          </p:cNvPr>
          <p:cNvSpPr>
            <a:spLocks noGrp="1" noChangeArrowheads="1"/>
          </p:cNvSpPr>
          <p:nvPr>
            <p:ph type="body" sz="half" idx="2"/>
          </p:nvPr>
        </p:nvSpPr>
        <p:spPr>
          <a:xfrm>
            <a:off x="4508500" y="1335088"/>
            <a:ext cx="3810000" cy="3268662"/>
          </a:xfrm>
        </p:spPr>
        <p:txBody>
          <a:bodyPr/>
          <a:lstStyle/>
          <a:p>
            <a:pPr>
              <a:buFont typeface="Wingdings" panose="05000000000000000000" pitchFamily="2" charset="2"/>
              <a:buNone/>
            </a:pPr>
            <a:r>
              <a:rPr lang="en-US" altLang="en-US" sz="2200">
                <a:ea typeface="ＭＳ Ｐゴシック" panose="020B0600070205080204" pitchFamily="34" charset="-128"/>
              </a:rPr>
              <a:t>4) SMTP client sends Alice</a:t>
            </a:r>
            <a:r>
              <a:rPr lang="ja-JP" altLang="en-US" sz="2200">
                <a:ea typeface="ＭＳ Ｐゴシック" panose="020B0600070205080204" pitchFamily="34" charset="-128"/>
              </a:rPr>
              <a:t>’</a:t>
            </a:r>
            <a:r>
              <a:rPr lang="en-US" altLang="ja-JP" sz="2200">
                <a:ea typeface="ＭＳ Ｐゴシック" panose="020B0600070205080204" pitchFamily="34" charset="-128"/>
              </a:rPr>
              <a:t>s message over the TCP connection</a:t>
            </a:r>
          </a:p>
          <a:p>
            <a:pPr>
              <a:buFont typeface="Wingdings" panose="05000000000000000000" pitchFamily="2" charset="2"/>
              <a:buNone/>
            </a:pPr>
            <a:r>
              <a:rPr lang="en-US" altLang="en-US" sz="2200">
                <a:ea typeface="ＭＳ Ｐゴシック" panose="020B0600070205080204" pitchFamily="34" charset="-128"/>
              </a:rPr>
              <a:t>5) Bob</a:t>
            </a:r>
            <a:r>
              <a:rPr lang="ja-JP" altLang="en-US" sz="2200">
                <a:ea typeface="ＭＳ Ｐゴシック" panose="020B0600070205080204" pitchFamily="34" charset="-128"/>
              </a:rPr>
              <a:t>’</a:t>
            </a:r>
            <a:r>
              <a:rPr lang="en-US" altLang="ja-JP" sz="2200">
                <a:ea typeface="ＭＳ Ｐゴシック" panose="020B0600070205080204" pitchFamily="34" charset="-128"/>
              </a:rPr>
              <a:t>s mail server places the message in Bob</a:t>
            </a:r>
            <a:r>
              <a:rPr lang="ja-JP" altLang="en-US" sz="2200">
                <a:ea typeface="ＭＳ Ｐゴシック" panose="020B0600070205080204" pitchFamily="34" charset="-128"/>
              </a:rPr>
              <a:t>’</a:t>
            </a:r>
            <a:r>
              <a:rPr lang="en-US" altLang="ja-JP" sz="2200">
                <a:ea typeface="ＭＳ Ｐゴシック" panose="020B0600070205080204" pitchFamily="34" charset="-128"/>
              </a:rPr>
              <a:t>s mailbox</a:t>
            </a:r>
          </a:p>
          <a:p>
            <a:pPr>
              <a:buFont typeface="Wingdings" panose="05000000000000000000" pitchFamily="2" charset="2"/>
              <a:buNone/>
            </a:pPr>
            <a:r>
              <a:rPr lang="en-US" altLang="en-US" sz="2200">
                <a:ea typeface="ＭＳ Ｐゴシック" panose="020B0600070205080204" pitchFamily="34" charset="-128"/>
              </a:rPr>
              <a:t>6) Bob invokes his user agent to read message</a:t>
            </a:r>
          </a:p>
          <a:p>
            <a:pPr>
              <a:buFont typeface="Wingdings" panose="05000000000000000000" pitchFamily="2" charset="2"/>
              <a:buNone/>
            </a:pPr>
            <a:endParaRPr lang="en-US" altLang="en-US" sz="2200">
              <a:ea typeface="ＭＳ Ｐゴシック" panose="020B0600070205080204" pitchFamily="34" charset="-128"/>
            </a:endParaRPr>
          </a:p>
        </p:txBody>
      </p:sp>
      <p:grpSp>
        <p:nvGrpSpPr>
          <p:cNvPr id="135178" name="Group 20">
            <a:extLst>
              <a:ext uri="{FF2B5EF4-FFF2-40B4-BE49-F238E27FC236}">
                <a16:creationId xmlns:a16="http://schemas.microsoft.com/office/drawing/2014/main" id="{66FF54CC-25F5-49A1-8B1D-1443C566E1DA}"/>
              </a:ext>
            </a:extLst>
          </p:cNvPr>
          <p:cNvGrpSpPr>
            <a:grpSpLocks/>
          </p:cNvGrpSpPr>
          <p:nvPr/>
        </p:nvGrpSpPr>
        <p:grpSpPr bwMode="auto">
          <a:xfrm>
            <a:off x="2808288" y="4956175"/>
            <a:ext cx="809625" cy="1049338"/>
            <a:chOff x="4296" y="2627"/>
            <a:chExt cx="510" cy="661"/>
          </a:xfrm>
        </p:grpSpPr>
        <p:sp>
          <p:nvSpPr>
            <p:cNvPr id="135214" name="Rectangle 21">
              <a:extLst>
                <a:ext uri="{FF2B5EF4-FFF2-40B4-BE49-F238E27FC236}">
                  <a16:creationId xmlns:a16="http://schemas.microsoft.com/office/drawing/2014/main" id="{FDB4C991-421F-44CA-800C-A3C63A86D61E}"/>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5215" name="Text Box 22">
              <a:extLst>
                <a:ext uri="{FF2B5EF4-FFF2-40B4-BE49-F238E27FC236}">
                  <a16:creationId xmlns:a16="http://schemas.microsoft.com/office/drawing/2014/main" id="{FD19D2CC-21AF-44B7-AE3C-0A0470411EEA}"/>
                </a:ext>
              </a:extLst>
            </p:cNvPr>
            <p:cNvSpPr txBox="1">
              <a:spLocks noChangeArrowheads="1"/>
            </p:cNvSpPr>
            <p:nvPr/>
          </p:nvSpPr>
          <p:spPr bwMode="auto">
            <a:xfrm>
              <a:off x="4304" y="2627"/>
              <a:ext cx="4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mail</a:t>
              </a:r>
            </a:p>
            <a:p>
              <a:pPr algn="ctr">
                <a:lnSpc>
                  <a:spcPct val="100000"/>
                </a:lnSpc>
                <a:spcBef>
                  <a:spcPct val="0"/>
                </a:spcBef>
                <a:buClrTx/>
                <a:buSzTx/>
                <a:buFontTx/>
                <a:buNone/>
              </a:pPr>
              <a:r>
                <a:rPr lang="en-US" altLang="en-US" sz="1600">
                  <a:latin typeface="Arial" panose="020B0604020202020204" pitchFamily="34" charset="0"/>
                </a:rPr>
                <a:t>server</a:t>
              </a:r>
              <a:endParaRPr lang="en-US" altLang="en-US" sz="2400">
                <a:latin typeface="Arial" panose="020B0604020202020204" pitchFamily="34" charset="0"/>
              </a:endParaRPr>
            </a:p>
          </p:txBody>
        </p:sp>
        <p:sp>
          <p:nvSpPr>
            <p:cNvPr id="135216" name="Rectangle 23">
              <a:extLst>
                <a:ext uri="{FF2B5EF4-FFF2-40B4-BE49-F238E27FC236}">
                  <a16:creationId xmlns:a16="http://schemas.microsoft.com/office/drawing/2014/main" id="{C7225481-FE98-4DF4-ADA6-4182241E94BE}"/>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5217" name="Line 24">
              <a:extLst>
                <a:ext uri="{FF2B5EF4-FFF2-40B4-BE49-F238E27FC236}">
                  <a16:creationId xmlns:a16="http://schemas.microsoft.com/office/drawing/2014/main" id="{2AEDEA2B-508E-43EC-AFEE-01DA6B1377E4}"/>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18" name="Line 25">
              <a:extLst>
                <a:ext uri="{FF2B5EF4-FFF2-40B4-BE49-F238E27FC236}">
                  <a16:creationId xmlns:a16="http://schemas.microsoft.com/office/drawing/2014/main" id="{FFA8DFCA-EE57-4161-8E72-2F963C01493C}"/>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19" name="Line 26">
              <a:extLst>
                <a:ext uri="{FF2B5EF4-FFF2-40B4-BE49-F238E27FC236}">
                  <a16:creationId xmlns:a16="http://schemas.microsoft.com/office/drawing/2014/main" id="{F35C077A-A85B-4B3F-8153-201AFD5A197F}"/>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20" name="Line 27">
              <a:extLst>
                <a:ext uri="{FF2B5EF4-FFF2-40B4-BE49-F238E27FC236}">
                  <a16:creationId xmlns:a16="http://schemas.microsoft.com/office/drawing/2014/main" id="{7EF96D5B-DC0F-4E69-B6D9-914878981BF8}"/>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21" name="Line 28">
              <a:extLst>
                <a:ext uri="{FF2B5EF4-FFF2-40B4-BE49-F238E27FC236}">
                  <a16:creationId xmlns:a16="http://schemas.microsoft.com/office/drawing/2014/main" id="{0FB456A7-860B-4BA2-BB19-F7F7CEDD4787}"/>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22" name="Line 29">
              <a:extLst>
                <a:ext uri="{FF2B5EF4-FFF2-40B4-BE49-F238E27FC236}">
                  <a16:creationId xmlns:a16="http://schemas.microsoft.com/office/drawing/2014/main" id="{2AF0BB93-9453-40C6-BB51-0A831F46184D}"/>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23" name="Line 30">
              <a:extLst>
                <a:ext uri="{FF2B5EF4-FFF2-40B4-BE49-F238E27FC236}">
                  <a16:creationId xmlns:a16="http://schemas.microsoft.com/office/drawing/2014/main" id="{84605602-DF05-4785-82CC-28F3F4C59905}"/>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24" name="Rectangle 31">
              <a:extLst>
                <a:ext uri="{FF2B5EF4-FFF2-40B4-BE49-F238E27FC236}">
                  <a16:creationId xmlns:a16="http://schemas.microsoft.com/office/drawing/2014/main" id="{640EFB02-9F0F-4154-A122-E1540B64F779}"/>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5225" name="Rectangle 32">
              <a:extLst>
                <a:ext uri="{FF2B5EF4-FFF2-40B4-BE49-F238E27FC236}">
                  <a16:creationId xmlns:a16="http://schemas.microsoft.com/office/drawing/2014/main" id="{7B85D916-D52C-4032-AE69-D4F09BF6BE6F}"/>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5226" name="Rectangle 33">
              <a:extLst>
                <a:ext uri="{FF2B5EF4-FFF2-40B4-BE49-F238E27FC236}">
                  <a16:creationId xmlns:a16="http://schemas.microsoft.com/office/drawing/2014/main" id="{9F4F4638-53A2-4AC9-8513-6FD91C599666}"/>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5227" name="Rectangle 34">
              <a:extLst>
                <a:ext uri="{FF2B5EF4-FFF2-40B4-BE49-F238E27FC236}">
                  <a16:creationId xmlns:a16="http://schemas.microsoft.com/office/drawing/2014/main" id="{A690D3AC-6531-4C3C-9A9B-8F7747FA6848}"/>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5228" name="Rectangle 35">
              <a:extLst>
                <a:ext uri="{FF2B5EF4-FFF2-40B4-BE49-F238E27FC236}">
                  <a16:creationId xmlns:a16="http://schemas.microsoft.com/office/drawing/2014/main" id="{19121B41-70D9-4DBE-A8D6-000CF77CC90B}"/>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grpSp>
      <p:pic>
        <p:nvPicPr>
          <p:cNvPr id="135179" name="Picture 36" descr="Alice">
            <a:extLst>
              <a:ext uri="{FF2B5EF4-FFF2-40B4-BE49-F238E27FC236}">
                <a16:creationId xmlns:a16="http://schemas.microsoft.com/office/drawing/2014/main" id="{CF33DEB0-4C40-4A80-8839-091BE193AE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225" y="5121275"/>
            <a:ext cx="561975"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80" name="Picture 37" descr="Bob">
            <a:extLst>
              <a:ext uri="{FF2B5EF4-FFF2-40B4-BE49-F238E27FC236}">
                <a16:creationId xmlns:a16="http://schemas.microsoft.com/office/drawing/2014/main" id="{068F3E76-EC4A-4A24-BBD0-16A3129FD0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3038" y="5026025"/>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5181" name="Group 48">
            <a:extLst>
              <a:ext uri="{FF2B5EF4-FFF2-40B4-BE49-F238E27FC236}">
                <a16:creationId xmlns:a16="http://schemas.microsoft.com/office/drawing/2014/main" id="{53653E4D-7F8A-48EE-B1B7-8314D66E1555}"/>
              </a:ext>
            </a:extLst>
          </p:cNvPr>
          <p:cNvGrpSpPr>
            <a:grpSpLocks/>
          </p:cNvGrpSpPr>
          <p:nvPr/>
        </p:nvGrpSpPr>
        <p:grpSpPr bwMode="auto">
          <a:xfrm>
            <a:off x="4999038" y="4902200"/>
            <a:ext cx="809625" cy="1049338"/>
            <a:chOff x="4296" y="2627"/>
            <a:chExt cx="510" cy="661"/>
          </a:xfrm>
        </p:grpSpPr>
        <p:sp>
          <p:nvSpPr>
            <p:cNvPr id="135199" name="Rectangle 49">
              <a:extLst>
                <a:ext uri="{FF2B5EF4-FFF2-40B4-BE49-F238E27FC236}">
                  <a16:creationId xmlns:a16="http://schemas.microsoft.com/office/drawing/2014/main" id="{C21B4EEB-6F51-4414-8D3E-694A40F974ED}"/>
                </a:ext>
              </a:extLst>
            </p:cNvPr>
            <p:cNvSpPr>
              <a:spLocks noChangeArrowheads="1"/>
            </p:cNvSpPr>
            <p:nvPr/>
          </p:nvSpPr>
          <p:spPr bwMode="auto">
            <a:xfrm>
              <a:off x="4296" y="2652"/>
              <a:ext cx="510" cy="636"/>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5200" name="Text Box 50">
              <a:extLst>
                <a:ext uri="{FF2B5EF4-FFF2-40B4-BE49-F238E27FC236}">
                  <a16:creationId xmlns:a16="http://schemas.microsoft.com/office/drawing/2014/main" id="{1FCFE524-C83E-44D1-AC59-281F7B18009D}"/>
                </a:ext>
              </a:extLst>
            </p:cNvPr>
            <p:cNvSpPr txBox="1">
              <a:spLocks noChangeArrowheads="1"/>
            </p:cNvSpPr>
            <p:nvPr/>
          </p:nvSpPr>
          <p:spPr bwMode="auto">
            <a:xfrm>
              <a:off x="4304" y="2627"/>
              <a:ext cx="4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mail</a:t>
              </a:r>
            </a:p>
            <a:p>
              <a:pPr algn="ctr">
                <a:lnSpc>
                  <a:spcPct val="100000"/>
                </a:lnSpc>
                <a:spcBef>
                  <a:spcPct val="0"/>
                </a:spcBef>
                <a:buClrTx/>
                <a:buSzTx/>
                <a:buFontTx/>
                <a:buNone/>
              </a:pPr>
              <a:r>
                <a:rPr lang="en-US" altLang="en-US" sz="1600">
                  <a:latin typeface="Arial" panose="020B0604020202020204" pitchFamily="34" charset="0"/>
                </a:rPr>
                <a:t>server</a:t>
              </a:r>
              <a:endParaRPr lang="en-US" altLang="en-US" sz="2400">
                <a:latin typeface="Arial" panose="020B0604020202020204" pitchFamily="34" charset="0"/>
              </a:endParaRPr>
            </a:p>
          </p:txBody>
        </p:sp>
        <p:sp>
          <p:nvSpPr>
            <p:cNvPr id="135201" name="Rectangle 51">
              <a:extLst>
                <a:ext uri="{FF2B5EF4-FFF2-40B4-BE49-F238E27FC236}">
                  <a16:creationId xmlns:a16="http://schemas.microsoft.com/office/drawing/2014/main" id="{18831F52-6384-48DC-B3BD-CC5FA6D2CA74}"/>
                </a:ext>
              </a:extLst>
            </p:cNvPr>
            <p:cNvSpPr>
              <a:spLocks noChangeArrowheads="1"/>
            </p:cNvSpPr>
            <p:nvPr/>
          </p:nvSpPr>
          <p:spPr bwMode="auto">
            <a:xfrm>
              <a:off x="4320" y="3006"/>
              <a:ext cx="450" cy="120"/>
            </a:xfrm>
            <a:prstGeom prst="rect">
              <a:avLst/>
            </a:prstGeom>
            <a:solidFill>
              <a:srgbClr val="00FF00"/>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5202" name="Line 52">
              <a:extLst>
                <a:ext uri="{FF2B5EF4-FFF2-40B4-BE49-F238E27FC236}">
                  <a16:creationId xmlns:a16="http://schemas.microsoft.com/office/drawing/2014/main" id="{37025876-B739-4514-AF28-8000C441CC15}"/>
                </a:ext>
              </a:extLst>
            </p:cNvPr>
            <p:cNvSpPr>
              <a:spLocks noChangeShapeType="1"/>
            </p:cNvSpPr>
            <p:nvPr/>
          </p:nvSpPr>
          <p:spPr bwMode="auto">
            <a:xfrm>
              <a:off x="4369"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03" name="Line 53">
              <a:extLst>
                <a:ext uri="{FF2B5EF4-FFF2-40B4-BE49-F238E27FC236}">
                  <a16:creationId xmlns:a16="http://schemas.microsoft.com/office/drawing/2014/main" id="{0D5ED2F7-17E5-413C-A53E-0180C88B8783}"/>
                </a:ext>
              </a:extLst>
            </p:cNvPr>
            <p:cNvSpPr>
              <a:spLocks noChangeShapeType="1"/>
            </p:cNvSpPr>
            <p:nvPr/>
          </p:nvSpPr>
          <p:spPr bwMode="auto">
            <a:xfrm>
              <a:off x="4478"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04" name="Line 54">
              <a:extLst>
                <a:ext uri="{FF2B5EF4-FFF2-40B4-BE49-F238E27FC236}">
                  <a16:creationId xmlns:a16="http://schemas.microsoft.com/office/drawing/2014/main" id="{13BB902B-CA3C-40B5-A6CD-56C6BA65648B}"/>
                </a:ext>
              </a:extLst>
            </p:cNvPr>
            <p:cNvSpPr>
              <a:spLocks noChangeShapeType="1"/>
            </p:cNvSpPr>
            <p:nvPr/>
          </p:nvSpPr>
          <p:spPr bwMode="auto">
            <a:xfrm>
              <a:off x="4533" y="303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05" name="Line 55">
              <a:extLst>
                <a:ext uri="{FF2B5EF4-FFF2-40B4-BE49-F238E27FC236}">
                  <a16:creationId xmlns:a16="http://schemas.microsoft.com/office/drawing/2014/main" id="{82BF6AE3-56B2-4170-9E00-07144DD78874}"/>
                </a:ext>
              </a:extLst>
            </p:cNvPr>
            <p:cNvSpPr>
              <a:spLocks noChangeShapeType="1"/>
            </p:cNvSpPr>
            <p:nvPr/>
          </p:nvSpPr>
          <p:spPr bwMode="auto">
            <a:xfrm>
              <a:off x="4590"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06" name="Line 56">
              <a:extLst>
                <a:ext uri="{FF2B5EF4-FFF2-40B4-BE49-F238E27FC236}">
                  <a16:creationId xmlns:a16="http://schemas.microsoft.com/office/drawing/2014/main" id="{AEF7FF60-8892-4DAE-88D9-8942B1F712F2}"/>
                </a:ext>
              </a:extLst>
            </p:cNvPr>
            <p:cNvSpPr>
              <a:spLocks noChangeShapeType="1"/>
            </p:cNvSpPr>
            <p:nvPr/>
          </p:nvSpPr>
          <p:spPr bwMode="auto">
            <a:xfrm>
              <a:off x="4651"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07" name="Line 57">
              <a:extLst>
                <a:ext uri="{FF2B5EF4-FFF2-40B4-BE49-F238E27FC236}">
                  <a16:creationId xmlns:a16="http://schemas.microsoft.com/office/drawing/2014/main" id="{F5808177-AF1A-4897-81A9-00D982610A23}"/>
                </a:ext>
              </a:extLst>
            </p:cNvPr>
            <p:cNvSpPr>
              <a:spLocks noChangeShapeType="1"/>
            </p:cNvSpPr>
            <p:nvPr/>
          </p:nvSpPr>
          <p:spPr bwMode="auto">
            <a:xfrm>
              <a:off x="4707" y="303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08" name="Line 58">
              <a:extLst>
                <a:ext uri="{FF2B5EF4-FFF2-40B4-BE49-F238E27FC236}">
                  <a16:creationId xmlns:a16="http://schemas.microsoft.com/office/drawing/2014/main" id="{42C6FB20-D0BB-4BE4-B747-22A4DBD0B67C}"/>
                </a:ext>
              </a:extLst>
            </p:cNvPr>
            <p:cNvSpPr>
              <a:spLocks noChangeShapeType="1"/>
            </p:cNvSpPr>
            <p:nvPr/>
          </p:nvSpPr>
          <p:spPr bwMode="auto">
            <a:xfrm>
              <a:off x="4422" y="303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209" name="Rectangle 59">
              <a:extLst>
                <a:ext uri="{FF2B5EF4-FFF2-40B4-BE49-F238E27FC236}">
                  <a16:creationId xmlns:a16="http://schemas.microsoft.com/office/drawing/2014/main" id="{28876229-FE72-420A-B225-FCB6E4ED5DED}"/>
                </a:ext>
              </a:extLst>
            </p:cNvPr>
            <p:cNvSpPr>
              <a:spLocks noChangeArrowheads="1"/>
            </p:cNvSpPr>
            <p:nvPr/>
          </p:nvSpPr>
          <p:spPr bwMode="auto">
            <a:xfrm>
              <a:off x="4328" y="317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5210" name="Rectangle 60">
              <a:extLst>
                <a:ext uri="{FF2B5EF4-FFF2-40B4-BE49-F238E27FC236}">
                  <a16:creationId xmlns:a16="http://schemas.microsoft.com/office/drawing/2014/main" id="{827FE241-C4EF-4B47-B027-412957C64896}"/>
                </a:ext>
              </a:extLst>
            </p:cNvPr>
            <p:cNvSpPr>
              <a:spLocks noChangeArrowheads="1"/>
            </p:cNvSpPr>
            <p:nvPr/>
          </p:nvSpPr>
          <p:spPr bwMode="auto">
            <a:xfrm>
              <a:off x="4414" y="317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5211" name="Rectangle 61">
              <a:extLst>
                <a:ext uri="{FF2B5EF4-FFF2-40B4-BE49-F238E27FC236}">
                  <a16:creationId xmlns:a16="http://schemas.microsoft.com/office/drawing/2014/main" id="{08193A69-E646-4E15-97C5-65C574538224}"/>
                </a:ext>
              </a:extLst>
            </p:cNvPr>
            <p:cNvSpPr>
              <a:spLocks noChangeArrowheads="1"/>
            </p:cNvSpPr>
            <p:nvPr/>
          </p:nvSpPr>
          <p:spPr bwMode="auto">
            <a:xfrm>
              <a:off x="4500" y="3172"/>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5212" name="Rectangle 62">
              <a:extLst>
                <a:ext uri="{FF2B5EF4-FFF2-40B4-BE49-F238E27FC236}">
                  <a16:creationId xmlns:a16="http://schemas.microsoft.com/office/drawing/2014/main" id="{C5227A03-96AD-41AA-BC29-A8193D84C83A}"/>
                </a:ext>
              </a:extLst>
            </p:cNvPr>
            <p:cNvSpPr>
              <a:spLocks noChangeArrowheads="1"/>
            </p:cNvSpPr>
            <p:nvPr/>
          </p:nvSpPr>
          <p:spPr bwMode="auto">
            <a:xfrm>
              <a:off x="4597" y="317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5213" name="Rectangle 63">
              <a:extLst>
                <a:ext uri="{FF2B5EF4-FFF2-40B4-BE49-F238E27FC236}">
                  <a16:creationId xmlns:a16="http://schemas.microsoft.com/office/drawing/2014/main" id="{C018BD93-63CF-4B61-BBBE-C118F2275A40}"/>
                </a:ext>
              </a:extLst>
            </p:cNvPr>
            <p:cNvSpPr>
              <a:spLocks noChangeArrowheads="1"/>
            </p:cNvSpPr>
            <p:nvPr/>
          </p:nvSpPr>
          <p:spPr bwMode="auto">
            <a:xfrm>
              <a:off x="4693" y="317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grpSp>
      <p:sp>
        <p:nvSpPr>
          <p:cNvPr id="135182" name="Line 69">
            <a:extLst>
              <a:ext uri="{FF2B5EF4-FFF2-40B4-BE49-F238E27FC236}">
                <a16:creationId xmlns:a16="http://schemas.microsoft.com/office/drawing/2014/main" id="{922580F4-6931-40B8-B3B3-6C5F6AF423F1}"/>
              </a:ext>
            </a:extLst>
          </p:cNvPr>
          <p:cNvSpPr>
            <a:spLocks noChangeShapeType="1"/>
          </p:cNvSpPr>
          <p:nvPr/>
        </p:nvSpPr>
        <p:spPr bwMode="auto">
          <a:xfrm>
            <a:off x="1928813" y="5494338"/>
            <a:ext cx="892175" cy="14605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183" name="Line 70">
            <a:extLst>
              <a:ext uri="{FF2B5EF4-FFF2-40B4-BE49-F238E27FC236}">
                <a16:creationId xmlns:a16="http://schemas.microsoft.com/office/drawing/2014/main" id="{DD1734FB-AFF1-4836-BE63-A03A88A6AF11}"/>
              </a:ext>
            </a:extLst>
          </p:cNvPr>
          <p:cNvSpPr>
            <a:spLocks noChangeShapeType="1"/>
          </p:cNvSpPr>
          <p:nvPr/>
        </p:nvSpPr>
        <p:spPr bwMode="auto">
          <a:xfrm>
            <a:off x="3614738" y="5629275"/>
            <a:ext cx="1379537" cy="219075"/>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184" name="Line 71">
            <a:extLst>
              <a:ext uri="{FF2B5EF4-FFF2-40B4-BE49-F238E27FC236}">
                <a16:creationId xmlns:a16="http://schemas.microsoft.com/office/drawing/2014/main" id="{D569DE69-01A2-471C-A36B-B033424A0C49}"/>
              </a:ext>
            </a:extLst>
          </p:cNvPr>
          <p:cNvSpPr>
            <a:spLocks noChangeShapeType="1"/>
          </p:cNvSpPr>
          <p:nvPr/>
        </p:nvSpPr>
        <p:spPr bwMode="auto">
          <a:xfrm flipV="1">
            <a:off x="5845175" y="5408613"/>
            <a:ext cx="1027113" cy="427037"/>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5185" name="Oval 72">
            <a:extLst>
              <a:ext uri="{FF2B5EF4-FFF2-40B4-BE49-F238E27FC236}">
                <a16:creationId xmlns:a16="http://schemas.microsoft.com/office/drawing/2014/main" id="{C42761AD-B889-4727-B3A8-3B92C38F0908}"/>
              </a:ext>
            </a:extLst>
          </p:cNvPr>
          <p:cNvSpPr>
            <a:spLocks noChangeArrowheads="1"/>
          </p:cNvSpPr>
          <p:nvPr/>
        </p:nvSpPr>
        <p:spPr bwMode="auto">
          <a:xfrm>
            <a:off x="1058863" y="4943475"/>
            <a:ext cx="292100" cy="244475"/>
          </a:xfrm>
          <a:prstGeom prst="ellipse">
            <a:avLst/>
          </a:prstGeom>
          <a:solidFill>
            <a:schemeClr val="bg1"/>
          </a:solidFill>
          <a:ln w="12700">
            <a:solidFill>
              <a:schemeClr val="accent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buClr>
                <a:schemeClr val="accent2"/>
              </a:buClr>
              <a:buSzPct val="85000"/>
              <a:buFont typeface="ZapfDingbats" pitchFamily="82" charset="2"/>
              <a:buNone/>
            </a:pPr>
            <a:r>
              <a:rPr lang="en-US" altLang="en-US" sz="1600">
                <a:latin typeface="Arial" panose="020B0604020202020204" pitchFamily="34" charset="0"/>
              </a:rPr>
              <a:t>1</a:t>
            </a:r>
            <a:endParaRPr lang="en-US" altLang="en-US" sz="2400">
              <a:latin typeface="Arial" panose="020B0604020202020204" pitchFamily="34" charset="0"/>
            </a:endParaRPr>
          </a:p>
        </p:txBody>
      </p:sp>
      <p:sp>
        <p:nvSpPr>
          <p:cNvPr id="135186" name="Oval 74">
            <a:extLst>
              <a:ext uri="{FF2B5EF4-FFF2-40B4-BE49-F238E27FC236}">
                <a16:creationId xmlns:a16="http://schemas.microsoft.com/office/drawing/2014/main" id="{F482EA57-472F-4378-A5F7-A884159ACA5B}"/>
              </a:ext>
            </a:extLst>
          </p:cNvPr>
          <p:cNvSpPr>
            <a:spLocks noChangeArrowheads="1"/>
          </p:cNvSpPr>
          <p:nvPr/>
        </p:nvSpPr>
        <p:spPr bwMode="auto">
          <a:xfrm>
            <a:off x="2168525" y="5438775"/>
            <a:ext cx="292100" cy="244475"/>
          </a:xfrm>
          <a:prstGeom prst="ellipse">
            <a:avLst/>
          </a:prstGeom>
          <a:solidFill>
            <a:schemeClr val="bg1"/>
          </a:solidFill>
          <a:ln w="12700">
            <a:solidFill>
              <a:schemeClr val="accent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buClr>
                <a:schemeClr val="accent2"/>
              </a:buClr>
              <a:buSzPct val="85000"/>
              <a:buFont typeface="ZapfDingbats" pitchFamily="82" charset="2"/>
              <a:buNone/>
            </a:pPr>
            <a:r>
              <a:rPr lang="en-US" altLang="en-US" sz="1600">
                <a:latin typeface="Arial" panose="020B0604020202020204" pitchFamily="34" charset="0"/>
              </a:rPr>
              <a:t>2</a:t>
            </a:r>
            <a:endParaRPr lang="en-US" altLang="en-US" sz="2400">
              <a:latin typeface="Arial" panose="020B0604020202020204" pitchFamily="34" charset="0"/>
            </a:endParaRPr>
          </a:p>
        </p:txBody>
      </p:sp>
      <p:sp>
        <p:nvSpPr>
          <p:cNvPr id="135187" name="Oval 75">
            <a:extLst>
              <a:ext uri="{FF2B5EF4-FFF2-40B4-BE49-F238E27FC236}">
                <a16:creationId xmlns:a16="http://schemas.microsoft.com/office/drawing/2014/main" id="{8AF212CD-87B3-4C02-BAF3-BE40CC74B247}"/>
              </a:ext>
            </a:extLst>
          </p:cNvPr>
          <p:cNvSpPr>
            <a:spLocks noChangeArrowheads="1"/>
          </p:cNvSpPr>
          <p:nvPr/>
        </p:nvSpPr>
        <p:spPr bwMode="auto">
          <a:xfrm>
            <a:off x="3040063" y="5518150"/>
            <a:ext cx="292100" cy="244475"/>
          </a:xfrm>
          <a:prstGeom prst="ellipse">
            <a:avLst/>
          </a:prstGeom>
          <a:solidFill>
            <a:schemeClr val="bg1"/>
          </a:solidFill>
          <a:ln w="12700">
            <a:solidFill>
              <a:schemeClr val="accent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buClr>
                <a:schemeClr val="accent2"/>
              </a:buClr>
              <a:buSzPct val="85000"/>
              <a:buFont typeface="ZapfDingbats" pitchFamily="82" charset="2"/>
              <a:buNone/>
            </a:pPr>
            <a:r>
              <a:rPr lang="en-US" altLang="en-US" sz="1600">
                <a:latin typeface="Arial" panose="020B0604020202020204" pitchFamily="34" charset="0"/>
              </a:rPr>
              <a:t>3</a:t>
            </a:r>
            <a:endParaRPr lang="en-US" altLang="en-US" sz="2400">
              <a:latin typeface="Arial" panose="020B0604020202020204" pitchFamily="34" charset="0"/>
            </a:endParaRPr>
          </a:p>
        </p:txBody>
      </p:sp>
      <p:sp>
        <p:nvSpPr>
          <p:cNvPr id="135188" name="Oval 76">
            <a:extLst>
              <a:ext uri="{FF2B5EF4-FFF2-40B4-BE49-F238E27FC236}">
                <a16:creationId xmlns:a16="http://schemas.microsoft.com/office/drawing/2014/main" id="{D6348E52-8441-4978-99C2-E35EEBFCA7AA}"/>
              </a:ext>
            </a:extLst>
          </p:cNvPr>
          <p:cNvSpPr>
            <a:spLocks noChangeArrowheads="1"/>
          </p:cNvSpPr>
          <p:nvPr/>
        </p:nvSpPr>
        <p:spPr bwMode="auto">
          <a:xfrm>
            <a:off x="4151313" y="5603875"/>
            <a:ext cx="292100" cy="244475"/>
          </a:xfrm>
          <a:prstGeom prst="ellipse">
            <a:avLst/>
          </a:prstGeom>
          <a:solidFill>
            <a:schemeClr val="bg1"/>
          </a:solidFill>
          <a:ln w="12700">
            <a:solidFill>
              <a:schemeClr val="accent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buClr>
                <a:schemeClr val="accent2"/>
              </a:buClr>
              <a:buSzPct val="85000"/>
              <a:buFont typeface="ZapfDingbats" pitchFamily="82" charset="2"/>
              <a:buNone/>
            </a:pPr>
            <a:r>
              <a:rPr lang="en-US" altLang="en-US" sz="1600">
                <a:latin typeface="Arial" panose="020B0604020202020204" pitchFamily="34" charset="0"/>
              </a:rPr>
              <a:t>4</a:t>
            </a:r>
            <a:endParaRPr lang="en-US" altLang="en-US" sz="2400">
              <a:latin typeface="Arial" panose="020B0604020202020204" pitchFamily="34" charset="0"/>
            </a:endParaRPr>
          </a:p>
        </p:txBody>
      </p:sp>
      <p:sp>
        <p:nvSpPr>
          <p:cNvPr id="135189" name="Oval 77">
            <a:extLst>
              <a:ext uri="{FF2B5EF4-FFF2-40B4-BE49-F238E27FC236}">
                <a16:creationId xmlns:a16="http://schemas.microsoft.com/office/drawing/2014/main" id="{684CC7A4-2FF8-48BD-ABC3-ABF89A0C3002}"/>
              </a:ext>
            </a:extLst>
          </p:cNvPr>
          <p:cNvSpPr>
            <a:spLocks noChangeArrowheads="1"/>
          </p:cNvSpPr>
          <p:nvPr/>
        </p:nvSpPr>
        <p:spPr bwMode="auto">
          <a:xfrm>
            <a:off x="5256213" y="5935663"/>
            <a:ext cx="292100" cy="244475"/>
          </a:xfrm>
          <a:prstGeom prst="ellipse">
            <a:avLst/>
          </a:prstGeom>
          <a:solidFill>
            <a:schemeClr val="bg1"/>
          </a:solidFill>
          <a:ln w="12700">
            <a:solidFill>
              <a:schemeClr val="accent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buClr>
                <a:schemeClr val="accent2"/>
              </a:buClr>
              <a:buSzPct val="85000"/>
              <a:buFont typeface="ZapfDingbats" pitchFamily="82" charset="2"/>
              <a:buNone/>
            </a:pPr>
            <a:r>
              <a:rPr lang="en-US" altLang="en-US" sz="1600">
                <a:latin typeface="Arial" panose="020B0604020202020204" pitchFamily="34" charset="0"/>
              </a:rPr>
              <a:t>5</a:t>
            </a:r>
            <a:endParaRPr lang="en-US" altLang="en-US" sz="2400">
              <a:latin typeface="Arial" panose="020B0604020202020204" pitchFamily="34" charset="0"/>
            </a:endParaRPr>
          </a:p>
        </p:txBody>
      </p:sp>
      <p:sp>
        <p:nvSpPr>
          <p:cNvPr id="135190" name="Oval 78">
            <a:extLst>
              <a:ext uri="{FF2B5EF4-FFF2-40B4-BE49-F238E27FC236}">
                <a16:creationId xmlns:a16="http://schemas.microsoft.com/office/drawing/2014/main" id="{633C89DC-E7E0-481A-A157-DC7AABAC3594}"/>
              </a:ext>
            </a:extLst>
          </p:cNvPr>
          <p:cNvSpPr>
            <a:spLocks noChangeArrowheads="1"/>
          </p:cNvSpPr>
          <p:nvPr/>
        </p:nvSpPr>
        <p:spPr bwMode="auto">
          <a:xfrm>
            <a:off x="6178550" y="5505450"/>
            <a:ext cx="292100" cy="244475"/>
          </a:xfrm>
          <a:prstGeom prst="ellipse">
            <a:avLst/>
          </a:prstGeom>
          <a:solidFill>
            <a:schemeClr val="bg1"/>
          </a:solidFill>
          <a:ln w="12700">
            <a:solidFill>
              <a:schemeClr val="accent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buClr>
                <a:schemeClr val="accent2"/>
              </a:buClr>
              <a:buSzPct val="85000"/>
              <a:buFont typeface="ZapfDingbats" pitchFamily="82" charset="2"/>
              <a:buNone/>
            </a:pPr>
            <a:r>
              <a:rPr lang="en-US" altLang="en-US" sz="1600">
                <a:latin typeface="Arial" panose="020B0604020202020204" pitchFamily="34" charset="0"/>
              </a:rPr>
              <a:t>6</a:t>
            </a:r>
            <a:endParaRPr lang="en-US" altLang="en-US" sz="2400">
              <a:latin typeface="Arial" panose="020B0604020202020204" pitchFamily="34" charset="0"/>
            </a:endParaRPr>
          </a:p>
        </p:txBody>
      </p:sp>
      <p:sp>
        <p:nvSpPr>
          <p:cNvPr id="135191" name="Text Box 95">
            <a:extLst>
              <a:ext uri="{FF2B5EF4-FFF2-40B4-BE49-F238E27FC236}">
                <a16:creationId xmlns:a16="http://schemas.microsoft.com/office/drawing/2014/main" id="{E17AA1EC-1D5B-499E-A8BB-E3D6C75A58BD}"/>
              </a:ext>
            </a:extLst>
          </p:cNvPr>
          <p:cNvSpPr txBox="1">
            <a:spLocks noChangeArrowheads="1"/>
          </p:cNvSpPr>
          <p:nvPr/>
        </p:nvSpPr>
        <p:spPr bwMode="auto">
          <a:xfrm>
            <a:off x="2324100" y="6069013"/>
            <a:ext cx="1819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Alice</a:t>
            </a:r>
            <a:r>
              <a:rPr lang="ja-JP" altLang="en-US" sz="1600">
                <a:latin typeface="Arial" panose="020B0604020202020204" pitchFamily="34" charset="0"/>
              </a:rPr>
              <a:t>’</a:t>
            </a:r>
            <a:r>
              <a:rPr lang="en-US" altLang="ja-JP" sz="1600">
                <a:latin typeface="Arial" panose="020B0604020202020204" pitchFamily="34" charset="0"/>
              </a:rPr>
              <a:t>s mail server</a:t>
            </a:r>
            <a:endParaRPr lang="en-US" altLang="en-US" sz="1600">
              <a:latin typeface="Arial" panose="020B0604020202020204" pitchFamily="34" charset="0"/>
            </a:endParaRPr>
          </a:p>
        </p:txBody>
      </p:sp>
      <p:sp>
        <p:nvSpPr>
          <p:cNvPr id="135192" name="Text Box 96">
            <a:extLst>
              <a:ext uri="{FF2B5EF4-FFF2-40B4-BE49-F238E27FC236}">
                <a16:creationId xmlns:a16="http://schemas.microsoft.com/office/drawing/2014/main" id="{2F6CEB56-7180-4BE7-B2A2-4F792C563798}"/>
              </a:ext>
            </a:extLst>
          </p:cNvPr>
          <p:cNvSpPr txBox="1">
            <a:spLocks noChangeArrowheads="1"/>
          </p:cNvSpPr>
          <p:nvPr/>
        </p:nvSpPr>
        <p:spPr bwMode="auto">
          <a:xfrm>
            <a:off x="4598988" y="6132513"/>
            <a:ext cx="17414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Bob</a:t>
            </a:r>
            <a:r>
              <a:rPr lang="ja-JP" altLang="en-US" sz="1600">
                <a:latin typeface="Arial" panose="020B0604020202020204" pitchFamily="34" charset="0"/>
              </a:rPr>
              <a:t>’</a:t>
            </a:r>
            <a:r>
              <a:rPr lang="en-US" altLang="ja-JP" sz="1600">
                <a:latin typeface="Arial" panose="020B0604020202020204" pitchFamily="34" charset="0"/>
              </a:rPr>
              <a:t>s mail server</a:t>
            </a:r>
            <a:endParaRPr lang="en-US" altLang="en-US" sz="1600">
              <a:latin typeface="Arial" panose="020B0604020202020204" pitchFamily="34" charset="0"/>
            </a:endParaRPr>
          </a:p>
        </p:txBody>
      </p:sp>
      <p:grpSp>
        <p:nvGrpSpPr>
          <p:cNvPr id="135193" name="Group 169">
            <a:extLst>
              <a:ext uri="{FF2B5EF4-FFF2-40B4-BE49-F238E27FC236}">
                <a16:creationId xmlns:a16="http://schemas.microsoft.com/office/drawing/2014/main" id="{D079EAA8-AED9-45B7-B8B6-DE906E0B1565}"/>
              </a:ext>
            </a:extLst>
          </p:cNvPr>
          <p:cNvGrpSpPr>
            <a:grpSpLocks/>
          </p:cNvGrpSpPr>
          <p:nvPr/>
        </p:nvGrpSpPr>
        <p:grpSpPr bwMode="auto">
          <a:xfrm>
            <a:off x="6672263" y="4808538"/>
            <a:ext cx="912812" cy="1054100"/>
            <a:chOff x="3574" y="550"/>
            <a:chExt cx="575" cy="664"/>
          </a:xfrm>
        </p:grpSpPr>
        <p:grpSp>
          <p:nvGrpSpPr>
            <p:cNvPr id="135194" name="Group 170">
              <a:extLst>
                <a:ext uri="{FF2B5EF4-FFF2-40B4-BE49-F238E27FC236}">
                  <a16:creationId xmlns:a16="http://schemas.microsoft.com/office/drawing/2014/main" id="{C6BA2F23-C125-46DF-9DE8-EB59ED9EDB6D}"/>
                </a:ext>
              </a:extLst>
            </p:cNvPr>
            <p:cNvGrpSpPr>
              <a:grpSpLocks/>
            </p:cNvGrpSpPr>
            <p:nvPr/>
          </p:nvGrpSpPr>
          <p:grpSpPr bwMode="auto">
            <a:xfrm>
              <a:off x="3588" y="692"/>
              <a:ext cx="561" cy="522"/>
              <a:chOff x="-44" y="1473"/>
              <a:chExt cx="981" cy="1105"/>
            </a:xfrm>
          </p:grpSpPr>
          <p:pic>
            <p:nvPicPr>
              <p:cNvPr id="135197" name="Picture 171" descr="desktop_computer_stylized_medium">
                <a:extLst>
                  <a:ext uri="{FF2B5EF4-FFF2-40B4-BE49-F238E27FC236}">
                    <a16:creationId xmlns:a16="http://schemas.microsoft.com/office/drawing/2014/main" id="{7C71A6E5-F5D1-4CBF-96B6-FCF51B158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98" name="Freeform 172">
                <a:extLst>
                  <a:ext uri="{FF2B5EF4-FFF2-40B4-BE49-F238E27FC236}">
                    <a16:creationId xmlns:a16="http://schemas.microsoft.com/office/drawing/2014/main" id="{3F107BFA-4DBA-495A-8597-1FB2AAE62B42}"/>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35195" name="Rectangle 115">
              <a:extLst>
                <a:ext uri="{FF2B5EF4-FFF2-40B4-BE49-F238E27FC236}">
                  <a16:creationId xmlns:a16="http://schemas.microsoft.com/office/drawing/2014/main" id="{2685D5BC-CFBB-4491-8AC2-7162F57786D9}"/>
                </a:ext>
              </a:extLst>
            </p:cNvPr>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35196" name="Text Box 116">
              <a:extLst>
                <a:ext uri="{FF2B5EF4-FFF2-40B4-BE49-F238E27FC236}">
                  <a16:creationId xmlns:a16="http://schemas.microsoft.com/office/drawing/2014/main" id="{FCEDB5FD-2269-454D-A2D2-C786572DB70D}"/>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user</a:t>
              </a:r>
            </a:p>
            <a:p>
              <a:pPr algn="ctr">
                <a:lnSpc>
                  <a:spcPct val="100000"/>
                </a:lnSpc>
                <a:spcBef>
                  <a:spcPct val="0"/>
                </a:spcBef>
                <a:buClrTx/>
                <a:buSzTx/>
                <a:buFontTx/>
                <a:buNone/>
              </a:pPr>
              <a:r>
                <a:rPr lang="en-US" altLang="en-US" sz="1600">
                  <a:latin typeface="Arial" panose="020B0604020202020204" pitchFamily="34" charset="0"/>
                </a:rPr>
                <a:t>agent</a:t>
              </a:r>
              <a:endParaRPr lang="en-US" altLang="en-US" sz="2400">
                <a:latin typeface="Arial" panose="020B0604020202020204" pitchFamily="34" charset="0"/>
              </a:endParaRPr>
            </a:p>
          </p:txBody>
        </p:sp>
      </p:gr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DEC51F62-21B3-3544-B232-550D3495F81E}"/>
                  </a:ext>
                </a:extLst>
              </p14:cNvPr>
              <p14:cNvContentPartPr/>
              <p14:nvPr/>
            </p14:nvContentPartPr>
            <p14:xfrm>
              <a:off x="5645160" y="5776560"/>
              <a:ext cx="2495880" cy="543240"/>
            </p14:xfrm>
          </p:contentPart>
        </mc:Choice>
        <mc:Fallback xmlns="">
          <p:pic>
            <p:nvPicPr>
              <p:cNvPr id="2" name="Ink 1">
                <a:extLst>
                  <a:ext uri="{FF2B5EF4-FFF2-40B4-BE49-F238E27FC236}">
                    <a16:creationId xmlns:a16="http://schemas.microsoft.com/office/drawing/2014/main" id="{DEC51F62-21B3-3544-B232-550D3495F81E}"/>
                  </a:ext>
                </a:extLst>
              </p:cNvPr>
              <p:cNvPicPr/>
              <p:nvPr/>
            </p:nvPicPr>
            <p:blipFill>
              <a:blip r:embed="rId8"/>
              <a:stretch>
                <a:fillRect/>
              </a:stretch>
            </p:blipFill>
            <p:spPr>
              <a:xfrm>
                <a:off x="5628960" y="5760360"/>
                <a:ext cx="2528280" cy="575640"/>
              </a:xfrm>
              <a:prstGeom prst="rect">
                <a:avLst/>
              </a:prstGeom>
            </p:spPr>
          </p:pic>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7">
            <a:extLst>
              <a:ext uri="{FF2B5EF4-FFF2-40B4-BE49-F238E27FC236}">
                <a16:creationId xmlns:a16="http://schemas.microsoft.com/office/drawing/2014/main" id="{3D447FC1-B8A8-4B64-AEDB-9D2EBCF2B6FC}"/>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37218" name="Rectangle 8">
            <a:extLst>
              <a:ext uri="{FF2B5EF4-FFF2-40B4-BE49-F238E27FC236}">
                <a16:creationId xmlns:a16="http://schemas.microsoft.com/office/drawing/2014/main" id="{41F95B9A-2557-435C-BAEE-E46A13AD6C3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5898CA4C-58C8-4B8E-82CA-B05481167B2E}" type="slidenum">
              <a:rPr lang="en-US" altLang="en-US" sz="1200" smtClean="0">
                <a:latin typeface="Tahoma" panose="020B0604030504040204" pitchFamily="34" charset="0"/>
              </a:rPr>
              <a:pPr>
                <a:lnSpc>
                  <a:spcPct val="100000"/>
                </a:lnSpc>
                <a:spcBef>
                  <a:spcPct val="0"/>
                </a:spcBef>
                <a:buClrTx/>
                <a:buSzTx/>
                <a:buFontTx/>
                <a:buNone/>
              </a:pPr>
              <a:t>53</a:t>
            </a:fld>
            <a:endParaRPr lang="en-US" altLang="en-US" sz="1200">
              <a:latin typeface="Tahoma" panose="020B0604030504040204" pitchFamily="34" charset="0"/>
            </a:endParaRPr>
          </a:p>
        </p:txBody>
      </p:sp>
      <p:pic>
        <p:nvPicPr>
          <p:cNvPr id="137219" name="Picture 10" descr="underline_base">
            <a:extLst>
              <a:ext uri="{FF2B5EF4-FFF2-40B4-BE49-F238E27FC236}">
                <a16:creationId xmlns:a16="http://schemas.microsoft.com/office/drawing/2014/main" id="{EB06C5BC-2608-4EA0-87B3-1837A8280AD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854075"/>
            <a:ext cx="54848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Rectangle 2">
            <a:extLst>
              <a:ext uri="{FF2B5EF4-FFF2-40B4-BE49-F238E27FC236}">
                <a16:creationId xmlns:a16="http://schemas.microsoft.com/office/drawing/2014/main" id="{AA1D781A-E949-42F6-852A-5B1266019886}"/>
              </a:ext>
            </a:extLst>
          </p:cNvPr>
          <p:cNvSpPr>
            <a:spLocks noGrp="1" noChangeArrowheads="1"/>
          </p:cNvSpPr>
          <p:nvPr>
            <p:ph type="title"/>
          </p:nvPr>
        </p:nvSpPr>
        <p:spPr>
          <a:xfrm>
            <a:off x="533400" y="201613"/>
            <a:ext cx="7772400" cy="903287"/>
          </a:xfrm>
        </p:spPr>
        <p:txBody>
          <a:bodyPr/>
          <a:lstStyle/>
          <a:p>
            <a:r>
              <a:rPr lang="en-US" altLang="en-US" sz="4000">
                <a:ea typeface="ＭＳ Ｐゴシック" panose="020B0600070205080204" pitchFamily="34" charset="-128"/>
              </a:rPr>
              <a:t>Sample SMTP interaction</a:t>
            </a:r>
            <a:endParaRPr lang="en-US" altLang="en-US">
              <a:ea typeface="ＭＳ Ｐゴシック" panose="020B0600070205080204" pitchFamily="34" charset="-128"/>
            </a:endParaRPr>
          </a:p>
        </p:txBody>
      </p:sp>
      <p:sp>
        <p:nvSpPr>
          <p:cNvPr id="137221" name="Rectangle 3">
            <a:extLst>
              <a:ext uri="{FF2B5EF4-FFF2-40B4-BE49-F238E27FC236}">
                <a16:creationId xmlns:a16="http://schemas.microsoft.com/office/drawing/2014/main" id="{4F0F0054-7EDE-42B3-92E3-26869464E050}"/>
              </a:ext>
            </a:extLst>
          </p:cNvPr>
          <p:cNvSpPr>
            <a:spLocks noChangeArrowheads="1"/>
          </p:cNvSpPr>
          <p:nvPr/>
        </p:nvSpPr>
        <p:spPr bwMode="auto">
          <a:xfrm>
            <a:off x="0" y="1273175"/>
            <a:ext cx="8870950"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000" b="1">
                <a:latin typeface="Courier New" panose="02070309020205020404" pitchFamily="49" charset="0"/>
              </a:rPr>
              <a:t>     S: 220 hamburger.edu </a:t>
            </a:r>
          </a:p>
          <a:p>
            <a:pPr>
              <a:lnSpc>
                <a:spcPct val="100000"/>
              </a:lnSpc>
              <a:spcBef>
                <a:spcPct val="0"/>
              </a:spcBef>
              <a:buClrTx/>
              <a:buSzTx/>
              <a:buFontTx/>
              <a:buNone/>
            </a:pPr>
            <a:r>
              <a:rPr lang="en-US" altLang="en-US" sz="2000" b="1">
                <a:latin typeface="Courier New" panose="02070309020205020404" pitchFamily="49" charset="0"/>
              </a:rPr>
              <a:t>     C: HELO crepes.fr </a:t>
            </a:r>
          </a:p>
          <a:p>
            <a:pPr>
              <a:lnSpc>
                <a:spcPct val="100000"/>
              </a:lnSpc>
              <a:spcBef>
                <a:spcPct val="0"/>
              </a:spcBef>
              <a:buClrTx/>
              <a:buSzTx/>
              <a:buFontTx/>
              <a:buNone/>
            </a:pPr>
            <a:r>
              <a:rPr lang="en-US" altLang="en-US" sz="2000" b="1">
                <a:latin typeface="Courier New" panose="02070309020205020404" pitchFamily="49" charset="0"/>
              </a:rPr>
              <a:t>     S: 250  Hello crepes.fr, pleased to meet you </a:t>
            </a:r>
          </a:p>
          <a:p>
            <a:pPr>
              <a:lnSpc>
                <a:spcPct val="100000"/>
              </a:lnSpc>
              <a:spcBef>
                <a:spcPct val="0"/>
              </a:spcBef>
              <a:buClrTx/>
              <a:buSzTx/>
              <a:buFontTx/>
              <a:buNone/>
            </a:pPr>
            <a:r>
              <a:rPr lang="en-US" altLang="en-US" sz="2000" b="1">
                <a:latin typeface="Courier New" panose="02070309020205020404" pitchFamily="49" charset="0"/>
              </a:rPr>
              <a:t>     C: MAIL FROM: &lt;alice@crepes.fr&gt; </a:t>
            </a:r>
          </a:p>
          <a:p>
            <a:pPr>
              <a:lnSpc>
                <a:spcPct val="100000"/>
              </a:lnSpc>
              <a:spcBef>
                <a:spcPct val="0"/>
              </a:spcBef>
              <a:buClrTx/>
              <a:buSzTx/>
              <a:buFontTx/>
              <a:buNone/>
            </a:pPr>
            <a:r>
              <a:rPr lang="en-US" altLang="en-US" sz="2000" b="1">
                <a:latin typeface="Courier New" panose="02070309020205020404" pitchFamily="49" charset="0"/>
              </a:rPr>
              <a:t>     S: 250 alice@crepes.fr... Sender ok </a:t>
            </a:r>
          </a:p>
          <a:p>
            <a:pPr>
              <a:lnSpc>
                <a:spcPct val="100000"/>
              </a:lnSpc>
              <a:spcBef>
                <a:spcPct val="0"/>
              </a:spcBef>
              <a:buClrTx/>
              <a:buSzTx/>
              <a:buFontTx/>
              <a:buNone/>
            </a:pPr>
            <a:r>
              <a:rPr lang="en-US" altLang="en-US" sz="2000" b="1">
                <a:latin typeface="Courier New" panose="02070309020205020404" pitchFamily="49" charset="0"/>
              </a:rPr>
              <a:t>     C: RCPT TO: &lt;bob@hamburger.edu&gt; </a:t>
            </a:r>
          </a:p>
          <a:p>
            <a:pPr>
              <a:lnSpc>
                <a:spcPct val="100000"/>
              </a:lnSpc>
              <a:spcBef>
                <a:spcPct val="0"/>
              </a:spcBef>
              <a:buClrTx/>
              <a:buSzTx/>
              <a:buFontTx/>
              <a:buNone/>
            </a:pPr>
            <a:r>
              <a:rPr lang="en-US" altLang="en-US" sz="2000" b="1">
                <a:latin typeface="Courier New" panose="02070309020205020404" pitchFamily="49" charset="0"/>
              </a:rPr>
              <a:t>     S: 250 bob@hamburger.edu ... Recipient ok </a:t>
            </a:r>
          </a:p>
          <a:p>
            <a:pPr>
              <a:lnSpc>
                <a:spcPct val="100000"/>
              </a:lnSpc>
              <a:spcBef>
                <a:spcPct val="0"/>
              </a:spcBef>
              <a:buClrTx/>
              <a:buSzTx/>
              <a:buFontTx/>
              <a:buNone/>
            </a:pPr>
            <a:r>
              <a:rPr lang="en-US" altLang="en-US" sz="2000" b="1">
                <a:latin typeface="Courier New" panose="02070309020205020404" pitchFamily="49" charset="0"/>
              </a:rPr>
              <a:t>     C: DATA </a:t>
            </a:r>
          </a:p>
          <a:p>
            <a:pPr>
              <a:lnSpc>
                <a:spcPct val="100000"/>
              </a:lnSpc>
              <a:spcBef>
                <a:spcPct val="0"/>
              </a:spcBef>
              <a:buClrTx/>
              <a:buSzTx/>
              <a:buFontTx/>
              <a:buNone/>
            </a:pPr>
            <a:r>
              <a:rPr lang="en-US" altLang="en-US" sz="2000" b="1">
                <a:latin typeface="Courier New" panose="02070309020205020404" pitchFamily="49" charset="0"/>
              </a:rPr>
              <a:t>     S: 354 Enter mail, end with "." on a line by itself </a:t>
            </a:r>
          </a:p>
          <a:p>
            <a:pPr>
              <a:lnSpc>
                <a:spcPct val="100000"/>
              </a:lnSpc>
              <a:spcBef>
                <a:spcPct val="0"/>
              </a:spcBef>
              <a:buClrTx/>
              <a:buSzTx/>
              <a:buFontTx/>
              <a:buNone/>
            </a:pPr>
            <a:r>
              <a:rPr lang="en-US" altLang="en-US" sz="2000" b="1">
                <a:latin typeface="Courier New" panose="02070309020205020404" pitchFamily="49" charset="0"/>
              </a:rPr>
              <a:t>     C: Do you like ketchup? </a:t>
            </a:r>
          </a:p>
          <a:p>
            <a:pPr>
              <a:lnSpc>
                <a:spcPct val="100000"/>
              </a:lnSpc>
              <a:spcBef>
                <a:spcPct val="0"/>
              </a:spcBef>
              <a:buClrTx/>
              <a:buSzTx/>
              <a:buFontTx/>
              <a:buNone/>
            </a:pPr>
            <a:r>
              <a:rPr lang="en-US" altLang="en-US" sz="2000" b="1">
                <a:latin typeface="Courier New" panose="02070309020205020404" pitchFamily="49" charset="0"/>
              </a:rPr>
              <a:t>     C: How about pickles? </a:t>
            </a:r>
          </a:p>
          <a:p>
            <a:pPr>
              <a:lnSpc>
                <a:spcPct val="100000"/>
              </a:lnSpc>
              <a:spcBef>
                <a:spcPct val="0"/>
              </a:spcBef>
              <a:buClrTx/>
              <a:buSzTx/>
              <a:buFontTx/>
              <a:buNone/>
            </a:pPr>
            <a:r>
              <a:rPr lang="en-US" altLang="en-US" sz="2000" b="1">
                <a:latin typeface="Courier New" panose="02070309020205020404" pitchFamily="49" charset="0"/>
              </a:rPr>
              <a:t>     C: . </a:t>
            </a:r>
          </a:p>
          <a:p>
            <a:pPr>
              <a:lnSpc>
                <a:spcPct val="100000"/>
              </a:lnSpc>
              <a:spcBef>
                <a:spcPct val="0"/>
              </a:spcBef>
              <a:buClrTx/>
              <a:buSzTx/>
              <a:buFontTx/>
              <a:buNone/>
            </a:pPr>
            <a:r>
              <a:rPr lang="en-US" altLang="en-US" sz="2000" b="1">
                <a:latin typeface="Courier New" panose="02070309020205020404" pitchFamily="49" charset="0"/>
              </a:rPr>
              <a:t>     S: 250 Message accepted for delivery </a:t>
            </a:r>
          </a:p>
          <a:p>
            <a:pPr>
              <a:lnSpc>
                <a:spcPct val="100000"/>
              </a:lnSpc>
              <a:spcBef>
                <a:spcPct val="0"/>
              </a:spcBef>
              <a:buClrTx/>
              <a:buSzTx/>
              <a:buFontTx/>
              <a:buNone/>
            </a:pPr>
            <a:r>
              <a:rPr lang="en-US" altLang="en-US" sz="2000" b="1">
                <a:latin typeface="Courier New" panose="02070309020205020404" pitchFamily="49" charset="0"/>
              </a:rPr>
              <a:t>     C: QUIT </a:t>
            </a:r>
          </a:p>
          <a:p>
            <a:pPr>
              <a:lnSpc>
                <a:spcPct val="100000"/>
              </a:lnSpc>
              <a:spcBef>
                <a:spcPct val="0"/>
              </a:spcBef>
              <a:buClrTx/>
              <a:buSzTx/>
              <a:buFontTx/>
              <a:buNone/>
            </a:pPr>
            <a:r>
              <a:rPr lang="en-US" altLang="en-US" sz="2000" b="1">
                <a:latin typeface="Courier New" panose="02070309020205020404" pitchFamily="49" charset="0"/>
              </a:rPr>
              <a:t>     S: 221 hamburger.edu closing connection</a:t>
            </a:r>
            <a:endParaRPr lang="en-US" altLang="en-US" sz="2000">
              <a:latin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a:extLst>
              <a:ext uri="{FF2B5EF4-FFF2-40B4-BE49-F238E27FC236}">
                <a16:creationId xmlns:a16="http://schemas.microsoft.com/office/drawing/2014/main" id="{70F26BA4-DF56-4F05-88AD-15CCE321EDB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39266" name="Rectangle 8">
            <a:extLst>
              <a:ext uri="{FF2B5EF4-FFF2-40B4-BE49-F238E27FC236}">
                <a16:creationId xmlns:a16="http://schemas.microsoft.com/office/drawing/2014/main" id="{E3B654AB-661F-4BDE-A44F-DFDED9CB825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166D581E-0766-4217-AD42-D98043C080D0}" type="slidenum">
              <a:rPr lang="en-US" altLang="en-US" sz="1200" smtClean="0">
                <a:latin typeface="Tahoma" panose="020B0604030504040204" pitchFamily="34" charset="0"/>
              </a:rPr>
              <a:pPr>
                <a:lnSpc>
                  <a:spcPct val="100000"/>
                </a:lnSpc>
                <a:spcBef>
                  <a:spcPct val="0"/>
                </a:spcBef>
                <a:buClrTx/>
                <a:buSzTx/>
                <a:buFontTx/>
                <a:buNone/>
              </a:pPr>
              <a:t>54</a:t>
            </a:fld>
            <a:endParaRPr lang="en-US" altLang="en-US" sz="1200">
              <a:latin typeface="Tahoma" panose="020B0604030504040204" pitchFamily="34" charset="0"/>
            </a:endParaRPr>
          </a:p>
        </p:txBody>
      </p:sp>
      <p:pic>
        <p:nvPicPr>
          <p:cNvPr id="139267" name="Picture 11" descr="underline_base">
            <a:extLst>
              <a:ext uri="{FF2B5EF4-FFF2-40B4-BE49-F238E27FC236}">
                <a16:creationId xmlns:a16="http://schemas.microsoft.com/office/drawing/2014/main" id="{EEC041DD-AB23-4ABC-A93C-F16A64432DA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1030288"/>
            <a:ext cx="63992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8" name="Rectangle 2">
            <a:extLst>
              <a:ext uri="{FF2B5EF4-FFF2-40B4-BE49-F238E27FC236}">
                <a16:creationId xmlns:a16="http://schemas.microsoft.com/office/drawing/2014/main" id="{21F7C42D-7092-4743-A7FC-A353082F7A21}"/>
              </a:ext>
            </a:extLst>
          </p:cNvPr>
          <p:cNvSpPr>
            <a:spLocks noGrp="1" noChangeArrowheads="1"/>
          </p:cNvSpPr>
          <p:nvPr>
            <p:ph type="title"/>
          </p:nvPr>
        </p:nvSpPr>
        <p:spPr>
          <a:xfrm>
            <a:off x="373063" y="414338"/>
            <a:ext cx="7772400" cy="884237"/>
          </a:xfrm>
        </p:spPr>
        <p:txBody>
          <a:bodyPr/>
          <a:lstStyle/>
          <a:p>
            <a:r>
              <a:rPr lang="en-US" altLang="en-US" sz="3600">
                <a:ea typeface="ＭＳ Ｐゴシック" panose="020B0600070205080204" pitchFamily="34" charset="-128"/>
              </a:rPr>
              <a:t>Try SMTP interaction for yourself:</a:t>
            </a:r>
            <a:endParaRPr lang="en-US" altLang="en-US">
              <a:ea typeface="ＭＳ Ｐゴシック" panose="020B0600070205080204" pitchFamily="34" charset="-128"/>
            </a:endParaRPr>
          </a:p>
        </p:txBody>
      </p:sp>
      <p:sp>
        <p:nvSpPr>
          <p:cNvPr id="139269" name="Rectangle 3">
            <a:extLst>
              <a:ext uri="{FF2B5EF4-FFF2-40B4-BE49-F238E27FC236}">
                <a16:creationId xmlns:a16="http://schemas.microsoft.com/office/drawing/2014/main" id="{AC470BEA-6D6E-4A91-9A6F-290E144B5166}"/>
              </a:ext>
            </a:extLst>
          </p:cNvPr>
          <p:cNvSpPr>
            <a:spLocks noGrp="1" noChangeArrowheads="1"/>
          </p:cNvSpPr>
          <p:nvPr>
            <p:ph type="body" idx="1"/>
          </p:nvPr>
        </p:nvSpPr>
        <p:spPr>
          <a:xfrm>
            <a:off x="598488" y="1579563"/>
            <a:ext cx="7772400" cy="4648200"/>
          </a:xfrm>
        </p:spPr>
        <p:txBody>
          <a:bodyPr/>
          <a:lstStyle/>
          <a:p>
            <a:r>
              <a:rPr lang="en-US" altLang="en-US" sz="2400" b="1">
                <a:latin typeface="Courier New" panose="02070309020205020404" pitchFamily="49" charset="0"/>
                <a:ea typeface="ＭＳ Ｐゴシック" panose="020B0600070205080204" pitchFamily="34" charset="-128"/>
              </a:rPr>
              <a:t>telnet servername 25</a:t>
            </a:r>
            <a:endParaRPr lang="en-US" altLang="en-US" sz="2400">
              <a:ea typeface="ＭＳ Ｐゴシック" panose="020B0600070205080204" pitchFamily="34" charset="-128"/>
            </a:endParaRPr>
          </a:p>
          <a:p>
            <a:r>
              <a:rPr lang="en-US" altLang="en-US" sz="2400">
                <a:ea typeface="ＭＳ Ｐゴシック" panose="020B0600070205080204" pitchFamily="34" charset="-128"/>
              </a:rPr>
              <a:t>see 220 reply from server</a:t>
            </a:r>
          </a:p>
          <a:p>
            <a:r>
              <a:rPr lang="en-US" altLang="en-US" sz="2400">
                <a:ea typeface="ＭＳ Ｐゴシック" panose="020B0600070205080204" pitchFamily="34" charset="-128"/>
              </a:rPr>
              <a:t>enter HELO, MAIL FROM, RCPT TO, DATA, QUIT commands</a:t>
            </a:r>
            <a:r>
              <a:rPr lang="en-US" altLang="en-US">
                <a:ea typeface="ＭＳ Ｐゴシック" panose="020B0600070205080204" pitchFamily="34" charset="-128"/>
              </a:rPr>
              <a:t> </a:t>
            </a:r>
          </a:p>
          <a:p>
            <a:pPr>
              <a:buFont typeface="Wingdings" panose="05000000000000000000" pitchFamily="2" charset="2"/>
              <a:buNone/>
            </a:pPr>
            <a:endParaRPr lang="en-US" altLang="en-US" sz="2400">
              <a:ea typeface="ＭＳ Ｐゴシック" panose="020B0600070205080204" pitchFamily="34" charset="-128"/>
            </a:endParaRPr>
          </a:p>
          <a:p>
            <a:pPr>
              <a:buFont typeface="Wingdings" panose="05000000000000000000" pitchFamily="2" charset="2"/>
              <a:buNone/>
            </a:pPr>
            <a:r>
              <a:rPr lang="en-US" altLang="en-US" sz="2400">
                <a:ea typeface="ＭＳ Ｐゴシック" panose="020B0600070205080204" pitchFamily="34" charset="-128"/>
              </a:rPr>
              <a:t>above lets you send email without using email client (reader)</a:t>
            </a:r>
            <a:endParaRPr lang="en-US" altLang="en-US">
              <a:ea typeface="ＭＳ Ｐゴシック" panose="020B0600070205080204" pitchFamily="34" charset="-128"/>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9F895A28-C5F4-4DC3-94B0-628E2CD45B2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41314" name="Rectangle 8">
            <a:extLst>
              <a:ext uri="{FF2B5EF4-FFF2-40B4-BE49-F238E27FC236}">
                <a16:creationId xmlns:a16="http://schemas.microsoft.com/office/drawing/2014/main" id="{C127D1AD-2A1B-4B30-B493-EFE64695E90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D8136875-8F5B-4069-A73B-011371E19FCE}" type="slidenum">
              <a:rPr lang="en-US" altLang="en-US" sz="1200" smtClean="0">
                <a:latin typeface="Tahoma" panose="020B0604030504040204" pitchFamily="34" charset="0"/>
              </a:rPr>
              <a:pPr>
                <a:lnSpc>
                  <a:spcPct val="100000"/>
                </a:lnSpc>
                <a:spcBef>
                  <a:spcPct val="0"/>
                </a:spcBef>
                <a:buClrTx/>
                <a:buSzTx/>
                <a:buFontTx/>
                <a:buNone/>
              </a:pPr>
              <a:t>55</a:t>
            </a:fld>
            <a:endParaRPr lang="en-US" altLang="en-US" sz="1200">
              <a:latin typeface="Tahoma" panose="020B0604030504040204" pitchFamily="34" charset="0"/>
            </a:endParaRPr>
          </a:p>
        </p:txBody>
      </p:sp>
      <p:pic>
        <p:nvPicPr>
          <p:cNvPr id="141315" name="Picture 1" descr="Screen Shot 2016-09-20 at 12.40.01 PM.png">
            <a:extLst>
              <a:ext uri="{FF2B5EF4-FFF2-40B4-BE49-F238E27FC236}">
                <a16:creationId xmlns:a16="http://schemas.microsoft.com/office/drawing/2014/main" id="{73D0B248-31EB-4318-B884-AEA8237213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05900" cy="582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Content Placeholder 5" descr="Screen Shot 2016-09-20 at 12.40.32 PM.png">
            <a:extLst>
              <a:ext uri="{FF2B5EF4-FFF2-40B4-BE49-F238E27FC236}">
                <a16:creationId xmlns:a16="http://schemas.microsoft.com/office/drawing/2014/main" id="{398C9CBD-3A66-4CA7-9882-3FFD4097A94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8173" b="8173"/>
          <a:stretch>
            <a:fillRect/>
          </a:stretch>
        </p:blipFill>
        <p:spPr>
          <a:xfrm>
            <a:off x="488950" y="430213"/>
            <a:ext cx="7772400" cy="4648200"/>
          </a:xfrm>
        </p:spPr>
      </p:pic>
      <p:sp>
        <p:nvSpPr>
          <p:cNvPr id="4" name="Footer Placeholder 3">
            <a:extLst>
              <a:ext uri="{FF2B5EF4-FFF2-40B4-BE49-F238E27FC236}">
                <a16:creationId xmlns:a16="http://schemas.microsoft.com/office/drawing/2014/main" id="{0A434540-A0BB-4312-8CD9-5BE68D123D6D}"/>
              </a:ext>
            </a:extLst>
          </p:cNvPr>
          <p:cNvSpPr>
            <a:spLocks noGrp="1"/>
          </p:cNvSpPr>
          <p:nvPr>
            <p:ph type="ftr" sz="quarter" idx="11"/>
          </p:nvPr>
        </p:nvSpPr>
        <p:spPr/>
        <p:txBody>
          <a:bodyPr/>
          <a:lstStyle/>
          <a:p>
            <a:pPr>
              <a:defRPr/>
            </a:pPr>
            <a:r>
              <a:rPr lang="en-US"/>
              <a:t>Application Layer</a:t>
            </a:r>
          </a:p>
        </p:txBody>
      </p:sp>
      <p:sp>
        <p:nvSpPr>
          <p:cNvPr id="143363" name="Slide Number Placeholder 4">
            <a:extLst>
              <a:ext uri="{FF2B5EF4-FFF2-40B4-BE49-F238E27FC236}">
                <a16:creationId xmlns:a16="http://schemas.microsoft.com/office/drawing/2014/main" id="{F1A2C156-FDA0-4FE5-881A-AB93889C20F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88259DAA-0782-4F5F-929E-8FEA630280CC}" type="slidenum">
              <a:rPr lang="en-US" altLang="en-US" sz="1200" smtClean="0">
                <a:latin typeface="Tahoma" panose="020B0604030504040204" pitchFamily="34" charset="0"/>
              </a:rPr>
              <a:pPr>
                <a:lnSpc>
                  <a:spcPct val="100000"/>
                </a:lnSpc>
                <a:spcBef>
                  <a:spcPct val="0"/>
                </a:spcBef>
                <a:buClrTx/>
                <a:buSzTx/>
                <a:buFontTx/>
                <a:buNone/>
              </a:pPr>
              <a:t>56</a:t>
            </a:fld>
            <a:endParaRPr lang="en-US" altLang="en-US" sz="1200">
              <a:latin typeface="Tahoma" panose="020B060403050404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534764-770F-4889-8DC8-A9B67D8CE316}"/>
              </a:ext>
            </a:extLst>
          </p:cNvPr>
          <p:cNvSpPr>
            <a:spLocks noGrp="1"/>
          </p:cNvSpPr>
          <p:nvPr>
            <p:ph type="ftr" sz="quarter" idx="11"/>
          </p:nvPr>
        </p:nvSpPr>
        <p:spPr/>
        <p:txBody>
          <a:bodyPr/>
          <a:lstStyle/>
          <a:p>
            <a:pPr>
              <a:defRPr/>
            </a:pPr>
            <a:r>
              <a:rPr lang="en-US"/>
              <a:t>Application Layer</a:t>
            </a:r>
          </a:p>
        </p:txBody>
      </p:sp>
      <p:sp>
        <p:nvSpPr>
          <p:cNvPr id="144386" name="Slide Number Placeholder 4">
            <a:extLst>
              <a:ext uri="{FF2B5EF4-FFF2-40B4-BE49-F238E27FC236}">
                <a16:creationId xmlns:a16="http://schemas.microsoft.com/office/drawing/2014/main" id="{2EB4B128-8BF8-4E48-9130-45C6C0AD40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F36E5990-9FE8-4712-9CA9-14BA67609E6E}" type="slidenum">
              <a:rPr lang="en-US" altLang="en-US" sz="1200" smtClean="0">
                <a:latin typeface="Tahoma" panose="020B0604030504040204" pitchFamily="34" charset="0"/>
              </a:rPr>
              <a:pPr>
                <a:lnSpc>
                  <a:spcPct val="100000"/>
                </a:lnSpc>
                <a:spcBef>
                  <a:spcPct val="0"/>
                </a:spcBef>
                <a:buClrTx/>
                <a:buSzTx/>
                <a:buFontTx/>
                <a:buNone/>
              </a:pPr>
              <a:t>57</a:t>
            </a:fld>
            <a:endParaRPr lang="en-US" altLang="en-US" sz="1200">
              <a:latin typeface="Tahoma" panose="020B0604030504040204" pitchFamily="34" charset="0"/>
            </a:endParaRPr>
          </a:p>
        </p:txBody>
      </p:sp>
      <p:pic>
        <p:nvPicPr>
          <p:cNvPr id="144387" name="Picture 6" descr="Screen Shot 2016-09-20 at 12.47.33 PM.png">
            <a:extLst>
              <a:ext uri="{FF2B5EF4-FFF2-40B4-BE49-F238E27FC236}">
                <a16:creationId xmlns:a16="http://schemas.microsoft.com/office/drawing/2014/main" id="{B2722422-1F29-4F5D-83E7-E4CD881E58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425" y="296863"/>
            <a:ext cx="835025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8" name="Picture 7" descr="Screen Shot 2016-09-20 at 12.48.11 PM.png">
            <a:extLst>
              <a:ext uri="{FF2B5EF4-FFF2-40B4-BE49-F238E27FC236}">
                <a16:creationId xmlns:a16="http://schemas.microsoft.com/office/drawing/2014/main" id="{3D2A10A4-1B55-4FFD-BA7B-AC0D77F582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216275"/>
            <a:ext cx="89154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a:extLst>
              <a:ext uri="{FF2B5EF4-FFF2-40B4-BE49-F238E27FC236}">
                <a16:creationId xmlns:a16="http://schemas.microsoft.com/office/drawing/2014/main" id="{2976E2F8-F6FC-4991-808B-EE3F6EDF38CC}"/>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45410" name="Rectangle 8">
            <a:extLst>
              <a:ext uri="{FF2B5EF4-FFF2-40B4-BE49-F238E27FC236}">
                <a16:creationId xmlns:a16="http://schemas.microsoft.com/office/drawing/2014/main" id="{692621CE-A587-4534-A176-F1D52005B10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CA867CAF-7DCB-42B0-9FC8-7F67B975B75C}" type="slidenum">
              <a:rPr lang="en-US" altLang="en-US" sz="1200" smtClean="0">
                <a:latin typeface="Tahoma" panose="020B0604030504040204" pitchFamily="34" charset="0"/>
              </a:rPr>
              <a:pPr>
                <a:lnSpc>
                  <a:spcPct val="100000"/>
                </a:lnSpc>
                <a:spcBef>
                  <a:spcPct val="0"/>
                </a:spcBef>
                <a:buClrTx/>
                <a:buSzTx/>
                <a:buFontTx/>
                <a:buNone/>
              </a:pPr>
              <a:t>58</a:t>
            </a:fld>
            <a:endParaRPr lang="en-US" altLang="en-US" sz="1200">
              <a:latin typeface="Tahoma" panose="020B0604030504040204" pitchFamily="34" charset="0"/>
            </a:endParaRPr>
          </a:p>
        </p:txBody>
      </p:sp>
      <p:sp>
        <p:nvSpPr>
          <p:cNvPr id="145411" name="Rectangle 2">
            <a:extLst>
              <a:ext uri="{FF2B5EF4-FFF2-40B4-BE49-F238E27FC236}">
                <a16:creationId xmlns:a16="http://schemas.microsoft.com/office/drawing/2014/main" id="{DFFF3048-60CF-47C8-85C0-DF58E060BB99}"/>
              </a:ext>
            </a:extLst>
          </p:cNvPr>
          <p:cNvSpPr>
            <a:spLocks noGrp="1" noChangeArrowheads="1"/>
          </p:cNvSpPr>
          <p:nvPr>
            <p:ph type="title"/>
          </p:nvPr>
        </p:nvSpPr>
        <p:spPr>
          <a:xfrm>
            <a:off x="533400" y="161925"/>
            <a:ext cx="7772400" cy="1143000"/>
          </a:xfrm>
        </p:spPr>
        <p:txBody>
          <a:bodyPr/>
          <a:lstStyle/>
          <a:p>
            <a:r>
              <a:rPr lang="en-US" altLang="en-US">
                <a:ea typeface="ＭＳ Ｐゴシック" panose="020B0600070205080204" pitchFamily="34" charset="-128"/>
              </a:rPr>
              <a:t>SMTP: final words</a:t>
            </a:r>
          </a:p>
        </p:txBody>
      </p:sp>
      <p:sp>
        <p:nvSpPr>
          <p:cNvPr id="145412" name="Rectangle 3">
            <a:extLst>
              <a:ext uri="{FF2B5EF4-FFF2-40B4-BE49-F238E27FC236}">
                <a16:creationId xmlns:a16="http://schemas.microsoft.com/office/drawing/2014/main" id="{DD675C0D-71F7-423E-B6E4-E5B4998BE2C1}"/>
              </a:ext>
            </a:extLst>
          </p:cNvPr>
          <p:cNvSpPr>
            <a:spLocks noGrp="1" noChangeArrowheads="1"/>
          </p:cNvSpPr>
          <p:nvPr>
            <p:ph type="body" sz="half" idx="1"/>
          </p:nvPr>
        </p:nvSpPr>
        <p:spPr>
          <a:xfrm>
            <a:off x="501650" y="1555750"/>
            <a:ext cx="3810000" cy="4648200"/>
          </a:xfrm>
        </p:spPr>
        <p:txBody>
          <a:bodyPr/>
          <a:lstStyle/>
          <a:p>
            <a:r>
              <a:rPr lang="en-US" altLang="en-US" sz="2400">
                <a:ea typeface="ＭＳ Ｐゴシック" panose="020B0600070205080204" pitchFamily="34" charset="-128"/>
              </a:rPr>
              <a:t>SMTP uses persistent connections</a:t>
            </a:r>
          </a:p>
          <a:p>
            <a:r>
              <a:rPr lang="en-US" altLang="en-US" sz="2400">
                <a:ea typeface="ＭＳ Ｐゴシック" panose="020B0600070205080204" pitchFamily="34" charset="-128"/>
              </a:rPr>
              <a:t>SMTP requires message (header &amp; body) to be in 7-bit ASCII</a:t>
            </a:r>
          </a:p>
          <a:p>
            <a:r>
              <a:rPr lang="en-US" altLang="en-US" sz="2400">
                <a:ea typeface="ＭＳ Ｐゴシック" panose="020B0600070205080204" pitchFamily="34" charset="-128"/>
              </a:rPr>
              <a:t>SMTP server uses </a:t>
            </a:r>
            <a:r>
              <a:rPr lang="en-US" altLang="en-US" sz="2400">
                <a:latin typeface="Courier New" panose="02070309020205020404" pitchFamily="49" charset="0"/>
                <a:ea typeface="ＭＳ Ｐゴシック" panose="020B0600070205080204" pitchFamily="34" charset="-128"/>
              </a:rPr>
              <a:t>CRLF.CRLF</a:t>
            </a:r>
            <a:r>
              <a:rPr lang="en-US" altLang="en-US" sz="2400">
                <a:ea typeface="ＭＳ Ｐゴシック" panose="020B0600070205080204" pitchFamily="34" charset="-128"/>
              </a:rPr>
              <a:t> to determine end of message</a:t>
            </a:r>
          </a:p>
        </p:txBody>
      </p:sp>
      <p:sp>
        <p:nvSpPr>
          <p:cNvPr id="145413" name="Rectangle 4">
            <a:extLst>
              <a:ext uri="{FF2B5EF4-FFF2-40B4-BE49-F238E27FC236}">
                <a16:creationId xmlns:a16="http://schemas.microsoft.com/office/drawing/2014/main" id="{6F870744-A233-4A52-A4B1-DF13ED94B4A0}"/>
              </a:ext>
            </a:extLst>
          </p:cNvPr>
          <p:cNvSpPr>
            <a:spLocks noGrp="1" noChangeArrowheads="1"/>
          </p:cNvSpPr>
          <p:nvPr>
            <p:ph type="body" sz="half" idx="2"/>
          </p:nvPr>
        </p:nvSpPr>
        <p:spPr>
          <a:xfrm>
            <a:off x="4495800" y="1511300"/>
            <a:ext cx="3810000" cy="4648200"/>
          </a:xfrm>
        </p:spPr>
        <p:txBody>
          <a:bodyPr/>
          <a:lstStyle/>
          <a:p>
            <a:pPr>
              <a:buFont typeface="Wingdings" panose="05000000000000000000" pitchFamily="2" charset="2"/>
              <a:buNone/>
            </a:pPr>
            <a:r>
              <a:rPr lang="en-US" altLang="en-US" i="1">
                <a:solidFill>
                  <a:srgbClr val="CC0000"/>
                </a:solidFill>
                <a:ea typeface="ＭＳ Ｐゴシック" panose="020B0600070205080204" pitchFamily="34" charset="-128"/>
              </a:rPr>
              <a:t>comparison with HTTP:</a:t>
            </a:r>
          </a:p>
          <a:p>
            <a:pPr>
              <a:spcBef>
                <a:spcPct val="50000"/>
              </a:spcBef>
            </a:pPr>
            <a:r>
              <a:rPr lang="en-US" altLang="en-US" sz="2400">
                <a:ea typeface="ＭＳ Ｐゴシック" panose="020B0600070205080204" pitchFamily="34" charset="-128"/>
              </a:rPr>
              <a:t>HTTP: pull</a:t>
            </a:r>
          </a:p>
          <a:p>
            <a:pPr>
              <a:spcAft>
                <a:spcPct val="50000"/>
              </a:spcAft>
            </a:pPr>
            <a:r>
              <a:rPr lang="en-US" altLang="en-US" sz="2400">
                <a:ea typeface="ＭＳ Ｐゴシック" panose="020B0600070205080204" pitchFamily="34" charset="-128"/>
              </a:rPr>
              <a:t>SMTP: push</a:t>
            </a:r>
          </a:p>
          <a:p>
            <a:pPr>
              <a:spcAft>
                <a:spcPct val="50000"/>
              </a:spcAft>
            </a:pPr>
            <a:r>
              <a:rPr lang="en-US" altLang="en-US" sz="2400">
                <a:ea typeface="ＭＳ Ｐゴシック" panose="020B0600070205080204" pitchFamily="34" charset="-128"/>
              </a:rPr>
              <a:t>both have ASCII command/response interaction, status codes</a:t>
            </a:r>
          </a:p>
          <a:p>
            <a:r>
              <a:rPr lang="en-US" altLang="en-US" sz="2400">
                <a:ea typeface="ＭＳ Ｐゴシック" panose="020B0600070205080204" pitchFamily="34" charset="-128"/>
              </a:rPr>
              <a:t>HTTP: each object encapsulated in its own response message</a:t>
            </a:r>
          </a:p>
          <a:p>
            <a:r>
              <a:rPr lang="en-US" altLang="en-US" sz="2400">
                <a:ea typeface="ＭＳ Ｐゴシック" panose="020B0600070205080204" pitchFamily="34" charset="-128"/>
              </a:rPr>
              <a:t>SMTP: multiple objects sent in multipart message</a:t>
            </a:r>
          </a:p>
        </p:txBody>
      </p:sp>
      <p:pic>
        <p:nvPicPr>
          <p:cNvPr id="145414" name="Picture 10" descr="underline_base">
            <a:extLst>
              <a:ext uri="{FF2B5EF4-FFF2-40B4-BE49-F238E27FC236}">
                <a16:creationId xmlns:a16="http://schemas.microsoft.com/office/drawing/2014/main" id="{E8C2AAD0-E6BE-430C-A6F3-63BF6B9307A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950" y="9683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4BD7A1A-7F6B-F74C-B9F3-E0177C730316}"/>
                  </a:ext>
                </a:extLst>
              </p14:cNvPr>
              <p14:cNvContentPartPr/>
              <p14:nvPr/>
            </p14:nvContentPartPr>
            <p14:xfrm>
              <a:off x="6382080" y="2540880"/>
              <a:ext cx="213120" cy="387000"/>
            </p14:xfrm>
          </p:contentPart>
        </mc:Choice>
        <mc:Fallback xmlns="">
          <p:pic>
            <p:nvPicPr>
              <p:cNvPr id="2" name="Ink 1">
                <a:extLst>
                  <a:ext uri="{FF2B5EF4-FFF2-40B4-BE49-F238E27FC236}">
                    <a16:creationId xmlns:a16="http://schemas.microsoft.com/office/drawing/2014/main" id="{A4BD7A1A-7F6B-F74C-B9F3-E0177C730316}"/>
                  </a:ext>
                </a:extLst>
              </p:cNvPr>
              <p:cNvPicPr/>
              <p:nvPr/>
            </p:nvPicPr>
            <p:blipFill>
              <a:blip r:embed="rId5"/>
              <a:stretch>
                <a:fillRect/>
              </a:stretch>
            </p:blipFill>
            <p:spPr>
              <a:xfrm>
                <a:off x="6365880" y="2524680"/>
                <a:ext cx="245520" cy="419400"/>
              </a:xfrm>
              <a:prstGeom prst="rect">
                <a:avLst/>
              </a:prstGeom>
            </p:spPr>
          </p:pic>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a:extLst>
              <a:ext uri="{FF2B5EF4-FFF2-40B4-BE49-F238E27FC236}">
                <a16:creationId xmlns:a16="http://schemas.microsoft.com/office/drawing/2014/main" id="{CC1DB739-0F21-4B1A-A468-F9532698A0AE}"/>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47458" name="Rectangle 8">
            <a:extLst>
              <a:ext uri="{FF2B5EF4-FFF2-40B4-BE49-F238E27FC236}">
                <a16:creationId xmlns:a16="http://schemas.microsoft.com/office/drawing/2014/main" id="{0DE7D16E-4017-40C0-9420-F7A9ED7F605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29686051-F99C-4F76-A76D-7C74192FC8C0}" type="slidenum">
              <a:rPr lang="en-US" altLang="en-US" sz="1200" smtClean="0">
                <a:latin typeface="Tahoma" panose="020B0604030504040204" pitchFamily="34" charset="0"/>
              </a:rPr>
              <a:pPr>
                <a:lnSpc>
                  <a:spcPct val="100000"/>
                </a:lnSpc>
                <a:spcBef>
                  <a:spcPct val="0"/>
                </a:spcBef>
                <a:buClrTx/>
                <a:buSzTx/>
                <a:buFontTx/>
                <a:buNone/>
              </a:pPr>
              <a:t>59</a:t>
            </a:fld>
            <a:endParaRPr lang="en-US" altLang="en-US" sz="1200">
              <a:latin typeface="Tahoma" panose="020B0604030504040204" pitchFamily="34" charset="0"/>
            </a:endParaRPr>
          </a:p>
        </p:txBody>
      </p:sp>
      <p:sp>
        <p:nvSpPr>
          <p:cNvPr id="147459" name="Rectangle 2">
            <a:extLst>
              <a:ext uri="{FF2B5EF4-FFF2-40B4-BE49-F238E27FC236}">
                <a16:creationId xmlns:a16="http://schemas.microsoft.com/office/drawing/2014/main" id="{8D8BD576-EB25-4366-A8FC-1B16506DEB79}"/>
              </a:ext>
            </a:extLst>
          </p:cNvPr>
          <p:cNvSpPr>
            <a:spLocks noGrp="1" noChangeArrowheads="1"/>
          </p:cNvSpPr>
          <p:nvPr>
            <p:ph type="title"/>
          </p:nvPr>
        </p:nvSpPr>
        <p:spPr>
          <a:xfrm>
            <a:off x="533400" y="117475"/>
            <a:ext cx="7772400" cy="1143000"/>
          </a:xfrm>
        </p:spPr>
        <p:txBody>
          <a:bodyPr/>
          <a:lstStyle/>
          <a:p>
            <a:r>
              <a:rPr lang="en-US" altLang="en-US" sz="4000">
                <a:ea typeface="ＭＳ Ｐゴシック" panose="020B0600070205080204" pitchFamily="34" charset="-128"/>
              </a:rPr>
              <a:t>Mail message format</a:t>
            </a:r>
            <a:endParaRPr lang="en-US" altLang="en-US">
              <a:ea typeface="ＭＳ Ｐゴシック" panose="020B0600070205080204" pitchFamily="34" charset="-128"/>
            </a:endParaRPr>
          </a:p>
        </p:txBody>
      </p:sp>
      <p:sp>
        <p:nvSpPr>
          <p:cNvPr id="147460" name="Rectangle 3">
            <a:extLst>
              <a:ext uri="{FF2B5EF4-FFF2-40B4-BE49-F238E27FC236}">
                <a16:creationId xmlns:a16="http://schemas.microsoft.com/office/drawing/2014/main" id="{81E52FBB-B212-4BEC-8B8F-FBA7B4E4ACD0}"/>
              </a:ext>
            </a:extLst>
          </p:cNvPr>
          <p:cNvSpPr>
            <a:spLocks noGrp="1" noChangeArrowheads="1"/>
          </p:cNvSpPr>
          <p:nvPr>
            <p:ph type="body" sz="half" idx="1"/>
          </p:nvPr>
        </p:nvSpPr>
        <p:spPr>
          <a:xfrm>
            <a:off x="533400" y="1611313"/>
            <a:ext cx="3927475" cy="4648200"/>
          </a:xfrm>
        </p:spPr>
        <p:txBody>
          <a:bodyPr/>
          <a:lstStyle/>
          <a:p>
            <a:pPr>
              <a:buFont typeface="Wingdings" panose="05000000000000000000" pitchFamily="2" charset="2"/>
              <a:buNone/>
            </a:pPr>
            <a:r>
              <a:rPr lang="en-US" altLang="en-US" sz="2400">
                <a:ea typeface="ＭＳ Ｐゴシック" panose="020B0600070205080204" pitchFamily="34" charset="-128"/>
              </a:rPr>
              <a:t>SMTP: protocol for exchanging email messages</a:t>
            </a:r>
          </a:p>
          <a:p>
            <a:pPr>
              <a:buFont typeface="Wingdings" panose="05000000000000000000" pitchFamily="2" charset="2"/>
              <a:buNone/>
            </a:pPr>
            <a:r>
              <a:rPr lang="en-US" altLang="en-US" sz="2400">
                <a:ea typeface="ＭＳ Ｐゴシック" panose="020B0600070205080204" pitchFamily="34" charset="-128"/>
              </a:rPr>
              <a:t>RFC 822: standard for text message format:</a:t>
            </a:r>
          </a:p>
          <a:p>
            <a:r>
              <a:rPr lang="en-US" altLang="en-US" sz="2400">
                <a:ea typeface="ＭＳ Ｐゴシック" panose="020B0600070205080204" pitchFamily="34" charset="-128"/>
              </a:rPr>
              <a:t>header lines, e.g.,</a:t>
            </a:r>
          </a:p>
          <a:p>
            <a:pPr lvl="1"/>
            <a:r>
              <a:rPr lang="en-US" altLang="en-US" sz="2000">
                <a:ea typeface="ＭＳ Ｐゴシック" panose="020B0600070205080204" pitchFamily="34" charset="-128"/>
              </a:rPr>
              <a:t>To:</a:t>
            </a:r>
          </a:p>
          <a:p>
            <a:pPr lvl="1"/>
            <a:r>
              <a:rPr lang="en-US" altLang="en-US" sz="2000">
                <a:ea typeface="ＭＳ Ｐゴシック" panose="020B0600070205080204" pitchFamily="34" charset="-128"/>
              </a:rPr>
              <a:t>From:</a:t>
            </a:r>
          </a:p>
          <a:p>
            <a:pPr lvl="1"/>
            <a:r>
              <a:rPr lang="en-US" altLang="en-US" sz="2000">
                <a:ea typeface="ＭＳ Ｐゴシック" panose="020B0600070205080204" pitchFamily="34" charset="-128"/>
              </a:rPr>
              <a:t>Subject:</a:t>
            </a:r>
          </a:p>
          <a:p>
            <a:pPr lvl="1">
              <a:buFont typeface="Wingdings" panose="05000000000000000000" pitchFamily="2" charset="2"/>
              <a:buNone/>
            </a:pPr>
            <a:r>
              <a:rPr lang="en-US" altLang="en-US" i="1">
                <a:solidFill>
                  <a:srgbClr val="FF0000"/>
                </a:solidFill>
                <a:ea typeface="ＭＳ Ｐゴシック" panose="020B0600070205080204" pitchFamily="34" charset="-128"/>
              </a:rPr>
              <a:t>different</a:t>
            </a:r>
            <a:r>
              <a:rPr lang="en-US" altLang="en-US" i="1">
                <a:solidFill>
                  <a:srgbClr val="66FFCC"/>
                </a:solidFill>
                <a:ea typeface="ＭＳ Ｐゴシック" panose="020B0600070205080204" pitchFamily="34" charset="-128"/>
              </a:rPr>
              <a:t> </a:t>
            </a:r>
            <a:r>
              <a:rPr lang="en-US" altLang="en-US" i="1">
                <a:ea typeface="ＭＳ Ｐゴシック" panose="020B0600070205080204" pitchFamily="34" charset="-128"/>
              </a:rPr>
              <a:t>from </a:t>
            </a:r>
            <a:r>
              <a:rPr lang="en-US" altLang="en-US" sz="2200">
                <a:ea typeface="ＭＳ Ｐゴシック" panose="020B0600070205080204" pitchFamily="34" charset="-128"/>
              </a:rPr>
              <a:t>SMTP MAIL FROM, RCPT TO:</a:t>
            </a:r>
            <a:r>
              <a:rPr lang="en-US" altLang="en-US">
                <a:ea typeface="ＭＳ Ｐゴシック" panose="020B0600070205080204" pitchFamily="34" charset="-128"/>
              </a:rPr>
              <a:t> commands!</a:t>
            </a:r>
          </a:p>
          <a:p>
            <a:r>
              <a:rPr lang="en-US" altLang="en-US" sz="2400">
                <a:ea typeface="ＭＳ Ｐゴシック" panose="020B0600070205080204" pitchFamily="34" charset="-128"/>
              </a:rPr>
              <a:t>Body: the </a:t>
            </a:r>
            <a:r>
              <a:rPr lang="ja-JP" altLang="en-US" sz="2400">
                <a:ea typeface="ＭＳ Ｐゴシック" panose="020B0600070205080204" pitchFamily="34" charset="-128"/>
              </a:rPr>
              <a:t>“</a:t>
            </a:r>
            <a:r>
              <a:rPr lang="en-US" altLang="ja-JP" sz="2400">
                <a:ea typeface="ＭＳ Ｐゴシック" panose="020B0600070205080204" pitchFamily="34" charset="-128"/>
              </a:rPr>
              <a:t>message</a:t>
            </a:r>
            <a:r>
              <a:rPr lang="ja-JP" altLang="en-US" sz="2400">
                <a:ea typeface="ＭＳ Ｐゴシック" panose="020B0600070205080204" pitchFamily="34" charset="-128"/>
              </a:rPr>
              <a:t>”</a:t>
            </a:r>
            <a:r>
              <a:rPr lang="en-US" altLang="ja-JP" sz="2400">
                <a:ea typeface="ＭＳ Ｐゴシック" panose="020B0600070205080204" pitchFamily="34" charset="-128"/>
              </a:rPr>
              <a:t> </a:t>
            </a:r>
          </a:p>
          <a:p>
            <a:pPr lvl="1"/>
            <a:r>
              <a:rPr lang="en-US" altLang="en-US" sz="2000">
                <a:ea typeface="ＭＳ Ｐゴシック" panose="020B0600070205080204" pitchFamily="34" charset="-128"/>
              </a:rPr>
              <a:t>ASCII characters only</a:t>
            </a:r>
          </a:p>
        </p:txBody>
      </p:sp>
      <p:sp>
        <p:nvSpPr>
          <p:cNvPr id="147461" name="Rectangle 5">
            <a:extLst>
              <a:ext uri="{FF2B5EF4-FFF2-40B4-BE49-F238E27FC236}">
                <a16:creationId xmlns:a16="http://schemas.microsoft.com/office/drawing/2014/main" id="{281759BC-3D70-4DCE-B55A-060FD4305B5B}"/>
              </a:ext>
            </a:extLst>
          </p:cNvPr>
          <p:cNvSpPr>
            <a:spLocks noChangeArrowheads="1"/>
          </p:cNvSpPr>
          <p:nvPr/>
        </p:nvSpPr>
        <p:spPr bwMode="auto">
          <a:xfrm>
            <a:off x="4978400" y="1892300"/>
            <a:ext cx="2832100" cy="431800"/>
          </a:xfrm>
          <a:prstGeom prst="rect">
            <a:avLst/>
          </a:prstGeom>
          <a:solidFill>
            <a:schemeClr val="accent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400">
                <a:solidFill>
                  <a:schemeClr val="bg1"/>
                </a:solidFill>
                <a:latin typeface="Arial" panose="020B0604020202020204" pitchFamily="34" charset="0"/>
              </a:rPr>
              <a:t>header</a:t>
            </a:r>
          </a:p>
        </p:txBody>
      </p:sp>
      <p:sp>
        <p:nvSpPr>
          <p:cNvPr id="147462" name="Rectangle 7">
            <a:extLst>
              <a:ext uri="{FF2B5EF4-FFF2-40B4-BE49-F238E27FC236}">
                <a16:creationId xmlns:a16="http://schemas.microsoft.com/office/drawing/2014/main" id="{55AF62FD-B668-41E4-85BD-B77562DE0551}"/>
              </a:ext>
            </a:extLst>
          </p:cNvPr>
          <p:cNvSpPr>
            <a:spLocks noChangeArrowheads="1"/>
          </p:cNvSpPr>
          <p:nvPr/>
        </p:nvSpPr>
        <p:spPr bwMode="auto">
          <a:xfrm>
            <a:off x="4978400" y="2705100"/>
            <a:ext cx="2832100" cy="1739900"/>
          </a:xfrm>
          <a:prstGeom prst="rect">
            <a:avLst/>
          </a:prstGeom>
          <a:solidFill>
            <a:schemeClr val="accent2"/>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400">
                <a:solidFill>
                  <a:schemeClr val="bg1"/>
                </a:solidFill>
                <a:latin typeface="Arial" panose="020B0604020202020204" pitchFamily="34" charset="0"/>
              </a:rPr>
              <a:t>body</a:t>
            </a:r>
          </a:p>
        </p:txBody>
      </p:sp>
      <p:sp>
        <p:nvSpPr>
          <p:cNvPr id="147463" name="Rectangle 9">
            <a:extLst>
              <a:ext uri="{FF2B5EF4-FFF2-40B4-BE49-F238E27FC236}">
                <a16:creationId xmlns:a16="http://schemas.microsoft.com/office/drawing/2014/main" id="{AEF93E6C-3703-4F80-83F5-39875BE162B9}"/>
              </a:ext>
            </a:extLst>
          </p:cNvPr>
          <p:cNvSpPr>
            <a:spLocks noChangeArrowheads="1"/>
          </p:cNvSpPr>
          <p:nvPr/>
        </p:nvSpPr>
        <p:spPr bwMode="auto">
          <a:xfrm>
            <a:off x="4775200" y="1778000"/>
            <a:ext cx="3238500" cy="3073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47464" name="Line 10">
            <a:extLst>
              <a:ext uri="{FF2B5EF4-FFF2-40B4-BE49-F238E27FC236}">
                <a16:creationId xmlns:a16="http://schemas.microsoft.com/office/drawing/2014/main" id="{204967B3-B549-4B7F-A5EF-97D16F6F6DF5}"/>
              </a:ext>
            </a:extLst>
          </p:cNvPr>
          <p:cNvSpPr>
            <a:spLocks noChangeShapeType="1"/>
          </p:cNvSpPr>
          <p:nvPr/>
        </p:nvSpPr>
        <p:spPr bwMode="auto">
          <a:xfrm flipV="1">
            <a:off x="3162300" y="2159000"/>
            <a:ext cx="1765300" cy="10160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7465" name="Line 11">
            <a:extLst>
              <a:ext uri="{FF2B5EF4-FFF2-40B4-BE49-F238E27FC236}">
                <a16:creationId xmlns:a16="http://schemas.microsoft.com/office/drawing/2014/main" id="{37D38691-AE7B-41C0-A5D3-F80AB7DCEDA0}"/>
              </a:ext>
            </a:extLst>
          </p:cNvPr>
          <p:cNvSpPr>
            <a:spLocks noChangeShapeType="1"/>
          </p:cNvSpPr>
          <p:nvPr/>
        </p:nvSpPr>
        <p:spPr bwMode="auto">
          <a:xfrm flipV="1">
            <a:off x="3009900" y="3327400"/>
            <a:ext cx="1905000" cy="18796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7466" name="Text Box 13">
            <a:extLst>
              <a:ext uri="{FF2B5EF4-FFF2-40B4-BE49-F238E27FC236}">
                <a16:creationId xmlns:a16="http://schemas.microsoft.com/office/drawing/2014/main" id="{F0790257-1A00-4323-A314-5CE62B551F37}"/>
              </a:ext>
            </a:extLst>
          </p:cNvPr>
          <p:cNvSpPr txBox="1">
            <a:spLocks noChangeArrowheads="1"/>
          </p:cNvSpPr>
          <p:nvPr/>
        </p:nvSpPr>
        <p:spPr bwMode="auto">
          <a:xfrm>
            <a:off x="8139113" y="2112963"/>
            <a:ext cx="7921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a:latin typeface="Arial" panose="020B0604020202020204" pitchFamily="34" charset="0"/>
              </a:rPr>
              <a:t>blank</a:t>
            </a:r>
          </a:p>
          <a:p>
            <a:pPr algn="ctr">
              <a:lnSpc>
                <a:spcPct val="100000"/>
              </a:lnSpc>
              <a:spcBef>
                <a:spcPct val="0"/>
              </a:spcBef>
              <a:buClrTx/>
              <a:buSzTx/>
              <a:buFontTx/>
              <a:buNone/>
            </a:pPr>
            <a:r>
              <a:rPr lang="en-US" altLang="en-US" sz="2000">
                <a:latin typeface="Arial" panose="020B0604020202020204" pitchFamily="34" charset="0"/>
              </a:rPr>
              <a:t>line</a:t>
            </a:r>
          </a:p>
        </p:txBody>
      </p:sp>
      <p:sp>
        <p:nvSpPr>
          <p:cNvPr id="147467" name="Line 14">
            <a:extLst>
              <a:ext uri="{FF2B5EF4-FFF2-40B4-BE49-F238E27FC236}">
                <a16:creationId xmlns:a16="http://schemas.microsoft.com/office/drawing/2014/main" id="{042C5DAC-B973-46CC-BC39-B9794E86DA3E}"/>
              </a:ext>
            </a:extLst>
          </p:cNvPr>
          <p:cNvSpPr>
            <a:spLocks noChangeShapeType="1"/>
          </p:cNvSpPr>
          <p:nvPr/>
        </p:nvSpPr>
        <p:spPr bwMode="auto">
          <a:xfrm flipH="1">
            <a:off x="7251700" y="2552700"/>
            <a:ext cx="965200"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147468" name="Picture 16" descr="underline_base">
            <a:extLst>
              <a:ext uri="{FF2B5EF4-FFF2-40B4-BE49-F238E27FC236}">
                <a16:creationId xmlns:a16="http://schemas.microsoft.com/office/drawing/2014/main" id="{1B892175-C9A8-4E80-9CDD-FC6AD1584E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950" y="912813"/>
            <a:ext cx="4570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54247DEE-782B-4110-8879-B7D775C9306A}"/>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41986" name="Rectangle 8">
            <a:extLst>
              <a:ext uri="{FF2B5EF4-FFF2-40B4-BE49-F238E27FC236}">
                <a16:creationId xmlns:a16="http://schemas.microsoft.com/office/drawing/2014/main" id="{16BD2918-03E1-4A5F-901B-749AD78AF9C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E19BA77F-42C1-47DF-95CF-0132F24D1DCB}" type="slidenum">
              <a:rPr lang="en-US" altLang="en-US" sz="1200" smtClean="0">
                <a:latin typeface="Tahoma" panose="020B0604030504040204" pitchFamily="34" charset="0"/>
              </a:rPr>
              <a:pPr>
                <a:lnSpc>
                  <a:spcPct val="100000"/>
                </a:lnSpc>
                <a:spcBef>
                  <a:spcPct val="0"/>
                </a:spcBef>
                <a:buClrTx/>
                <a:buSzTx/>
                <a:buFontTx/>
                <a:buNone/>
              </a:pPr>
              <a:t>6</a:t>
            </a:fld>
            <a:endParaRPr lang="en-US" altLang="en-US" sz="1200">
              <a:latin typeface="Tahoma" panose="020B0604030504040204" pitchFamily="34" charset="0"/>
            </a:endParaRPr>
          </a:p>
        </p:txBody>
      </p:sp>
      <p:pic>
        <p:nvPicPr>
          <p:cNvPr id="41987" name="Picture 9" descr="underline_base">
            <a:extLst>
              <a:ext uri="{FF2B5EF4-FFF2-40B4-BE49-F238E27FC236}">
                <a16:creationId xmlns:a16="http://schemas.microsoft.com/office/drawing/2014/main" id="{41713320-E7FA-4A7C-B636-556F9D80962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960438"/>
            <a:ext cx="59420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2">
            <a:extLst>
              <a:ext uri="{FF2B5EF4-FFF2-40B4-BE49-F238E27FC236}">
                <a16:creationId xmlns:a16="http://schemas.microsoft.com/office/drawing/2014/main" id="{BDD2E052-280F-47B4-8C77-397D7C20308D}"/>
              </a:ext>
            </a:extLst>
          </p:cNvPr>
          <p:cNvSpPr>
            <a:spLocks noGrp="1" noChangeArrowheads="1"/>
          </p:cNvSpPr>
          <p:nvPr>
            <p:ph type="title"/>
          </p:nvPr>
        </p:nvSpPr>
        <p:spPr>
          <a:xfrm>
            <a:off x="444500" y="207963"/>
            <a:ext cx="7772400" cy="1030287"/>
          </a:xfrm>
        </p:spPr>
        <p:txBody>
          <a:bodyPr/>
          <a:lstStyle/>
          <a:p>
            <a:r>
              <a:rPr lang="en-US" altLang="en-US">
                <a:ea typeface="ＭＳ Ｐゴシック" panose="020B0600070205080204" pitchFamily="34" charset="-128"/>
              </a:rPr>
              <a:t>Application architectures</a:t>
            </a:r>
          </a:p>
        </p:txBody>
      </p:sp>
      <p:sp>
        <p:nvSpPr>
          <p:cNvPr id="41989" name="Rectangle 3">
            <a:extLst>
              <a:ext uri="{FF2B5EF4-FFF2-40B4-BE49-F238E27FC236}">
                <a16:creationId xmlns:a16="http://schemas.microsoft.com/office/drawing/2014/main" id="{9F4A8B0B-A45C-418F-92AF-280AE2B51FB8}"/>
              </a:ext>
            </a:extLst>
          </p:cNvPr>
          <p:cNvSpPr>
            <a:spLocks noGrp="1" noChangeArrowheads="1"/>
          </p:cNvSpPr>
          <p:nvPr>
            <p:ph type="body" idx="1"/>
          </p:nvPr>
        </p:nvSpPr>
        <p:spPr/>
        <p:txBody>
          <a:bodyPr/>
          <a:lstStyle/>
          <a:p>
            <a:pPr>
              <a:buFont typeface="Wingdings" panose="05000000000000000000" pitchFamily="2" charset="2"/>
              <a:buNone/>
            </a:pPr>
            <a:r>
              <a:rPr lang="en-US" altLang="en-US">
                <a:solidFill>
                  <a:srgbClr val="000099"/>
                </a:solidFill>
                <a:ea typeface="ＭＳ Ｐゴシック" panose="020B0600070205080204" pitchFamily="34" charset="-128"/>
              </a:rPr>
              <a:t>possible structure of applications:</a:t>
            </a:r>
          </a:p>
          <a:p>
            <a:r>
              <a:rPr lang="en-US" altLang="en-US">
                <a:ea typeface="ＭＳ Ｐゴシック" panose="020B0600070205080204" pitchFamily="34" charset="-128"/>
              </a:rPr>
              <a:t>client-server</a:t>
            </a:r>
          </a:p>
          <a:p>
            <a:r>
              <a:rPr lang="en-US" altLang="en-US">
                <a:ea typeface="ＭＳ Ｐゴシック" panose="020B0600070205080204" pitchFamily="34" charset="-128"/>
              </a:rPr>
              <a:t>peer-to-peer (P2P)</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a:extLst>
              <a:ext uri="{FF2B5EF4-FFF2-40B4-BE49-F238E27FC236}">
                <a16:creationId xmlns:a16="http://schemas.microsoft.com/office/drawing/2014/main" id="{7693AFF7-3D6D-4B2E-9623-D6706069E33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49506" name="Rectangle 8">
            <a:extLst>
              <a:ext uri="{FF2B5EF4-FFF2-40B4-BE49-F238E27FC236}">
                <a16:creationId xmlns:a16="http://schemas.microsoft.com/office/drawing/2014/main" id="{A4B70C3F-0C81-42D8-B839-50BABC61C87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726CCC59-007B-422E-81B1-8A98592AFD7D}" type="slidenum">
              <a:rPr lang="en-US" altLang="en-US" sz="1200" smtClean="0">
                <a:latin typeface="Tahoma" panose="020B0604030504040204" pitchFamily="34" charset="0"/>
              </a:rPr>
              <a:pPr>
                <a:lnSpc>
                  <a:spcPct val="100000"/>
                </a:lnSpc>
                <a:spcBef>
                  <a:spcPct val="0"/>
                </a:spcBef>
                <a:buClrTx/>
                <a:buSzTx/>
                <a:buFontTx/>
                <a:buNone/>
              </a:pPr>
              <a:t>60</a:t>
            </a:fld>
            <a:endParaRPr lang="en-US" altLang="en-US" sz="1200">
              <a:latin typeface="Tahoma" panose="020B0604030504040204" pitchFamily="34" charset="0"/>
            </a:endParaRPr>
          </a:p>
        </p:txBody>
      </p:sp>
      <p:grpSp>
        <p:nvGrpSpPr>
          <p:cNvPr id="149507" name="Group 133">
            <a:extLst>
              <a:ext uri="{FF2B5EF4-FFF2-40B4-BE49-F238E27FC236}">
                <a16:creationId xmlns:a16="http://schemas.microsoft.com/office/drawing/2014/main" id="{F71F2B8E-DE71-445E-AE56-8FECEB5EED7D}"/>
              </a:ext>
            </a:extLst>
          </p:cNvPr>
          <p:cNvGrpSpPr>
            <a:grpSpLocks/>
          </p:cNvGrpSpPr>
          <p:nvPr/>
        </p:nvGrpSpPr>
        <p:grpSpPr bwMode="auto">
          <a:xfrm>
            <a:off x="2962275" y="1577975"/>
            <a:ext cx="511175" cy="693738"/>
            <a:chOff x="4140" y="429"/>
            <a:chExt cx="1425" cy="2396"/>
          </a:xfrm>
        </p:grpSpPr>
        <p:sp>
          <p:nvSpPr>
            <p:cNvPr id="149599" name="Freeform 134">
              <a:extLst>
                <a:ext uri="{FF2B5EF4-FFF2-40B4-BE49-F238E27FC236}">
                  <a16:creationId xmlns:a16="http://schemas.microsoft.com/office/drawing/2014/main" id="{E713BA84-EBD4-4B72-B98A-F5A2AAE52706}"/>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600" name="Rectangle 135">
              <a:extLst>
                <a:ext uri="{FF2B5EF4-FFF2-40B4-BE49-F238E27FC236}">
                  <a16:creationId xmlns:a16="http://schemas.microsoft.com/office/drawing/2014/main" id="{B00D42F0-17E0-44E5-AB06-DCB9007F6522}"/>
                </a:ext>
              </a:extLst>
            </p:cNvPr>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601" name="Freeform 136">
              <a:extLst>
                <a:ext uri="{FF2B5EF4-FFF2-40B4-BE49-F238E27FC236}">
                  <a16:creationId xmlns:a16="http://schemas.microsoft.com/office/drawing/2014/main" id="{BA7472A4-DA56-41B5-BECB-44B0C713536B}"/>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602" name="Freeform 137">
              <a:extLst>
                <a:ext uri="{FF2B5EF4-FFF2-40B4-BE49-F238E27FC236}">
                  <a16:creationId xmlns:a16="http://schemas.microsoft.com/office/drawing/2014/main" id="{DC835FC3-6403-4760-8D57-626B52C83BA2}"/>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603" name="Rectangle 138">
              <a:extLst>
                <a:ext uri="{FF2B5EF4-FFF2-40B4-BE49-F238E27FC236}">
                  <a16:creationId xmlns:a16="http://schemas.microsoft.com/office/drawing/2014/main" id="{B6FBD4FC-5837-4B2E-9E35-E41365E5A62E}"/>
                </a:ext>
              </a:extLst>
            </p:cNvPr>
            <p:cNvSpPr>
              <a:spLocks noChangeArrowheads="1"/>
            </p:cNvSpPr>
            <p:nvPr/>
          </p:nvSpPr>
          <p:spPr bwMode="auto">
            <a:xfrm>
              <a:off x="4211" y="692"/>
              <a:ext cx="597" cy="49"/>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49604" name="Group 139">
              <a:extLst>
                <a:ext uri="{FF2B5EF4-FFF2-40B4-BE49-F238E27FC236}">
                  <a16:creationId xmlns:a16="http://schemas.microsoft.com/office/drawing/2014/main" id="{6BE03AF5-1D07-4E7E-8D13-70AAFE2838AB}"/>
                </a:ext>
              </a:extLst>
            </p:cNvPr>
            <p:cNvGrpSpPr>
              <a:grpSpLocks/>
            </p:cNvGrpSpPr>
            <p:nvPr/>
          </p:nvGrpSpPr>
          <p:grpSpPr bwMode="auto">
            <a:xfrm>
              <a:off x="4749" y="668"/>
              <a:ext cx="581" cy="145"/>
              <a:chOff x="614" y="2568"/>
              <a:chExt cx="725" cy="139"/>
            </a:xfrm>
          </p:grpSpPr>
          <p:sp>
            <p:nvSpPr>
              <p:cNvPr id="149629" name="AutoShape 140">
                <a:extLst>
                  <a:ext uri="{FF2B5EF4-FFF2-40B4-BE49-F238E27FC236}">
                    <a16:creationId xmlns:a16="http://schemas.microsoft.com/office/drawing/2014/main" id="{F50A4F76-BD12-4CE7-AD24-D1CF935831A6}"/>
                  </a:ext>
                </a:extLst>
              </p:cNvPr>
              <p:cNvSpPr>
                <a:spLocks noChangeArrowheads="1"/>
              </p:cNvSpPr>
              <p:nvPr/>
            </p:nvSpPr>
            <p:spPr bwMode="auto">
              <a:xfrm>
                <a:off x="616" y="2570"/>
                <a:ext cx="723"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630" name="AutoShape 141">
                <a:extLst>
                  <a:ext uri="{FF2B5EF4-FFF2-40B4-BE49-F238E27FC236}">
                    <a16:creationId xmlns:a16="http://schemas.microsoft.com/office/drawing/2014/main" id="{F984E9E2-FB0C-4472-99E7-F389DD7C3E7E}"/>
                  </a:ext>
                </a:extLst>
              </p:cNvPr>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49605" name="Rectangle 142">
              <a:extLst>
                <a:ext uri="{FF2B5EF4-FFF2-40B4-BE49-F238E27FC236}">
                  <a16:creationId xmlns:a16="http://schemas.microsoft.com/office/drawing/2014/main" id="{A72D0CAD-E030-4F36-BD3E-390FD855FD3F}"/>
                </a:ext>
              </a:extLst>
            </p:cNvPr>
            <p:cNvSpPr>
              <a:spLocks noChangeArrowheads="1"/>
            </p:cNvSpPr>
            <p:nvPr/>
          </p:nvSpPr>
          <p:spPr bwMode="auto">
            <a:xfrm>
              <a:off x="4224" y="1021"/>
              <a:ext cx="597"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49606" name="Group 143">
              <a:extLst>
                <a:ext uri="{FF2B5EF4-FFF2-40B4-BE49-F238E27FC236}">
                  <a16:creationId xmlns:a16="http://schemas.microsoft.com/office/drawing/2014/main" id="{D179BC82-DBA3-4BF3-B054-255FC06BF929}"/>
                </a:ext>
              </a:extLst>
            </p:cNvPr>
            <p:cNvGrpSpPr>
              <a:grpSpLocks/>
            </p:cNvGrpSpPr>
            <p:nvPr/>
          </p:nvGrpSpPr>
          <p:grpSpPr bwMode="auto">
            <a:xfrm>
              <a:off x="4747" y="994"/>
              <a:ext cx="581" cy="134"/>
              <a:chOff x="614" y="2568"/>
              <a:chExt cx="725" cy="139"/>
            </a:xfrm>
          </p:grpSpPr>
          <p:sp>
            <p:nvSpPr>
              <p:cNvPr id="149627" name="AutoShape 144">
                <a:extLst>
                  <a:ext uri="{FF2B5EF4-FFF2-40B4-BE49-F238E27FC236}">
                    <a16:creationId xmlns:a16="http://schemas.microsoft.com/office/drawing/2014/main" id="{0FB9CFF6-CDFF-4741-8C7C-65BB6D322839}"/>
                  </a:ext>
                </a:extLst>
              </p:cNvPr>
              <p:cNvSpPr>
                <a:spLocks noChangeArrowheads="1"/>
              </p:cNvSpPr>
              <p:nvPr/>
            </p:nvSpPr>
            <p:spPr bwMode="auto">
              <a:xfrm>
                <a:off x="613" y="2568"/>
                <a:ext cx="718"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628" name="AutoShape 145">
                <a:extLst>
                  <a:ext uri="{FF2B5EF4-FFF2-40B4-BE49-F238E27FC236}">
                    <a16:creationId xmlns:a16="http://schemas.microsoft.com/office/drawing/2014/main" id="{5E4CA6EE-B144-465F-9E3C-19EE26D62C15}"/>
                  </a:ext>
                </a:extLst>
              </p:cNvPr>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49607" name="Rectangle 146">
              <a:extLst>
                <a:ext uri="{FF2B5EF4-FFF2-40B4-BE49-F238E27FC236}">
                  <a16:creationId xmlns:a16="http://schemas.microsoft.com/office/drawing/2014/main" id="{28DC0024-3E04-45FC-874E-323D129890DE}"/>
                </a:ext>
              </a:extLst>
            </p:cNvPr>
            <p:cNvSpPr>
              <a:spLocks noChangeArrowheads="1"/>
            </p:cNvSpPr>
            <p:nvPr/>
          </p:nvSpPr>
          <p:spPr bwMode="auto">
            <a:xfrm>
              <a:off x="4215" y="1356"/>
              <a:ext cx="597" cy="49"/>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608" name="Rectangle 147">
              <a:extLst>
                <a:ext uri="{FF2B5EF4-FFF2-40B4-BE49-F238E27FC236}">
                  <a16:creationId xmlns:a16="http://schemas.microsoft.com/office/drawing/2014/main" id="{57A035E2-952E-47E3-A0DE-ED8907879C8B}"/>
                </a:ext>
              </a:extLst>
            </p:cNvPr>
            <p:cNvSpPr>
              <a:spLocks noChangeArrowheads="1"/>
            </p:cNvSpPr>
            <p:nvPr/>
          </p:nvSpPr>
          <p:spPr bwMode="auto">
            <a:xfrm>
              <a:off x="4229" y="1657"/>
              <a:ext cx="597"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49609" name="Group 148">
              <a:extLst>
                <a:ext uri="{FF2B5EF4-FFF2-40B4-BE49-F238E27FC236}">
                  <a16:creationId xmlns:a16="http://schemas.microsoft.com/office/drawing/2014/main" id="{962FF719-FD4A-442A-9D65-D5E735FE383A}"/>
                </a:ext>
              </a:extLst>
            </p:cNvPr>
            <p:cNvGrpSpPr>
              <a:grpSpLocks/>
            </p:cNvGrpSpPr>
            <p:nvPr/>
          </p:nvGrpSpPr>
          <p:grpSpPr bwMode="auto">
            <a:xfrm>
              <a:off x="4735" y="1627"/>
              <a:ext cx="582" cy="151"/>
              <a:chOff x="614" y="2568"/>
              <a:chExt cx="725" cy="139"/>
            </a:xfrm>
          </p:grpSpPr>
          <p:sp>
            <p:nvSpPr>
              <p:cNvPr id="149625" name="AutoShape 149">
                <a:extLst>
                  <a:ext uri="{FF2B5EF4-FFF2-40B4-BE49-F238E27FC236}">
                    <a16:creationId xmlns:a16="http://schemas.microsoft.com/office/drawing/2014/main" id="{45B8BB49-9E39-4E8A-9C03-1A076D7F87F9}"/>
                  </a:ext>
                </a:extLst>
              </p:cNvPr>
              <p:cNvSpPr>
                <a:spLocks noChangeArrowheads="1"/>
              </p:cNvSpPr>
              <p:nvPr/>
            </p:nvSpPr>
            <p:spPr bwMode="auto">
              <a:xfrm>
                <a:off x="612" y="2581"/>
                <a:ext cx="728"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626" name="AutoShape 150">
                <a:extLst>
                  <a:ext uri="{FF2B5EF4-FFF2-40B4-BE49-F238E27FC236}">
                    <a16:creationId xmlns:a16="http://schemas.microsoft.com/office/drawing/2014/main" id="{899E2C77-074D-494F-9FAC-275CBFC5BC43}"/>
                  </a:ext>
                </a:extLst>
              </p:cNvPr>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49610" name="Freeform 151">
              <a:extLst>
                <a:ext uri="{FF2B5EF4-FFF2-40B4-BE49-F238E27FC236}">
                  <a16:creationId xmlns:a16="http://schemas.microsoft.com/office/drawing/2014/main" id="{6C1BE9E1-3ADA-4654-A0EF-D2673FC2842A}"/>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49611" name="Group 152">
              <a:extLst>
                <a:ext uri="{FF2B5EF4-FFF2-40B4-BE49-F238E27FC236}">
                  <a16:creationId xmlns:a16="http://schemas.microsoft.com/office/drawing/2014/main" id="{23416FEA-B901-4072-B941-73E43A1F940F}"/>
                </a:ext>
              </a:extLst>
            </p:cNvPr>
            <p:cNvGrpSpPr>
              <a:grpSpLocks/>
            </p:cNvGrpSpPr>
            <p:nvPr/>
          </p:nvGrpSpPr>
          <p:grpSpPr bwMode="auto">
            <a:xfrm>
              <a:off x="4739" y="1327"/>
              <a:ext cx="582" cy="139"/>
              <a:chOff x="614" y="2568"/>
              <a:chExt cx="725" cy="139"/>
            </a:xfrm>
          </p:grpSpPr>
          <p:sp>
            <p:nvSpPr>
              <p:cNvPr id="149623" name="AutoShape 153">
                <a:extLst>
                  <a:ext uri="{FF2B5EF4-FFF2-40B4-BE49-F238E27FC236}">
                    <a16:creationId xmlns:a16="http://schemas.microsoft.com/office/drawing/2014/main" id="{1E7DDB17-DBD9-473B-AAF1-F880B51F8DB6}"/>
                  </a:ext>
                </a:extLst>
              </p:cNvPr>
              <p:cNvSpPr>
                <a:spLocks noChangeArrowheads="1"/>
              </p:cNvSpPr>
              <p:nvPr/>
            </p:nvSpPr>
            <p:spPr bwMode="auto">
              <a:xfrm>
                <a:off x="612" y="2569"/>
                <a:ext cx="728"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624" name="AutoShape 154">
                <a:extLst>
                  <a:ext uri="{FF2B5EF4-FFF2-40B4-BE49-F238E27FC236}">
                    <a16:creationId xmlns:a16="http://schemas.microsoft.com/office/drawing/2014/main" id="{36B1699B-7C6A-4E9B-9B13-67BF39CF645D}"/>
                  </a:ext>
                </a:extLst>
              </p:cNvPr>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49612" name="Rectangle 155">
              <a:extLst>
                <a:ext uri="{FF2B5EF4-FFF2-40B4-BE49-F238E27FC236}">
                  <a16:creationId xmlns:a16="http://schemas.microsoft.com/office/drawing/2014/main" id="{0F737F50-5738-483F-BE9F-96564162922F}"/>
                </a:ext>
              </a:extLst>
            </p:cNvPr>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613" name="Freeform 156">
              <a:extLst>
                <a:ext uri="{FF2B5EF4-FFF2-40B4-BE49-F238E27FC236}">
                  <a16:creationId xmlns:a16="http://schemas.microsoft.com/office/drawing/2014/main" id="{3B8D5CB9-F98A-4989-9D9B-A64236B699FE}"/>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614" name="Freeform 157">
              <a:extLst>
                <a:ext uri="{FF2B5EF4-FFF2-40B4-BE49-F238E27FC236}">
                  <a16:creationId xmlns:a16="http://schemas.microsoft.com/office/drawing/2014/main" id="{BE0FE211-05C8-4CE7-B367-DD4E8494A77A}"/>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615" name="Oval 158">
              <a:extLst>
                <a:ext uri="{FF2B5EF4-FFF2-40B4-BE49-F238E27FC236}">
                  <a16:creationId xmlns:a16="http://schemas.microsoft.com/office/drawing/2014/main" id="{0337745C-2503-4AF4-9C90-D7AFAC613D47}"/>
                </a:ext>
              </a:extLst>
            </p:cNvPr>
            <p:cNvSpPr>
              <a:spLocks noChangeArrowheads="1"/>
            </p:cNvSpPr>
            <p:nvPr/>
          </p:nvSpPr>
          <p:spPr bwMode="auto">
            <a:xfrm>
              <a:off x="5516" y="2611"/>
              <a:ext cx="49"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616" name="Freeform 159">
              <a:extLst>
                <a:ext uri="{FF2B5EF4-FFF2-40B4-BE49-F238E27FC236}">
                  <a16:creationId xmlns:a16="http://schemas.microsoft.com/office/drawing/2014/main" id="{069B0EC1-78B5-4EB3-8634-2C03BD541CB3}"/>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617" name="AutoShape 160">
              <a:extLst>
                <a:ext uri="{FF2B5EF4-FFF2-40B4-BE49-F238E27FC236}">
                  <a16:creationId xmlns:a16="http://schemas.microsoft.com/office/drawing/2014/main" id="{0F77F4DF-74A9-4B14-8A5C-BFD0AF6E89FF}"/>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618" name="AutoShape 161">
              <a:extLst>
                <a:ext uri="{FF2B5EF4-FFF2-40B4-BE49-F238E27FC236}">
                  <a16:creationId xmlns:a16="http://schemas.microsoft.com/office/drawing/2014/main" id="{C24CD6A3-F286-4D09-BA73-720CA814B459}"/>
                </a:ext>
              </a:extLst>
            </p:cNvPr>
            <p:cNvSpPr>
              <a:spLocks noChangeArrowheads="1"/>
            </p:cNvSpPr>
            <p:nvPr/>
          </p:nvSpPr>
          <p:spPr bwMode="auto">
            <a:xfrm>
              <a:off x="4206" y="2710"/>
              <a:ext cx="1071"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619" name="Oval 162">
              <a:extLst>
                <a:ext uri="{FF2B5EF4-FFF2-40B4-BE49-F238E27FC236}">
                  <a16:creationId xmlns:a16="http://schemas.microsoft.com/office/drawing/2014/main" id="{453E4F37-A163-471E-B7D4-E283B99EF142}"/>
                </a:ext>
              </a:extLst>
            </p:cNvPr>
            <p:cNvSpPr>
              <a:spLocks noChangeArrowheads="1"/>
            </p:cNvSpPr>
            <p:nvPr/>
          </p:nvSpPr>
          <p:spPr bwMode="auto">
            <a:xfrm>
              <a:off x="4308"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620" name="Oval 163">
              <a:extLst>
                <a:ext uri="{FF2B5EF4-FFF2-40B4-BE49-F238E27FC236}">
                  <a16:creationId xmlns:a16="http://schemas.microsoft.com/office/drawing/2014/main" id="{A6F8C912-9509-486D-A71F-B6A95F32D84D}"/>
                </a:ext>
              </a:extLst>
            </p:cNvPr>
            <p:cNvSpPr>
              <a:spLocks noChangeArrowheads="1"/>
            </p:cNvSpPr>
            <p:nvPr/>
          </p:nvSpPr>
          <p:spPr bwMode="auto">
            <a:xfrm>
              <a:off x="4485" y="2386"/>
              <a:ext cx="159"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49621" name="Oval 164">
              <a:extLst>
                <a:ext uri="{FF2B5EF4-FFF2-40B4-BE49-F238E27FC236}">
                  <a16:creationId xmlns:a16="http://schemas.microsoft.com/office/drawing/2014/main" id="{DEEB8A8B-9208-4656-9C63-10186976482B}"/>
                </a:ext>
              </a:extLst>
            </p:cNvPr>
            <p:cNvSpPr>
              <a:spLocks noChangeArrowheads="1"/>
            </p:cNvSpPr>
            <p:nvPr/>
          </p:nvSpPr>
          <p:spPr bwMode="auto">
            <a:xfrm>
              <a:off x="4662"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622" name="Rectangle 165">
              <a:extLst>
                <a:ext uri="{FF2B5EF4-FFF2-40B4-BE49-F238E27FC236}">
                  <a16:creationId xmlns:a16="http://schemas.microsoft.com/office/drawing/2014/main" id="{BE1359F9-C57A-48A5-B375-28713F8F0B51}"/>
                </a:ext>
              </a:extLst>
            </p:cNvPr>
            <p:cNvSpPr>
              <a:spLocks noChangeArrowheads="1"/>
            </p:cNvSpPr>
            <p:nvPr/>
          </p:nvSpPr>
          <p:spPr bwMode="auto">
            <a:xfrm>
              <a:off x="5060" y="1833"/>
              <a:ext cx="89" cy="762"/>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49508" name="Group 100">
            <a:extLst>
              <a:ext uri="{FF2B5EF4-FFF2-40B4-BE49-F238E27FC236}">
                <a16:creationId xmlns:a16="http://schemas.microsoft.com/office/drawing/2014/main" id="{9C29202B-AB1F-437D-966E-9601CB34C806}"/>
              </a:ext>
            </a:extLst>
          </p:cNvPr>
          <p:cNvGrpSpPr>
            <a:grpSpLocks/>
          </p:cNvGrpSpPr>
          <p:nvPr/>
        </p:nvGrpSpPr>
        <p:grpSpPr bwMode="auto">
          <a:xfrm>
            <a:off x="4648200" y="1587500"/>
            <a:ext cx="511175" cy="693738"/>
            <a:chOff x="4140" y="429"/>
            <a:chExt cx="1425" cy="2396"/>
          </a:xfrm>
        </p:grpSpPr>
        <p:sp>
          <p:nvSpPr>
            <p:cNvPr id="149567" name="Freeform 101">
              <a:extLst>
                <a:ext uri="{FF2B5EF4-FFF2-40B4-BE49-F238E27FC236}">
                  <a16:creationId xmlns:a16="http://schemas.microsoft.com/office/drawing/2014/main" id="{7717B00C-DCF1-432F-9C43-74A00EFCC7E4}"/>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568" name="Rectangle 102">
              <a:extLst>
                <a:ext uri="{FF2B5EF4-FFF2-40B4-BE49-F238E27FC236}">
                  <a16:creationId xmlns:a16="http://schemas.microsoft.com/office/drawing/2014/main" id="{5B086334-555F-4F3D-9681-0278FDE64922}"/>
                </a:ext>
              </a:extLst>
            </p:cNvPr>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569" name="Freeform 103">
              <a:extLst>
                <a:ext uri="{FF2B5EF4-FFF2-40B4-BE49-F238E27FC236}">
                  <a16:creationId xmlns:a16="http://schemas.microsoft.com/office/drawing/2014/main" id="{6BCF8095-F871-4D64-87D9-681556105F50}"/>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570" name="Freeform 104">
              <a:extLst>
                <a:ext uri="{FF2B5EF4-FFF2-40B4-BE49-F238E27FC236}">
                  <a16:creationId xmlns:a16="http://schemas.microsoft.com/office/drawing/2014/main" id="{BDA5026F-D99F-4284-97EF-E039AA693FF6}"/>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571" name="Rectangle 105">
              <a:extLst>
                <a:ext uri="{FF2B5EF4-FFF2-40B4-BE49-F238E27FC236}">
                  <a16:creationId xmlns:a16="http://schemas.microsoft.com/office/drawing/2014/main" id="{6E3822FC-E80F-40BB-BFD3-E758A4B04D44}"/>
                </a:ext>
              </a:extLst>
            </p:cNvPr>
            <p:cNvSpPr>
              <a:spLocks noChangeArrowheads="1"/>
            </p:cNvSpPr>
            <p:nvPr/>
          </p:nvSpPr>
          <p:spPr bwMode="auto">
            <a:xfrm>
              <a:off x="4211" y="692"/>
              <a:ext cx="597" cy="49"/>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49572" name="Group 106">
              <a:extLst>
                <a:ext uri="{FF2B5EF4-FFF2-40B4-BE49-F238E27FC236}">
                  <a16:creationId xmlns:a16="http://schemas.microsoft.com/office/drawing/2014/main" id="{89D71584-C148-4412-9087-D229EB897738}"/>
                </a:ext>
              </a:extLst>
            </p:cNvPr>
            <p:cNvGrpSpPr>
              <a:grpSpLocks/>
            </p:cNvGrpSpPr>
            <p:nvPr/>
          </p:nvGrpSpPr>
          <p:grpSpPr bwMode="auto">
            <a:xfrm>
              <a:off x="4749" y="668"/>
              <a:ext cx="581" cy="145"/>
              <a:chOff x="614" y="2568"/>
              <a:chExt cx="725" cy="139"/>
            </a:xfrm>
          </p:grpSpPr>
          <p:sp>
            <p:nvSpPr>
              <p:cNvPr id="149597" name="AutoShape 107">
                <a:extLst>
                  <a:ext uri="{FF2B5EF4-FFF2-40B4-BE49-F238E27FC236}">
                    <a16:creationId xmlns:a16="http://schemas.microsoft.com/office/drawing/2014/main" id="{34056F53-E6CF-42F8-A346-0988CF4C1396}"/>
                  </a:ext>
                </a:extLst>
              </p:cNvPr>
              <p:cNvSpPr>
                <a:spLocks noChangeArrowheads="1"/>
              </p:cNvSpPr>
              <p:nvPr/>
            </p:nvSpPr>
            <p:spPr bwMode="auto">
              <a:xfrm>
                <a:off x="616" y="2570"/>
                <a:ext cx="723"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598" name="AutoShape 108">
                <a:extLst>
                  <a:ext uri="{FF2B5EF4-FFF2-40B4-BE49-F238E27FC236}">
                    <a16:creationId xmlns:a16="http://schemas.microsoft.com/office/drawing/2014/main" id="{F09C1EB4-241B-411E-BBA0-6093B9DA925A}"/>
                  </a:ext>
                </a:extLst>
              </p:cNvPr>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49573" name="Rectangle 109">
              <a:extLst>
                <a:ext uri="{FF2B5EF4-FFF2-40B4-BE49-F238E27FC236}">
                  <a16:creationId xmlns:a16="http://schemas.microsoft.com/office/drawing/2014/main" id="{9BE66EFF-0F11-4AF7-AC25-48E02C674CC6}"/>
                </a:ext>
              </a:extLst>
            </p:cNvPr>
            <p:cNvSpPr>
              <a:spLocks noChangeArrowheads="1"/>
            </p:cNvSpPr>
            <p:nvPr/>
          </p:nvSpPr>
          <p:spPr bwMode="auto">
            <a:xfrm>
              <a:off x="4224" y="1021"/>
              <a:ext cx="597"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49574" name="Group 110">
              <a:extLst>
                <a:ext uri="{FF2B5EF4-FFF2-40B4-BE49-F238E27FC236}">
                  <a16:creationId xmlns:a16="http://schemas.microsoft.com/office/drawing/2014/main" id="{2F169639-A287-45D8-B97C-79AB7838711F}"/>
                </a:ext>
              </a:extLst>
            </p:cNvPr>
            <p:cNvGrpSpPr>
              <a:grpSpLocks/>
            </p:cNvGrpSpPr>
            <p:nvPr/>
          </p:nvGrpSpPr>
          <p:grpSpPr bwMode="auto">
            <a:xfrm>
              <a:off x="4747" y="994"/>
              <a:ext cx="581" cy="134"/>
              <a:chOff x="614" y="2568"/>
              <a:chExt cx="725" cy="139"/>
            </a:xfrm>
          </p:grpSpPr>
          <p:sp>
            <p:nvSpPr>
              <p:cNvPr id="149595" name="AutoShape 111">
                <a:extLst>
                  <a:ext uri="{FF2B5EF4-FFF2-40B4-BE49-F238E27FC236}">
                    <a16:creationId xmlns:a16="http://schemas.microsoft.com/office/drawing/2014/main" id="{8ABEB24A-A2C8-4454-8E2C-A1A39BAFA861}"/>
                  </a:ext>
                </a:extLst>
              </p:cNvPr>
              <p:cNvSpPr>
                <a:spLocks noChangeArrowheads="1"/>
              </p:cNvSpPr>
              <p:nvPr/>
            </p:nvSpPr>
            <p:spPr bwMode="auto">
              <a:xfrm>
                <a:off x="613" y="2568"/>
                <a:ext cx="718"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596" name="AutoShape 112">
                <a:extLst>
                  <a:ext uri="{FF2B5EF4-FFF2-40B4-BE49-F238E27FC236}">
                    <a16:creationId xmlns:a16="http://schemas.microsoft.com/office/drawing/2014/main" id="{D7B21381-76BB-43E6-96CB-E6C5A0A0783F}"/>
                  </a:ext>
                </a:extLst>
              </p:cNvPr>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49575" name="Rectangle 113">
              <a:extLst>
                <a:ext uri="{FF2B5EF4-FFF2-40B4-BE49-F238E27FC236}">
                  <a16:creationId xmlns:a16="http://schemas.microsoft.com/office/drawing/2014/main" id="{5D3E6BC1-AB61-4B01-8A46-E2D666AC7EFD}"/>
                </a:ext>
              </a:extLst>
            </p:cNvPr>
            <p:cNvSpPr>
              <a:spLocks noChangeArrowheads="1"/>
            </p:cNvSpPr>
            <p:nvPr/>
          </p:nvSpPr>
          <p:spPr bwMode="auto">
            <a:xfrm>
              <a:off x="4215" y="1356"/>
              <a:ext cx="597" cy="49"/>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576" name="Rectangle 114">
              <a:extLst>
                <a:ext uri="{FF2B5EF4-FFF2-40B4-BE49-F238E27FC236}">
                  <a16:creationId xmlns:a16="http://schemas.microsoft.com/office/drawing/2014/main" id="{5DE85B73-9F8F-40F8-9307-9B4BEAF9E902}"/>
                </a:ext>
              </a:extLst>
            </p:cNvPr>
            <p:cNvSpPr>
              <a:spLocks noChangeArrowheads="1"/>
            </p:cNvSpPr>
            <p:nvPr/>
          </p:nvSpPr>
          <p:spPr bwMode="auto">
            <a:xfrm>
              <a:off x="4229" y="1657"/>
              <a:ext cx="597"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49577" name="Group 115">
              <a:extLst>
                <a:ext uri="{FF2B5EF4-FFF2-40B4-BE49-F238E27FC236}">
                  <a16:creationId xmlns:a16="http://schemas.microsoft.com/office/drawing/2014/main" id="{D8A22DBD-2067-4A23-8067-C08E584248F7}"/>
                </a:ext>
              </a:extLst>
            </p:cNvPr>
            <p:cNvGrpSpPr>
              <a:grpSpLocks/>
            </p:cNvGrpSpPr>
            <p:nvPr/>
          </p:nvGrpSpPr>
          <p:grpSpPr bwMode="auto">
            <a:xfrm>
              <a:off x="4735" y="1627"/>
              <a:ext cx="582" cy="151"/>
              <a:chOff x="614" y="2568"/>
              <a:chExt cx="725" cy="139"/>
            </a:xfrm>
          </p:grpSpPr>
          <p:sp>
            <p:nvSpPr>
              <p:cNvPr id="149593" name="AutoShape 116">
                <a:extLst>
                  <a:ext uri="{FF2B5EF4-FFF2-40B4-BE49-F238E27FC236}">
                    <a16:creationId xmlns:a16="http://schemas.microsoft.com/office/drawing/2014/main" id="{FB506887-62EA-4941-97F7-3538C360C4DA}"/>
                  </a:ext>
                </a:extLst>
              </p:cNvPr>
              <p:cNvSpPr>
                <a:spLocks noChangeArrowheads="1"/>
              </p:cNvSpPr>
              <p:nvPr/>
            </p:nvSpPr>
            <p:spPr bwMode="auto">
              <a:xfrm>
                <a:off x="612" y="2581"/>
                <a:ext cx="728"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594" name="AutoShape 117">
                <a:extLst>
                  <a:ext uri="{FF2B5EF4-FFF2-40B4-BE49-F238E27FC236}">
                    <a16:creationId xmlns:a16="http://schemas.microsoft.com/office/drawing/2014/main" id="{54AE88AA-77B3-4B8A-8073-8275DAC3601A}"/>
                  </a:ext>
                </a:extLst>
              </p:cNvPr>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49578" name="Freeform 118">
              <a:extLst>
                <a:ext uri="{FF2B5EF4-FFF2-40B4-BE49-F238E27FC236}">
                  <a16:creationId xmlns:a16="http://schemas.microsoft.com/office/drawing/2014/main" id="{1AE43C53-D721-4E9B-A99E-4E6520F51183}"/>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49579" name="Group 119">
              <a:extLst>
                <a:ext uri="{FF2B5EF4-FFF2-40B4-BE49-F238E27FC236}">
                  <a16:creationId xmlns:a16="http://schemas.microsoft.com/office/drawing/2014/main" id="{DE6EF46D-ED71-4670-9A1A-48D137484A71}"/>
                </a:ext>
              </a:extLst>
            </p:cNvPr>
            <p:cNvGrpSpPr>
              <a:grpSpLocks/>
            </p:cNvGrpSpPr>
            <p:nvPr/>
          </p:nvGrpSpPr>
          <p:grpSpPr bwMode="auto">
            <a:xfrm>
              <a:off x="4739" y="1327"/>
              <a:ext cx="582" cy="139"/>
              <a:chOff x="614" y="2568"/>
              <a:chExt cx="725" cy="139"/>
            </a:xfrm>
          </p:grpSpPr>
          <p:sp>
            <p:nvSpPr>
              <p:cNvPr id="149591" name="AutoShape 120">
                <a:extLst>
                  <a:ext uri="{FF2B5EF4-FFF2-40B4-BE49-F238E27FC236}">
                    <a16:creationId xmlns:a16="http://schemas.microsoft.com/office/drawing/2014/main" id="{CF60A164-DD27-4E5A-BCFC-13EDA341D0A4}"/>
                  </a:ext>
                </a:extLst>
              </p:cNvPr>
              <p:cNvSpPr>
                <a:spLocks noChangeArrowheads="1"/>
              </p:cNvSpPr>
              <p:nvPr/>
            </p:nvSpPr>
            <p:spPr bwMode="auto">
              <a:xfrm>
                <a:off x="612" y="2569"/>
                <a:ext cx="728"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592" name="AutoShape 121">
                <a:extLst>
                  <a:ext uri="{FF2B5EF4-FFF2-40B4-BE49-F238E27FC236}">
                    <a16:creationId xmlns:a16="http://schemas.microsoft.com/office/drawing/2014/main" id="{2CC2FB6A-239B-4214-85D4-C36846DFEF7A}"/>
                  </a:ext>
                </a:extLst>
              </p:cNvPr>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49580" name="Rectangle 122">
              <a:extLst>
                <a:ext uri="{FF2B5EF4-FFF2-40B4-BE49-F238E27FC236}">
                  <a16:creationId xmlns:a16="http://schemas.microsoft.com/office/drawing/2014/main" id="{43264572-956E-4142-9B31-CCCCF5D79A06}"/>
                </a:ext>
              </a:extLst>
            </p:cNvPr>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581" name="Freeform 123">
              <a:extLst>
                <a:ext uri="{FF2B5EF4-FFF2-40B4-BE49-F238E27FC236}">
                  <a16:creationId xmlns:a16="http://schemas.microsoft.com/office/drawing/2014/main" id="{AAE186BA-830A-4ACF-BA1A-D3000FE7B15C}"/>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582" name="Freeform 124">
              <a:extLst>
                <a:ext uri="{FF2B5EF4-FFF2-40B4-BE49-F238E27FC236}">
                  <a16:creationId xmlns:a16="http://schemas.microsoft.com/office/drawing/2014/main" id="{F0DDB4BF-C7C6-419B-B550-40DBDC9769C4}"/>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583" name="Oval 125">
              <a:extLst>
                <a:ext uri="{FF2B5EF4-FFF2-40B4-BE49-F238E27FC236}">
                  <a16:creationId xmlns:a16="http://schemas.microsoft.com/office/drawing/2014/main" id="{22B9BBF7-E3D6-4BBA-B2CA-4AA246323794}"/>
                </a:ext>
              </a:extLst>
            </p:cNvPr>
            <p:cNvSpPr>
              <a:spLocks noChangeArrowheads="1"/>
            </p:cNvSpPr>
            <p:nvPr/>
          </p:nvSpPr>
          <p:spPr bwMode="auto">
            <a:xfrm>
              <a:off x="5516" y="2611"/>
              <a:ext cx="49"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584" name="Freeform 126">
              <a:extLst>
                <a:ext uri="{FF2B5EF4-FFF2-40B4-BE49-F238E27FC236}">
                  <a16:creationId xmlns:a16="http://schemas.microsoft.com/office/drawing/2014/main" id="{5F7CB63E-2CCB-4749-9361-DC8843D5334F}"/>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585" name="AutoShape 127">
              <a:extLst>
                <a:ext uri="{FF2B5EF4-FFF2-40B4-BE49-F238E27FC236}">
                  <a16:creationId xmlns:a16="http://schemas.microsoft.com/office/drawing/2014/main" id="{4D33F203-5DA4-40F7-98BE-60FFF594F254}"/>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586" name="AutoShape 128">
              <a:extLst>
                <a:ext uri="{FF2B5EF4-FFF2-40B4-BE49-F238E27FC236}">
                  <a16:creationId xmlns:a16="http://schemas.microsoft.com/office/drawing/2014/main" id="{A1B6C3A4-71FC-40AD-A85D-0673281AC2BF}"/>
                </a:ext>
              </a:extLst>
            </p:cNvPr>
            <p:cNvSpPr>
              <a:spLocks noChangeArrowheads="1"/>
            </p:cNvSpPr>
            <p:nvPr/>
          </p:nvSpPr>
          <p:spPr bwMode="auto">
            <a:xfrm>
              <a:off x="4206" y="2710"/>
              <a:ext cx="1071"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587" name="Oval 129">
              <a:extLst>
                <a:ext uri="{FF2B5EF4-FFF2-40B4-BE49-F238E27FC236}">
                  <a16:creationId xmlns:a16="http://schemas.microsoft.com/office/drawing/2014/main" id="{B6162D41-C694-43D4-8462-A61358E37AB1}"/>
                </a:ext>
              </a:extLst>
            </p:cNvPr>
            <p:cNvSpPr>
              <a:spLocks noChangeArrowheads="1"/>
            </p:cNvSpPr>
            <p:nvPr/>
          </p:nvSpPr>
          <p:spPr bwMode="auto">
            <a:xfrm>
              <a:off x="4308"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588" name="Oval 130">
              <a:extLst>
                <a:ext uri="{FF2B5EF4-FFF2-40B4-BE49-F238E27FC236}">
                  <a16:creationId xmlns:a16="http://schemas.microsoft.com/office/drawing/2014/main" id="{CDF86225-AB08-4252-B1E9-B1BD762B3F00}"/>
                </a:ext>
              </a:extLst>
            </p:cNvPr>
            <p:cNvSpPr>
              <a:spLocks noChangeArrowheads="1"/>
            </p:cNvSpPr>
            <p:nvPr/>
          </p:nvSpPr>
          <p:spPr bwMode="auto">
            <a:xfrm>
              <a:off x="4485" y="2386"/>
              <a:ext cx="159"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49589" name="Oval 131">
              <a:extLst>
                <a:ext uri="{FF2B5EF4-FFF2-40B4-BE49-F238E27FC236}">
                  <a16:creationId xmlns:a16="http://schemas.microsoft.com/office/drawing/2014/main" id="{998FA2D0-74BA-41A0-98A4-A148BFE2B7D0}"/>
                </a:ext>
              </a:extLst>
            </p:cNvPr>
            <p:cNvSpPr>
              <a:spLocks noChangeArrowheads="1"/>
            </p:cNvSpPr>
            <p:nvPr/>
          </p:nvSpPr>
          <p:spPr bwMode="auto">
            <a:xfrm>
              <a:off x="4662"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49590" name="Rectangle 132">
              <a:extLst>
                <a:ext uri="{FF2B5EF4-FFF2-40B4-BE49-F238E27FC236}">
                  <a16:creationId xmlns:a16="http://schemas.microsoft.com/office/drawing/2014/main" id="{C0574717-63AD-411F-9A32-2587D242561F}"/>
                </a:ext>
              </a:extLst>
            </p:cNvPr>
            <p:cNvSpPr>
              <a:spLocks noChangeArrowheads="1"/>
            </p:cNvSpPr>
            <p:nvPr/>
          </p:nvSpPr>
          <p:spPr bwMode="auto">
            <a:xfrm>
              <a:off x="5060" y="1833"/>
              <a:ext cx="89" cy="762"/>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pic>
        <p:nvPicPr>
          <p:cNvPr id="149509" name="Picture 98" descr="underline_base">
            <a:extLst>
              <a:ext uri="{FF2B5EF4-FFF2-40B4-BE49-F238E27FC236}">
                <a16:creationId xmlns:a16="http://schemas.microsoft.com/office/drawing/2014/main" id="{A73BB6C3-84EE-49D4-8F50-8C20D2E64C9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963613"/>
            <a:ext cx="50276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0" name="Rectangle 2">
            <a:extLst>
              <a:ext uri="{FF2B5EF4-FFF2-40B4-BE49-F238E27FC236}">
                <a16:creationId xmlns:a16="http://schemas.microsoft.com/office/drawing/2014/main" id="{A7E52077-5C70-45F7-ACAC-D4C96C0F4DDA}"/>
              </a:ext>
            </a:extLst>
          </p:cNvPr>
          <p:cNvSpPr>
            <a:spLocks noGrp="1" noChangeArrowheads="1"/>
          </p:cNvSpPr>
          <p:nvPr>
            <p:ph type="title"/>
          </p:nvPr>
        </p:nvSpPr>
        <p:spPr>
          <a:xfrm>
            <a:off x="500063" y="255588"/>
            <a:ext cx="7772400" cy="893762"/>
          </a:xfrm>
        </p:spPr>
        <p:txBody>
          <a:bodyPr/>
          <a:lstStyle/>
          <a:p>
            <a:r>
              <a:rPr lang="en-US" altLang="en-US">
                <a:ea typeface="ＭＳ Ｐゴシック" panose="020B0600070205080204" pitchFamily="34" charset="-128"/>
              </a:rPr>
              <a:t>Mail access protocols</a:t>
            </a:r>
          </a:p>
        </p:txBody>
      </p:sp>
      <p:sp>
        <p:nvSpPr>
          <p:cNvPr id="149511" name="Rectangle 3">
            <a:extLst>
              <a:ext uri="{FF2B5EF4-FFF2-40B4-BE49-F238E27FC236}">
                <a16:creationId xmlns:a16="http://schemas.microsoft.com/office/drawing/2014/main" id="{A776CF0D-93C6-4AC7-BD46-11973E3140C9}"/>
              </a:ext>
            </a:extLst>
          </p:cNvPr>
          <p:cNvSpPr>
            <a:spLocks noGrp="1" noChangeArrowheads="1"/>
          </p:cNvSpPr>
          <p:nvPr>
            <p:ph type="body" sz="half" idx="1"/>
          </p:nvPr>
        </p:nvSpPr>
        <p:spPr>
          <a:xfrm>
            <a:off x="581025" y="3230563"/>
            <a:ext cx="7381875" cy="2209800"/>
          </a:xfrm>
        </p:spPr>
        <p:txBody>
          <a:bodyPr/>
          <a:lstStyle/>
          <a:p>
            <a:r>
              <a:rPr lang="en-US" altLang="en-US" sz="2400">
                <a:solidFill>
                  <a:srgbClr val="CC0000"/>
                </a:solidFill>
                <a:ea typeface="ＭＳ Ｐゴシック" panose="020B0600070205080204" pitchFamily="34" charset="-128"/>
              </a:rPr>
              <a:t>SMTP:</a:t>
            </a:r>
            <a:r>
              <a:rPr lang="en-US" altLang="en-US" sz="2400">
                <a:ea typeface="ＭＳ Ｐゴシック" panose="020B0600070205080204" pitchFamily="34" charset="-128"/>
              </a:rPr>
              <a:t> delivery/storage to receiver</a:t>
            </a:r>
            <a:r>
              <a:rPr lang="ja-JP" altLang="en-US" sz="2400">
                <a:ea typeface="ＭＳ Ｐゴシック" panose="020B0600070205080204" pitchFamily="34" charset="-128"/>
              </a:rPr>
              <a:t>’</a:t>
            </a:r>
            <a:r>
              <a:rPr lang="en-US" altLang="ja-JP" sz="2400">
                <a:ea typeface="ＭＳ Ｐゴシック" panose="020B0600070205080204" pitchFamily="34" charset="-128"/>
              </a:rPr>
              <a:t>s server</a:t>
            </a:r>
          </a:p>
          <a:p>
            <a:r>
              <a:rPr lang="en-US" altLang="en-US" sz="2400">
                <a:ea typeface="ＭＳ Ｐゴシック" panose="020B0600070205080204" pitchFamily="34" charset="-128"/>
              </a:rPr>
              <a:t>mail access protocol: retrieval from server</a:t>
            </a:r>
          </a:p>
          <a:p>
            <a:pPr lvl="1"/>
            <a:r>
              <a:rPr lang="en-US" altLang="en-US" sz="2200">
                <a:solidFill>
                  <a:srgbClr val="CC0000"/>
                </a:solidFill>
                <a:ea typeface="ＭＳ Ｐゴシック" panose="020B0600070205080204" pitchFamily="34" charset="-128"/>
              </a:rPr>
              <a:t>POP:</a:t>
            </a:r>
            <a:r>
              <a:rPr lang="en-US" altLang="en-US" sz="2200">
                <a:ea typeface="ＭＳ Ｐゴシック" panose="020B0600070205080204" pitchFamily="34" charset="-128"/>
              </a:rPr>
              <a:t> Post Office Protocol [RFC 1939]: authorization, download </a:t>
            </a:r>
          </a:p>
          <a:p>
            <a:pPr lvl="1"/>
            <a:r>
              <a:rPr lang="en-US" altLang="en-US" sz="2200">
                <a:solidFill>
                  <a:srgbClr val="CC0000"/>
                </a:solidFill>
                <a:ea typeface="ＭＳ Ｐゴシック" panose="020B0600070205080204" pitchFamily="34" charset="-128"/>
              </a:rPr>
              <a:t>IMAP:</a:t>
            </a:r>
            <a:r>
              <a:rPr lang="en-US" altLang="en-US" sz="2200">
                <a:ea typeface="ＭＳ Ｐゴシック" panose="020B0600070205080204" pitchFamily="34" charset="-128"/>
              </a:rPr>
              <a:t> Internet Mail Access Protocol [RFC 1730]: more features, including manipulation of stored messages on server</a:t>
            </a:r>
          </a:p>
          <a:p>
            <a:pPr lvl="1"/>
            <a:r>
              <a:rPr lang="en-US" altLang="en-US" sz="2200">
                <a:solidFill>
                  <a:srgbClr val="CC0000"/>
                </a:solidFill>
                <a:ea typeface="ＭＳ Ｐゴシック" panose="020B0600070205080204" pitchFamily="34" charset="-128"/>
              </a:rPr>
              <a:t>HTTP:</a:t>
            </a:r>
            <a:r>
              <a:rPr lang="en-US" altLang="en-US" sz="2200">
                <a:ea typeface="ＭＳ Ｐゴシック" panose="020B0600070205080204" pitchFamily="34" charset="-128"/>
              </a:rPr>
              <a:t> gmail, Hotmail, Yahoo! Mail, etc.</a:t>
            </a:r>
          </a:p>
          <a:p>
            <a:pPr lvl="1"/>
            <a:endParaRPr lang="en-US" altLang="en-US" sz="2200">
              <a:ea typeface="ＭＳ Ｐゴシック" panose="020B0600070205080204" pitchFamily="34" charset="-128"/>
            </a:endParaRPr>
          </a:p>
        </p:txBody>
      </p:sp>
      <p:grpSp>
        <p:nvGrpSpPr>
          <p:cNvPr id="149512" name="Group 158">
            <a:extLst>
              <a:ext uri="{FF2B5EF4-FFF2-40B4-BE49-F238E27FC236}">
                <a16:creationId xmlns:a16="http://schemas.microsoft.com/office/drawing/2014/main" id="{AB303D23-9C2C-4E7F-805D-D8B574EB7CA6}"/>
              </a:ext>
            </a:extLst>
          </p:cNvPr>
          <p:cNvGrpSpPr>
            <a:grpSpLocks/>
          </p:cNvGrpSpPr>
          <p:nvPr/>
        </p:nvGrpSpPr>
        <p:grpSpPr bwMode="auto">
          <a:xfrm>
            <a:off x="2797175" y="1987550"/>
            <a:ext cx="1436688" cy="1131888"/>
            <a:chOff x="1796" y="1206"/>
            <a:chExt cx="905" cy="713"/>
          </a:xfrm>
        </p:grpSpPr>
        <p:sp>
          <p:nvSpPr>
            <p:cNvPr id="149551" name="Text Box 95">
              <a:extLst>
                <a:ext uri="{FF2B5EF4-FFF2-40B4-BE49-F238E27FC236}">
                  <a16:creationId xmlns:a16="http://schemas.microsoft.com/office/drawing/2014/main" id="{4A5E230D-35BC-4734-A0C3-573596D96655}"/>
                </a:ext>
              </a:extLst>
            </p:cNvPr>
            <p:cNvSpPr txBox="1">
              <a:spLocks noChangeArrowheads="1"/>
            </p:cNvSpPr>
            <p:nvPr/>
          </p:nvSpPr>
          <p:spPr bwMode="auto">
            <a:xfrm>
              <a:off x="1796" y="1583"/>
              <a:ext cx="905"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90000"/>
                </a:lnSpc>
                <a:spcBef>
                  <a:spcPct val="0"/>
                </a:spcBef>
                <a:buClrTx/>
                <a:buSzTx/>
                <a:buFontTx/>
                <a:buNone/>
              </a:pPr>
              <a:r>
                <a:rPr lang="en-US" altLang="en-US" sz="1600">
                  <a:latin typeface="Arial" panose="020B0604020202020204" pitchFamily="34" charset="0"/>
                </a:rPr>
                <a:t>sender</a:t>
              </a:r>
              <a:r>
                <a:rPr lang="ja-JP" altLang="en-US" sz="1600">
                  <a:latin typeface="Arial" panose="020B0604020202020204" pitchFamily="34" charset="0"/>
                </a:rPr>
                <a:t>’</a:t>
              </a:r>
              <a:r>
                <a:rPr lang="en-US" altLang="ja-JP" sz="1600">
                  <a:latin typeface="Arial" panose="020B0604020202020204" pitchFamily="34" charset="0"/>
                </a:rPr>
                <a:t>s mail </a:t>
              </a:r>
            </a:p>
            <a:p>
              <a:pPr algn="ctr">
                <a:lnSpc>
                  <a:spcPct val="90000"/>
                </a:lnSpc>
                <a:spcBef>
                  <a:spcPct val="0"/>
                </a:spcBef>
                <a:buClrTx/>
                <a:buSzTx/>
                <a:buFontTx/>
                <a:buNone/>
              </a:pPr>
              <a:r>
                <a:rPr lang="en-US" altLang="en-US" sz="1600">
                  <a:latin typeface="Arial" panose="020B0604020202020204" pitchFamily="34" charset="0"/>
                </a:rPr>
                <a:t>server</a:t>
              </a:r>
              <a:endParaRPr lang="en-US" altLang="en-US" sz="2400">
                <a:latin typeface="Arial" panose="020B0604020202020204" pitchFamily="34" charset="0"/>
              </a:endParaRPr>
            </a:p>
          </p:txBody>
        </p:sp>
        <p:grpSp>
          <p:nvGrpSpPr>
            <p:cNvPr id="149552" name="Group 157">
              <a:extLst>
                <a:ext uri="{FF2B5EF4-FFF2-40B4-BE49-F238E27FC236}">
                  <a16:creationId xmlns:a16="http://schemas.microsoft.com/office/drawing/2014/main" id="{4BB6DEB8-D439-4222-862F-AB3539118CA0}"/>
                </a:ext>
              </a:extLst>
            </p:cNvPr>
            <p:cNvGrpSpPr>
              <a:grpSpLocks/>
            </p:cNvGrpSpPr>
            <p:nvPr/>
          </p:nvGrpSpPr>
          <p:grpSpPr bwMode="auto">
            <a:xfrm>
              <a:off x="1992" y="1206"/>
              <a:ext cx="510" cy="354"/>
              <a:chOff x="2070" y="2004"/>
              <a:chExt cx="510" cy="354"/>
            </a:xfrm>
          </p:grpSpPr>
          <p:sp>
            <p:nvSpPr>
              <p:cNvPr id="149553" name="Rectangle 94">
                <a:extLst>
                  <a:ext uri="{FF2B5EF4-FFF2-40B4-BE49-F238E27FC236}">
                    <a16:creationId xmlns:a16="http://schemas.microsoft.com/office/drawing/2014/main" id="{73026AD3-631E-4E17-B572-95B2100268EC}"/>
                  </a:ext>
                </a:extLst>
              </p:cNvPr>
              <p:cNvSpPr>
                <a:spLocks noChangeArrowheads="1"/>
              </p:cNvSpPr>
              <p:nvPr/>
            </p:nvSpPr>
            <p:spPr bwMode="auto">
              <a:xfrm>
                <a:off x="2070" y="2004"/>
                <a:ext cx="510" cy="354"/>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49554" name="Rectangle 96">
                <a:extLst>
                  <a:ext uri="{FF2B5EF4-FFF2-40B4-BE49-F238E27FC236}">
                    <a16:creationId xmlns:a16="http://schemas.microsoft.com/office/drawing/2014/main" id="{98126AC0-7F41-49E6-8004-60F40E6C3AAC}"/>
                  </a:ext>
                </a:extLst>
              </p:cNvPr>
              <p:cNvSpPr>
                <a:spLocks noChangeArrowheads="1"/>
              </p:cNvSpPr>
              <p:nvPr/>
            </p:nvSpPr>
            <p:spPr bwMode="auto">
              <a:xfrm>
                <a:off x="2094" y="2076"/>
                <a:ext cx="450" cy="120"/>
              </a:xfrm>
              <a:prstGeom prst="rect">
                <a:avLst/>
              </a:prstGeom>
              <a:solidFill>
                <a:srgbClr val="00FF00"/>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49555" name="Line 97">
                <a:extLst>
                  <a:ext uri="{FF2B5EF4-FFF2-40B4-BE49-F238E27FC236}">
                    <a16:creationId xmlns:a16="http://schemas.microsoft.com/office/drawing/2014/main" id="{E0B2863C-AF13-4A30-B54E-BABF550AFEA8}"/>
                  </a:ext>
                </a:extLst>
              </p:cNvPr>
              <p:cNvSpPr>
                <a:spLocks noChangeShapeType="1"/>
              </p:cNvSpPr>
              <p:nvPr/>
            </p:nvSpPr>
            <p:spPr bwMode="auto">
              <a:xfrm>
                <a:off x="2143" y="210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9556" name="Line 98">
                <a:extLst>
                  <a:ext uri="{FF2B5EF4-FFF2-40B4-BE49-F238E27FC236}">
                    <a16:creationId xmlns:a16="http://schemas.microsoft.com/office/drawing/2014/main" id="{19099F83-EA62-448D-B95D-EFDD2EB62A9F}"/>
                  </a:ext>
                </a:extLst>
              </p:cNvPr>
              <p:cNvSpPr>
                <a:spLocks noChangeShapeType="1"/>
              </p:cNvSpPr>
              <p:nvPr/>
            </p:nvSpPr>
            <p:spPr bwMode="auto">
              <a:xfrm>
                <a:off x="2252"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9557" name="Line 99">
                <a:extLst>
                  <a:ext uri="{FF2B5EF4-FFF2-40B4-BE49-F238E27FC236}">
                    <a16:creationId xmlns:a16="http://schemas.microsoft.com/office/drawing/2014/main" id="{F740633B-73C7-4060-BFC0-D173B7F80658}"/>
                  </a:ext>
                </a:extLst>
              </p:cNvPr>
              <p:cNvSpPr>
                <a:spLocks noChangeShapeType="1"/>
              </p:cNvSpPr>
              <p:nvPr/>
            </p:nvSpPr>
            <p:spPr bwMode="auto">
              <a:xfrm>
                <a:off x="2307" y="210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9558" name="Line 100">
                <a:extLst>
                  <a:ext uri="{FF2B5EF4-FFF2-40B4-BE49-F238E27FC236}">
                    <a16:creationId xmlns:a16="http://schemas.microsoft.com/office/drawing/2014/main" id="{80987C8C-587D-489F-A311-77F4C1AF181F}"/>
                  </a:ext>
                </a:extLst>
              </p:cNvPr>
              <p:cNvSpPr>
                <a:spLocks noChangeShapeType="1"/>
              </p:cNvSpPr>
              <p:nvPr/>
            </p:nvSpPr>
            <p:spPr bwMode="auto">
              <a:xfrm>
                <a:off x="2364"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9559" name="Line 101">
                <a:extLst>
                  <a:ext uri="{FF2B5EF4-FFF2-40B4-BE49-F238E27FC236}">
                    <a16:creationId xmlns:a16="http://schemas.microsoft.com/office/drawing/2014/main" id="{B0171B7B-B870-4BE2-AF36-611EE58AF141}"/>
                  </a:ext>
                </a:extLst>
              </p:cNvPr>
              <p:cNvSpPr>
                <a:spLocks noChangeShapeType="1"/>
              </p:cNvSpPr>
              <p:nvPr/>
            </p:nvSpPr>
            <p:spPr bwMode="auto">
              <a:xfrm>
                <a:off x="2425"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9560" name="Line 102">
                <a:extLst>
                  <a:ext uri="{FF2B5EF4-FFF2-40B4-BE49-F238E27FC236}">
                    <a16:creationId xmlns:a16="http://schemas.microsoft.com/office/drawing/2014/main" id="{76F578E1-1305-41F4-BB52-C5996E098B23}"/>
                  </a:ext>
                </a:extLst>
              </p:cNvPr>
              <p:cNvSpPr>
                <a:spLocks noChangeShapeType="1"/>
              </p:cNvSpPr>
              <p:nvPr/>
            </p:nvSpPr>
            <p:spPr bwMode="auto">
              <a:xfrm>
                <a:off x="2481"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9561" name="Line 103">
                <a:extLst>
                  <a:ext uri="{FF2B5EF4-FFF2-40B4-BE49-F238E27FC236}">
                    <a16:creationId xmlns:a16="http://schemas.microsoft.com/office/drawing/2014/main" id="{11C55C05-586A-429C-81DD-C69885B521F5}"/>
                  </a:ext>
                </a:extLst>
              </p:cNvPr>
              <p:cNvSpPr>
                <a:spLocks noChangeShapeType="1"/>
              </p:cNvSpPr>
              <p:nvPr/>
            </p:nvSpPr>
            <p:spPr bwMode="auto">
              <a:xfrm>
                <a:off x="2196" y="210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9562" name="Rectangle 104">
                <a:extLst>
                  <a:ext uri="{FF2B5EF4-FFF2-40B4-BE49-F238E27FC236}">
                    <a16:creationId xmlns:a16="http://schemas.microsoft.com/office/drawing/2014/main" id="{DC09B099-2C15-4072-B33F-D621EA314843}"/>
                  </a:ext>
                </a:extLst>
              </p:cNvPr>
              <p:cNvSpPr>
                <a:spLocks noChangeArrowheads="1"/>
              </p:cNvSpPr>
              <p:nvPr/>
            </p:nvSpPr>
            <p:spPr bwMode="auto">
              <a:xfrm>
                <a:off x="2102" y="224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49563" name="Rectangle 105">
                <a:extLst>
                  <a:ext uri="{FF2B5EF4-FFF2-40B4-BE49-F238E27FC236}">
                    <a16:creationId xmlns:a16="http://schemas.microsoft.com/office/drawing/2014/main" id="{D89BCB5B-E554-44E5-A241-A4E0F3EF67EF}"/>
                  </a:ext>
                </a:extLst>
              </p:cNvPr>
              <p:cNvSpPr>
                <a:spLocks noChangeArrowheads="1"/>
              </p:cNvSpPr>
              <p:nvPr/>
            </p:nvSpPr>
            <p:spPr bwMode="auto">
              <a:xfrm>
                <a:off x="2188" y="224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49564" name="Rectangle 106">
                <a:extLst>
                  <a:ext uri="{FF2B5EF4-FFF2-40B4-BE49-F238E27FC236}">
                    <a16:creationId xmlns:a16="http://schemas.microsoft.com/office/drawing/2014/main" id="{32D320FE-A2F1-4BD8-972C-3D261FEC5249}"/>
                  </a:ext>
                </a:extLst>
              </p:cNvPr>
              <p:cNvSpPr>
                <a:spLocks noChangeArrowheads="1"/>
              </p:cNvSpPr>
              <p:nvPr/>
            </p:nvSpPr>
            <p:spPr bwMode="auto">
              <a:xfrm>
                <a:off x="2274" y="2242"/>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49565" name="Rectangle 107">
                <a:extLst>
                  <a:ext uri="{FF2B5EF4-FFF2-40B4-BE49-F238E27FC236}">
                    <a16:creationId xmlns:a16="http://schemas.microsoft.com/office/drawing/2014/main" id="{3E4091E7-0272-4455-968D-023C1236331D}"/>
                  </a:ext>
                </a:extLst>
              </p:cNvPr>
              <p:cNvSpPr>
                <a:spLocks noChangeArrowheads="1"/>
              </p:cNvSpPr>
              <p:nvPr/>
            </p:nvSpPr>
            <p:spPr bwMode="auto">
              <a:xfrm>
                <a:off x="2371" y="224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49566" name="Rectangle 108">
                <a:extLst>
                  <a:ext uri="{FF2B5EF4-FFF2-40B4-BE49-F238E27FC236}">
                    <a16:creationId xmlns:a16="http://schemas.microsoft.com/office/drawing/2014/main" id="{8E7439ED-B11C-4C5F-8E45-FCA35F716B33}"/>
                  </a:ext>
                </a:extLst>
              </p:cNvPr>
              <p:cNvSpPr>
                <a:spLocks noChangeArrowheads="1"/>
              </p:cNvSpPr>
              <p:nvPr/>
            </p:nvSpPr>
            <p:spPr bwMode="auto">
              <a:xfrm>
                <a:off x="2467" y="224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grpSp>
      </p:grpSp>
      <p:sp>
        <p:nvSpPr>
          <p:cNvPr id="149513" name="Text Box 121">
            <a:extLst>
              <a:ext uri="{FF2B5EF4-FFF2-40B4-BE49-F238E27FC236}">
                <a16:creationId xmlns:a16="http://schemas.microsoft.com/office/drawing/2014/main" id="{DB5B8BC4-C87B-4A03-8AFD-8392B1C3AA9A}"/>
              </a:ext>
            </a:extLst>
          </p:cNvPr>
          <p:cNvSpPr txBox="1">
            <a:spLocks noChangeArrowheads="1"/>
          </p:cNvSpPr>
          <p:nvPr/>
        </p:nvSpPr>
        <p:spPr bwMode="auto">
          <a:xfrm>
            <a:off x="2020888" y="1466850"/>
            <a:ext cx="8905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SMTP</a:t>
            </a:r>
          </a:p>
        </p:txBody>
      </p:sp>
      <p:sp>
        <p:nvSpPr>
          <p:cNvPr id="149514" name="Rectangle 153">
            <a:extLst>
              <a:ext uri="{FF2B5EF4-FFF2-40B4-BE49-F238E27FC236}">
                <a16:creationId xmlns:a16="http://schemas.microsoft.com/office/drawing/2014/main" id="{6D1B8FF9-8CA1-4494-9004-554017B6462F}"/>
              </a:ext>
            </a:extLst>
          </p:cNvPr>
          <p:cNvSpPr>
            <a:spLocks noChangeArrowheads="1"/>
          </p:cNvSpPr>
          <p:nvPr/>
        </p:nvSpPr>
        <p:spPr bwMode="auto">
          <a:xfrm>
            <a:off x="3781425" y="1457325"/>
            <a:ext cx="85725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49515" name="Text Box 154">
            <a:extLst>
              <a:ext uri="{FF2B5EF4-FFF2-40B4-BE49-F238E27FC236}">
                <a16:creationId xmlns:a16="http://schemas.microsoft.com/office/drawing/2014/main" id="{E3A3DE69-37B1-4BB9-BAE5-1B7A825B880A}"/>
              </a:ext>
            </a:extLst>
          </p:cNvPr>
          <p:cNvSpPr txBox="1">
            <a:spLocks noChangeArrowheads="1"/>
          </p:cNvSpPr>
          <p:nvPr/>
        </p:nvSpPr>
        <p:spPr bwMode="auto">
          <a:xfrm>
            <a:off x="3622675" y="1477963"/>
            <a:ext cx="890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SMTP</a:t>
            </a:r>
          </a:p>
        </p:txBody>
      </p:sp>
      <p:sp>
        <p:nvSpPr>
          <p:cNvPr id="149516" name="Text Box 156">
            <a:extLst>
              <a:ext uri="{FF2B5EF4-FFF2-40B4-BE49-F238E27FC236}">
                <a16:creationId xmlns:a16="http://schemas.microsoft.com/office/drawing/2014/main" id="{B03EA367-9CEB-48B2-9B43-1BC71E60667F}"/>
              </a:ext>
            </a:extLst>
          </p:cNvPr>
          <p:cNvSpPr txBox="1">
            <a:spLocks noChangeArrowheads="1"/>
          </p:cNvSpPr>
          <p:nvPr/>
        </p:nvSpPr>
        <p:spPr bwMode="auto">
          <a:xfrm>
            <a:off x="5484813" y="1308100"/>
            <a:ext cx="15113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ClrTx/>
              <a:buSzTx/>
              <a:buFontTx/>
              <a:buNone/>
            </a:pPr>
            <a:r>
              <a:rPr lang="en-US" altLang="en-US" sz="2000" i="1">
                <a:solidFill>
                  <a:srgbClr val="CC0000"/>
                </a:solidFill>
                <a:latin typeface="Arial" panose="020B0604020202020204" pitchFamily="34" charset="0"/>
              </a:rPr>
              <a:t>mail access</a:t>
            </a:r>
          </a:p>
          <a:p>
            <a:pPr algn="ctr">
              <a:spcBef>
                <a:spcPct val="0"/>
              </a:spcBef>
              <a:buClrTx/>
              <a:buSzTx/>
              <a:buFontTx/>
              <a:buNone/>
            </a:pPr>
            <a:r>
              <a:rPr lang="en-US" altLang="en-US" sz="2000" i="1">
                <a:solidFill>
                  <a:srgbClr val="CC0000"/>
                </a:solidFill>
                <a:latin typeface="Arial" panose="020B0604020202020204" pitchFamily="34" charset="0"/>
              </a:rPr>
              <a:t>protocol</a:t>
            </a:r>
            <a:endParaRPr lang="en-US" altLang="en-US" sz="1800">
              <a:solidFill>
                <a:srgbClr val="CC0000"/>
              </a:solidFill>
              <a:latin typeface="Arial" panose="020B0604020202020204" pitchFamily="34" charset="0"/>
            </a:endParaRPr>
          </a:p>
        </p:txBody>
      </p:sp>
      <p:sp>
        <p:nvSpPr>
          <p:cNvPr id="149517" name="Text Box 160">
            <a:extLst>
              <a:ext uri="{FF2B5EF4-FFF2-40B4-BE49-F238E27FC236}">
                <a16:creationId xmlns:a16="http://schemas.microsoft.com/office/drawing/2014/main" id="{0CAB59AB-F6AE-409E-ACA1-AAE13311D3CF}"/>
              </a:ext>
            </a:extLst>
          </p:cNvPr>
          <p:cNvSpPr txBox="1">
            <a:spLocks noChangeArrowheads="1"/>
          </p:cNvSpPr>
          <p:nvPr/>
        </p:nvSpPr>
        <p:spPr bwMode="auto">
          <a:xfrm>
            <a:off x="4371975" y="2598738"/>
            <a:ext cx="15382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90000"/>
              </a:lnSpc>
              <a:spcBef>
                <a:spcPct val="0"/>
              </a:spcBef>
              <a:buClrTx/>
              <a:buSzTx/>
              <a:buFontTx/>
              <a:buNone/>
            </a:pPr>
            <a:r>
              <a:rPr lang="en-US" altLang="en-US" sz="1600">
                <a:latin typeface="Arial" panose="020B0604020202020204" pitchFamily="34" charset="0"/>
              </a:rPr>
              <a:t>receiver</a:t>
            </a:r>
            <a:r>
              <a:rPr lang="ja-JP" altLang="en-US" sz="1600">
                <a:latin typeface="Arial" panose="020B0604020202020204" pitchFamily="34" charset="0"/>
              </a:rPr>
              <a:t>’</a:t>
            </a:r>
            <a:r>
              <a:rPr lang="en-US" altLang="ja-JP" sz="1600">
                <a:latin typeface="Arial" panose="020B0604020202020204" pitchFamily="34" charset="0"/>
              </a:rPr>
              <a:t>s mail </a:t>
            </a:r>
          </a:p>
          <a:p>
            <a:pPr algn="ctr">
              <a:lnSpc>
                <a:spcPct val="90000"/>
              </a:lnSpc>
              <a:spcBef>
                <a:spcPct val="0"/>
              </a:spcBef>
              <a:buClrTx/>
              <a:buSzTx/>
              <a:buFontTx/>
              <a:buNone/>
            </a:pPr>
            <a:r>
              <a:rPr lang="en-US" altLang="en-US" sz="1600">
                <a:latin typeface="Arial" panose="020B0604020202020204" pitchFamily="34" charset="0"/>
              </a:rPr>
              <a:t>server</a:t>
            </a:r>
            <a:endParaRPr lang="en-US" altLang="en-US" sz="2400">
              <a:latin typeface="Arial" panose="020B0604020202020204" pitchFamily="34" charset="0"/>
            </a:endParaRPr>
          </a:p>
        </p:txBody>
      </p:sp>
      <p:grpSp>
        <p:nvGrpSpPr>
          <p:cNvPr id="149518" name="Group 161">
            <a:extLst>
              <a:ext uri="{FF2B5EF4-FFF2-40B4-BE49-F238E27FC236}">
                <a16:creationId xmlns:a16="http://schemas.microsoft.com/office/drawing/2014/main" id="{46FBA56C-2791-408C-AAAD-39FB361FE0CC}"/>
              </a:ext>
            </a:extLst>
          </p:cNvPr>
          <p:cNvGrpSpPr>
            <a:grpSpLocks/>
          </p:cNvGrpSpPr>
          <p:nvPr/>
        </p:nvGrpSpPr>
        <p:grpSpPr bwMode="auto">
          <a:xfrm>
            <a:off x="4800600" y="2000250"/>
            <a:ext cx="809625" cy="561975"/>
            <a:chOff x="2070" y="2004"/>
            <a:chExt cx="510" cy="354"/>
          </a:xfrm>
        </p:grpSpPr>
        <p:sp>
          <p:nvSpPr>
            <p:cNvPr id="149537" name="Rectangle 162">
              <a:extLst>
                <a:ext uri="{FF2B5EF4-FFF2-40B4-BE49-F238E27FC236}">
                  <a16:creationId xmlns:a16="http://schemas.microsoft.com/office/drawing/2014/main" id="{6A082E08-9A8E-4522-BBA0-B5CD91553C80}"/>
                </a:ext>
              </a:extLst>
            </p:cNvPr>
            <p:cNvSpPr>
              <a:spLocks noChangeArrowheads="1"/>
            </p:cNvSpPr>
            <p:nvPr/>
          </p:nvSpPr>
          <p:spPr bwMode="auto">
            <a:xfrm>
              <a:off x="2070" y="2004"/>
              <a:ext cx="510" cy="354"/>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49538" name="Rectangle 163">
              <a:extLst>
                <a:ext uri="{FF2B5EF4-FFF2-40B4-BE49-F238E27FC236}">
                  <a16:creationId xmlns:a16="http://schemas.microsoft.com/office/drawing/2014/main" id="{4E1ADC9C-1AE6-4939-9328-89387EA7B46F}"/>
                </a:ext>
              </a:extLst>
            </p:cNvPr>
            <p:cNvSpPr>
              <a:spLocks noChangeArrowheads="1"/>
            </p:cNvSpPr>
            <p:nvPr/>
          </p:nvSpPr>
          <p:spPr bwMode="auto">
            <a:xfrm>
              <a:off x="2094" y="2076"/>
              <a:ext cx="450" cy="120"/>
            </a:xfrm>
            <a:prstGeom prst="rect">
              <a:avLst/>
            </a:prstGeom>
            <a:solidFill>
              <a:srgbClr val="00FF00"/>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49539" name="Line 164">
              <a:extLst>
                <a:ext uri="{FF2B5EF4-FFF2-40B4-BE49-F238E27FC236}">
                  <a16:creationId xmlns:a16="http://schemas.microsoft.com/office/drawing/2014/main" id="{4FB79DF6-3579-40BE-9EB0-3CCF9597EA0C}"/>
                </a:ext>
              </a:extLst>
            </p:cNvPr>
            <p:cNvSpPr>
              <a:spLocks noChangeShapeType="1"/>
            </p:cNvSpPr>
            <p:nvPr/>
          </p:nvSpPr>
          <p:spPr bwMode="auto">
            <a:xfrm>
              <a:off x="2143" y="210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9540" name="Line 165">
              <a:extLst>
                <a:ext uri="{FF2B5EF4-FFF2-40B4-BE49-F238E27FC236}">
                  <a16:creationId xmlns:a16="http://schemas.microsoft.com/office/drawing/2014/main" id="{0F8D43AF-DDD5-4577-84A3-F2557640002D}"/>
                </a:ext>
              </a:extLst>
            </p:cNvPr>
            <p:cNvSpPr>
              <a:spLocks noChangeShapeType="1"/>
            </p:cNvSpPr>
            <p:nvPr/>
          </p:nvSpPr>
          <p:spPr bwMode="auto">
            <a:xfrm>
              <a:off x="2252"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9541" name="Line 166">
              <a:extLst>
                <a:ext uri="{FF2B5EF4-FFF2-40B4-BE49-F238E27FC236}">
                  <a16:creationId xmlns:a16="http://schemas.microsoft.com/office/drawing/2014/main" id="{4250C2C3-996E-46D4-9DFA-244CC7676F1C}"/>
                </a:ext>
              </a:extLst>
            </p:cNvPr>
            <p:cNvSpPr>
              <a:spLocks noChangeShapeType="1"/>
            </p:cNvSpPr>
            <p:nvPr/>
          </p:nvSpPr>
          <p:spPr bwMode="auto">
            <a:xfrm>
              <a:off x="2307" y="210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9542" name="Line 167">
              <a:extLst>
                <a:ext uri="{FF2B5EF4-FFF2-40B4-BE49-F238E27FC236}">
                  <a16:creationId xmlns:a16="http://schemas.microsoft.com/office/drawing/2014/main" id="{51C967B6-C620-48E4-B2AC-A65B1F89B694}"/>
                </a:ext>
              </a:extLst>
            </p:cNvPr>
            <p:cNvSpPr>
              <a:spLocks noChangeShapeType="1"/>
            </p:cNvSpPr>
            <p:nvPr/>
          </p:nvSpPr>
          <p:spPr bwMode="auto">
            <a:xfrm>
              <a:off x="2364"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9543" name="Line 168">
              <a:extLst>
                <a:ext uri="{FF2B5EF4-FFF2-40B4-BE49-F238E27FC236}">
                  <a16:creationId xmlns:a16="http://schemas.microsoft.com/office/drawing/2014/main" id="{4F3028CC-99AF-4435-BAFD-461C7D54460B}"/>
                </a:ext>
              </a:extLst>
            </p:cNvPr>
            <p:cNvSpPr>
              <a:spLocks noChangeShapeType="1"/>
            </p:cNvSpPr>
            <p:nvPr/>
          </p:nvSpPr>
          <p:spPr bwMode="auto">
            <a:xfrm>
              <a:off x="2425"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9544" name="Line 169">
              <a:extLst>
                <a:ext uri="{FF2B5EF4-FFF2-40B4-BE49-F238E27FC236}">
                  <a16:creationId xmlns:a16="http://schemas.microsoft.com/office/drawing/2014/main" id="{3DAC6144-9759-4426-980B-C6D314E06D02}"/>
                </a:ext>
              </a:extLst>
            </p:cNvPr>
            <p:cNvSpPr>
              <a:spLocks noChangeShapeType="1"/>
            </p:cNvSpPr>
            <p:nvPr/>
          </p:nvSpPr>
          <p:spPr bwMode="auto">
            <a:xfrm>
              <a:off x="2481"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9545" name="Line 170">
              <a:extLst>
                <a:ext uri="{FF2B5EF4-FFF2-40B4-BE49-F238E27FC236}">
                  <a16:creationId xmlns:a16="http://schemas.microsoft.com/office/drawing/2014/main" id="{F0B7D7CF-B29A-45B6-A896-91F48D8DAEC8}"/>
                </a:ext>
              </a:extLst>
            </p:cNvPr>
            <p:cNvSpPr>
              <a:spLocks noChangeShapeType="1"/>
            </p:cNvSpPr>
            <p:nvPr/>
          </p:nvSpPr>
          <p:spPr bwMode="auto">
            <a:xfrm>
              <a:off x="2196" y="210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9546" name="Rectangle 171">
              <a:extLst>
                <a:ext uri="{FF2B5EF4-FFF2-40B4-BE49-F238E27FC236}">
                  <a16:creationId xmlns:a16="http://schemas.microsoft.com/office/drawing/2014/main" id="{C8FE556E-631B-45C8-84E5-79922B2CD55A}"/>
                </a:ext>
              </a:extLst>
            </p:cNvPr>
            <p:cNvSpPr>
              <a:spLocks noChangeArrowheads="1"/>
            </p:cNvSpPr>
            <p:nvPr/>
          </p:nvSpPr>
          <p:spPr bwMode="auto">
            <a:xfrm>
              <a:off x="2102" y="224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49547" name="Rectangle 172">
              <a:extLst>
                <a:ext uri="{FF2B5EF4-FFF2-40B4-BE49-F238E27FC236}">
                  <a16:creationId xmlns:a16="http://schemas.microsoft.com/office/drawing/2014/main" id="{9C546EC7-E781-4ABF-91F4-524F72FAB73A}"/>
                </a:ext>
              </a:extLst>
            </p:cNvPr>
            <p:cNvSpPr>
              <a:spLocks noChangeArrowheads="1"/>
            </p:cNvSpPr>
            <p:nvPr/>
          </p:nvSpPr>
          <p:spPr bwMode="auto">
            <a:xfrm>
              <a:off x="2188" y="224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49548" name="Rectangle 173">
              <a:extLst>
                <a:ext uri="{FF2B5EF4-FFF2-40B4-BE49-F238E27FC236}">
                  <a16:creationId xmlns:a16="http://schemas.microsoft.com/office/drawing/2014/main" id="{7DD329EF-8007-4D9E-B930-EA7F510A322C}"/>
                </a:ext>
              </a:extLst>
            </p:cNvPr>
            <p:cNvSpPr>
              <a:spLocks noChangeArrowheads="1"/>
            </p:cNvSpPr>
            <p:nvPr/>
          </p:nvSpPr>
          <p:spPr bwMode="auto">
            <a:xfrm>
              <a:off x="2274" y="2242"/>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49549" name="Rectangle 174">
              <a:extLst>
                <a:ext uri="{FF2B5EF4-FFF2-40B4-BE49-F238E27FC236}">
                  <a16:creationId xmlns:a16="http://schemas.microsoft.com/office/drawing/2014/main" id="{8BA9C5B2-4B91-4A62-9F43-A91EEA919F43}"/>
                </a:ext>
              </a:extLst>
            </p:cNvPr>
            <p:cNvSpPr>
              <a:spLocks noChangeArrowheads="1"/>
            </p:cNvSpPr>
            <p:nvPr/>
          </p:nvSpPr>
          <p:spPr bwMode="auto">
            <a:xfrm>
              <a:off x="2371" y="224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49550" name="Rectangle 175">
              <a:extLst>
                <a:ext uri="{FF2B5EF4-FFF2-40B4-BE49-F238E27FC236}">
                  <a16:creationId xmlns:a16="http://schemas.microsoft.com/office/drawing/2014/main" id="{A56ED210-D8E6-454E-87A1-D2C9459798F6}"/>
                </a:ext>
              </a:extLst>
            </p:cNvPr>
            <p:cNvSpPr>
              <a:spLocks noChangeArrowheads="1"/>
            </p:cNvSpPr>
            <p:nvPr/>
          </p:nvSpPr>
          <p:spPr bwMode="auto">
            <a:xfrm>
              <a:off x="2467" y="224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grpSp>
      <p:pic>
        <p:nvPicPr>
          <p:cNvPr id="149519" name="Picture 176" descr="Alice">
            <a:extLst>
              <a:ext uri="{FF2B5EF4-FFF2-40B4-BE49-F238E27FC236}">
                <a16:creationId xmlns:a16="http://schemas.microsoft.com/office/drawing/2014/main" id="{16DBD3FC-652B-4645-A9EC-FDF5340A9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1557338"/>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20" name="Picture 179" descr="Bob">
            <a:extLst>
              <a:ext uri="{FF2B5EF4-FFF2-40B4-BE49-F238E27FC236}">
                <a16:creationId xmlns:a16="http://schemas.microsoft.com/office/drawing/2014/main" id="{826EA00B-B27B-460F-B3DD-919AA6C351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3700" y="1571625"/>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21" name="Line 94">
            <a:extLst>
              <a:ext uri="{FF2B5EF4-FFF2-40B4-BE49-F238E27FC236}">
                <a16:creationId xmlns:a16="http://schemas.microsoft.com/office/drawing/2014/main" id="{D59BB9C0-4269-45E5-849F-600180889990}"/>
              </a:ext>
            </a:extLst>
          </p:cNvPr>
          <p:cNvSpPr>
            <a:spLocks noChangeShapeType="1"/>
          </p:cNvSpPr>
          <p:nvPr/>
        </p:nvSpPr>
        <p:spPr bwMode="auto">
          <a:xfrm>
            <a:off x="2003425" y="1905000"/>
            <a:ext cx="903288"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9522" name="Line 95">
            <a:extLst>
              <a:ext uri="{FF2B5EF4-FFF2-40B4-BE49-F238E27FC236}">
                <a16:creationId xmlns:a16="http://schemas.microsoft.com/office/drawing/2014/main" id="{8323B16A-11D4-4E60-A079-ADB2E7B3C48E}"/>
              </a:ext>
            </a:extLst>
          </p:cNvPr>
          <p:cNvSpPr>
            <a:spLocks noChangeShapeType="1"/>
          </p:cNvSpPr>
          <p:nvPr/>
        </p:nvSpPr>
        <p:spPr bwMode="auto">
          <a:xfrm>
            <a:off x="3633788" y="1901825"/>
            <a:ext cx="903287"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9523" name="Line 96">
            <a:extLst>
              <a:ext uri="{FF2B5EF4-FFF2-40B4-BE49-F238E27FC236}">
                <a16:creationId xmlns:a16="http://schemas.microsoft.com/office/drawing/2014/main" id="{E8070CD5-E20B-4CE4-90A8-D97DD916A210}"/>
              </a:ext>
            </a:extLst>
          </p:cNvPr>
          <p:cNvSpPr>
            <a:spLocks noChangeShapeType="1"/>
          </p:cNvSpPr>
          <p:nvPr/>
        </p:nvSpPr>
        <p:spPr bwMode="auto">
          <a:xfrm>
            <a:off x="5253038" y="1898650"/>
            <a:ext cx="1697037" cy="1588"/>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9524" name="Text Box 156">
            <a:extLst>
              <a:ext uri="{FF2B5EF4-FFF2-40B4-BE49-F238E27FC236}">
                <a16:creationId xmlns:a16="http://schemas.microsoft.com/office/drawing/2014/main" id="{481C9E44-CC46-477B-A54F-53E72E20306F}"/>
              </a:ext>
            </a:extLst>
          </p:cNvPr>
          <p:cNvSpPr txBox="1">
            <a:spLocks noChangeArrowheads="1"/>
          </p:cNvSpPr>
          <p:nvPr/>
        </p:nvSpPr>
        <p:spPr bwMode="auto">
          <a:xfrm>
            <a:off x="5710238" y="1927225"/>
            <a:ext cx="13112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ClrTx/>
              <a:buSzTx/>
              <a:buFontTx/>
              <a:buNone/>
            </a:pPr>
            <a:r>
              <a:rPr lang="en-US" altLang="en-US" sz="1800" i="1">
                <a:solidFill>
                  <a:srgbClr val="CC0000"/>
                </a:solidFill>
                <a:latin typeface="Arial" panose="020B0604020202020204" pitchFamily="34" charset="0"/>
              </a:rPr>
              <a:t>(e.g., </a:t>
            </a:r>
            <a:r>
              <a:rPr lang="en-US" altLang="en-US" sz="1600" i="1">
                <a:solidFill>
                  <a:srgbClr val="CC0000"/>
                </a:solidFill>
                <a:latin typeface="Arial" panose="020B0604020202020204" pitchFamily="34" charset="0"/>
              </a:rPr>
              <a:t>POP, </a:t>
            </a:r>
          </a:p>
          <a:p>
            <a:pPr algn="ctr">
              <a:spcBef>
                <a:spcPct val="0"/>
              </a:spcBef>
              <a:buClrTx/>
              <a:buSzTx/>
              <a:buFontTx/>
              <a:buNone/>
            </a:pPr>
            <a:r>
              <a:rPr lang="en-US" altLang="en-US" sz="1600" i="1">
                <a:solidFill>
                  <a:srgbClr val="CC0000"/>
                </a:solidFill>
                <a:latin typeface="Arial" panose="020B0604020202020204" pitchFamily="34" charset="0"/>
              </a:rPr>
              <a:t>         IMAP</a:t>
            </a:r>
            <a:r>
              <a:rPr lang="en-US" altLang="en-US" sz="1800" i="1">
                <a:solidFill>
                  <a:srgbClr val="CC0000"/>
                </a:solidFill>
                <a:latin typeface="Arial" panose="020B0604020202020204" pitchFamily="34" charset="0"/>
              </a:rPr>
              <a:t>)</a:t>
            </a:r>
          </a:p>
        </p:txBody>
      </p:sp>
      <p:grpSp>
        <p:nvGrpSpPr>
          <p:cNvPr id="149525" name="Group 166">
            <a:extLst>
              <a:ext uri="{FF2B5EF4-FFF2-40B4-BE49-F238E27FC236}">
                <a16:creationId xmlns:a16="http://schemas.microsoft.com/office/drawing/2014/main" id="{5114C4C5-CA20-4BB1-81BF-19BE15CB8CFD}"/>
              </a:ext>
            </a:extLst>
          </p:cNvPr>
          <p:cNvGrpSpPr>
            <a:grpSpLocks/>
          </p:cNvGrpSpPr>
          <p:nvPr/>
        </p:nvGrpSpPr>
        <p:grpSpPr bwMode="auto">
          <a:xfrm>
            <a:off x="1066800" y="1419225"/>
            <a:ext cx="912813" cy="1054100"/>
            <a:chOff x="3574" y="550"/>
            <a:chExt cx="575" cy="664"/>
          </a:xfrm>
        </p:grpSpPr>
        <p:grpSp>
          <p:nvGrpSpPr>
            <p:cNvPr id="149532" name="Group 167">
              <a:extLst>
                <a:ext uri="{FF2B5EF4-FFF2-40B4-BE49-F238E27FC236}">
                  <a16:creationId xmlns:a16="http://schemas.microsoft.com/office/drawing/2014/main" id="{F0D9686E-26EA-4D1D-B0FB-38CBA56241DC}"/>
                </a:ext>
              </a:extLst>
            </p:cNvPr>
            <p:cNvGrpSpPr>
              <a:grpSpLocks/>
            </p:cNvGrpSpPr>
            <p:nvPr/>
          </p:nvGrpSpPr>
          <p:grpSpPr bwMode="auto">
            <a:xfrm>
              <a:off x="3588" y="692"/>
              <a:ext cx="561" cy="522"/>
              <a:chOff x="-44" y="1473"/>
              <a:chExt cx="981" cy="1105"/>
            </a:xfrm>
          </p:grpSpPr>
          <p:pic>
            <p:nvPicPr>
              <p:cNvPr id="149535" name="Picture 168" descr="desktop_computer_stylized_medium">
                <a:extLst>
                  <a:ext uri="{FF2B5EF4-FFF2-40B4-BE49-F238E27FC236}">
                    <a16:creationId xmlns:a16="http://schemas.microsoft.com/office/drawing/2014/main" id="{2E02544E-57AA-49E9-8EB3-27F3505125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36" name="Freeform 169">
                <a:extLst>
                  <a:ext uri="{FF2B5EF4-FFF2-40B4-BE49-F238E27FC236}">
                    <a16:creationId xmlns:a16="http://schemas.microsoft.com/office/drawing/2014/main" id="{7B0642E1-6CBF-472C-BDB4-06639E85A949}"/>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49533" name="Rectangle 115">
              <a:extLst>
                <a:ext uri="{FF2B5EF4-FFF2-40B4-BE49-F238E27FC236}">
                  <a16:creationId xmlns:a16="http://schemas.microsoft.com/office/drawing/2014/main" id="{32AC9326-7746-4949-8C6F-4CFB72653C41}"/>
                </a:ext>
              </a:extLst>
            </p:cNvPr>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49534" name="Text Box 116">
              <a:extLst>
                <a:ext uri="{FF2B5EF4-FFF2-40B4-BE49-F238E27FC236}">
                  <a16:creationId xmlns:a16="http://schemas.microsoft.com/office/drawing/2014/main" id="{DBF23900-4FA1-4C88-A70F-522BCD8F4F95}"/>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user</a:t>
              </a:r>
            </a:p>
            <a:p>
              <a:pPr algn="ctr">
                <a:lnSpc>
                  <a:spcPct val="100000"/>
                </a:lnSpc>
                <a:spcBef>
                  <a:spcPct val="0"/>
                </a:spcBef>
                <a:buClrTx/>
                <a:buSzTx/>
                <a:buFontTx/>
                <a:buNone/>
              </a:pPr>
              <a:r>
                <a:rPr lang="en-US" altLang="en-US" sz="1600">
                  <a:latin typeface="Arial" panose="020B0604020202020204" pitchFamily="34" charset="0"/>
                </a:rPr>
                <a:t>agent</a:t>
              </a:r>
              <a:endParaRPr lang="en-US" altLang="en-US" sz="2400">
                <a:latin typeface="Arial" panose="020B0604020202020204" pitchFamily="34" charset="0"/>
              </a:endParaRPr>
            </a:p>
          </p:txBody>
        </p:sp>
      </p:grpSp>
      <p:grpSp>
        <p:nvGrpSpPr>
          <p:cNvPr id="149526" name="Group 172">
            <a:extLst>
              <a:ext uri="{FF2B5EF4-FFF2-40B4-BE49-F238E27FC236}">
                <a16:creationId xmlns:a16="http://schemas.microsoft.com/office/drawing/2014/main" id="{7B45DDAD-EA20-4846-A145-FB2299765372}"/>
              </a:ext>
            </a:extLst>
          </p:cNvPr>
          <p:cNvGrpSpPr>
            <a:grpSpLocks/>
          </p:cNvGrpSpPr>
          <p:nvPr/>
        </p:nvGrpSpPr>
        <p:grpSpPr bwMode="auto">
          <a:xfrm>
            <a:off x="6967538" y="1422400"/>
            <a:ext cx="912812" cy="1054100"/>
            <a:chOff x="3574" y="550"/>
            <a:chExt cx="575" cy="664"/>
          </a:xfrm>
        </p:grpSpPr>
        <p:grpSp>
          <p:nvGrpSpPr>
            <p:cNvPr id="149527" name="Group 173">
              <a:extLst>
                <a:ext uri="{FF2B5EF4-FFF2-40B4-BE49-F238E27FC236}">
                  <a16:creationId xmlns:a16="http://schemas.microsoft.com/office/drawing/2014/main" id="{3728C18B-EA59-4136-9F51-E87A0EDAD205}"/>
                </a:ext>
              </a:extLst>
            </p:cNvPr>
            <p:cNvGrpSpPr>
              <a:grpSpLocks/>
            </p:cNvGrpSpPr>
            <p:nvPr/>
          </p:nvGrpSpPr>
          <p:grpSpPr bwMode="auto">
            <a:xfrm>
              <a:off x="3588" y="692"/>
              <a:ext cx="561" cy="522"/>
              <a:chOff x="-44" y="1473"/>
              <a:chExt cx="981" cy="1105"/>
            </a:xfrm>
          </p:grpSpPr>
          <p:pic>
            <p:nvPicPr>
              <p:cNvPr id="149530" name="Picture 174" descr="desktop_computer_stylized_medium">
                <a:extLst>
                  <a:ext uri="{FF2B5EF4-FFF2-40B4-BE49-F238E27FC236}">
                    <a16:creationId xmlns:a16="http://schemas.microsoft.com/office/drawing/2014/main" id="{54F78D6D-D753-4824-AB8F-EA98890027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31" name="Freeform 175">
                <a:extLst>
                  <a:ext uri="{FF2B5EF4-FFF2-40B4-BE49-F238E27FC236}">
                    <a16:creationId xmlns:a16="http://schemas.microsoft.com/office/drawing/2014/main" id="{87177F01-FC53-46D1-B517-A16BC45D5B83}"/>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49528" name="Rectangle 115">
              <a:extLst>
                <a:ext uri="{FF2B5EF4-FFF2-40B4-BE49-F238E27FC236}">
                  <a16:creationId xmlns:a16="http://schemas.microsoft.com/office/drawing/2014/main" id="{088DD7FA-A386-4FED-B13F-5BE525BB148A}"/>
                </a:ext>
              </a:extLst>
            </p:cNvPr>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49529" name="Text Box 116">
              <a:extLst>
                <a:ext uri="{FF2B5EF4-FFF2-40B4-BE49-F238E27FC236}">
                  <a16:creationId xmlns:a16="http://schemas.microsoft.com/office/drawing/2014/main" id="{C0BE681C-1AC5-4DA5-8908-444C2E5092D3}"/>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user</a:t>
              </a:r>
            </a:p>
            <a:p>
              <a:pPr algn="ctr">
                <a:lnSpc>
                  <a:spcPct val="100000"/>
                </a:lnSpc>
                <a:spcBef>
                  <a:spcPct val="0"/>
                </a:spcBef>
                <a:buClrTx/>
                <a:buSzTx/>
                <a:buFontTx/>
                <a:buNone/>
              </a:pPr>
              <a:r>
                <a:rPr lang="en-US" altLang="en-US" sz="1600">
                  <a:latin typeface="Arial" panose="020B0604020202020204" pitchFamily="34" charset="0"/>
                </a:rPr>
                <a:t>agent</a:t>
              </a:r>
              <a:endParaRPr lang="en-US" altLang="en-US" sz="2400">
                <a:latin typeface="Arial" panose="020B0604020202020204" pitchFamily="34" charset="0"/>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a:extLst>
              <a:ext uri="{FF2B5EF4-FFF2-40B4-BE49-F238E27FC236}">
                <a16:creationId xmlns:a16="http://schemas.microsoft.com/office/drawing/2014/main" id="{835434CE-C38E-47A6-ACE9-E718AE8BADCE}"/>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51554" name="Rectangle 8">
            <a:extLst>
              <a:ext uri="{FF2B5EF4-FFF2-40B4-BE49-F238E27FC236}">
                <a16:creationId xmlns:a16="http://schemas.microsoft.com/office/drawing/2014/main" id="{D0FDDC9B-9413-4ABE-9DE5-FB3D8BE5F9C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7358F44B-94BB-4180-BE54-7782EEDA7089}" type="slidenum">
              <a:rPr lang="en-US" altLang="en-US" sz="1200" smtClean="0">
                <a:latin typeface="Tahoma" panose="020B0604030504040204" pitchFamily="34" charset="0"/>
              </a:rPr>
              <a:pPr>
                <a:lnSpc>
                  <a:spcPct val="100000"/>
                </a:lnSpc>
                <a:spcBef>
                  <a:spcPct val="0"/>
                </a:spcBef>
                <a:buClrTx/>
                <a:buSzTx/>
                <a:buFontTx/>
                <a:buNone/>
              </a:pPr>
              <a:t>61</a:t>
            </a:fld>
            <a:endParaRPr lang="en-US" altLang="en-US" sz="1200">
              <a:latin typeface="Tahoma" panose="020B0604030504040204" pitchFamily="34" charset="0"/>
            </a:endParaRPr>
          </a:p>
        </p:txBody>
      </p:sp>
      <p:pic>
        <p:nvPicPr>
          <p:cNvPr id="151555" name="Picture 15" descr="underline_base">
            <a:extLst>
              <a:ext uri="{FF2B5EF4-FFF2-40B4-BE49-F238E27FC236}">
                <a16:creationId xmlns:a16="http://schemas.microsoft.com/office/drawing/2014/main" id="{B1533F0C-A15E-402D-AC5B-3E16ADB3E38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858838"/>
            <a:ext cx="3317875"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6" name="Rectangle 2">
            <a:extLst>
              <a:ext uri="{FF2B5EF4-FFF2-40B4-BE49-F238E27FC236}">
                <a16:creationId xmlns:a16="http://schemas.microsoft.com/office/drawing/2014/main" id="{C8A4EDB5-D4BA-44B2-91DA-C1F86339BEAB}"/>
              </a:ext>
            </a:extLst>
          </p:cNvPr>
          <p:cNvSpPr>
            <a:spLocks noGrp="1" noChangeArrowheads="1"/>
          </p:cNvSpPr>
          <p:nvPr>
            <p:ph type="title"/>
          </p:nvPr>
        </p:nvSpPr>
        <p:spPr>
          <a:xfrm>
            <a:off x="403225" y="131763"/>
            <a:ext cx="7772400" cy="968375"/>
          </a:xfrm>
        </p:spPr>
        <p:txBody>
          <a:bodyPr/>
          <a:lstStyle/>
          <a:p>
            <a:r>
              <a:rPr lang="en-US" altLang="en-US" sz="4000">
                <a:ea typeface="ＭＳ Ｐゴシック" panose="020B0600070205080204" pitchFamily="34" charset="-128"/>
              </a:rPr>
              <a:t>POP3 protocol</a:t>
            </a:r>
            <a:endParaRPr lang="en-US" altLang="en-US">
              <a:ea typeface="ＭＳ Ｐゴシック" panose="020B0600070205080204" pitchFamily="34" charset="-128"/>
            </a:endParaRPr>
          </a:p>
        </p:txBody>
      </p:sp>
      <p:sp>
        <p:nvSpPr>
          <p:cNvPr id="146437" name="Rectangle 3">
            <a:extLst>
              <a:ext uri="{FF2B5EF4-FFF2-40B4-BE49-F238E27FC236}">
                <a16:creationId xmlns:a16="http://schemas.microsoft.com/office/drawing/2014/main" id="{41A2E387-C807-4F27-8550-BBA6F09093EA}"/>
              </a:ext>
            </a:extLst>
          </p:cNvPr>
          <p:cNvSpPr>
            <a:spLocks noGrp="1" noChangeArrowheads="1"/>
          </p:cNvSpPr>
          <p:nvPr>
            <p:ph type="body" sz="half" idx="1"/>
          </p:nvPr>
        </p:nvSpPr>
        <p:spPr>
          <a:xfrm>
            <a:off x="495300" y="1438275"/>
            <a:ext cx="3971925" cy="4648200"/>
          </a:xfrm>
        </p:spPr>
        <p:txBody>
          <a:bodyPr/>
          <a:lstStyle/>
          <a:p>
            <a:pPr>
              <a:buFont typeface="Wingdings" charset="0"/>
              <a:buNone/>
              <a:defRPr/>
            </a:pPr>
            <a:r>
              <a:rPr lang="en-US" i="1" dirty="0">
                <a:solidFill>
                  <a:srgbClr val="CC0000"/>
                </a:solidFill>
                <a:latin typeface="Gill Sans MT" charset="0"/>
                <a:ea typeface="ＭＳ Ｐゴシック" charset="0"/>
              </a:rPr>
              <a:t>authorization phase</a:t>
            </a:r>
          </a:p>
          <a:p>
            <a:pPr>
              <a:buFont typeface="Wingdings" charset="0"/>
              <a:buChar char="v"/>
              <a:defRPr/>
            </a:pPr>
            <a:r>
              <a:rPr lang="en-US" sz="2000" dirty="0">
                <a:latin typeface="Gill Sans MT" charset="0"/>
                <a:ea typeface="ＭＳ Ｐゴシック" charset="0"/>
              </a:rPr>
              <a:t>client commands: </a:t>
            </a:r>
          </a:p>
          <a:p>
            <a:pPr lvl="1">
              <a:buFont typeface="Wingdings" charset="0"/>
              <a:buChar char="§"/>
              <a:defRPr/>
            </a:pPr>
            <a:r>
              <a:rPr lang="en-US" sz="2000" b="1" dirty="0">
                <a:latin typeface="Courier New" charset="0"/>
                <a:ea typeface="ＭＳ Ｐゴシック" charset="0"/>
              </a:rPr>
              <a:t>user:</a:t>
            </a:r>
            <a:r>
              <a:rPr lang="en-US" sz="2000" dirty="0">
                <a:latin typeface="Gill Sans MT" charset="0"/>
                <a:ea typeface="ＭＳ Ｐゴシック" charset="0"/>
              </a:rPr>
              <a:t> declare username</a:t>
            </a:r>
          </a:p>
          <a:p>
            <a:pPr lvl="1">
              <a:buFont typeface="Wingdings" charset="0"/>
              <a:buChar char="§"/>
              <a:defRPr/>
            </a:pPr>
            <a:r>
              <a:rPr lang="en-US" sz="2000" b="1" dirty="0">
                <a:latin typeface="Courier New" charset="0"/>
                <a:ea typeface="ＭＳ Ｐゴシック" charset="0"/>
              </a:rPr>
              <a:t>pass:</a:t>
            </a:r>
            <a:r>
              <a:rPr lang="en-US" sz="2000" dirty="0">
                <a:latin typeface="Gill Sans MT" charset="0"/>
                <a:ea typeface="ＭＳ Ｐゴシック" charset="0"/>
              </a:rPr>
              <a:t> password</a:t>
            </a:r>
          </a:p>
          <a:p>
            <a:pPr>
              <a:buFont typeface="Wingdings" charset="0"/>
              <a:buChar char="v"/>
              <a:defRPr/>
            </a:pPr>
            <a:r>
              <a:rPr lang="en-US" sz="2000" dirty="0">
                <a:latin typeface="Gill Sans MT" charset="0"/>
                <a:ea typeface="ＭＳ Ｐゴシック" charset="0"/>
              </a:rPr>
              <a:t>server responses</a:t>
            </a:r>
          </a:p>
          <a:p>
            <a:pPr lvl="1">
              <a:buFont typeface="Wingdings" charset="0"/>
              <a:buChar char="§"/>
              <a:defRPr/>
            </a:pPr>
            <a:r>
              <a:rPr lang="en-US" sz="2000" b="1" dirty="0">
                <a:latin typeface="Courier New" charset="0"/>
                <a:ea typeface="ＭＳ Ｐゴシック" charset="0"/>
              </a:rPr>
              <a:t>+OK</a:t>
            </a:r>
          </a:p>
          <a:p>
            <a:pPr lvl="1">
              <a:buFont typeface="Wingdings" charset="0"/>
              <a:buChar char="§"/>
              <a:defRPr/>
            </a:pPr>
            <a:r>
              <a:rPr lang="en-US" sz="2000" b="1" dirty="0">
                <a:latin typeface="Courier New" charset="0"/>
                <a:ea typeface="ＭＳ Ｐゴシック" charset="0"/>
              </a:rPr>
              <a:t>-ERR</a:t>
            </a:r>
            <a:endParaRPr lang="en-US" sz="1800" dirty="0">
              <a:latin typeface="Gill Sans MT" charset="0"/>
              <a:ea typeface="ＭＳ Ｐゴシック" charset="0"/>
            </a:endParaRPr>
          </a:p>
          <a:p>
            <a:pPr>
              <a:buFont typeface="Wingdings" charset="0"/>
              <a:buNone/>
              <a:defRPr/>
            </a:pPr>
            <a:r>
              <a:rPr lang="en-US" i="1" dirty="0">
                <a:solidFill>
                  <a:srgbClr val="CC0000"/>
                </a:solidFill>
                <a:latin typeface="Gill Sans MT" charset="0"/>
                <a:ea typeface="ＭＳ Ｐゴシック" charset="0"/>
              </a:rPr>
              <a:t>transaction phase,</a:t>
            </a:r>
            <a:r>
              <a:rPr lang="en-US" sz="2400" dirty="0">
                <a:solidFill>
                  <a:srgbClr val="FF0000"/>
                </a:solidFill>
                <a:latin typeface="Gill Sans MT" charset="0"/>
                <a:ea typeface="ＭＳ Ｐゴシック" charset="0"/>
              </a:rPr>
              <a:t> </a:t>
            </a:r>
            <a:r>
              <a:rPr lang="en-US" sz="2400" dirty="0">
                <a:solidFill>
                  <a:schemeClr val="tx2"/>
                </a:solidFill>
                <a:latin typeface="Gill Sans MT" charset="0"/>
                <a:ea typeface="ＭＳ Ｐゴシック" charset="0"/>
              </a:rPr>
              <a:t>client:</a:t>
            </a:r>
            <a:endParaRPr lang="en-US" sz="2400" dirty="0">
              <a:latin typeface="Gill Sans MT" charset="0"/>
              <a:ea typeface="ＭＳ Ｐゴシック" charset="0"/>
            </a:endParaRPr>
          </a:p>
          <a:p>
            <a:pPr>
              <a:buFont typeface="Wingdings" charset="0"/>
              <a:buChar char="v"/>
              <a:defRPr/>
            </a:pPr>
            <a:r>
              <a:rPr lang="en-US" sz="2000" b="1" dirty="0">
                <a:latin typeface="Courier New" charset="0"/>
                <a:ea typeface="ＭＳ Ｐゴシック" charset="0"/>
              </a:rPr>
              <a:t>list:</a:t>
            </a:r>
            <a:r>
              <a:rPr lang="en-US" sz="2000" dirty="0">
                <a:latin typeface="Gill Sans MT" charset="0"/>
                <a:ea typeface="ＭＳ Ｐゴシック" charset="0"/>
              </a:rPr>
              <a:t> list message numbers</a:t>
            </a:r>
          </a:p>
          <a:p>
            <a:pPr>
              <a:buFont typeface="Wingdings" charset="0"/>
              <a:buChar char="v"/>
              <a:defRPr/>
            </a:pPr>
            <a:r>
              <a:rPr lang="en-US" sz="2000" b="1" dirty="0" err="1">
                <a:latin typeface="Courier New" charset="0"/>
                <a:ea typeface="ＭＳ Ｐゴシック" charset="0"/>
              </a:rPr>
              <a:t>retr</a:t>
            </a:r>
            <a:r>
              <a:rPr lang="en-US" sz="2000" b="1" dirty="0">
                <a:latin typeface="Courier New" charset="0"/>
                <a:ea typeface="ＭＳ Ｐゴシック" charset="0"/>
              </a:rPr>
              <a:t>:</a:t>
            </a:r>
            <a:r>
              <a:rPr lang="en-US" sz="2000" dirty="0">
                <a:latin typeface="Gill Sans MT" charset="0"/>
                <a:ea typeface="ＭＳ Ｐゴシック" charset="0"/>
              </a:rPr>
              <a:t> retrieve message by number</a:t>
            </a:r>
          </a:p>
          <a:p>
            <a:pPr>
              <a:buFont typeface="Wingdings" charset="0"/>
              <a:buChar char="v"/>
              <a:defRPr/>
            </a:pPr>
            <a:r>
              <a:rPr lang="en-US" sz="2000" b="1" dirty="0">
                <a:latin typeface="Courier New" charset="0"/>
                <a:ea typeface="ＭＳ Ｐゴシック" charset="0"/>
              </a:rPr>
              <a:t>dele:</a:t>
            </a:r>
            <a:r>
              <a:rPr lang="en-US" sz="2000" dirty="0">
                <a:latin typeface="Gill Sans MT" charset="0"/>
                <a:ea typeface="ＭＳ Ｐゴシック" charset="0"/>
              </a:rPr>
              <a:t> delete</a:t>
            </a:r>
          </a:p>
          <a:p>
            <a:pPr>
              <a:buFont typeface="Wingdings" charset="0"/>
              <a:buChar char="v"/>
              <a:defRPr/>
            </a:pPr>
            <a:r>
              <a:rPr lang="en-US" sz="2000" b="1" dirty="0">
                <a:latin typeface="Courier New" charset="0"/>
                <a:ea typeface="ＭＳ Ｐゴシック" charset="0"/>
              </a:rPr>
              <a:t>Quit</a:t>
            </a:r>
          </a:p>
          <a:p>
            <a:pPr marL="0" indent="0">
              <a:buFont typeface="Wingdings" charset="0"/>
              <a:buNone/>
              <a:defRPr/>
            </a:pPr>
            <a:r>
              <a:rPr lang="en-US" i="1" dirty="0">
                <a:solidFill>
                  <a:srgbClr val="CC0000"/>
                </a:solidFill>
                <a:latin typeface="Gill Sans MT" charset="0"/>
                <a:ea typeface="ＭＳ Ｐゴシック" charset="0"/>
              </a:rPr>
              <a:t>Update phase</a:t>
            </a:r>
            <a:endParaRPr lang="en-US" dirty="0">
              <a:latin typeface="Gill Sans MT" charset="0"/>
              <a:ea typeface="ＭＳ Ｐゴシック" charset="0"/>
            </a:endParaRPr>
          </a:p>
        </p:txBody>
      </p:sp>
      <p:sp>
        <p:nvSpPr>
          <p:cNvPr id="151558" name="Text Box 7">
            <a:extLst>
              <a:ext uri="{FF2B5EF4-FFF2-40B4-BE49-F238E27FC236}">
                <a16:creationId xmlns:a16="http://schemas.microsoft.com/office/drawing/2014/main" id="{3EBFB5CF-B5A7-4CD3-879A-9C2E3462DB18}"/>
              </a:ext>
            </a:extLst>
          </p:cNvPr>
          <p:cNvSpPr txBox="1">
            <a:spLocks noChangeArrowheads="1"/>
          </p:cNvSpPr>
          <p:nvPr/>
        </p:nvSpPr>
        <p:spPr bwMode="auto">
          <a:xfrm>
            <a:off x="4340225" y="2309813"/>
            <a:ext cx="4324350"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400">
                <a:latin typeface="Times New Roman" panose="02020603050405020304" pitchFamily="18" charset="0"/>
              </a:rPr>
              <a:t>         </a:t>
            </a:r>
            <a:r>
              <a:rPr lang="en-US" altLang="en-US" sz="1800" b="1">
                <a:latin typeface="Courier New" panose="02070309020205020404" pitchFamily="49" charset="0"/>
              </a:rPr>
              <a:t>C: list </a:t>
            </a:r>
          </a:p>
          <a:p>
            <a:pPr>
              <a:lnSpc>
                <a:spcPct val="100000"/>
              </a:lnSpc>
              <a:spcBef>
                <a:spcPct val="0"/>
              </a:spcBef>
              <a:buClrTx/>
              <a:buSzTx/>
              <a:buFontTx/>
              <a:buNone/>
            </a:pPr>
            <a:r>
              <a:rPr lang="en-US" altLang="en-US" sz="1800" b="1">
                <a:latin typeface="Courier New" panose="02070309020205020404" pitchFamily="49" charset="0"/>
              </a:rPr>
              <a:t>     S: 1 498 </a:t>
            </a:r>
          </a:p>
          <a:p>
            <a:pPr>
              <a:lnSpc>
                <a:spcPct val="100000"/>
              </a:lnSpc>
              <a:spcBef>
                <a:spcPct val="0"/>
              </a:spcBef>
              <a:buClrTx/>
              <a:buSzTx/>
              <a:buFontTx/>
              <a:buNone/>
            </a:pPr>
            <a:r>
              <a:rPr lang="en-US" altLang="en-US" sz="1800" b="1">
                <a:latin typeface="Courier New" panose="02070309020205020404" pitchFamily="49" charset="0"/>
              </a:rPr>
              <a:t>     S: 2 912 </a:t>
            </a:r>
          </a:p>
          <a:p>
            <a:pPr>
              <a:lnSpc>
                <a:spcPct val="100000"/>
              </a:lnSpc>
              <a:spcBef>
                <a:spcPct val="0"/>
              </a:spcBef>
              <a:buClrTx/>
              <a:buSzTx/>
              <a:buFontTx/>
              <a:buNone/>
            </a:pPr>
            <a:r>
              <a:rPr lang="en-US" altLang="en-US" sz="1800" b="1">
                <a:latin typeface="Courier New" panose="02070309020205020404" pitchFamily="49" charset="0"/>
              </a:rPr>
              <a:t>     S: . </a:t>
            </a:r>
          </a:p>
          <a:p>
            <a:pPr>
              <a:lnSpc>
                <a:spcPct val="100000"/>
              </a:lnSpc>
              <a:spcBef>
                <a:spcPct val="0"/>
              </a:spcBef>
              <a:buClrTx/>
              <a:buSzTx/>
              <a:buFontTx/>
              <a:buNone/>
            </a:pPr>
            <a:r>
              <a:rPr lang="en-US" altLang="en-US" sz="1800" b="1">
                <a:latin typeface="Courier New" panose="02070309020205020404" pitchFamily="49" charset="0"/>
              </a:rPr>
              <a:t>     C: retr 1 </a:t>
            </a:r>
          </a:p>
          <a:p>
            <a:pPr>
              <a:lnSpc>
                <a:spcPct val="100000"/>
              </a:lnSpc>
              <a:spcBef>
                <a:spcPct val="0"/>
              </a:spcBef>
              <a:buClrTx/>
              <a:buSzTx/>
              <a:buFontTx/>
              <a:buNone/>
            </a:pPr>
            <a:r>
              <a:rPr lang="en-US" altLang="en-US" sz="1800" b="1">
                <a:latin typeface="Courier New" panose="02070309020205020404" pitchFamily="49" charset="0"/>
              </a:rPr>
              <a:t>     S: &lt;message 1 contents&gt;</a:t>
            </a:r>
          </a:p>
          <a:p>
            <a:pPr>
              <a:lnSpc>
                <a:spcPct val="100000"/>
              </a:lnSpc>
              <a:spcBef>
                <a:spcPct val="0"/>
              </a:spcBef>
              <a:buClrTx/>
              <a:buSzTx/>
              <a:buFontTx/>
              <a:buNone/>
            </a:pPr>
            <a:r>
              <a:rPr lang="en-US" altLang="en-US" sz="1800" b="1">
                <a:latin typeface="Courier New" panose="02070309020205020404" pitchFamily="49" charset="0"/>
              </a:rPr>
              <a:t>     S: . </a:t>
            </a:r>
          </a:p>
          <a:p>
            <a:pPr>
              <a:lnSpc>
                <a:spcPct val="100000"/>
              </a:lnSpc>
              <a:spcBef>
                <a:spcPct val="0"/>
              </a:spcBef>
              <a:buClrTx/>
              <a:buSzTx/>
              <a:buFontTx/>
              <a:buNone/>
            </a:pPr>
            <a:r>
              <a:rPr lang="en-US" altLang="en-US" sz="1800" b="1">
                <a:latin typeface="Courier New" panose="02070309020205020404" pitchFamily="49" charset="0"/>
              </a:rPr>
              <a:t>     C: dele 1 </a:t>
            </a:r>
          </a:p>
          <a:p>
            <a:pPr>
              <a:lnSpc>
                <a:spcPct val="100000"/>
              </a:lnSpc>
              <a:spcBef>
                <a:spcPct val="0"/>
              </a:spcBef>
              <a:buClrTx/>
              <a:buSzTx/>
              <a:buFontTx/>
              <a:buNone/>
            </a:pPr>
            <a:r>
              <a:rPr lang="en-US" altLang="en-US" sz="1800" b="1">
                <a:latin typeface="Courier New" panose="02070309020205020404" pitchFamily="49" charset="0"/>
              </a:rPr>
              <a:t>     C: retr 2 </a:t>
            </a:r>
          </a:p>
          <a:p>
            <a:pPr>
              <a:lnSpc>
                <a:spcPct val="100000"/>
              </a:lnSpc>
              <a:spcBef>
                <a:spcPct val="0"/>
              </a:spcBef>
              <a:buClrTx/>
              <a:buSzTx/>
              <a:buFontTx/>
              <a:buNone/>
            </a:pPr>
            <a:r>
              <a:rPr lang="en-US" altLang="en-US" sz="1800" b="1">
                <a:latin typeface="Courier New" panose="02070309020205020404" pitchFamily="49" charset="0"/>
              </a:rPr>
              <a:t>     S: &lt;message 1 contents&gt;</a:t>
            </a:r>
          </a:p>
          <a:p>
            <a:pPr>
              <a:lnSpc>
                <a:spcPct val="100000"/>
              </a:lnSpc>
              <a:spcBef>
                <a:spcPct val="0"/>
              </a:spcBef>
              <a:buClrTx/>
              <a:buSzTx/>
              <a:buFontTx/>
              <a:buNone/>
            </a:pPr>
            <a:r>
              <a:rPr lang="en-US" altLang="en-US" sz="1800" b="1">
                <a:latin typeface="Courier New" panose="02070309020205020404" pitchFamily="49" charset="0"/>
              </a:rPr>
              <a:t>     S: . </a:t>
            </a:r>
          </a:p>
          <a:p>
            <a:pPr>
              <a:lnSpc>
                <a:spcPct val="100000"/>
              </a:lnSpc>
              <a:spcBef>
                <a:spcPct val="0"/>
              </a:spcBef>
              <a:buClrTx/>
              <a:buSzTx/>
              <a:buFontTx/>
              <a:buNone/>
            </a:pPr>
            <a:r>
              <a:rPr lang="en-US" altLang="en-US" sz="1800" b="1">
                <a:latin typeface="Courier New" panose="02070309020205020404" pitchFamily="49" charset="0"/>
              </a:rPr>
              <a:t>     C: dele 2 </a:t>
            </a:r>
          </a:p>
          <a:p>
            <a:pPr>
              <a:lnSpc>
                <a:spcPct val="100000"/>
              </a:lnSpc>
              <a:spcBef>
                <a:spcPct val="0"/>
              </a:spcBef>
              <a:buClrTx/>
              <a:buSzTx/>
              <a:buFontTx/>
              <a:buNone/>
            </a:pPr>
            <a:r>
              <a:rPr lang="en-US" altLang="en-US" sz="1800" b="1">
                <a:latin typeface="Courier New" panose="02070309020205020404" pitchFamily="49" charset="0"/>
              </a:rPr>
              <a:t>     C: quit </a:t>
            </a:r>
          </a:p>
          <a:p>
            <a:pPr>
              <a:lnSpc>
                <a:spcPct val="100000"/>
              </a:lnSpc>
              <a:spcBef>
                <a:spcPct val="0"/>
              </a:spcBef>
              <a:buClrTx/>
              <a:buSzTx/>
              <a:buFontTx/>
              <a:buNone/>
            </a:pPr>
            <a:r>
              <a:rPr lang="en-US" altLang="en-US" sz="1800" b="1">
                <a:latin typeface="Courier New" panose="02070309020205020404" pitchFamily="49" charset="0"/>
              </a:rPr>
              <a:t>     S: +OK </a:t>
            </a:r>
            <a:r>
              <a:rPr lang="en-US" altLang="en-US" sz="1400" b="1">
                <a:latin typeface="Courier New" panose="02070309020205020404" pitchFamily="49" charset="0"/>
              </a:rPr>
              <a:t>POP3 server signing off</a:t>
            </a:r>
            <a:endParaRPr lang="en-US" altLang="en-US" sz="1800" b="1">
              <a:latin typeface="Courier New" panose="02070309020205020404" pitchFamily="49" charset="0"/>
            </a:endParaRPr>
          </a:p>
        </p:txBody>
      </p:sp>
      <p:sp>
        <p:nvSpPr>
          <p:cNvPr id="151559" name="Text Box 10">
            <a:extLst>
              <a:ext uri="{FF2B5EF4-FFF2-40B4-BE49-F238E27FC236}">
                <a16:creationId xmlns:a16="http://schemas.microsoft.com/office/drawing/2014/main" id="{64BA12F2-4E45-4F7D-81D7-7C7FCE882E24}"/>
              </a:ext>
            </a:extLst>
          </p:cNvPr>
          <p:cNvSpPr txBox="1">
            <a:spLocks noChangeArrowheads="1"/>
          </p:cNvSpPr>
          <p:nvPr/>
        </p:nvSpPr>
        <p:spPr bwMode="auto">
          <a:xfrm>
            <a:off x="4989513" y="590550"/>
            <a:ext cx="398145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1800" b="1">
              <a:latin typeface="Courier New" panose="02070309020205020404" pitchFamily="49" charset="0"/>
            </a:endParaRPr>
          </a:p>
          <a:p>
            <a:pPr>
              <a:lnSpc>
                <a:spcPct val="100000"/>
              </a:lnSpc>
              <a:spcBef>
                <a:spcPct val="0"/>
              </a:spcBef>
              <a:buClrTx/>
              <a:buSzTx/>
              <a:buFontTx/>
              <a:buNone/>
            </a:pPr>
            <a:r>
              <a:rPr lang="en-US" altLang="en-US" sz="1800" b="1">
                <a:latin typeface="Courier New" panose="02070309020205020404" pitchFamily="49" charset="0"/>
              </a:rPr>
              <a:t>S: +OK POP3 server ready </a:t>
            </a:r>
          </a:p>
          <a:p>
            <a:pPr>
              <a:lnSpc>
                <a:spcPct val="100000"/>
              </a:lnSpc>
              <a:spcBef>
                <a:spcPct val="0"/>
              </a:spcBef>
              <a:buClrTx/>
              <a:buSzTx/>
              <a:buFontTx/>
              <a:buNone/>
            </a:pPr>
            <a:r>
              <a:rPr lang="en-US" altLang="en-US" sz="1800" b="1">
                <a:latin typeface="Courier New" panose="02070309020205020404" pitchFamily="49" charset="0"/>
              </a:rPr>
              <a:t>C: user bob </a:t>
            </a:r>
          </a:p>
          <a:p>
            <a:pPr>
              <a:lnSpc>
                <a:spcPct val="100000"/>
              </a:lnSpc>
              <a:spcBef>
                <a:spcPct val="0"/>
              </a:spcBef>
              <a:buClrTx/>
              <a:buSzTx/>
              <a:buFontTx/>
              <a:buNone/>
            </a:pPr>
            <a:r>
              <a:rPr lang="en-US" altLang="en-US" sz="1800" b="1">
                <a:latin typeface="Courier New" panose="02070309020205020404" pitchFamily="49" charset="0"/>
              </a:rPr>
              <a:t>S: +OK </a:t>
            </a:r>
          </a:p>
          <a:p>
            <a:pPr>
              <a:lnSpc>
                <a:spcPct val="100000"/>
              </a:lnSpc>
              <a:spcBef>
                <a:spcPct val="0"/>
              </a:spcBef>
              <a:buClrTx/>
              <a:buSzTx/>
              <a:buFontTx/>
              <a:buNone/>
            </a:pPr>
            <a:r>
              <a:rPr lang="en-US" altLang="en-US" sz="1800" b="1">
                <a:latin typeface="Courier New" panose="02070309020205020404" pitchFamily="49" charset="0"/>
              </a:rPr>
              <a:t>C: pass hungry </a:t>
            </a:r>
          </a:p>
          <a:p>
            <a:pPr>
              <a:lnSpc>
                <a:spcPct val="100000"/>
              </a:lnSpc>
              <a:spcBef>
                <a:spcPct val="0"/>
              </a:spcBef>
              <a:buClrTx/>
              <a:buSzTx/>
              <a:buFontTx/>
              <a:buNone/>
            </a:pPr>
            <a:r>
              <a:rPr lang="en-US" altLang="en-US" sz="1800" b="1">
                <a:latin typeface="Courier New" panose="02070309020205020404" pitchFamily="49" charset="0"/>
              </a:rPr>
              <a:t>S: +OK</a:t>
            </a:r>
            <a:r>
              <a:rPr lang="en-US" altLang="en-US" sz="1400" b="1">
                <a:latin typeface="Courier New" panose="02070309020205020404" pitchFamily="49" charset="0"/>
              </a:rPr>
              <a:t> user successfully logged on</a:t>
            </a:r>
            <a:endParaRPr lang="en-US" altLang="en-US" sz="2400">
              <a:latin typeface="Times New Roman" panose="02020603050405020304" pitchFamily="18" charset="0"/>
            </a:endParaRPr>
          </a:p>
        </p:txBody>
      </p:sp>
      <p:sp>
        <p:nvSpPr>
          <p:cNvPr id="151560" name="Freeform 11">
            <a:extLst>
              <a:ext uri="{FF2B5EF4-FFF2-40B4-BE49-F238E27FC236}">
                <a16:creationId xmlns:a16="http://schemas.microsoft.com/office/drawing/2014/main" id="{FDC0F940-F2F5-4A71-841F-EC04E653AD5D}"/>
              </a:ext>
            </a:extLst>
          </p:cNvPr>
          <p:cNvSpPr>
            <a:spLocks/>
          </p:cNvSpPr>
          <p:nvPr/>
        </p:nvSpPr>
        <p:spPr bwMode="auto">
          <a:xfrm>
            <a:off x="4972050" y="847725"/>
            <a:ext cx="371475" cy="1457325"/>
          </a:xfrm>
          <a:custGeom>
            <a:avLst/>
            <a:gdLst>
              <a:gd name="T0" fmla="*/ 2147483646 w 234"/>
              <a:gd name="T1" fmla="*/ 0 h 918"/>
              <a:gd name="T2" fmla="*/ 0 w 234"/>
              <a:gd name="T3" fmla="*/ 0 h 918"/>
              <a:gd name="T4" fmla="*/ 0 w 234"/>
              <a:gd name="T5" fmla="*/ 2147483646 h 918"/>
              <a:gd name="T6" fmla="*/ 2147483646 w 234"/>
              <a:gd name="T7" fmla="*/ 2147483646 h 918"/>
              <a:gd name="T8" fmla="*/ 0 60000 65536"/>
              <a:gd name="T9" fmla="*/ 0 60000 65536"/>
              <a:gd name="T10" fmla="*/ 0 60000 65536"/>
              <a:gd name="T11" fmla="*/ 0 60000 65536"/>
              <a:gd name="T12" fmla="*/ 0 w 234"/>
              <a:gd name="T13" fmla="*/ 0 h 918"/>
              <a:gd name="T14" fmla="*/ 234 w 234"/>
              <a:gd name="T15" fmla="*/ 918 h 918"/>
            </a:gdLst>
            <a:ahLst/>
            <a:cxnLst>
              <a:cxn ang="T8">
                <a:pos x="T0" y="T1"/>
              </a:cxn>
              <a:cxn ang="T9">
                <a:pos x="T2" y="T3"/>
              </a:cxn>
              <a:cxn ang="T10">
                <a:pos x="T4" y="T5"/>
              </a:cxn>
              <a:cxn ang="T11">
                <a:pos x="T6" y="T7"/>
              </a:cxn>
            </a:cxnLst>
            <a:rect l="T12" t="T13" r="T14" b="T15"/>
            <a:pathLst>
              <a:path w="234" h="918">
                <a:moveTo>
                  <a:pt x="234" y="0"/>
                </a:moveTo>
                <a:lnTo>
                  <a:pt x="0" y="0"/>
                </a:lnTo>
                <a:lnTo>
                  <a:pt x="0" y="918"/>
                </a:lnTo>
                <a:lnTo>
                  <a:pt x="228" y="918"/>
                </a:ln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561" name="Line 13">
            <a:extLst>
              <a:ext uri="{FF2B5EF4-FFF2-40B4-BE49-F238E27FC236}">
                <a16:creationId xmlns:a16="http://schemas.microsoft.com/office/drawing/2014/main" id="{2F420D8E-7579-4C5A-9AC0-17E688FFC94A}"/>
              </a:ext>
            </a:extLst>
          </p:cNvPr>
          <p:cNvSpPr>
            <a:spLocks noChangeShapeType="1"/>
          </p:cNvSpPr>
          <p:nvPr/>
        </p:nvSpPr>
        <p:spPr bwMode="auto">
          <a:xfrm flipV="1">
            <a:off x="3486150" y="1449388"/>
            <a:ext cx="1400175" cy="238125"/>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1562" name="Freeform 14">
            <a:extLst>
              <a:ext uri="{FF2B5EF4-FFF2-40B4-BE49-F238E27FC236}">
                <a16:creationId xmlns:a16="http://schemas.microsoft.com/office/drawing/2014/main" id="{00ADEBFF-AADF-4CBC-BD57-73C0A69C6797}"/>
              </a:ext>
            </a:extLst>
          </p:cNvPr>
          <p:cNvSpPr>
            <a:spLocks/>
          </p:cNvSpPr>
          <p:nvPr/>
        </p:nvSpPr>
        <p:spPr bwMode="auto">
          <a:xfrm>
            <a:off x="4973638" y="2428875"/>
            <a:ext cx="371475" cy="3895725"/>
          </a:xfrm>
          <a:custGeom>
            <a:avLst/>
            <a:gdLst>
              <a:gd name="T0" fmla="*/ 2147483646 w 234"/>
              <a:gd name="T1" fmla="*/ 0 h 918"/>
              <a:gd name="T2" fmla="*/ 0 w 234"/>
              <a:gd name="T3" fmla="*/ 0 h 918"/>
              <a:gd name="T4" fmla="*/ 0 w 234"/>
              <a:gd name="T5" fmla="*/ 2147483646 h 918"/>
              <a:gd name="T6" fmla="*/ 2147483646 w 234"/>
              <a:gd name="T7" fmla="*/ 2147483646 h 918"/>
              <a:gd name="T8" fmla="*/ 0 60000 65536"/>
              <a:gd name="T9" fmla="*/ 0 60000 65536"/>
              <a:gd name="T10" fmla="*/ 0 60000 65536"/>
              <a:gd name="T11" fmla="*/ 0 60000 65536"/>
              <a:gd name="T12" fmla="*/ 0 w 234"/>
              <a:gd name="T13" fmla="*/ 0 h 918"/>
              <a:gd name="T14" fmla="*/ 234 w 234"/>
              <a:gd name="T15" fmla="*/ 918 h 918"/>
            </a:gdLst>
            <a:ahLst/>
            <a:cxnLst>
              <a:cxn ang="T8">
                <a:pos x="T0" y="T1"/>
              </a:cxn>
              <a:cxn ang="T9">
                <a:pos x="T2" y="T3"/>
              </a:cxn>
              <a:cxn ang="T10">
                <a:pos x="T4" y="T5"/>
              </a:cxn>
              <a:cxn ang="T11">
                <a:pos x="T6" y="T7"/>
              </a:cxn>
            </a:cxnLst>
            <a:rect l="T12" t="T13" r="T14" b="T15"/>
            <a:pathLst>
              <a:path w="234" h="918">
                <a:moveTo>
                  <a:pt x="234" y="0"/>
                </a:moveTo>
                <a:lnTo>
                  <a:pt x="0" y="0"/>
                </a:lnTo>
                <a:lnTo>
                  <a:pt x="0" y="918"/>
                </a:lnTo>
                <a:lnTo>
                  <a:pt x="228" y="918"/>
                </a:lnTo>
              </a:path>
            </a:pathLst>
          </a:custGeom>
          <a:noFill/>
          <a:ln w="1905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1563" name="Line 15">
            <a:extLst>
              <a:ext uri="{FF2B5EF4-FFF2-40B4-BE49-F238E27FC236}">
                <a16:creationId xmlns:a16="http://schemas.microsoft.com/office/drawing/2014/main" id="{BA5CBC47-1597-49B4-996F-37F8B14F6D75}"/>
              </a:ext>
            </a:extLst>
          </p:cNvPr>
          <p:cNvSpPr>
            <a:spLocks noChangeShapeType="1"/>
          </p:cNvSpPr>
          <p:nvPr/>
        </p:nvSpPr>
        <p:spPr bwMode="auto">
          <a:xfrm flipV="1">
            <a:off x="3152775" y="3941763"/>
            <a:ext cx="1733550" cy="323850"/>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7D59D39-C9C3-A642-9C03-11C9148F147A}"/>
                  </a:ext>
                </a:extLst>
              </p14:cNvPr>
              <p14:cNvContentPartPr/>
              <p14:nvPr/>
            </p14:nvContentPartPr>
            <p14:xfrm>
              <a:off x="6702120" y="4937760"/>
              <a:ext cx="271440" cy="251280"/>
            </p14:xfrm>
          </p:contentPart>
        </mc:Choice>
        <mc:Fallback xmlns="">
          <p:pic>
            <p:nvPicPr>
              <p:cNvPr id="2" name="Ink 1">
                <a:extLst>
                  <a:ext uri="{FF2B5EF4-FFF2-40B4-BE49-F238E27FC236}">
                    <a16:creationId xmlns:a16="http://schemas.microsoft.com/office/drawing/2014/main" id="{27D59D39-C9C3-A642-9C03-11C9148F147A}"/>
                  </a:ext>
                </a:extLst>
              </p:cNvPr>
              <p:cNvPicPr/>
              <p:nvPr/>
            </p:nvPicPr>
            <p:blipFill>
              <a:blip r:embed="rId5"/>
              <a:stretch>
                <a:fillRect/>
              </a:stretch>
            </p:blipFill>
            <p:spPr>
              <a:xfrm>
                <a:off x="6685920" y="4921560"/>
                <a:ext cx="303840" cy="283680"/>
              </a:xfrm>
              <a:prstGeom prst="rect">
                <a:avLst/>
              </a:prstGeom>
            </p:spPr>
          </p:pic>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a:extLst>
              <a:ext uri="{FF2B5EF4-FFF2-40B4-BE49-F238E27FC236}">
                <a16:creationId xmlns:a16="http://schemas.microsoft.com/office/drawing/2014/main" id="{A60389B0-3BB3-4C0A-BBB1-81D4FE13DF0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53602" name="Rectangle 8">
            <a:extLst>
              <a:ext uri="{FF2B5EF4-FFF2-40B4-BE49-F238E27FC236}">
                <a16:creationId xmlns:a16="http://schemas.microsoft.com/office/drawing/2014/main" id="{3490BCB7-5C71-4BDE-B73B-B005EF1DE59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D2E5FCEC-E1B7-450F-ADDF-F28FC323C697}" type="slidenum">
              <a:rPr lang="en-US" altLang="en-US" sz="1200" smtClean="0">
                <a:latin typeface="Tahoma" panose="020B0604030504040204" pitchFamily="34" charset="0"/>
              </a:rPr>
              <a:pPr>
                <a:lnSpc>
                  <a:spcPct val="100000"/>
                </a:lnSpc>
                <a:spcBef>
                  <a:spcPct val="0"/>
                </a:spcBef>
                <a:buClrTx/>
                <a:buSzTx/>
                <a:buFontTx/>
                <a:buNone/>
              </a:pPr>
              <a:t>62</a:t>
            </a:fld>
            <a:endParaRPr lang="en-US" altLang="en-US" sz="1200">
              <a:latin typeface="Tahoma" panose="020B0604030504040204" pitchFamily="34" charset="0"/>
            </a:endParaRPr>
          </a:p>
        </p:txBody>
      </p:sp>
      <p:pic>
        <p:nvPicPr>
          <p:cNvPr id="153603" name="Picture 11" descr="underline_base">
            <a:extLst>
              <a:ext uri="{FF2B5EF4-FFF2-40B4-BE49-F238E27FC236}">
                <a16:creationId xmlns:a16="http://schemas.microsoft.com/office/drawing/2014/main" id="{AB4B7A41-0DA7-403F-95A6-801761FCCD0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957263"/>
            <a:ext cx="59420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4" name="Rectangle 2">
            <a:extLst>
              <a:ext uri="{FF2B5EF4-FFF2-40B4-BE49-F238E27FC236}">
                <a16:creationId xmlns:a16="http://schemas.microsoft.com/office/drawing/2014/main" id="{02FAAB28-0989-4506-9455-60EC4B08DDD8}"/>
              </a:ext>
            </a:extLst>
          </p:cNvPr>
          <p:cNvSpPr>
            <a:spLocks noGrp="1" noChangeArrowheads="1"/>
          </p:cNvSpPr>
          <p:nvPr>
            <p:ph type="title"/>
          </p:nvPr>
        </p:nvSpPr>
        <p:spPr>
          <a:xfrm>
            <a:off x="381000" y="293688"/>
            <a:ext cx="7772400" cy="795337"/>
          </a:xfrm>
        </p:spPr>
        <p:txBody>
          <a:bodyPr/>
          <a:lstStyle/>
          <a:p>
            <a:r>
              <a:rPr lang="en-US" altLang="en-US">
                <a:ea typeface="ＭＳ Ｐゴシック" panose="020B0600070205080204" pitchFamily="34" charset="-128"/>
              </a:rPr>
              <a:t>POP3 (more) and IMAP</a:t>
            </a:r>
          </a:p>
        </p:txBody>
      </p:sp>
      <p:sp>
        <p:nvSpPr>
          <p:cNvPr id="153605" name="Rectangle 3">
            <a:extLst>
              <a:ext uri="{FF2B5EF4-FFF2-40B4-BE49-F238E27FC236}">
                <a16:creationId xmlns:a16="http://schemas.microsoft.com/office/drawing/2014/main" id="{C1FB8882-55D1-4E26-8407-8826EA08C34C}"/>
              </a:ext>
            </a:extLst>
          </p:cNvPr>
          <p:cNvSpPr>
            <a:spLocks noGrp="1" noChangeArrowheads="1"/>
          </p:cNvSpPr>
          <p:nvPr>
            <p:ph type="body" sz="half" idx="1"/>
          </p:nvPr>
        </p:nvSpPr>
        <p:spPr>
          <a:xfrm>
            <a:off x="520700" y="1343025"/>
            <a:ext cx="3810000" cy="4648200"/>
          </a:xfrm>
        </p:spPr>
        <p:txBody>
          <a:bodyPr/>
          <a:lstStyle/>
          <a:p>
            <a:pPr>
              <a:buFont typeface="Wingdings" panose="05000000000000000000" pitchFamily="2" charset="2"/>
              <a:buNone/>
            </a:pPr>
            <a:r>
              <a:rPr lang="en-US" altLang="en-US" i="1">
                <a:solidFill>
                  <a:srgbClr val="CC0000"/>
                </a:solidFill>
                <a:ea typeface="ＭＳ Ｐゴシック" panose="020B0600070205080204" pitchFamily="34" charset="-128"/>
              </a:rPr>
              <a:t>more about POP3</a:t>
            </a:r>
          </a:p>
          <a:p>
            <a:r>
              <a:rPr lang="en-US" altLang="en-US" sz="2400">
                <a:ea typeface="ＭＳ Ｐゴシック" panose="020B0600070205080204" pitchFamily="34" charset="-128"/>
              </a:rPr>
              <a:t>previous example uses POP3 </a:t>
            </a:r>
            <a:r>
              <a:rPr lang="ja-JP" altLang="en-US" sz="2400">
                <a:ea typeface="ＭＳ Ｐゴシック" panose="020B0600070205080204" pitchFamily="34" charset="-128"/>
              </a:rPr>
              <a:t>“</a:t>
            </a:r>
            <a:r>
              <a:rPr lang="en-US" altLang="ja-JP" sz="2400">
                <a:ea typeface="ＭＳ Ｐゴシック" panose="020B0600070205080204" pitchFamily="34" charset="-128"/>
              </a:rPr>
              <a:t>download and delete</a:t>
            </a:r>
            <a:r>
              <a:rPr lang="ja-JP" altLang="en-US" sz="2400">
                <a:ea typeface="ＭＳ Ｐゴシック" panose="020B0600070205080204" pitchFamily="34" charset="-128"/>
              </a:rPr>
              <a:t>”</a:t>
            </a:r>
            <a:r>
              <a:rPr lang="en-US" altLang="ja-JP" sz="2400">
                <a:ea typeface="ＭＳ Ｐゴシック" panose="020B0600070205080204" pitchFamily="34" charset="-128"/>
              </a:rPr>
              <a:t> mode</a:t>
            </a:r>
          </a:p>
          <a:p>
            <a:pPr lvl="1"/>
            <a:r>
              <a:rPr lang="en-US" altLang="en-US">
                <a:ea typeface="ＭＳ Ｐゴシック" panose="020B0600070205080204" pitchFamily="34" charset="-128"/>
              </a:rPr>
              <a:t>Bob cannot re-read e-mail if he changes client</a:t>
            </a:r>
          </a:p>
          <a:p>
            <a:r>
              <a:rPr lang="en-US" altLang="en-US" sz="2400">
                <a:ea typeface="ＭＳ Ｐゴシック" panose="020B0600070205080204" pitchFamily="34" charset="-128"/>
              </a:rPr>
              <a:t>POP3 </a:t>
            </a:r>
            <a:r>
              <a:rPr lang="ja-JP" altLang="en-US" sz="2400">
                <a:ea typeface="ＭＳ Ｐゴシック" panose="020B0600070205080204" pitchFamily="34" charset="-128"/>
              </a:rPr>
              <a:t>“</a:t>
            </a:r>
            <a:r>
              <a:rPr lang="en-US" altLang="ja-JP" sz="2400">
                <a:ea typeface="ＭＳ Ｐゴシック" panose="020B0600070205080204" pitchFamily="34" charset="-128"/>
              </a:rPr>
              <a:t>download-and-keep</a:t>
            </a:r>
            <a:r>
              <a:rPr lang="ja-JP" altLang="en-US" sz="2400">
                <a:ea typeface="ＭＳ Ｐゴシック" panose="020B0600070205080204" pitchFamily="34" charset="-128"/>
              </a:rPr>
              <a:t>”</a:t>
            </a:r>
            <a:r>
              <a:rPr lang="en-US" altLang="ja-JP" sz="2400">
                <a:ea typeface="ＭＳ Ｐゴシック" panose="020B0600070205080204" pitchFamily="34" charset="-128"/>
              </a:rPr>
              <a:t>: copies of messages on different clients</a:t>
            </a:r>
          </a:p>
          <a:p>
            <a:r>
              <a:rPr lang="en-US" altLang="en-US" sz="2400">
                <a:ea typeface="ＭＳ Ｐゴシック" panose="020B0600070205080204" pitchFamily="34" charset="-128"/>
              </a:rPr>
              <a:t>POP3 is stateless across sessions</a:t>
            </a:r>
          </a:p>
        </p:txBody>
      </p:sp>
      <p:sp>
        <p:nvSpPr>
          <p:cNvPr id="153606" name="Rectangle 4">
            <a:extLst>
              <a:ext uri="{FF2B5EF4-FFF2-40B4-BE49-F238E27FC236}">
                <a16:creationId xmlns:a16="http://schemas.microsoft.com/office/drawing/2014/main" id="{AD9A7AD9-CEBE-4B1B-BD66-2A5AD2F2CB85}"/>
              </a:ext>
            </a:extLst>
          </p:cNvPr>
          <p:cNvSpPr>
            <a:spLocks noGrp="1" noChangeArrowheads="1"/>
          </p:cNvSpPr>
          <p:nvPr>
            <p:ph type="body" sz="half" idx="2"/>
          </p:nvPr>
        </p:nvSpPr>
        <p:spPr>
          <a:xfrm>
            <a:off x="4483100" y="1381125"/>
            <a:ext cx="3810000" cy="4648200"/>
          </a:xfrm>
        </p:spPr>
        <p:txBody>
          <a:bodyPr/>
          <a:lstStyle/>
          <a:p>
            <a:pPr>
              <a:buFont typeface="Wingdings" panose="05000000000000000000" pitchFamily="2" charset="2"/>
              <a:buNone/>
            </a:pPr>
            <a:r>
              <a:rPr lang="en-US" altLang="en-US" i="1">
                <a:solidFill>
                  <a:srgbClr val="CC0000"/>
                </a:solidFill>
                <a:ea typeface="ＭＳ Ｐゴシック" panose="020B0600070205080204" pitchFamily="34" charset="-128"/>
              </a:rPr>
              <a:t>IMAP</a:t>
            </a:r>
          </a:p>
          <a:p>
            <a:r>
              <a:rPr lang="en-US" altLang="en-US" sz="2400">
                <a:ea typeface="ＭＳ Ｐゴシック" panose="020B0600070205080204" pitchFamily="34" charset="-128"/>
              </a:rPr>
              <a:t>keeps all messages in one place: at server</a:t>
            </a:r>
          </a:p>
          <a:p>
            <a:r>
              <a:rPr lang="en-US" altLang="en-US" sz="2400">
                <a:ea typeface="ＭＳ Ｐゴシック" panose="020B0600070205080204" pitchFamily="34" charset="-128"/>
              </a:rPr>
              <a:t>allows user to organize messages in folders</a:t>
            </a:r>
          </a:p>
          <a:p>
            <a:r>
              <a:rPr lang="en-US" altLang="en-US" sz="2400">
                <a:ea typeface="ＭＳ Ｐゴシック" panose="020B0600070205080204" pitchFamily="34" charset="-128"/>
              </a:rPr>
              <a:t>keeps user state across sessions:</a:t>
            </a:r>
          </a:p>
          <a:p>
            <a:pPr marL="742950" lvl="2" indent="-342900">
              <a:buSzPct val="65000"/>
              <a:buFont typeface="Wingdings" panose="05000000000000000000" pitchFamily="2" charset="2"/>
              <a:buChar char="q"/>
            </a:pPr>
            <a:r>
              <a:rPr lang="en-US" altLang="en-US">
                <a:latin typeface="Gill Sans MT" panose="020B0502020104020203" pitchFamily="34" charset="0"/>
                <a:ea typeface="ＭＳ Ｐゴシック" panose="020B0600070205080204" pitchFamily="34" charset="-128"/>
              </a:rPr>
              <a:t>names of folders and mappings between message IDs and folder name</a:t>
            </a:r>
            <a:endParaRPr lang="en-US" altLang="en-US" sz="2400">
              <a:latin typeface="Gill Sans MT" panose="020B0502020104020203" pitchFamily="34" charset="0"/>
              <a:ea typeface="ＭＳ Ｐゴシック" panose="020B0600070205080204" pitchFamily="34" charset="-128"/>
            </a:endParaRPr>
          </a:p>
          <a:p>
            <a:r>
              <a:rPr lang="en-US" altLang="en-US" sz="2400">
                <a:ea typeface="ＭＳ Ｐゴシック" panose="020B0600070205080204" pitchFamily="34" charset="-128"/>
              </a:rPr>
              <a:t>Permits a user agent to obtain components of messages</a:t>
            </a:r>
          </a:p>
          <a:p>
            <a:pPr marL="457200" lvl="1" indent="0">
              <a:buFont typeface="Wingdings" panose="05000000000000000000" pitchFamily="2" charset="2"/>
              <a:buNone/>
            </a:pPr>
            <a:endParaRPr lang="en-US" altLang="en-US">
              <a:ea typeface="ＭＳ Ｐゴシック" panose="020B0600070205080204" pitchFamily="34" charset="-128"/>
            </a:endParaRPr>
          </a:p>
          <a:p>
            <a:pPr marL="457200" lvl="1" indent="0">
              <a:buFont typeface="Wingdings" panose="05000000000000000000" pitchFamily="2" charset="2"/>
              <a:buNone/>
            </a:pPr>
            <a:endParaRPr lang="en-US" altLang="en-US">
              <a:ea typeface="ＭＳ Ｐゴシック" panose="020B0600070205080204" pitchFamily="34" charset="-128"/>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3A53463-1366-C44C-87F6-30B0AD0AA810}"/>
                  </a:ext>
                </a:extLst>
              </p14:cNvPr>
              <p14:cNvContentPartPr/>
              <p14:nvPr/>
            </p14:nvContentPartPr>
            <p14:xfrm>
              <a:off x="1056960" y="2384640"/>
              <a:ext cx="2337120" cy="415800"/>
            </p14:xfrm>
          </p:contentPart>
        </mc:Choice>
        <mc:Fallback xmlns="">
          <p:pic>
            <p:nvPicPr>
              <p:cNvPr id="2" name="Ink 1">
                <a:extLst>
                  <a:ext uri="{FF2B5EF4-FFF2-40B4-BE49-F238E27FC236}">
                    <a16:creationId xmlns:a16="http://schemas.microsoft.com/office/drawing/2014/main" id="{53A53463-1366-C44C-87F6-30B0AD0AA810}"/>
                  </a:ext>
                </a:extLst>
              </p:cNvPr>
              <p:cNvPicPr/>
              <p:nvPr/>
            </p:nvPicPr>
            <p:blipFill>
              <a:blip r:embed="rId5"/>
              <a:stretch>
                <a:fillRect/>
              </a:stretch>
            </p:blipFill>
            <p:spPr>
              <a:xfrm>
                <a:off x="1040760" y="2368440"/>
                <a:ext cx="2369520" cy="448200"/>
              </a:xfrm>
              <a:prstGeom prst="rect">
                <a:avLst/>
              </a:prstGeom>
            </p:spPr>
          </p:pic>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7">
            <a:extLst>
              <a:ext uri="{FF2B5EF4-FFF2-40B4-BE49-F238E27FC236}">
                <a16:creationId xmlns:a16="http://schemas.microsoft.com/office/drawing/2014/main" id="{A5DE8290-3E02-4369-B0DD-E4656FF12C4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55650" name="Rectangle 8">
            <a:extLst>
              <a:ext uri="{FF2B5EF4-FFF2-40B4-BE49-F238E27FC236}">
                <a16:creationId xmlns:a16="http://schemas.microsoft.com/office/drawing/2014/main" id="{D190C4E7-E442-43F5-9411-DB4AD8741E4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AC3F3FB9-CFD1-43E9-89DD-5AD6C0DE97DA}" type="slidenum">
              <a:rPr lang="en-US" altLang="en-US" sz="1200" smtClean="0">
                <a:latin typeface="Tahoma" panose="020B0604030504040204" pitchFamily="34" charset="0"/>
              </a:rPr>
              <a:pPr>
                <a:lnSpc>
                  <a:spcPct val="100000"/>
                </a:lnSpc>
                <a:spcBef>
                  <a:spcPct val="0"/>
                </a:spcBef>
                <a:buClrTx/>
                <a:buSzTx/>
                <a:buFontTx/>
                <a:buNone/>
              </a:pPr>
              <a:t>63</a:t>
            </a:fld>
            <a:endParaRPr lang="en-US" altLang="en-US" sz="1200">
              <a:latin typeface="Tahoma" panose="020B0604030504040204" pitchFamily="34" charset="0"/>
            </a:endParaRPr>
          </a:p>
        </p:txBody>
      </p:sp>
      <p:grpSp>
        <p:nvGrpSpPr>
          <p:cNvPr id="155651" name="Group 133">
            <a:extLst>
              <a:ext uri="{FF2B5EF4-FFF2-40B4-BE49-F238E27FC236}">
                <a16:creationId xmlns:a16="http://schemas.microsoft.com/office/drawing/2014/main" id="{B0D40BB2-7C26-4150-AC3A-2ABC87C579D5}"/>
              </a:ext>
            </a:extLst>
          </p:cNvPr>
          <p:cNvGrpSpPr>
            <a:grpSpLocks/>
          </p:cNvGrpSpPr>
          <p:nvPr/>
        </p:nvGrpSpPr>
        <p:grpSpPr bwMode="auto">
          <a:xfrm>
            <a:off x="2962275" y="2370138"/>
            <a:ext cx="511175" cy="693737"/>
            <a:chOff x="4140" y="429"/>
            <a:chExt cx="1425" cy="2396"/>
          </a:xfrm>
        </p:grpSpPr>
        <p:sp>
          <p:nvSpPr>
            <p:cNvPr id="155741" name="Freeform 134">
              <a:extLst>
                <a:ext uri="{FF2B5EF4-FFF2-40B4-BE49-F238E27FC236}">
                  <a16:creationId xmlns:a16="http://schemas.microsoft.com/office/drawing/2014/main" id="{A571243F-20AB-4348-88FD-849D542F255E}"/>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2" name="Rectangle 135">
              <a:extLst>
                <a:ext uri="{FF2B5EF4-FFF2-40B4-BE49-F238E27FC236}">
                  <a16:creationId xmlns:a16="http://schemas.microsoft.com/office/drawing/2014/main" id="{424451C4-62FD-46CA-A6E5-C0FE91EEB62E}"/>
                </a:ext>
              </a:extLst>
            </p:cNvPr>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43" name="Freeform 136">
              <a:extLst>
                <a:ext uri="{FF2B5EF4-FFF2-40B4-BE49-F238E27FC236}">
                  <a16:creationId xmlns:a16="http://schemas.microsoft.com/office/drawing/2014/main" id="{137AC936-B439-493A-BDFC-C1556CAACAE9}"/>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4" name="Freeform 137">
              <a:extLst>
                <a:ext uri="{FF2B5EF4-FFF2-40B4-BE49-F238E27FC236}">
                  <a16:creationId xmlns:a16="http://schemas.microsoft.com/office/drawing/2014/main" id="{1B5A55C8-521F-45D2-858D-114662854474}"/>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45" name="Rectangle 138">
              <a:extLst>
                <a:ext uri="{FF2B5EF4-FFF2-40B4-BE49-F238E27FC236}">
                  <a16:creationId xmlns:a16="http://schemas.microsoft.com/office/drawing/2014/main" id="{8C49A998-8FA1-4211-A359-2195882A1927}"/>
                </a:ext>
              </a:extLst>
            </p:cNvPr>
            <p:cNvSpPr>
              <a:spLocks noChangeArrowheads="1"/>
            </p:cNvSpPr>
            <p:nvPr/>
          </p:nvSpPr>
          <p:spPr bwMode="auto">
            <a:xfrm>
              <a:off x="4211" y="692"/>
              <a:ext cx="597" cy="49"/>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55746" name="Group 139">
              <a:extLst>
                <a:ext uri="{FF2B5EF4-FFF2-40B4-BE49-F238E27FC236}">
                  <a16:creationId xmlns:a16="http://schemas.microsoft.com/office/drawing/2014/main" id="{296FA87C-3467-4228-A744-263936A49DFC}"/>
                </a:ext>
              </a:extLst>
            </p:cNvPr>
            <p:cNvGrpSpPr>
              <a:grpSpLocks/>
            </p:cNvGrpSpPr>
            <p:nvPr/>
          </p:nvGrpSpPr>
          <p:grpSpPr bwMode="auto">
            <a:xfrm>
              <a:off x="4749" y="668"/>
              <a:ext cx="581" cy="145"/>
              <a:chOff x="614" y="2568"/>
              <a:chExt cx="725" cy="139"/>
            </a:xfrm>
          </p:grpSpPr>
          <p:sp>
            <p:nvSpPr>
              <p:cNvPr id="155771" name="AutoShape 140">
                <a:extLst>
                  <a:ext uri="{FF2B5EF4-FFF2-40B4-BE49-F238E27FC236}">
                    <a16:creationId xmlns:a16="http://schemas.microsoft.com/office/drawing/2014/main" id="{5768DD1F-A682-4E3F-8841-CE77924730AD}"/>
                  </a:ext>
                </a:extLst>
              </p:cNvPr>
              <p:cNvSpPr>
                <a:spLocks noChangeArrowheads="1"/>
              </p:cNvSpPr>
              <p:nvPr/>
            </p:nvSpPr>
            <p:spPr bwMode="auto">
              <a:xfrm>
                <a:off x="616" y="2570"/>
                <a:ext cx="723"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72" name="AutoShape 141">
                <a:extLst>
                  <a:ext uri="{FF2B5EF4-FFF2-40B4-BE49-F238E27FC236}">
                    <a16:creationId xmlns:a16="http://schemas.microsoft.com/office/drawing/2014/main" id="{E3988936-0C39-4775-8ADB-4EDEEC38E188}"/>
                  </a:ext>
                </a:extLst>
              </p:cNvPr>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55747" name="Rectangle 142">
              <a:extLst>
                <a:ext uri="{FF2B5EF4-FFF2-40B4-BE49-F238E27FC236}">
                  <a16:creationId xmlns:a16="http://schemas.microsoft.com/office/drawing/2014/main" id="{87C1BD84-6805-4343-A159-D201900B6066}"/>
                </a:ext>
              </a:extLst>
            </p:cNvPr>
            <p:cNvSpPr>
              <a:spLocks noChangeArrowheads="1"/>
            </p:cNvSpPr>
            <p:nvPr/>
          </p:nvSpPr>
          <p:spPr bwMode="auto">
            <a:xfrm>
              <a:off x="4224" y="1021"/>
              <a:ext cx="597"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55748" name="Group 143">
              <a:extLst>
                <a:ext uri="{FF2B5EF4-FFF2-40B4-BE49-F238E27FC236}">
                  <a16:creationId xmlns:a16="http://schemas.microsoft.com/office/drawing/2014/main" id="{A0037DFC-8CBC-45A0-808C-0C4B81A70A66}"/>
                </a:ext>
              </a:extLst>
            </p:cNvPr>
            <p:cNvGrpSpPr>
              <a:grpSpLocks/>
            </p:cNvGrpSpPr>
            <p:nvPr/>
          </p:nvGrpSpPr>
          <p:grpSpPr bwMode="auto">
            <a:xfrm>
              <a:off x="4747" y="994"/>
              <a:ext cx="581" cy="134"/>
              <a:chOff x="614" y="2568"/>
              <a:chExt cx="725" cy="139"/>
            </a:xfrm>
          </p:grpSpPr>
          <p:sp>
            <p:nvSpPr>
              <p:cNvPr id="155769" name="AutoShape 144">
                <a:extLst>
                  <a:ext uri="{FF2B5EF4-FFF2-40B4-BE49-F238E27FC236}">
                    <a16:creationId xmlns:a16="http://schemas.microsoft.com/office/drawing/2014/main" id="{89177991-00CB-410D-9384-D95C4F3DB762}"/>
                  </a:ext>
                </a:extLst>
              </p:cNvPr>
              <p:cNvSpPr>
                <a:spLocks noChangeArrowheads="1"/>
              </p:cNvSpPr>
              <p:nvPr/>
            </p:nvSpPr>
            <p:spPr bwMode="auto">
              <a:xfrm>
                <a:off x="613" y="2568"/>
                <a:ext cx="718"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70" name="AutoShape 145">
                <a:extLst>
                  <a:ext uri="{FF2B5EF4-FFF2-40B4-BE49-F238E27FC236}">
                    <a16:creationId xmlns:a16="http://schemas.microsoft.com/office/drawing/2014/main" id="{2009B8DF-E47B-4D9F-8C26-E5AF469945A0}"/>
                  </a:ext>
                </a:extLst>
              </p:cNvPr>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55749" name="Rectangle 146">
              <a:extLst>
                <a:ext uri="{FF2B5EF4-FFF2-40B4-BE49-F238E27FC236}">
                  <a16:creationId xmlns:a16="http://schemas.microsoft.com/office/drawing/2014/main" id="{229BAE34-2176-4761-A7FC-29D0F82592D4}"/>
                </a:ext>
              </a:extLst>
            </p:cNvPr>
            <p:cNvSpPr>
              <a:spLocks noChangeArrowheads="1"/>
            </p:cNvSpPr>
            <p:nvPr/>
          </p:nvSpPr>
          <p:spPr bwMode="auto">
            <a:xfrm>
              <a:off x="4215" y="1356"/>
              <a:ext cx="597" cy="49"/>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50" name="Rectangle 147">
              <a:extLst>
                <a:ext uri="{FF2B5EF4-FFF2-40B4-BE49-F238E27FC236}">
                  <a16:creationId xmlns:a16="http://schemas.microsoft.com/office/drawing/2014/main" id="{4BF4BD81-F580-4EA9-A2CD-1EB497947461}"/>
                </a:ext>
              </a:extLst>
            </p:cNvPr>
            <p:cNvSpPr>
              <a:spLocks noChangeArrowheads="1"/>
            </p:cNvSpPr>
            <p:nvPr/>
          </p:nvSpPr>
          <p:spPr bwMode="auto">
            <a:xfrm>
              <a:off x="4229" y="1657"/>
              <a:ext cx="597"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55751" name="Group 148">
              <a:extLst>
                <a:ext uri="{FF2B5EF4-FFF2-40B4-BE49-F238E27FC236}">
                  <a16:creationId xmlns:a16="http://schemas.microsoft.com/office/drawing/2014/main" id="{31B0605E-B20D-4B68-82D1-2A607E3850A0}"/>
                </a:ext>
              </a:extLst>
            </p:cNvPr>
            <p:cNvGrpSpPr>
              <a:grpSpLocks/>
            </p:cNvGrpSpPr>
            <p:nvPr/>
          </p:nvGrpSpPr>
          <p:grpSpPr bwMode="auto">
            <a:xfrm>
              <a:off x="4735" y="1627"/>
              <a:ext cx="582" cy="151"/>
              <a:chOff x="614" y="2568"/>
              <a:chExt cx="725" cy="139"/>
            </a:xfrm>
          </p:grpSpPr>
          <p:sp>
            <p:nvSpPr>
              <p:cNvPr id="155767" name="AutoShape 149">
                <a:extLst>
                  <a:ext uri="{FF2B5EF4-FFF2-40B4-BE49-F238E27FC236}">
                    <a16:creationId xmlns:a16="http://schemas.microsoft.com/office/drawing/2014/main" id="{C8652823-2BD7-434A-8C00-D14A0423FFDD}"/>
                  </a:ext>
                </a:extLst>
              </p:cNvPr>
              <p:cNvSpPr>
                <a:spLocks noChangeArrowheads="1"/>
              </p:cNvSpPr>
              <p:nvPr/>
            </p:nvSpPr>
            <p:spPr bwMode="auto">
              <a:xfrm>
                <a:off x="612" y="2581"/>
                <a:ext cx="728"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68" name="AutoShape 150">
                <a:extLst>
                  <a:ext uri="{FF2B5EF4-FFF2-40B4-BE49-F238E27FC236}">
                    <a16:creationId xmlns:a16="http://schemas.microsoft.com/office/drawing/2014/main" id="{0A64F2E9-D574-47B4-A024-4716A2458BDC}"/>
                  </a:ext>
                </a:extLst>
              </p:cNvPr>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55752" name="Freeform 151">
              <a:extLst>
                <a:ext uri="{FF2B5EF4-FFF2-40B4-BE49-F238E27FC236}">
                  <a16:creationId xmlns:a16="http://schemas.microsoft.com/office/drawing/2014/main" id="{CD6DDC3D-6FC7-4AE0-BDC3-8E1A14416067}"/>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55753" name="Group 152">
              <a:extLst>
                <a:ext uri="{FF2B5EF4-FFF2-40B4-BE49-F238E27FC236}">
                  <a16:creationId xmlns:a16="http://schemas.microsoft.com/office/drawing/2014/main" id="{AC45DCFD-B482-4269-940B-855FE166C507}"/>
                </a:ext>
              </a:extLst>
            </p:cNvPr>
            <p:cNvGrpSpPr>
              <a:grpSpLocks/>
            </p:cNvGrpSpPr>
            <p:nvPr/>
          </p:nvGrpSpPr>
          <p:grpSpPr bwMode="auto">
            <a:xfrm>
              <a:off x="4739" y="1327"/>
              <a:ext cx="582" cy="139"/>
              <a:chOff x="614" y="2568"/>
              <a:chExt cx="725" cy="139"/>
            </a:xfrm>
          </p:grpSpPr>
          <p:sp>
            <p:nvSpPr>
              <p:cNvPr id="155765" name="AutoShape 153">
                <a:extLst>
                  <a:ext uri="{FF2B5EF4-FFF2-40B4-BE49-F238E27FC236}">
                    <a16:creationId xmlns:a16="http://schemas.microsoft.com/office/drawing/2014/main" id="{7589A3C5-DDA0-4B5C-915B-FC67DA3171CA}"/>
                  </a:ext>
                </a:extLst>
              </p:cNvPr>
              <p:cNvSpPr>
                <a:spLocks noChangeArrowheads="1"/>
              </p:cNvSpPr>
              <p:nvPr/>
            </p:nvSpPr>
            <p:spPr bwMode="auto">
              <a:xfrm>
                <a:off x="612" y="2569"/>
                <a:ext cx="728"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66" name="AutoShape 154">
                <a:extLst>
                  <a:ext uri="{FF2B5EF4-FFF2-40B4-BE49-F238E27FC236}">
                    <a16:creationId xmlns:a16="http://schemas.microsoft.com/office/drawing/2014/main" id="{D7232899-0F48-4983-83F0-6D9484EF52D8}"/>
                  </a:ext>
                </a:extLst>
              </p:cNvPr>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55754" name="Rectangle 155">
              <a:extLst>
                <a:ext uri="{FF2B5EF4-FFF2-40B4-BE49-F238E27FC236}">
                  <a16:creationId xmlns:a16="http://schemas.microsoft.com/office/drawing/2014/main" id="{3EA52B2C-0ACC-4F79-9A73-C8378E8D072C}"/>
                </a:ext>
              </a:extLst>
            </p:cNvPr>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55" name="Freeform 156">
              <a:extLst>
                <a:ext uri="{FF2B5EF4-FFF2-40B4-BE49-F238E27FC236}">
                  <a16:creationId xmlns:a16="http://schemas.microsoft.com/office/drawing/2014/main" id="{6DD296EA-5318-43C6-AFAD-634DBAA552C9}"/>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6" name="Freeform 157">
              <a:extLst>
                <a:ext uri="{FF2B5EF4-FFF2-40B4-BE49-F238E27FC236}">
                  <a16:creationId xmlns:a16="http://schemas.microsoft.com/office/drawing/2014/main" id="{F05DAABE-EFE6-4D28-8084-17BBB63C2F70}"/>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7" name="Oval 158">
              <a:extLst>
                <a:ext uri="{FF2B5EF4-FFF2-40B4-BE49-F238E27FC236}">
                  <a16:creationId xmlns:a16="http://schemas.microsoft.com/office/drawing/2014/main" id="{C90FD085-12D0-4629-8361-A882D9DA3F9D}"/>
                </a:ext>
              </a:extLst>
            </p:cNvPr>
            <p:cNvSpPr>
              <a:spLocks noChangeArrowheads="1"/>
            </p:cNvSpPr>
            <p:nvPr/>
          </p:nvSpPr>
          <p:spPr bwMode="auto">
            <a:xfrm>
              <a:off x="5516" y="2611"/>
              <a:ext cx="49"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58" name="Freeform 159">
              <a:extLst>
                <a:ext uri="{FF2B5EF4-FFF2-40B4-BE49-F238E27FC236}">
                  <a16:creationId xmlns:a16="http://schemas.microsoft.com/office/drawing/2014/main" id="{CF978C16-A1B4-41A9-ADA3-F68908E4D5A2}"/>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59" name="AutoShape 160">
              <a:extLst>
                <a:ext uri="{FF2B5EF4-FFF2-40B4-BE49-F238E27FC236}">
                  <a16:creationId xmlns:a16="http://schemas.microsoft.com/office/drawing/2014/main" id="{40ACCD11-3100-4042-A5D7-532428CB245C}"/>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60" name="AutoShape 161">
              <a:extLst>
                <a:ext uri="{FF2B5EF4-FFF2-40B4-BE49-F238E27FC236}">
                  <a16:creationId xmlns:a16="http://schemas.microsoft.com/office/drawing/2014/main" id="{B039F596-D703-4E5C-B8E2-A30EF8A52B97}"/>
                </a:ext>
              </a:extLst>
            </p:cNvPr>
            <p:cNvSpPr>
              <a:spLocks noChangeArrowheads="1"/>
            </p:cNvSpPr>
            <p:nvPr/>
          </p:nvSpPr>
          <p:spPr bwMode="auto">
            <a:xfrm>
              <a:off x="4206" y="2710"/>
              <a:ext cx="1071"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61" name="Oval 162">
              <a:extLst>
                <a:ext uri="{FF2B5EF4-FFF2-40B4-BE49-F238E27FC236}">
                  <a16:creationId xmlns:a16="http://schemas.microsoft.com/office/drawing/2014/main" id="{F958F69D-8137-4CE8-AB76-092D03753BED}"/>
                </a:ext>
              </a:extLst>
            </p:cNvPr>
            <p:cNvSpPr>
              <a:spLocks noChangeArrowheads="1"/>
            </p:cNvSpPr>
            <p:nvPr/>
          </p:nvSpPr>
          <p:spPr bwMode="auto">
            <a:xfrm>
              <a:off x="4308"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62" name="Oval 163">
              <a:extLst>
                <a:ext uri="{FF2B5EF4-FFF2-40B4-BE49-F238E27FC236}">
                  <a16:creationId xmlns:a16="http://schemas.microsoft.com/office/drawing/2014/main" id="{85C85E6B-3BDB-4AFF-87F5-3F0D4186E042}"/>
                </a:ext>
              </a:extLst>
            </p:cNvPr>
            <p:cNvSpPr>
              <a:spLocks noChangeArrowheads="1"/>
            </p:cNvSpPr>
            <p:nvPr/>
          </p:nvSpPr>
          <p:spPr bwMode="auto">
            <a:xfrm>
              <a:off x="4485" y="2386"/>
              <a:ext cx="159"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55763" name="Oval 164">
              <a:extLst>
                <a:ext uri="{FF2B5EF4-FFF2-40B4-BE49-F238E27FC236}">
                  <a16:creationId xmlns:a16="http://schemas.microsoft.com/office/drawing/2014/main" id="{52BBB026-A612-41C0-8CAF-F37095A10C4F}"/>
                </a:ext>
              </a:extLst>
            </p:cNvPr>
            <p:cNvSpPr>
              <a:spLocks noChangeArrowheads="1"/>
            </p:cNvSpPr>
            <p:nvPr/>
          </p:nvSpPr>
          <p:spPr bwMode="auto">
            <a:xfrm>
              <a:off x="4662"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64" name="Rectangle 165">
              <a:extLst>
                <a:ext uri="{FF2B5EF4-FFF2-40B4-BE49-F238E27FC236}">
                  <a16:creationId xmlns:a16="http://schemas.microsoft.com/office/drawing/2014/main" id="{B7FCA971-E228-4580-8665-1461A1E373EB}"/>
                </a:ext>
              </a:extLst>
            </p:cNvPr>
            <p:cNvSpPr>
              <a:spLocks noChangeArrowheads="1"/>
            </p:cNvSpPr>
            <p:nvPr/>
          </p:nvSpPr>
          <p:spPr bwMode="auto">
            <a:xfrm>
              <a:off x="5060" y="1833"/>
              <a:ext cx="89" cy="762"/>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55652" name="Group 100">
            <a:extLst>
              <a:ext uri="{FF2B5EF4-FFF2-40B4-BE49-F238E27FC236}">
                <a16:creationId xmlns:a16="http://schemas.microsoft.com/office/drawing/2014/main" id="{E7B772EF-2687-4EB0-91F1-800172C1522F}"/>
              </a:ext>
            </a:extLst>
          </p:cNvPr>
          <p:cNvGrpSpPr>
            <a:grpSpLocks/>
          </p:cNvGrpSpPr>
          <p:nvPr/>
        </p:nvGrpSpPr>
        <p:grpSpPr bwMode="auto">
          <a:xfrm>
            <a:off x="4648200" y="2379663"/>
            <a:ext cx="511175" cy="693737"/>
            <a:chOff x="4140" y="429"/>
            <a:chExt cx="1425" cy="2396"/>
          </a:xfrm>
        </p:grpSpPr>
        <p:sp>
          <p:nvSpPr>
            <p:cNvPr id="155709" name="Freeform 101">
              <a:extLst>
                <a:ext uri="{FF2B5EF4-FFF2-40B4-BE49-F238E27FC236}">
                  <a16:creationId xmlns:a16="http://schemas.microsoft.com/office/drawing/2014/main" id="{B27BCBFE-5731-4ECD-8841-60BD38E2C6CF}"/>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10" name="Rectangle 102">
              <a:extLst>
                <a:ext uri="{FF2B5EF4-FFF2-40B4-BE49-F238E27FC236}">
                  <a16:creationId xmlns:a16="http://schemas.microsoft.com/office/drawing/2014/main" id="{1666822F-FD65-44D1-8588-CB21109ECFDB}"/>
                </a:ext>
              </a:extLst>
            </p:cNvPr>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11" name="Freeform 103">
              <a:extLst>
                <a:ext uri="{FF2B5EF4-FFF2-40B4-BE49-F238E27FC236}">
                  <a16:creationId xmlns:a16="http://schemas.microsoft.com/office/drawing/2014/main" id="{9037DD3A-2A51-446D-B4D3-5FB3588A5CBF}"/>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12" name="Freeform 104">
              <a:extLst>
                <a:ext uri="{FF2B5EF4-FFF2-40B4-BE49-F238E27FC236}">
                  <a16:creationId xmlns:a16="http://schemas.microsoft.com/office/drawing/2014/main" id="{FA16C4F3-E62A-4AB1-9535-73BB43D30B8F}"/>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13" name="Rectangle 105">
              <a:extLst>
                <a:ext uri="{FF2B5EF4-FFF2-40B4-BE49-F238E27FC236}">
                  <a16:creationId xmlns:a16="http://schemas.microsoft.com/office/drawing/2014/main" id="{D96A821D-887F-4E54-9643-BFE0042A4EEB}"/>
                </a:ext>
              </a:extLst>
            </p:cNvPr>
            <p:cNvSpPr>
              <a:spLocks noChangeArrowheads="1"/>
            </p:cNvSpPr>
            <p:nvPr/>
          </p:nvSpPr>
          <p:spPr bwMode="auto">
            <a:xfrm>
              <a:off x="4211" y="692"/>
              <a:ext cx="597" cy="49"/>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55714" name="Group 106">
              <a:extLst>
                <a:ext uri="{FF2B5EF4-FFF2-40B4-BE49-F238E27FC236}">
                  <a16:creationId xmlns:a16="http://schemas.microsoft.com/office/drawing/2014/main" id="{56E3C3F8-D009-4CA1-AFAF-1F2485ADF0A8}"/>
                </a:ext>
              </a:extLst>
            </p:cNvPr>
            <p:cNvGrpSpPr>
              <a:grpSpLocks/>
            </p:cNvGrpSpPr>
            <p:nvPr/>
          </p:nvGrpSpPr>
          <p:grpSpPr bwMode="auto">
            <a:xfrm>
              <a:off x="4749" y="668"/>
              <a:ext cx="581" cy="145"/>
              <a:chOff x="614" y="2568"/>
              <a:chExt cx="725" cy="139"/>
            </a:xfrm>
          </p:grpSpPr>
          <p:sp>
            <p:nvSpPr>
              <p:cNvPr id="155739" name="AutoShape 107">
                <a:extLst>
                  <a:ext uri="{FF2B5EF4-FFF2-40B4-BE49-F238E27FC236}">
                    <a16:creationId xmlns:a16="http://schemas.microsoft.com/office/drawing/2014/main" id="{DFF395DD-5698-417E-90BC-C46143D37CA1}"/>
                  </a:ext>
                </a:extLst>
              </p:cNvPr>
              <p:cNvSpPr>
                <a:spLocks noChangeArrowheads="1"/>
              </p:cNvSpPr>
              <p:nvPr/>
            </p:nvSpPr>
            <p:spPr bwMode="auto">
              <a:xfrm>
                <a:off x="616" y="2570"/>
                <a:ext cx="723"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40" name="AutoShape 108">
                <a:extLst>
                  <a:ext uri="{FF2B5EF4-FFF2-40B4-BE49-F238E27FC236}">
                    <a16:creationId xmlns:a16="http://schemas.microsoft.com/office/drawing/2014/main" id="{675AA3BF-F02C-474A-96A5-19506F14F166}"/>
                  </a:ext>
                </a:extLst>
              </p:cNvPr>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55715" name="Rectangle 109">
              <a:extLst>
                <a:ext uri="{FF2B5EF4-FFF2-40B4-BE49-F238E27FC236}">
                  <a16:creationId xmlns:a16="http://schemas.microsoft.com/office/drawing/2014/main" id="{49D97CD3-8A79-44FC-A367-B546E0592457}"/>
                </a:ext>
              </a:extLst>
            </p:cNvPr>
            <p:cNvSpPr>
              <a:spLocks noChangeArrowheads="1"/>
            </p:cNvSpPr>
            <p:nvPr/>
          </p:nvSpPr>
          <p:spPr bwMode="auto">
            <a:xfrm>
              <a:off x="4224" y="1021"/>
              <a:ext cx="597"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55716" name="Group 110">
              <a:extLst>
                <a:ext uri="{FF2B5EF4-FFF2-40B4-BE49-F238E27FC236}">
                  <a16:creationId xmlns:a16="http://schemas.microsoft.com/office/drawing/2014/main" id="{AD906A0B-3D28-4BBF-AE19-425931229FC7}"/>
                </a:ext>
              </a:extLst>
            </p:cNvPr>
            <p:cNvGrpSpPr>
              <a:grpSpLocks/>
            </p:cNvGrpSpPr>
            <p:nvPr/>
          </p:nvGrpSpPr>
          <p:grpSpPr bwMode="auto">
            <a:xfrm>
              <a:off x="4747" y="994"/>
              <a:ext cx="581" cy="134"/>
              <a:chOff x="614" y="2568"/>
              <a:chExt cx="725" cy="139"/>
            </a:xfrm>
          </p:grpSpPr>
          <p:sp>
            <p:nvSpPr>
              <p:cNvPr id="155737" name="AutoShape 111">
                <a:extLst>
                  <a:ext uri="{FF2B5EF4-FFF2-40B4-BE49-F238E27FC236}">
                    <a16:creationId xmlns:a16="http://schemas.microsoft.com/office/drawing/2014/main" id="{63C151D7-A3B2-4390-9A6A-F3C635B9B130}"/>
                  </a:ext>
                </a:extLst>
              </p:cNvPr>
              <p:cNvSpPr>
                <a:spLocks noChangeArrowheads="1"/>
              </p:cNvSpPr>
              <p:nvPr/>
            </p:nvSpPr>
            <p:spPr bwMode="auto">
              <a:xfrm>
                <a:off x="613" y="2568"/>
                <a:ext cx="718"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38" name="AutoShape 112">
                <a:extLst>
                  <a:ext uri="{FF2B5EF4-FFF2-40B4-BE49-F238E27FC236}">
                    <a16:creationId xmlns:a16="http://schemas.microsoft.com/office/drawing/2014/main" id="{CE0E4113-680B-437A-A179-139551445503}"/>
                  </a:ext>
                </a:extLst>
              </p:cNvPr>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55717" name="Rectangle 113">
              <a:extLst>
                <a:ext uri="{FF2B5EF4-FFF2-40B4-BE49-F238E27FC236}">
                  <a16:creationId xmlns:a16="http://schemas.microsoft.com/office/drawing/2014/main" id="{B1BAAC30-8E97-4F9A-9B56-3521D1FF1A37}"/>
                </a:ext>
              </a:extLst>
            </p:cNvPr>
            <p:cNvSpPr>
              <a:spLocks noChangeArrowheads="1"/>
            </p:cNvSpPr>
            <p:nvPr/>
          </p:nvSpPr>
          <p:spPr bwMode="auto">
            <a:xfrm>
              <a:off x="4215" y="1356"/>
              <a:ext cx="597" cy="49"/>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18" name="Rectangle 114">
              <a:extLst>
                <a:ext uri="{FF2B5EF4-FFF2-40B4-BE49-F238E27FC236}">
                  <a16:creationId xmlns:a16="http://schemas.microsoft.com/office/drawing/2014/main" id="{79D780DD-9C2B-4DCD-AB46-7E5AB665DF59}"/>
                </a:ext>
              </a:extLst>
            </p:cNvPr>
            <p:cNvSpPr>
              <a:spLocks noChangeArrowheads="1"/>
            </p:cNvSpPr>
            <p:nvPr/>
          </p:nvSpPr>
          <p:spPr bwMode="auto">
            <a:xfrm>
              <a:off x="4229" y="1657"/>
              <a:ext cx="597"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55719" name="Group 115">
              <a:extLst>
                <a:ext uri="{FF2B5EF4-FFF2-40B4-BE49-F238E27FC236}">
                  <a16:creationId xmlns:a16="http://schemas.microsoft.com/office/drawing/2014/main" id="{2E99B4ED-7E75-4E6A-9DA6-F64D605CC9F3}"/>
                </a:ext>
              </a:extLst>
            </p:cNvPr>
            <p:cNvGrpSpPr>
              <a:grpSpLocks/>
            </p:cNvGrpSpPr>
            <p:nvPr/>
          </p:nvGrpSpPr>
          <p:grpSpPr bwMode="auto">
            <a:xfrm>
              <a:off x="4735" y="1627"/>
              <a:ext cx="582" cy="151"/>
              <a:chOff x="614" y="2568"/>
              <a:chExt cx="725" cy="139"/>
            </a:xfrm>
          </p:grpSpPr>
          <p:sp>
            <p:nvSpPr>
              <p:cNvPr id="155735" name="AutoShape 116">
                <a:extLst>
                  <a:ext uri="{FF2B5EF4-FFF2-40B4-BE49-F238E27FC236}">
                    <a16:creationId xmlns:a16="http://schemas.microsoft.com/office/drawing/2014/main" id="{0529319C-7528-42AC-A945-1D4DD3B58618}"/>
                  </a:ext>
                </a:extLst>
              </p:cNvPr>
              <p:cNvSpPr>
                <a:spLocks noChangeArrowheads="1"/>
              </p:cNvSpPr>
              <p:nvPr/>
            </p:nvSpPr>
            <p:spPr bwMode="auto">
              <a:xfrm>
                <a:off x="612" y="2581"/>
                <a:ext cx="728"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36" name="AutoShape 117">
                <a:extLst>
                  <a:ext uri="{FF2B5EF4-FFF2-40B4-BE49-F238E27FC236}">
                    <a16:creationId xmlns:a16="http://schemas.microsoft.com/office/drawing/2014/main" id="{3E53DC0A-C242-48C3-8511-59375717DFFE}"/>
                  </a:ext>
                </a:extLst>
              </p:cNvPr>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55720" name="Freeform 118">
              <a:extLst>
                <a:ext uri="{FF2B5EF4-FFF2-40B4-BE49-F238E27FC236}">
                  <a16:creationId xmlns:a16="http://schemas.microsoft.com/office/drawing/2014/main" id="{CD129F41-C7AD-4552-AA57-FF7D84102773}"/>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55721" name="Group 119">
              <a:extLst>
                <a:ext uri="{FF2B5EF4-FFF2-40B4-BE49-F238E27FC236}">
                  <a16:creationId xmlns:a16="http://schemas.microsoft.com/office/drawing/2014/main" id="{381B8AD0-4430-476E-8900-68A0C0497826}"/>
                </a:ext>
              </a:extLst>
            </p:cNvPr>
            <p:cNvGrpSpPr>
              <a:grpSpLocks/>
            </p:cNvGrpSpPr>
            <p:nvPr/>
          </p:nvGrpSpPr>
          <p:grpSpPr bwMode="auto">
            <a:xfrm>
              <a:off x="4739" y="1327"/>
              <a:ext cx="582" cy="139"/>
              <a:chOff x="614" y="2568"/>
              <a:chExt cx="725" cy="139"/>
            </a:xfrm>
          </p:grpSpPr>
          <p:sp>
            <p:nvSpPr>
              <p:cNvPr id="155733" name="AutoShape 120">
                <a:extLst>
                  <a:ext uri="{FF2B5EF4-FFF2-40B4-BE49-F238E27FC236}">
                    <a16:creationId xmlns:a16="http://schemas.microsoft.com/office/drawing/2014/main" id="{9702EB37-F7DE-4D3A-AA67-44E41B46E0A7}"/>
                  </a:ext>
                </a:extLst>
              </p:cNvPr>
              <p:cNvSpPr>
                <a:spLocks noChangeArrowheads="1"/>
              </p:cNvSpPr>
              <p:nvPr/>
            </p:nvSpPr>
            <p:spPr bwMode="auto">
              <a:xfrm>
                <a:off x="612" y="2569"/>
                <a:ext cx="728"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34" name="AutoShape 121">
                <a:extLst>
                  <a:ext uri="{FF2B5EF4-FFF2-40B4-BE49-F238E27FC236}">
                    <a16:creationId xmlns:a16="http://schemas.microsoft.com/office/drawing/2014/main" id="{3918328B-7A00-461F-8A0D-AF79409B7F93}"/>
                  </a:ext>
                </a:extLst>
              </p:cNvPr>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55722" name="Rectangle 122">
              <a:extLst>
                <a:ext uri="{FF2B5EF4-FFF2-40B4-BE49-F238E27FC236}">
                  <a16:creationId xmlns:a16="http://schemas.microsoft.com/office/drawing/2014/main" id="{9FC9A210-C98E-408D-9762-5B49277E02F4}"/>
                </a:ext>
              </a:extLst>
            </p:cNvPr>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23" name="Freeform 123">
              <a:extLst>
                <a:ext uri="{FF2B5EF4-FFF2-40B4-BE49-F238E27FC236}">
                  <a16:creationId xmlns:a16="http://schemas.microsoft.com/office/drawing/2014/main" id="{5288C2C5-E9BA-4308-A8F1-6A129CCEC1A5}"/>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4" name="Freeform 124">
              <a:extLst>
                <a:ext uri="{FF2B5EF4-FFF2-40B4-BE49-F238E27FC236}">
                  <a16:creationId xmlns:a16="http://schemas.microsoft.com/office/drawing/2014/main" id="{CC153727-72C3-41C9-8F36-7411A2178ACC}"/>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5" name="Oval 125">
              <a:extLst>
                <a:ext uri="{FF2B5EF4-FFF2-40B4-BE49-F238E27FC236}">
                  <a16:creationId xmlns:a16="http://schemas.microsoft.com/office/drawing/2014/main" id="{8DA561D2-A7FA-4463-BAF5-F9D28C8CBD2D}"/>
                </a:ext>
              </a:extLst>
            </p:cNvPr>
            <p:cNvSpPr>
              <a:spLocks noChangeArrowheads="1"/>
            </p:cNvSpPr>
            <p:nvPr/>
          </p:nvSpPr>
          <p:spPr bwMode="auto">
            <a:xfrm>
              <a:off x="5516" y="2611"/>
              <a:ext cx="49"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26" name="Freeform 126">
              <a:extLst>
                <a:ext uri="{FF2B5EF4-FFF2-40B4-BE49-F238E27FC236}">
                  <a16:creationId xmlns:a16="http://schemas.microsoft.com/office/drawing/2014/main" id="{0E34C11A-8993-4131-9406-46B2D8D343D6}"/>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27" name="AutoShape 127">
              <a:extLst>
                <a:ext uri="{FF2B5EF4-FFF2-40B4-BE49-F238E27FC236}">
                  <a16:creationId xmlns:a16="http://schemas.microsoft.com/office/drawing/2014/main" id="{71065D7D-B7A6-4875-97D7-E99B90EFD206}"/>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28" name="AutoShape 128">
              <a:extLst>
                <a:ext uri="{FF2B5EF4-FFF2-40B4-BE49-F238E27FC236}">
                  <a16:creationId xmlns:a16="http://schemas.microsoft.com/office/drawing/2014/main" id="{EB20BD80-7C9C-4E0B-B88A-4E5415FD10F5}"/>
                </a:ext>
              </a:extLst>
            </p:cNvPr>
            <p:cNvSpPr>
              <a:spLocks noChangeArrowheads="1"/>
            </p:cNvSpPr>
            <p:nvPr/>
          </p:nvSpPr>
          <p:spPr bwMode="auto">
            <a:xfrm>
              <a:off x="4206" y="2710"/>
              <a:ext cx="1071"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29" name="Oval 129">
              <a:extLst>
                <a:ext uri="{FF2B5EF4-FFF2-40B4-BE49-F238E27FC236}">
                  <a16:creationId xmlns:a16="http://schemas.microsoft.com/office/drawing/2014/main" id="{F57FB336-AB5C-4049-B0D9-9617B6344CBF}"/>
                </a:ext>
              </a:extLst>
            </p:cNvPr>
            <p:cNvSpPr>
              <a:spLocks noChangeArrowheads="1"/>
            </p:cNvSpPr>
            <p:nvPr/>
          </p:nvSpPr>
          <p:spPr bwMode="auto">
            <a:xfrm>
              <a:off x="4308"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30" name="Oval 130">
              <a:extLst>
                <a:ext uri="{FF2B5EF4-FFF2-40B4-BE49-F238E27FC236}">
                  <a16:creationId xmlns:a16="http://schemas.microsoft.com/office/drawing/2014/main" id="{21577BAF-7D72-4A8F-ABF3-499BFCCFE99C}"/>
                </a:ext>
              </a:extLst>
            </p:cNvPr>
            <p:cNvSpPr>
              <a:spLocks noChangeArrowheads="1"/>
            </p:cNvSpPr>
            <p:nvPr/>
          </p:nvSpPr>
          <p:spPr bwMode="auto">
            <a:xfrm>
              <a:off x="4485" y="2386"/>
              <a:ext cx="159"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55731" name="Oval 131">
              <a:extLst>
                <a:ext uri="{FF2B5EF4-FFF2-40B4-BE49-F238E27FC236}">
                  <a16:creationId xmlns:a16="http://schemas.microsoft.com/office/drawing/2014/main" id="{3D4FB752-5939-42F6-A4C6-FF6BF8AB5536}"/>
                </a:ext>
              </a:extLst>
            </p:cNvPr>
            <p:cNvSpPr>
              <a:spLocks noChangeArrowheads="1"/>
            </p:cNvSpPr>
            <p:nvPr/>
          </p:nvSpPr>
          <p:spPr bwMode="auto">
            <a:xfrm>
              <a:off x="4662"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55732" name="Rectangle 132">
              <a:extLst>
                <a:ext uri="{FF2B5EF4-FFF2-40B4-BE49-F238E27FC236}">
                  <a16:creationId xmlns:a16="http://schemas.microsoft.com/office/drawing/2014/main" id="{D7645696-460E-4AEC-B704-F72D5F610419}"/>
                </a:ext>
              </a:extLst>
            </p:cNvPr>
            <p:cNvSpPr>
              <a:spLocks noChangeArrowheads="1"/>
            </p:cNvSpPr>
            <p:nvPr/>
          </p:nvSpPr>
          <p:spPr bwMode="auto">
            <a:xfrm>
              <a:off x="5060" y="1833"/>
              <a:ext cx="89" cy="762"/>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pic>
        <p:nvPicPr>
          <p:cNvPr id="155653" name="Picture 98" descr="underline_base">
            <a:extLst>
              <a:ext uri="{FF2B5EF4-FFF2-40B4-BE49-F238E27FC236}">
                <a16:creationId xmlns:a16="http://schemas.microsoft.com/office/drawing/2014/main" id="{DE8905B9-6445-4719-A58C-93B56A4EF9F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963613"/>
            <a:ext cx="50276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4" name="Rectangle 2">
            <a:extLst>
              <a:ext uri="{FF2B5EF4-FFF2-40B4-BE49-F238E27FC236}">
                <a16:creationId xmlns:a16="http://schemas.microsoft.com/office/drawing/2014/main" id="{696A0792-EF05-40C3-8289-23B61A68BB33}"/>
              </a:ext>
            </a:extLst>
          </p:cNvPr>
          <p:cNvSpPr>
            <a:spLocks noGrp="1" noChangeArrowheads="1"/>
          </p:cNvSpPr>
          <p:nvPr>
            <p:ph type="title"/>
          </p:nvPr>
        </p:nvSpPr>
        <p:spPr>
          <a:xfrm>
            <a:off x="500063" y="255588"/>
            <a:ext cx="7772400" cy="893762"/>
          </a:xfrm>
        </p:spPr>
        <p:txBody>
          <a:bodyPr/>
          <a:lstStyle/>
          <a:p>
            <a:r>
              <a:rPr lang="en-US" altLang="en-US">
                <a:ea typeface="ＭＳ Ｐゴシック" panose="020B0600070205080204" pitchFamily="34" charset="-128"/>
              </a:rPr>
              <a:t>Web-based Email</a:t>
            </a:r>
          </a:p>
        </p:txBody>
      </p:sp>
      <p:grpSp>
        <p:nvGrpSpPr>
          <p:cNvPr id="155655" name="Group 158">
            <a:extLst>
              <a:ext uri="{FF2B5EF4-FFF2-40B4-BE49-F238E27FC236}">
                <a16:creationId xmlns:a16="http://schemas.microsoft.com/office/drawing/2014/main" id="{B52776B1-D261-40CD-A763-9455B9B7B035}"/>
              </a:ext>
            </a:extLst>
          </p:cNvPr>
          <p:cNvGrpSpPr>
            <a:grpSpLocks/>
          </p:cNvGrpSpPr>
          <p:nvPr/>
        </p:nvGrpSpPr>
        <p:grpSpPr bwMode="auto">
          <a:xfrm>
            <a:off x="2797175" y="2779713"/>
            <a:ext cx="1436688" cy="1131887"/>
            <a:chOff x="1796" y="1206"/>
            <a:chExt cx="905" cy="713"/>
          </a:xfrm>
        </p:grpSpPr>
        <p:sp>
          <p:nvSpPr>
            <p:cNvPr id="155693" name="Text Box 95">
              <a:extLst>
                <a:ext uri="{FF2B5EF4-FFF2-40B4-BE49-F238E27FC236}">
                  <a16:creationId xmlns:a16="http://schemas.microsoft.com/office/drawing/2014/main" id="{02F162FD-6693-4002-AF11-CC87E894529B}"/>
                </a:ext>
              </a:extLst>
            </p:cNvPr>
            <p:cNvSpPr txBox="1">
              <a:spLocks noChangeArrowheads="1"/>
            </p:cNvSpPr>
            <p:nvPr/>
          </p:nvSpPr>
          <p:spPr bwMode="auto">
            <a:xfrm>
              <a:off x="1796" y="1583"/>
              <a:ext cx="905"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90000"/>
                </a:lnSpc>
                <a:spcBef>
                  <a:spcPct val="0"/>
                </a:spcBef>
                <a:buClrTx/>
                <a:buSzTx/>
                <a:buFontTx/>
                <a:buNone/>
              </a:pPr>
              <a:r>
                <a:rPr lang="en-US" altLang="en-US" sz="1600">
                  <a:latin typeface="Arial" panose="020B0604020202020204" pitchFamily="34" charset="0"/>
                </a:rPr>
                <a:t>sender</a:t>
              </a:r>
              <a:r>
                <a:rPr lang="ja-JP" altLang="en-US" sz="1600">
                  <a:latin typeface="Arial" panose="020B0604020202020204" pitchFamily="34" charset="0"/>
                </a:rPr>
                <a:t>’</a:t>
              </a:r>
              <a:r>
                <a:rPr lang="en-US" altLang="ja-JP" sz="1600">
                  <a:latin typeface="Arial" panose="020B0604020202020204" pitchFamily="34" charset="0"/>
                </a:rPr>
                <a:t>s mail </a:t>
              </a:r>
            </a:p>
            <a:p>
              <a:pPr algn="ctr">
                <a:lnSpc>
                  <a:spcPct val="90000"/>
                </a:lnSpc>
                <a:spcBef>
                  <a:spcPct val="0"/>
                </a:spcBef>
                <a:buClrTx/>
                <a:buSzTx/>
                <a:buFontTx/>
                <a:buNone/>
              </a:pPr>
              <a:r>
                <a:rPr lang="en-US" altLang="en-US" sz="1600">
                  <a:latin typeface="Arial" panose="020B0604020202020204" pitchFamily="34" charset="0"/>
                </a:rPr>
                <a:t>server</a:t>
              </a:r>
              <a:endParaRPr lang="en-US" altLang="en-US" sz="2400">
                <a:latin typeface="Arial" panose="020B0604020202020204" pitchFamily="34" charset="0"/>
              </a:endParaRPr>
            </a:p>
          </p:txBody>
        </p:sp>
        <p:grpSp>
          <p:nvGrpSpPr>
            <p:cNvPr id="155694" name="Group 157">
              <a:extLst>
                <a:ext uri="{FF2B5EF4-FFF2-40B4-BE49-F238E27FC236}">
                  <a16:creationId xmlns:a16="http://schemas.microsoft.com/office/drawing/2014/main" id="{91B12822-4B40-4CC4-84AF-A8686A50625E}"/>
                </a:ext>
              </a:extLst>
            </p:cNvPr>
            <p:cNvGrpSpPr>
              <a:grpSpLocks/>
            </p:cNvGrpSpPr>
            <p:nvPr/>
          </p:nvGrpSpPr>
          <p:grpSpPr bwMode="auto">
            <a:xfrm>
              <a:off x="1992" y="1206"/>
              <a:ext cx="510" cy="354"/>
              <a:chOff x="2070" y="2004"/>
              <a:chExt cx="510" cy="354"/>
            </a:xfrm>
          </p:grpSpPr>
          <p:sp>
            <p:nvSpPr>
              <p:cNvPr id="155695" name="Rectangle 94">
                <a:extLst>
                  <a:ext uri="{FF2B5EF4-FFF2-40B4-BE49-F238E27FC236}">
                    <a16:creationId xmlns:a16="http://schemas.microsoft.com/office/drawing/2014/main" id="{468FC6FE-E9AD-46A5-B696-F862728A5BBB}"/>
                  </a:ext>
                </a:extLst>
              </p:cNvPr>
              <p:cNvSpPr>
                <a:spLocks noChangeArrowheads="1"/>
              </p:cNvSpPr>
              <p:nvPr/>
            </p:nvSpPr>
            <p:spPr bwMode="auto">
              <a:xfrm>
                <a:off x="2070" y="2004"/>
                <a:ext cx="510" cy="354"/>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55696" name="Rectangle 96">
                <a:extLst>
                  <a:ext uri="{FF2B5EF4-FFF2-40B4-BE49-F238E27FC236}">
                    <a16:creationId xmlns:a16="http://schemas.microsoft.com/office/drawing/2014/main" id="{A8350DB0-1421-42BD-819F-E2A4B11BD84E}"/>
                  </a:ext>
                </a:extLst>
              </p:cNvPr>
              <p:cNvSpPr>
                <a:spLocks noChangeArrowheads="1"/>
              </p:cNvSpPr>
              <p:nvPr/>
            </p:nvSpPr>
            <p:spPr bwMode="auto">
              <a:xfrm>
                <a:off x="2094" y="2076"/>
                <a:ext cx="450" cy="120"/>
              </a:xfrm>
              <a:prstGeom prst="rect">
                <a:avLst/>
              </a:prstGeom>
              <a:solidFill>
                <a:srgbClr val="00FF00"/>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55697" name="Line 97">
                <a:extLst>
                  <a:ext uri="{FF2B5EF4-FFF2-40B4-BE49-F238E27FC236}">
                    <a16:creationId xmlns:a16="http://schemas.microsoft.com/office/drawing/2014/main" id="{AF4CBB7A-4E31-4E67-A681-33CE6566A7A3}"/>
                  </a:ext>
                </a:extLst>
              </p:cNvPr>
              <p:cNvSpPr>
                <a:spLocks noChangeShapeType="1"/>
              </p:cNvSpPr>
              <p:nvPr/>
            </p:nvSpPr>
            <p:spPr bwMode="auto">
              <a:xfrm>
                <a:off x="2143" y="210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5698" name="Line 98">
                <a:extLst>
                  <a:ext uri="{FF2B5EF4-FFF2-40B4-BE49-F238E27FC236}">
                    <a16:creationId xmlns:a16="http://schemas.microsoft.com/office/drawing/2014/main" id="{DA402551-B460-4527-95BD-5062C237992E}"/>
                  </a:ext>
                </a:extLst>
              </p:cNvPr>
              <p:cNvSpPr>
                <a:spLocks noChangeShapeType="1"/>
              </p:cNvSpPr>
              <p:nvPr/>
            </p:nvSpPr>
            <p:spPr bwMode="auto">
              <a:xfrm>
                <a:off x="2252"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5699" name="Line 99">
                <a:extLst>
                  <a:ext uri="{FF2B5EF4-FFF2-40B4-BE49-F238E27FC236}">
                    <a16:creationId xmlns:a16="http://schemas.microsoft.com/office/drawing/2014/main" id="{4CEEE3F7-4ECE-4B81-BB28-428ED3B3C1A7}"/>
                  </a:ext>
                </a:extLst>
              </p:cNvPr>
              <p:cNvSpPr>
                <a:spLocks noChangeShapeType="1"/>
              </p:cNvSpPr>
              <p:nvPr/>
            </p:nvSpPr>
            <p:spPr bwMode="auto">
              <a:xfrm>
                <a:off x="2307" y="210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5700" name="Line 100">
                <a:extLst>
                  <a:ext uri="{FF2B5EF4-FFF2-40B4-BE49-F238E27FC236}">
                    <a16:creationId xmlns:a16="http://schemas.microsoft.com/office/drawing/2014/main" id="{2A46D1C4-5738-428B-B90F-75250E501841}"/>
                  </a:ext>
                </a:extLst>
              </p:cNvPr>
              <p:cNvSpPr>
                <a:spLocks noChangeShapeType="1"/>
              </p:cNvSpPr>
              <p:nvPr/>
            </p:nvSpPr>
            <p:spPr bwMode="auto">
              <a:xfrm>
                <a:off x="2364"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5701" name="Line 101">
                <a:extLst>
                  <a:ext uri="{FF2B5EF4-FFF2-40B4-BE49-F238E27FC236}">
                    <a16:creationId xmlns:a16="http://schemas.microsoft.com/office/drawing/2014/main" id="{72224A15-65CA-42D9-8A57-CC34CA734203}"/>
                  </a:ext>
                </a:extLst>
              </p:cNvPr>
              <p:cNvSpPr>
                <a:spLocks noChangeShapeType="1"/>
              </p:cNvSpPr>
              <p:nvPr/>
            </p:nvSpPr>
            <p:spPr bwMode="auto">
              <a:xfrm>
                <a:off x="2425"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5702" name="Line 102">
                <a:extLst>
                  <a:ext uri="{FF2B5EF4-FFF2-40B4-BE49-F238E27FC236}">
                    <a16:creationId xmlns:a16="http://schemas.microsoft.com/office/drawing/2014/main" id="{5C6028C0-53C9-4376-9B77-E69D8F1726D0}"/>
                  </a:ext>
                </a:extLst>
              </p:cNvPr>
              <p:cNvSpPr>
                <a:spLocks noChangeShapeType="1"/>
              </p:cNvSpPr>
              <p:nvPr/>
            </p:nvSpPr>
            <p:spPr bwMode="auto">
              <a:xfrm>
                <a:off x="2481"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5703" name="Line 103">
                <a:extLst>
                  <a:ext uri="{FF2B5EF4-FFF2-40B4-BE49-F238E27FC236}">
                    <a16:creationId xmlns:a16="http://schemas.microsoft.com/office/drawing/2014/main" id="{6C2DD489-31D8-4C8D-B88F-012AFD2368BA}"/>
                  </a:ext>
                </a:extLst>
              </p:cNvPr>
              <p:cNvSpPr>
                <a:spLocks noChangeShapeType="1"/>
              </p:cNvSpPr>
              <p:nvPr/>
            </p:nvSpPr>
            <p:spPr bwMode="auto">
              <a:xfrm>
                <a:off x="2196" y="210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5704" name="Rectangle 104">
                <a:extLst>
                  <a:ext uri="{FF2B5EF4-FFF2-40B4-BE49-F238E27FC236}">
                    <a16:creationId xmlns:a16="http://schemas.microsoft.com/office/drawing/2014/main" id="{5E15D078-02FC-42BD-A693-0AC81E9C5ADB}"/>
                  </a:ext>
                </a:extLst>
              </p:cNvPr>
              <p:cNvSpPr>
                <a:spLocks noChangeArrowheads="1"/>
              </p:cNvSpPr>
              <p:nvPr/>
            </p:nvSpPr>
            <p:spPr bwMode="auto">
              <a:xfrm>
                <a:off x="2102" y="224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55705" name="Rectangle 105">
                <a:extLst>
                  <a:ext uri="{FF2B5EF4-FFF2-40B4-BE49-F238E27FC236}">
                    <a16:creationId xmlns:a16="http://schemas.microsoft.com/office/drawing/2014/main" id="{2F5AD6E3-1EE9-41E8-BC5A-6CC6DEDA16C0}"/>
                  </a:ext>
                </a:extLst>
              </p:cNvPr>
              <p:cNvSpPr>
                <a:spLocks noChangeArrowheads="1"/>
              </p:cNvSpPr>
              <p:nvPr/>
            </p:nvSpPr>
            <p:spPr bwMode="auto">
              <a:xfrm>
                <a:off x="2188" y="224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55706" name="Rectangle 106">
                <a:extLst>
                  <a:ext uri="{FF2B5EF4-FFF2-40B4-BE49-F238E27FC236}">
                    <a16:creationId xmlns:a16="http://schemas.microsoft.com/office/drawing/2014/main" id="{FF35ADB5-5BEC-4D71-BDD8-8AA796E4DC21}"/>
                  </a:ext>
                </a:extLst>
              </p:cNvPr>
              <p:cNvSpPr>
                <a:spLocks noChangeArrowheads="1"/>
              </p:cNvSpPr>
              <p:nvPr/>
            </p:nvSpPr>
            <p:spPr bwMode="auto">
              <a:xfrm>
                <a:off x="2274" y="2242"/>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55707" name="Rectangle 107">
                <a:extLst>
                  <a:ext uri="{FF2B5EF4-FFF2-40B4-BE49-F238E27FC236}">
                    <a16:creationId xmlns:a16="http://schemas.microsoft.com/office/drawing/2014/main" id="{36EA9222-DE88-49BC-8EB2-3C6DEDA49458}"/>
                  </a:ext>
                </a:extLst>
              </p:cNvPr>
              <p:cNvSpPr>
                <a:spLocks noChangeArrowheads="1"/>
              </p:cNvSpPr>
              <p:nvPr/>
            </p:nvSpPr>
            <p:spPr bwMode="auto">
              <a:xfrm>
                <a:off x="2371" y="224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55708" name="Rectangle 108">
                <a:extLst>
                  <a:ext uri="{FF2B5EF4-FFF2-40B4-BE49-F238E27FC236}">
                    <a16:creationId xmlns:a16="http://schemas.microsoft.com/office/drawing/2014/main" id="{4F7EE94D-CCE0-4D21-8930-FFAF34191415}"/>
                  </a:ext>
                </a:extLst>
              </p:cNvPr>
              <p:cNvSpPr>
                <a:spLocks noChangeArrowheads="1"/>
              </p:cNvSpPr>
              <p:nvPr/>
            </p:nvSpPr>
            <p:spPr bwMode="auto">
              <a:xfrm>
                <a:off x="2467" y="224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grpSp>
      </p:grpSp>
      <p:sp>
        <p:nvSpPr>
          <p:cNvPr id="155656" name="Text Box 121">
            <a:extLst>
              <a:ext uri="{FF2B5EF4-FFF2-40B4-BE49-F238E27FC236}">
                <a16:creationId xmlns:a16="http://schemas.microsoft.com/office/drawing/2014/main" id="{26531532-3B44-484F-8C08-94AEE1EAC25C}"/>
              </a:ext>
            </a:extLst>
          </p:cNvPr>
          <p:cNvSpPr txBox="1">
            <a:spLocks noChangeArrowheads="1"/>
          </p:cNvSpPr>
          <p:nvPr/>
        </p:nvSpPr>
        <p:spPr bwMode="auto">
          <a:xfrm>
            <a:off x="2041525" y="2259013"/>
            <a:ext cx="849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HTTP</a:t>
            </a:r>
          </a:p>
        </p:txBody>
      </p:sp>
      <p:sp>
        <p:nvSpPr>
          <p:cNvPr id="155657" name="Rectangle 153">
            <a:extLst>
              <a:ext uri="{FF2B5EF4-FFF2-40B4-BE49-F238E27FC236}">
                <a16:creationId xmlns:a16="http://schemas.microsoft.com/office/drawing/2014/main" id="{027F8E62-003B-47D1-B21E-C749D8BE1F07}"/>
              </a:ext>
            </a:extLst>
          </p:cNvPr>
          <p:cNvSpPr>
            <a:spLocks noChangeArrowheads="1"/>
          </p:cNvSpPr>
          <p:nvPr/>
        </p:nvSpPr>
        <p:spPr bwMode="auto">
          <a:xfrm>
            <a:off x="3781425" y="2249488"/>
            <a:ext cx="85725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55658" name="Text Box 154">
            <a:extLst>
              <a:ext uri="{FF2B5EF4-FFF2-40B4-BE49-F238E27FC236}">
                <a16:creationId xmlns:a16="http://schemas.microsoft.com/office/drawing/2014/main" id="{F6AC6E5F-0715-487B-8558-FD7006BF356D}"/>
              </a:ext>
            </a:extLst>
          </p:cNvPr>
          <p:cNvSpPr txBox="1">
            <a:spLocks noChangeArrowheads="1"/>
          </p:cNvSpPr>
          <p:nvPr/>
        </p:nvSpPr>
        <p:spPr bwMode="auto">
          <a:xfrm>
            <a:off x="3622675" y="2270125"/>
            <a:ext cx="890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000">
                <a:solidFill>
                  <a:srgbClr val="CC0000"/>
                </a:solidFill>
                <a:latin typeface="Arial" panose="020B0604020202020204" pitchFamily="34" charset="0"/>
              </a:rPr>
              <a:t>SMTP</a:t>
            </a:r>
          </a:p>
        </p:txBody>
      </p:sp>
      <p:sp>
        <p:nvSpPr>
          <p:cNvPr id="155659" name="Text Box 156">
            <a:extLst>
              <a:ext uri="{FF2B5EF4-FFF2-40B4-BE49-F238E27FC236}">
                <a16:creationId xmlns:a16="http://schemas.microsoft.com/office/drawing/2014/main" id="{AF07EE2C-8FDD-4DE2-935E-81E7C8BE6D47}"/>
              </a:ext>
            </a:extLst>
          </p:cNvPr>
          <p:cNvSpPr txBox="1">
            <a:spLocks noChangeArrowheads="1"/>
          </p:cNvSpPr>
          <p:nvPr/>
        </p:nvSpPr>
        <p:spPr bwMode="auto">
          <a:xfrm>
            <a:off x="5484813" y="2309813"/>
            <a:ext cx="15113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ClrTx/>
              <a:buSzTx/>
              <a:buFontTx/>
              <a:buNone/>
            </a:pPr>
            <a:r>
              <a:rPr lang="en-US" altLang="en-US" sz="2000">
                <a:solidFill>
                  <a:srgbClr val="CC0000"/>
                </a:solidFill>
                <a:latin typeface="Arial" panose="020B0604020202020204" pitchFamily="34" charset="0"/>
              </a:rPr>
              <a:t>HTTP</a:t>
            </a:r>
          </a:p>
        </p:txBody>
      </p:sp>
      <p:sp>
        <p:nvSpPr>
          <p:cNvPr id="155660" name="Text Box 160">
            <a:extLst>
              <a:ext uri="{FF2B5EF4-FFF2-40B4-BE49-F238E27FC236}">
                <a16:creationId xmlns:a16="http://schemas.microsoft.com/office/drawing/2014/main" id="{9DD374B7-67A9-4933-AD2F-D6E602317C9A}"/>
              </a:ext>
            </a:extLst>
          </p:cNvPr>
          <p:cNvSpPr txBox="1">
            <a:spLocks noChangeArrowheads="1"/>
          </p:cNvSpPr>
          <p:nvPr/>
        </p:nvSpPr>
        <p:spPr bwMode="auto">
          <a:xfrm>
            <a:off x="4371975" y="3390900"/>
            <a:ext cx="15382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90000"/>
              </a:lnSpc>
              <a:spcBef>
                <a:spcPct val="0"/>
              </a:spcBef>
              <a:buClrTx/>
              <a:buSzTx/>
              <a:buFontTx/>
              <a:buNone/>
            </a:pPr>
            <a:r>
              <a:rPr lang="en-US" altLang="en-US" sz="1600">
                <a:latin typeface="Arial" panose="020B0604020202020204" pitchFamily="34" charset="0"/>
              </a:rPr>
              <a:t>receiver</a:t>
            </a:r>
            <a:r>
              <a:rPr lang="ja-JP" altLang="en-US" sz="1600">
                <a:latin typeface="Arial" panose="020B0604020202020204" pitchFamily="34" charset="0"/>
              </a:rPr>
              <a:t>’</a:t>
            </a:r>
            <a:r>
              <a:rPr lang="en-US" altLang="ja-JP" sz="1600">
                <a:latin typeface="Arial" panose="020B0604020202020204" pitchFamily="34" charset="0"/>
              </a:rPr>
              <a:t>s mail </a:t>
            </a:r>
          </a:p>
          <a:p>
            <a:pPr algn="ctr">
              <a:lnSpc>
                <a:spcPct val="90000"/>
              </a:lnSpc>
              <a:spcBef>
                <a:spcPct val="0"/>
              </a:spcBef>
              <a:buClrTx/>
              <a:buSzTx/>
              <a:buFontTx/>
              <a:buNone/>
            </a:pPr>
            <a:r>
              <a:rPr lang="en-US" altLang="en-US" sz="1600">
                <a:latin typeface="Arial" panose="020B0604020202020204" pitchFamily="34" charset="0"/>
              </a:rPr>
              <a:t>server</a:t>
            </a:r>
            <a:endParaRPr lang="en-US" altLang="en-US" sz="2400">
              <a:latin typeface="Arial" panose="020B0604020202020204" pitchFamily="34" charset="0"/>
            </a:endParaRPr>
          </a:p>
        </p:txBody>
      </p:sp>
      <p:grpSp>
        <p:nvGrpSpPr>
          <p:cNvPr id="155661" name="Group 161">
            <a:extLst>
              <a:ext uri="{FF2B5EF4-FFF2-40B4-BE49-F238E27FC236}">
                <a16:creationId xmlns:a16="http://schemas.microsoft.com/office/drawing/2014/main" id="{6C4147FF-C242-44A7-BBD9-D8D5346F8508}"/>
              </a:ext>
            </a:extLst>
          </p:cNvPr>
          <p:cNvGrpSpPr>
            <a:grpSpLocks/>
          </p:cNvGrpSpPr>
          <p:nvPr/>
        </p:nvGrpSpPr>
        <p:grpSpPr bwMode="auto">
          <a:xfrm>
            <a:off x="4800600" y="2792413"/>
            <a:ext cx="809625" cy="561975"/>
            <a:chOff x="2070" y="2004"/>
            <a:chExt cx="510" cy="354"/>
          </a:xfrm>
        </p:grpSpPr>
        <p:sp>
          <p:nvSpPr>
            <p:cNvPr id="155679" name="Rectangle 162">
              <a:extLst>
                <a:ext uri="{FF2B5EF4-FFF2-40B4-BE49-F238E27FC236}">
                  <a16:creationId xmlns:a16="http://schemas.microsoft.com/office/drawing/2014/main" id="{286152ED-5140-4181-A9DF-49805E2E388D}"/>
                </a:ext>
              </a:extLst>
            </p:cNvPr>
            <p:cNvSpPr>
              <a:spLocks noChangeArrowheads="1"/>
            </p:cNvSpPr>
            <p:nvPr/>
          </p:nvSpPr>
          <p:spPr bwMode="auto">
            <a:xfrm>
              <a:off x="2070" y="2004"/>
              <a:ext cx="510" cy="354"/>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55680" name="Rectangle 163">
              <a:extLst>
                <a:ext uri="{FF2B5EF4-FFF2-40B4-BE49-F238E27FC236}">
                  <a16:creationId xmlns:a16="http://schemas.microsoft.com/office/drawing/2014/main" id="{7BDA7BD0-371C-44FE-958C-F7F70B4AACA0}"/>
                </a:ext>
              </a:extLst>
            </p:cNvPr>
            <p:cNvSpPr>
              <a:spLocks noChangeArrowheads="1"/>
            </p:cNvSpPr>
            <p:nvPr/>
          </p:nvSpPr>
          <p:spPr bwMode="auto">
            <a:xfrm>
              <a:off x="2094" y="2076"/>
              <a:ext cx="450" cy="120"/>
            </a:xfrm>
            <a:prstGeom prst="rect">
              <a:avLst/>
            </a:prstGeom>
            <a:solidFill>
              <a:srgbClr val="00FF00"/>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55681" name="Line 164">
              <a:extLst>
                <a:ext uri="{FF2B5EF4-FFF2-40B4-BE49-F238E27FC236}">
                  <a16:creationId xmlns:a16="http://schemas.microsoft.com/office/drawing/2014/main" id="{99845BD3-CB10-4CBE-A9E6-7C829C8BD491}"/>
                </a:ext>
              </a:extLst>
            </p:cNvPr>
            <p:cNvSpPr>
              <a:spLocks noChangeShapeType="1"/>
            </p:cNvSpPr>
            <p:nvPr/>
          </p:nvSpPr>
          <p:spPr bwMode="auto">
            <a:xfrm>
              <a:off x="2143" y="210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5682" name="Line 165">
              <a:extLst>
                <a:ext uri="{FF2B5EF4-FFF2-40B4-BE49-F238E27FC236}">
                  <a16:creationId xmlns:a16="http://schemas.microsoft.com/office/drawing/2014/main" id="{63716686-9CFF-4570-8598-C87D4C3CFBC2}"/>
                </a:ext>
              </a:extLst>
            </p:cNvPr>
            <p:cNvSpPr>
              <a:spLocks noChangeShapeType="1"/>
            </p:cNvSpPr>
            <p:nvPr/>
          </p:nvSpPr>
          <p:spPr bwMode="auto">
            <a:xfrm>
              <a:off x="2252"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5683" name="Line 166">
              <a:extLst>
                <a:ext uri="{FF2B5EF4-FFF2-40B4-BE49-F238E27FC236}">
                  <a16:creationId xmlns:a16="http://schemas.microsoft.com/office/drawing/2014/main" id="{AC5A8188-3778-4F60-A52C-DC4DFA3A7AF6}"/>
                </a:ext>
              </a:extLst>
            </p:cNvPr>
            <p:cNvSpPr>
              <a:spLocks noChangeShapeType="1"/>
            </p:cNvSpPr>
            <p:nvPr/>
          </p:nvSpPr>
          <p:spPr bwMode="auto">
            <a:xfrm>
              <a:off x="2307" y="2105"/>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5684" name="Line 167">
              <a:extLst>
                <a:ext uri="{FF2B5EF4-FFF2-40B4-BE49-F238E27FC236}">
                  <a16:creationId xmlns:a16="http://schemas.microsoft.com/office/drawing/2014/main" id="{B1ED1B5E-E735-4AA1-B596-1CC84C5CA3A8}"/>
                </a:ext>
              </a:extLst>
            </p:cNvPr>
            <p:cNvSpPr>
              <a:spLocks noChangeShapeType="1"/>
            </p:cNvSpPr>
            <p:nvPr/>
          </p:nvSpPr>
          <p:spPr bwMode="auto">
            <a:xfrm>
              <a:off x="2364"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5685" name="Line 168">
              <a:extLst>
                <a:ext uri="{FF2B5EF4-FFF2-40B4-BE49-F238E27FC236}">
                  <a16:creationId xmlns:a16="http://schemas.microsoft.com/office/drawing/2014/main" id="{9978204D-2F3C-4E24-832A-D1FDF3FEBD6B}"/>
                </a:ext>
              </a:extLst>
            </p:cNvPr>
            <p:cNvSpPr>
              <a:spLocks noChangeShapeType="1"/>
            </p:cNvSpPr>
            <p:nvPr/>
          </p:nvSpPr>
          <p:spPr bwMode="auto">
            <a:xfrm>
              <a:off x="2425"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5686" name="Line 169">
              <a:extLst>
                <a:ext uri="{FF2B5EF4-FFF2-40B4-BE49-F238E27FC236}">
                  <a16:creationId xmlns:a16="http://schemas.microsoft.com/office/drawing/2014/main" id="{FBC8E65F-699B-41CD-800E-861750901DFD}"/>
                </a:ext>
              </a:extLst>
            </p:cNvPr>
            <p:cNvSpPr>
              <a:spLocks noChangeShapeType="1"/>
            </p:cNvSpPr>
            <p:nvPr/>
          </p:nvSpPr>
          <p:spPr bwMode="auto">
            <a:xfrm>
              <a:off x="2481" y="2103"/>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5687" name="Line 170">
              <a:extLst>
                <a:ext uri="{FF2B5EF4-FFF2-40B4-BE49-F238E27FC236}">
                  <a16:creationId xmlns:a16="http://schemas.microsoft.com/office/drawing/2014/main" id="{212D3773-8C12-4850-96AA-6B95349F69A5}"/>
                </a:ext>
              </a:extLst>
            </p:cNvPr>
            <p:cNvSpPr>
              <a:spLocks noChangeShapeType="1"/>
            </p:cNvSpPr>
            <p:nvPr/>
          </p:nvSpPr>
          <p:spPr bwMode="auto">
            <a:xfrm>
              <a:off x="2196" y="2104"/>
              <a:ext cx="0"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5688" name="Rectangle 171">
              <a:extLst>
                <a:ext uri="{FF2B5EF4-FFF2-40B4-BE49-F238E27FC236}">
                  <a16:creationId xmlns:a16="http://schemas.microsoft.com/office/drawing/2014/main" id="{7921C4BB-C465-47A1-9166-9CE4F4FDF1B5}"/>
                </a:ext>
              </a:extLst>
            </p:cNvPr>
            <p:cNvSpPr>
              <a:spLocks noChangeArrowheads="1"/>
            </p:cNvSpPr>
            <p:nvPr/>
          </p:nvSpPr>
          <p:spPr bwMode="auto">
            <a:xfrm>
              <a:off x="2102" y="224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55689" name="Rectangle 172">
              <a:extLst>
                <a:ext uri="{FF2B5EF4-FFF2-40B4-BE49-F238E27FC236}">
                  <a16:creationId xmlns:a16="http://schemas.microsoft.com/office/drawing/2014/main" id="{6BF3B3F5-870E-46CD-AB38-4102E068DBB4}"/>
                </a:ext>
              </a:extLst>
            </p:cNvPr>
            <p:cNvSpPr>
              <a:spLocks noChangeArrowheads="1"/>
            </p:cNvSpPr>
            <p:nvPr/>
          </p:nvSpPr>
          <p:spPr bwMode="auto">
            <a:xfrm>
              <a:off x="2188" y="2243"/>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55690" name="Rectangle 173">
              <a:extLst>
                <a:ext uri="{FF2B5EF4-FFF2-40B4-BE49-F238E27FC236}">
                  <a16:creationId xmlns:a16="http://schemas.microsoft.com/office/drawing/2014/main" id="{1962D999-2121-4955-9CBE-F40510341774}"/>
                </a:ext>
              </a:extLst>
            </p:cNvPr>
            <p:cNvSpPr>
              <a:spLocks noChangeArrowheads="1"/>
            </p:cNvSpPr>
            <p:nvPr/>
          </p:nvSpPr>
          <p:spPr bwMode="auto">
            <a:xfrm>
              <a:off x="2274" y="2242"/>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55691" name="Rectangle 174">
              <a:extLst>
                <a:ext uri="{FF2B5EF4-FFF2-40B4-BE49-F238E27FC236}">
                  <a16:creationId xmlns:a16="http://schemas.microsoft.com/office/drawing/2014/main" id="{D371A14B-DC1A-4ED3-9F45-48AB74E3CA9B}"/>
                </a:ext>
              </a:extLst>
            </p:cNvPr>
            <p:cNvSpPr>
              <a:spLocks noChangeArrowheads="1"/>
            </p:cNvSpPr>
            <p:nvPr/>
          </p:nvSpPr>
          <p:spPr bwMode="auto">
            <a:xfrm>
              <a:off x="2371" y="224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sp>
          <p:nvSpPr>
            <p:cNvPr id="155692" name="Rectangle 175">
              <a:extLst>
                <a:ext uri="{FF2B5EF4-FFF2-40B4-BE49-F238E27FC236}">
                  <a16:creationId xmlns:a16="http://schemas.microsoft.com/office/drawing/2014/main" id="{151824DF-9635-42FF-BF79-1995A9FFAA0E}"/>
                </a:ext>
              </a:extLst>
            </p:cNvPr>
            <p:cNvSpPr>
              <a:spLocks noChangeArrowheads="1"/>
            </p:cNvSpPr>
            <p:nvPr/>
          </p:nvSpPr>
          <p:spPr bwMode="auto">
            <a:xfrm>
              <a:off x="2467" y="2240"/>
              <a:ext cx="64" cy="93"/>
            </a:xfrm>
            <a:prstGeom prst="rect">
              <a:avLst/>
            </a:prstGeom>
            <a:solidFill>
              <a:srgbClr val="FFFF00"/>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grpSp>
      <p:pic>
        <p:nvPicPr>
          <p:cNvPr id="155662" name="Picture 176" descr="Alice">
            <a:extLst>
              <a:ext uri="{FF2B5EF4-FFF2-40B4-BE49-F238E27FC236}">
                <a16:creationId xmlns:a16="http://schemas.microsoft.com/office/drawing/2014/main" id="{187497C4-AF9B-4FC2-BE2F-7ED061962F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2349500"/>
            <a:ext cx="561975"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3" name="Picture 179" descr="Bob">
            <a:extLst>
              <a:ext uri="{FF2B5EF4-FFF2-40B4-BE49-F238E27FC236}">
                <a16:creationId xmlns:a16="http://schemas.microsoft.com/office/drawing/2014/main" id="{866C55E9-BF85-423C-AC36-8E6D635C3E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3700" y="2363788"/>
            <a:ext cx="676275"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64" name="Line 94">
            <a:extLst>
              <a:ext uri="{FF2B5EF4-FFF2-40B4-BE49-F238E27FC236}">
                <a16:creationId xmlns:a16="http://schemas.microsoft.com/office/drawing/2014/main" id="{EEDAA904-D6E0-47AA-B52D-0C27E031F0D1}"/>
              </a:ext>
            </a:extLst>
          </p:cNvPr>
          <p:cNvSpPr>
            <a:spLocks noChangeShapeType="1"/>
          </p:cNvSpPr>
          <p:nvPr/>
        </p:nvSpPr>
        <p:spPr bwMode="auto">
          <a:xfrm>
            <a:off x="2003425" y="2697163"/>
            <a:ext cx="903288"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5665" name="Line 95">
            <a:extLst>
              <a:ext uri="{FF2B5EF4-FFF2-40B4-BE49-F238E27FC236}">
                <a16:creationId xmlns:a16="http://schemas.microsoft.com/office/drawing/2014/main" id="{62EEA77A-C38E-405B-9BE7-D7DC8D9220DC}"/>
              </a:ext>
            </a:extLst>
          </p:cNvPr>
          <p:cNvSpPr>
            <a:spLocks noChangeShapeType="1"/>
          </p:cNvSpPr>
          <p:nvPr/>
        </p:nvSpPr>
        <p:spPr bwMode="auto">
          <a:xfrm>
            <a:off x="3633788" y="2693988"/>
            <a:ext cx="903287"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5666" name="Line 96">
            <a:extLst>
              <a:ext uri="{FF2B5EF4-FFF2-40B4-BE49-F238E27FC236}">
                <a16:creationId xmlns:a16="http://schemas.microsoft.com/office/drawing/2014/main" id="{AEE51E00-A6C0-4425-BD6D-889722675F72}"/>
              </a:ext>
            </a:extLst>
          </p:cNvPr>
          <p:cNvSpPr>
            <a:spLocks noChangeShapeType="1"/>
          </p:cNvSpPr>
          <p:nvPr/>
        </p:nvSpPr>
        <p:spPr bwMode="auto">
          <a:xfrm>
            <a:off x="5253038" y="2690813"/>
            <a:ext cx="1697037" cy="1587"/>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55667" name="Group 166">
            <a:extLst>
              <a:ext uri="{FF2B5EF4-FFF2-40B4-BE49-F238E27FC236}">
                <a16:creationId xmlns:a16="http://schemas.microsoft.com/office/drawing/2014/main" id="{B4F511C6-36D4-4E5F-89BE-02963B1D4A52}"/>
              </a:ext>
            </a:extLst>
          </p:cNvPr>
          <p:cNvGrpSpPr>
            <a:grpSpLocks/>
          </p:cNvGrpSpPr>
          <p:nvPr/>
        </p:nvGrpSpPr>
        <p:grpSpPr bwMode="auto">
          <a:xfrm>
            <a:off x="1052513" y="2211388"/>
            <a:ext cx="927100" cy="1054100"/>
            <a:chOff x="3565" y="550"/>
            <a:chExt cx="584" cy="664"/>
          </a:xfrm>
        </p:grpSpPr>
        <p:grpSp>
          <p:nvGrpSpPr>
            <p:cNvPr id="155674" name="Group 167">
              <a:extLst>
                <a:ext uri="{FF2B5EF4-FFF2-40B4-BE49-F238E27FC236}">
                  <a16:creationId xmlns:a16="http://schemas.microsoft.com/office/drawing/2014/main" id="{A357E12F-83D3-49E7-9929-46721D5DD68C}"/>
                </a:ext>
              </a:extLst>
            </p:cNvPr>
            <p:cNvGrpSpPr>
              <a:grpSpLocks/>
            </p:cNvGrpSpPr>
            <p:nvPr/>
          </p:nvGrpSpPr>
          <p:grpSpPr bwMode="auto">
            <a:xfrm>
              <a:off x="3588" y="692"/>
              <a:ext cx="561" cy="522"/>
              <a:chOff x="-44" y="1473"/>
              <a:chExt cx="981" cy="1105"/>
            </a:xfrm>
          </p:grpSpPr>
          <p:pic>
            <p:nvPicPr>
              <p:cNvPr id="155677" name="Picture 168" descr="desktop_computer_stylized_medium">
                <a:extLst>
                  <a:ext uri="{FF2B5EF4-FFF2-40B4-BE49-F238E27FC236}">
                    <a16:creationId xmlns:a16="http://schemas.microsoft.com/office/drawing/2014/main" id="{47DC714F-7839-40C3-92F9-FD55345AD0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78" name="Freeform 169">
                <a:extLst>
                  <a:ext uri="{FF2B5EF4-FFF2-40B4-BE49-F238E27FC236}">
                    <a16:creationId xmlns:a16="http://schemas.microsoft.com/office/drawing/2014/main" id="{588B00CF-1AA9-4A75-8546-AFD88D8A0DBD}"/>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55675" name="Rectangle 115">
              <a:extLst>
                <a:ext uri="{FF2B5EF4-FFF2-40B4-BE49-F238E27FC236}">
                  <a16:creationId xmlns:a16="http://schemas.microsoft.com/office/drawing/2014/main" id="{FC14343A-D68E-43CE-B710-54F1C285FECA}"/>
                </a:ext>
              </a:extLst>
            </p:cNvPr>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55676" name="Text Box 116">
              <a:extLst>
                <a:ext uri="{FF2B5EF4-FFF2-40B4-BE49-F238E27FC236}">
                  <a16:creationId xmlns:a16="http://schemas.microsoft.com/office/drawing/2014/main" id="{6AD807C3-7193-41A1-8A9D-216CE0AB912E}"/>
                </a:ext>
              </a:extLst>
            </p:cNvPr>
            <p:cNvSpPr txBox="1">
              <a:spLocks noChangeArrowheads="1"/>
            </p:cNvSpPr>
            <p:nvPr/>
          </p:nvSpPr>
          <p:spPr bwMode="auto">
            <a:xfrm>
              <a:off x="3565" y="550"/>
              <a:ext cx="45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user</a:t>
              </a:r>
            </a:p>
            <a:p>
              <a:pPr algn="ctr">
                <a:lnSpc>
                  <a:spcPct val="100000"/>
                </a:lnSpc>
                <a:spcBef>
                  <a:spcPct val="0"/>
                </a:spcBef>
                <a:buClrTx/>
                <a:buSzTx/>
                <a:buFontTx/>
                <a:buNone/>
              </a:pPr>
              <a:r>
                <a:rPr lang="en-US" altLang="en-US" sz="1600">
                  <a:latin typeface="Arial" panose="020B0604020202020204" pitchFamily="34" charset="0"/>
                </a:rPr>
                <a:t>Agent</a:t>
              </a:r>
              <a:endParaRPr lang="en-US" altLang="en-US" sz="2400">
                <a:latin typeface="Arial" panose="020B0604020202020204" pitchFamily="34" charset="0"/>
              </a:endParaRPr>
            </a:p>
          </p:txBody>
        </p:sp>
      </p:grpSp>
      <p:grpSp>
        <p:nvGrpSpPr>
          <p:cNvPr id="155668" name="Group 172">
            <a:extLst>
              <a:ext uri="{FF2B5EF4-FFF2-40B4-BE49-F238E27FC236}">
                <a16:creationId xmlns:a16="http://schemas.microsoft.com/office/drawing/2014/main" id="{92FD1AEB-E22B-4427-95BD-297B071CA8E4}"/>
              </a:ext>
            </a:extLst>
          </p:cNvPr>
          <p:cNvGrpSpPr>
            <a:grpSpLocks/>
          </p:cNvGrpSpPr>
          <p:nvPr/>
        </p:nvGrpSpPr>
        <p:grpSpPr bwMode="auto">
          <a:xfrm>
            <a:off x="6967538" y="2214563"/>
            <a:ext cx="912812" cy="1054100"/>
            <a:chOff x="3574" y="550"/>
            <a:chExt cx="575" cy="664"/>
          </a:xfrm>
        </p:grpSpPr>
        <p:grpSp>
          <p:nvGrpSpPr>
            <p:cNvPr id="155669" name="Group 173">
              <a:extLst>
                <a:ext uri="{FF2B5EF4-FFF2-40B4-BE49-F238E27FC236}">
                  <a16:creationId xmlns:a16="http://schemas.microsoft.com/office/drawing/2014/main" id="{48931C68-4494-4403-9008-097D07D9382B}"/>
                </a:ext>
              </a:extLst>
            </p:cNvPr>
            <p:cNvGrpSpPr>
              <a:grpSpLocks/>
            </p:cNvGrpSpPr>
            <p:nvPr/>
          </p:nvGrpSpPr>
          <p:grpSpPr bwMode="auto">
            <a:xfrm>
              <a:off x="3588" y="692"/>
              <a:ext cx="561" cy="522"/>
              <a:chOff x="-44" y="1473"/>
              <a:chExt cx="981" cy="1105"/>
            </a:xfrm>
          </p:grpSpPr>
          <p:pic>
            <p:nvPicPr>
              <p:cNvPr id="155672" name="Picture 174" descr="desktop_computer_stylized_medium">
                <a:extLst>
                  <a:ext uri="{FF2B5EF4-FFF2-40B4-BE49-F238E27FC236}">
                    <a16:creationId xmlns:a16="http://schemas.microsoft.com/office/drawing/2014/main" id="{23BECA30-337F-4218-AA27-DCF26D495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73" name="Freeform 175">
                <a:extLst>
                  <a:ext uri="{FF2B5EF4-FFF2-40B4-BE49-F238E27FC236}">
                    <a16:creationId xmlns:a16="http://schemas.microsoft.com/office/drawing/2014/main" id="{AAE0FF28-4ACA-4B4B-BF3F-AAB3670E4A15}"/>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55670" name="Rectangle 115">
              <a:extLst>
                <a:ext uri="{FF2B5EF4-FFF2-40B4-BE49-F238E27FC236}">
                  <a16:creationId xmlns:a16="http://schemas.microsoft.com/office/drawing/2014/main" id="{BBDAF786-F670-4F65-B828-DCFEC8ACCE6B}"/>
                </a:ext>
              </a:extLst>
            </p:cNvPr>
            <p:cNvSpPr>
              <a:spLocks noChangeArrowheads="1"/>
            </p:cNvSpPr>
            <p:nvPr/>
          </p:nvSpPr>
          <p:spPr bwMode="auto">
            <a:xfrm>
              <a:off x="3611" y="576"/>
              <a:ext cx="381" cy="330"/>
            </a:xfrm>
            <a:prstGeom prst="rect">
              <a:avLst/>
            </a:prstGeom>
            <a:solidFill>
              <a:schemeClr val="hlink"/>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55671" name="Text Box 116">
              <a:extLst>
                <a:ext uri="{FF2B5EF4-FFF2-40B4-BE49-F238E27FC236}">
                  <a16:creationId xmlns:a16="http://schemas.microsoft.com/office/drawing/2014/main" id="{394D6DCE-9743-4FE2-9E23-CDB8F61933C0}"/>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user</a:t>
              </a:r>
            </a:p>
            <a:p>
              <a:pPr algn="ctr">
                <a:lnSpc>
                  <a:spcPct val="100000"/>
                </a:lnSpc>
                <a:spcBef>
                  <a:spcPct val="0"/>
                </a:spcBef>
                <a:buClrTx/>
                <a:buSzTx/>
                <a:buFontTx/>
                <a:buNone/>
              </a:pPr>
              <a:r>
                <a:rPr lang="en-US" altLang="en-US" sz="1600">
                  <a:latin typeface="Arial" panose="020B0604020202020204" pitchFamily="34" charset="0"/>
                </a:rPr>
                <a:t>agent</a:t>
              </a:r>
              <a:endParaRPr lang="en-US" altLang="en-US" sz="2400">
                <a:latin typeface="Arial" panose="020B0604020202020204" pitchFamily="34" charset="0"/>
              </a:endParaRPr>
            </a:p>
          </p:txBody>
        </p:sp>
      </p:gr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AC41A300-585B-1240-AF2F-5EDA99A532A7}"/>
                  </a:ext>
                </a:extLst>
              </p14:cNvPr>
              <p14:cNvContentPartPr/>
              <p14:nvPr/>
            </p14:nvContentPartPr>
            <p14:xfrm>
              <a:off x="2107440" y="1163520"/>
              <a:ext cx="5071680" cy="2716200"/>
            </p14:xfrm>
          </p:contentPart>
        </mc:Choice>
        <mc:Fallback xmlns="">
          <p:pic>
            <p:nvPicPr>
              <p:cNvPr id="2" name="Ink 1">
                <a:extLst>
                  <a:ext uri="{FF2B5EF4-FFF2-40B4-BE49-F238E27FC236}">
                    <a16:creationId xmlns:a16="http://schemas.microsoft.com/office/drawing/2014/main" id="{AC41A300-585B-1240-AF2F-5EDA99A532A7}"/>
                  </a:ext>
                </a:extLst>
              </p:cNvPr>
              <p:cNvPicPr/>
              <p:nvPr/>
            </p:nvPicPr>
            <p:blipFill>
              <a:blip r:embed="rId8"/>
              <a:stretch>
                <a:fillRect/>
              </a:stretch>
            </p:blipFill>
            <p:spPr>
              <a:xfrm>
                <a:off x="2091240" y="1147320"/>
                <a:ext cx="5104080" cy="2748600"/>
              </a:xfrm>
              <a:prstGeom prst="rect">
                <a:avLst/>
              </a:prstGeom>
            </p:spPr>
          </p:pic>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Picture 11" descr="underline_base">
            <a:extLst>
              <a:ext uri="{FF2B5EF4-FFF2-40B4-BE49-F238E27FC236}">
                <a16:creationId xmlns:a16="http://schemas.microsoft.com/office/drawing/2014/main" id="{64E85ACD-66FB-4B83-B3FC-0D820FA0BEB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63" y="1068388"/>
            <a:ext cx="41132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Rectangle 7">
            <a:extLst>
              <a:ext uri="{FF2B5EF4-FFF2-40B4-BE49-F238E27FC236}">
                <a16:creationId xmlns:a16="http://schemas.microsoft.com/office/drawing/2014/main" id="{CBFA1041-7ECA-4023-A0CC-615B68CA0E80}"/>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57699" name="Rectangle 8">
            <a:extLst>
              <a:ext uri="{FF2B5EF4-FFF2-40B4-BE49-F238E27FC236}">
                <a16:creationId xmlns:a16="http://schemas.microsoft.com/office/drawing/2014/main" id="{E0E32851-8DFB-46D3-8E0A-F2EB678C06B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689F95EA-7732-4E34-8151-9BACBB47E5B2}" type="slidenum">
              <a:rPr lang="en-US" altLang="en-US" sz="1200" smtClean="0">
                <a:latin typeface="Tahoma" panose="020B0604030504040204" pitchFamily="34" charset="0"/>
              </a:rPr>
              <a:pPr>
                <a:lnSpc>
                  <a:spcPct val="100000"/>
                </a:lnSpc>
                <a:spcBef>
                  <a:spcPct val="0"/>
                </a:spcBef>
                <a:buClrTx/>
                <a:buSzTx/>
                <a:buFontTx/>
                <a:buNone/>
              </a:pPr>
              <a:t>64</a:t>
            </a:fld>
            <a:endParaRPr lang="en-US" altLang="en-US" sz="1200">
              <a:latin typeface="Tahoma" panose="020B0604030504040204" pitchFamily="34" charset="0"/>
            </a:endParaRPr>
          </a:p>
        </p:txBody>
      </p:sp>
      <p:sp>
        <p:nvSpPr>
          <p:cNvPr id="157700" name="Rectangle 2">
            <a:extLst>
              <a:ext uri="{FF2B5EF4-FFF2-40B4-BE49-F238E27FC236}">
                <a16:creationId xmlns:a16="http://schemas.microsoft.com/office/drawing/2014/main" id="{AB84BF12-B04F-4C9B-BC00-91F2E1694426}"/>
              </a:ext>
            </a:extLst>
          </p:cNvPr>
          <p:cNvSpPr>
            <a:spLocks noGrp="1" noChangeArrowheads="1"/>
          </p:cNvSpPr>
          <p:nvPr>
            <p:ph type="title"/>
          </p:nvPr>
        </p:nvSpPr>
        <p:spPr/>
        <p:txBody>
          <a:bodyPr/>
          <a:lstStyle/>
          <a:p>
            <a:r>
              <a:rPr lang="en-US" altLang="en-US">
                <a:ea typeface="ＭＳ Ｐゴシック" panose="020B0600070205080204" pitchFamily="34" charset="-128"/>
              </a:rPr>
              <a:t>Chapter 2: outline</a:t>
            </a:r>
          </a:p>
        </p:txBody>
      </p:sp>
      <p:sp>
        <p:nvSpPr>
          <p:cNvPr id="50180" name="Rectangle 3">
            <a:extLst>
              <a:ext uri="{FF2B5EF4-FFF2-40B4-BE49-F238E27FC236}">
                <a16:creationId xmlns:a16="http://schemas.microsoft.com/office/drawing/2014/main" id="{2B3B2DE5-C0BD-4CF1-963F-B304C8FEB63A}"/>
              </a:ext>
            </a:extLst>
          </p:cNvPr>
          <p:cNvSpPr>
            <a:spLocks noGrp="1" noChangeArrowheads="1"/>
          </p:cNvSpPr>
          <p:nvPr>
            <p:ph type="body" sz="half" idx="1"/>
          </p:nvPr>
        </p:nvSpPr>
        <p:spPr>
          <a:xfrm>
            <a:off x="533400" y="1611313"/>
            <a:ext cx="3810000" cy="4648200"/>
          </a:xfrm>
        </p:spPr>
        <p:txBody>
          <a:bodyPr/>
          <a:lstStyle/>
          <a:p>
            <a:pPr marL="512763" indent="-512763">
              <a:lnSpc>
                <a:spcPct val="100000"/>
              </a:lnSpc>
              <a:buFont typeface="Wingdings" charset="0"/>
              <a:buNone/>
              <a:defRPr/>
            </a:pPr>
            <a:r>
              <a:rPr lang="en-US" dirty="0">
                <a:latin typeface="Gill Sans MT" charset="0"/>
              </a:rPr>
              <a:t>2.1 principles of network applications</a:t>
            </a:r>
          </a:p>
          <a:p>
            <a:pPr marL="512763" indent="-512763">
              <a:lnSpc>
                <a:spcPct val="100000"/>
              </a:lnSpc>
              <a:buFont typeface="Wingdings" charset="0"/>
              <a:buNone/>
              <a:defRPr/>
            </a:pPr>
            <a:r>
              <a:rPr lang="en-US" dirty="0">
                <a:latin typeface="Gill Sans MT" charset="0"/>
              </a:rPr>
              <a:t>2.2 Web and HTTP</a:t>
            </a:r>
          </a:p>
          <a:p>
            <a:pPr marL="512763" indent="-512763">
              <a:lnSpc>
                <a:spcPct val="100000"/>
              </a:lnSpc>
              <a:buFont typeface="Wingdings" charset="0"/>
              <a:buNone/>
              <a:defRPr/>
            </a:pPr>
            <a:r>
              <a:rPr lang="en-US" dirty="0">
                <a:latin typeface="Gill Sans MT" charset="0"/>
              </a:rPr>
              <a:t>2.3 electronic mail</a:t>
            </a:r>
          </a:p>
          <a:p>
            <a:pPr marL="738188" lvl="1" indent="-287338">
              <a:lnSpc>
                <a:spcPct val="100000"/>
              </a:lnSpc>
              <a:buFont typeface="Arial"/>
              <a:buChar char="•"/>
              <a:defRPr/>
            </a:pPr>
            <a:r>
              <a:rPr lang="en-US" dirty="0">
                <a:latin typeface="Gill Sans MT" charset="0"/>
              </a:rPr>
              <a:t>SMTP, POP3, IMAP</a:t>
            </a:r>
          </a:p>
          <a:p>
            <a:pPr marL="512763" indent="-512763">
              <a:lnSpc>
                <a:spcPct val="100000"/>
              </a:lnSpc>
              <a:buFont typeface="Wingdings" charset="0"/>
              <a:buNone/>
              <a:defRPr/>
            </a:pPr>
            <a:r>
              <a:rPr lang="en-US" dirty="0">
                <a:solidFill>
                  <a:srgbClr val="CC0000"/>
                </a:solidFill>
                <a:latin typeface="Gill Sans MT" charset="0"/>
              </a:rPr>
              <a:t>2.4 DNS</a:t>
            </a:r>
          </a:p>
          <a:p>
            <a:pPr marL="457200" indent="-457200">
              <a:buFont typeface="Wingdings" charset="2"/>
              <a:buChar char="§"/>
              <a:defRPr/>
            </a:pPr>
            <a:endParaRPr lang="en-US" sz="2400" dirty="0">
              <a:latin typeface="Gill Sans MT" charset="0"/>
            </a:endParaRPr>
          </a:p>
        </p:txBody>
      </p:sp>
      <p:sp>
        <p:nvSpPr>
          <p:cNvPr id="157702" name="Rectangle 4">
            <a:extLst>
              <a:ext uri="{FF2B5EF4-FFF2-40B4-BE49-F238E27FC236}">
                <a16:creationId xmlns:a16="http://schemas.microsoft.com/office/drawing/2014/main" id="{9E6FAA7E-BF81-4E90-A621-EE07DF2634F8}"/>
              </a:ext>
            </a:extLst>
          </p:cNvPr>
          <p:cNvSpPr>
            <a:spLocks noGrp="1" noChangeArrowheads="1"/>
          </p:cNvSpPr>
          <p:nvPr>
            <p:ph type="body" sz="half" idx="2"/>
          </p:nvPr>
        </p:nvSpPr>
        <p:spPr>
          <a:xfrm>
            <a:off x="4673600" y="1600200"/>
            <a:ext cx="3876675" cy="4648200"/>
          </a:xfrm>
        </p:spPr>
        <p:txBody>
          <a:bodyPr/>
          <a:lstStyle/>
          <a:p>
            <a:pPr marL="512763" indent="-512763">
              <a:lnSpc>
                <a:spcPct val="100000"/>
              </a:lnSpc>
              <a:buFont typeface="Wingdings" panose="05000000000000000000" pitchFamily="2" charset="2"/>
              <a:buNone/>
            </a:pPr>
            <a:r>
              <a:rPr lang="en-US" altLang="en-US">
                <a:ea typeface="ＭＳ Ｐゴシック" panose="020B0600070205080204" pitchFamily="34" charset="-128"/>
              </a:rPr>
              <a:t>2.5 P2P applications</a:t>
            </a:r>
          </a:p>
          <a:p>
            <a:pPr marL="512763" indent="-512763">
              <a:lnSpc>
                <a:spcPct val="100000"/>
              </a:lnSpc>
              <a:buFont typeface="Wingdings" panose="05000000000000000000" pitchFamily="2" charset="2"/>
              <a:buNone/>
            </a:pPr>
            <a:r>
              <a:rPr lang="en-US" altLang="en-US">
                <a:ea typeface="ＭＳ Ｐゴシック" panose="020B0600070205080204" pitchFamily="34" charset="-128"/>
              </a:rPr>
              <a:t>2.6 video streaming and content distribution networks</a:t>
            </a:r>
          </a:p>
          <a:p>
            <a:pPr marL="512763" indent="-512763">
              <a:lnSpc>
                <a:spcPct val="100000"/>
              </a:lnSpc>
              <a:buFont typeface="Wingdings" panose="05000000000000000000" pitchFamily="2" charset="2"/>
              <a:buNone/>
            </a:pPr>
            <a:r>
              <a:rPr lang="en-US" altLang="en-US">
                <a:ea typeface="ＭＳ Ｐゴシック" panose="020B0600070205080204" pitchFamily="34" charset="-128"/>
              </a:rPr>
              <a:t>2.7 socket programming with UDP and TCP</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7">
            <a:extLst>
              <a:ext uri="{FF2B5EF4-FFF2-40B4-BE49-F238E27FC236}">
                <a16:creationId xmlns:a16="http://schemas.microsoft.com/office/drawing/2014/main" id="{8B3463E1-C9DD-43AE-BC3E-2E2920FBDC0C}"/>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59746" name="Rectangle 8">
            <a:extLst>
              <a:ext uri="{FF2B5EF4-FFF2-40B4-BE49-F238E27FC236}">
                <a16:creationId xmlns:a16="http://schemas.microsoft.com/office/drawing/2014/main" id="{3E514FA0-0F1E-4D80-B4EE-2B83CB85250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5FBE0E3C-7441-48A4-A714-C52DA664A613}" type="slidenum">
              <a:rPr lang="en-US" altLang="en-US" sz="1200" smtClean="0">
                <a:latin typeface="Tahoma" panose="020B0604030504040204" pitchFamily="34" charset="0"/>
              </a:rPr>
              <a:pPr>
                <a:lnSpc>
                  <a:spcPct val="100000"/>
                </a:lnSpc>
                <a:spcBef>
                  <a:spcPct val="0"/>
                </a:spcBef>
                <a:buClrTx/>
                <a:buSzTx/>
                <a:buFontTx/>
                <a:buNone/>
              </a:pPr>
              <a:t>65</a:t>
            </a:fld>
            <a:endParaRPr lang="en-US" altLang="en-US" sz="1200">
              <a:latin typeface="Tahoma" panose="020B0604030504040204" pitchFamily="34" charset="0"/>
            </a:endParaRPr>
          </a:p>
        </p:txBody>
      </p:sp>
      <p:pic>
        <p:nvPicPr>
          <p:cNvPr id="159747" name="Picture 10" descr="underline_base">
            <a:extLst>
              <a:ext uri="{FF2B5EF4-FFF2-40B4-BE49-F238E27FC236}">
                <a16:creationId xmlns:a16="http://schemas.microsoft.com/office/drawing/2014/main" id="{8E53C889-B7EC-442A-A2CD-70F8ECEC664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990600"/>
            <a:ext cx="59420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8" name="Rectangle 2">
            <a:extLst>
              <a:ext uri="{FF2B5EF4-FFF2-40B4-BE49-F238E27FC236}">
                <a16:creationId xmlns:a16="http://schemas.microsoft.com/office/drawing/2014/main" id="{E7BD2194-A530-4948-AF56-83F30BB768A5}"/>
              </a:ext>
            </a:extLst>
          </p:cNvPr>
          <p:cNvSpPr>
            <a:spLocks noGrp="1" noChangeArrowheads="1"/>
          </p:cNvSpPr>
          <p:nvPr>
            <p:ph type="title"/>
          </p:nvPr>
        </p:nvSpPr>
        <p:spPr>
          <a:xfrm>
            <a:off x="533400" y="301625"/>
            <a:ext cx="7772400" cy="914400"/>
          </a:xfrm>
        </p:spPr>
        <p:txBody>
          <a:bodyPr/>
          <a:lstStyle/>
          <a:p>
            <a:r>
              <a:rPr lang="en-US" altLang="en-US" sz="4000">
                <a:ea typeface="ＭＳ Ｐゴシック" panose="020B0600070205080204" pitchFamily="34" charset="-128"/>
              </a:rPr>
              <a:t>DNS: domain name system</a:t>
            </a:r>
            <a:endParaRPr lang="en-US" altLang="en-US">
              <a:ea typeface="ＭＳ Ｐゴシック" panose="020B0600070205080204" pitchFamily="34" charset="-128"/>
            </a:endParaRPr>
          </a:p>
        </p:txBody>
      </p:sp>
      <p:sp>
        <p:nvSpPr>
          <p:cNvPr id="159749" name="Rectangle 3">
            <a:extLst>
              <a:ext uri="{FF2B5EF4-FFF2-40B4-BE49-F238E27FC236}">
                <a16:creationId xmlns:a16="http://schemas.microsoft.com/office/drawing/2014/main" id="{8C043211-A181-4D93-9623-862F85C72492}"/>
              </a:ext>
            </a:extLst>
          </p:cNvPr>
          <p:cNvSpPr>
            <a:spLocks noGrp="1" noChangeArrowheads="1"/>
          </p:cNvSpPr>
          <p:nvPr>
            <p:ph type="body" sz="half" idx="1"/>
          </p:nvPr>
        </p:nvSpPr>
        <p:spPr>
          <a:xfrm>
            <a:off x="468313" y="1511300"/>
            <a:ext cx="3810000" cy="4648200"/>
          </a:xfrm>
        </p:spPr>
        <p:txBody>
          <a:bodyPr/>
          <a:lstStyle/>
          <a:p>
            <a:pPr>
              <a:buFont typeface="Wingdings" panose="05000000000000000000" pitchFamily="2" charset="2"/>
              <a:buNone/>
            </a:pPr>
            <a:r>
              <a:rPr lang="en-US" altLang="en-US" sz="2400" i="1">
                <a:solidFill>
                  <a:srgbClr val="000099"/>
                </a:solidFill>
                <a:ea typeface="ＭＳ Ｐゴシック" panose="020B0600070205080204" pitchFamily="34" charset="-128"/>
              </a:rPr>
              <a:t>people:</a:t>
            </a:r>
            <a:r>
              <a:rPr lang="en-US" altLang="en-US" sz="2400">
                <a:ea typeface="ＭＳ Ｐゴシック" panose="020B0600070205080204" pitchFamily="34" charset="-128"/>
              </a:rPr>
              <a:t> many identifiers:</a:t>
            </a:r>
          </a:p>
          <a:p>
            <a:pPr lvl="1"/>
            <a:r>
              <a:rPr lang="en-US" altLang="en-US">
                <a:ea typeface="ＭＳ Ｐゴシック" panose="020B0600070205080204" pitchFamily="34" charset="-128"/>
              </a:rPr>
              <a:t>SSN, name, passport #</a:t>
            </a:r>
          </a:p>
          <a:p>
            <a:pPr>
              <a:buFont typeface="Wingdings" panose="05000000000000000000" pitchFamily="2" charset="2"/>
              <a:buNone/>
            </a:pPr>
            <a:r>
              <a:rPr lang="en-US" altLang="en-US" sz="2400" i="1">
                <a:solidFill>
                  <a:srgbClr val="000099"/>
                </a:solidFill>
                <a:ea typeface="ＭＳ Ｐゴシック" panose="020B0600070205080204" pitchFamily="34" charset="-128"/>
              </a:rPr>
              <a:t>Internet hosts, routers:</a:t>
            </a:r>
          </a:p>
          <a:p>
            <a:pPr lvl="1"/>
            <a:r>
              <a:rPr lang="en-US" altLang="en-US">
                <a:ea typeface="ＭＳ Ｐゴシック" panose="020B0600070205080204" pitchFamily="34" charset="-128"/>
              </a:rPr>
              <a:t>IP address (32 bit) - used for addressing datagrams</a:t>
            </a:r>
          </a:p>
          <a:p>
            <a:pPr lvl="1"/>
            <a:r>
              <a:rPr lang="ja-JP" altLang="en-US">
                <a:ea typeface="ＭＳ Ｐゴシック" panose="020B0600070205080204" pitchFamily="34" charset="-128"/>
              </a:rPr>
              <a:t>“</a:t>
            </a:r>
            <a:r>
              <a:rPr lang="en-US" altLang="ja-JP">
                <a:ea typeface="ＭＳ Ｐゴシック" panose="020B0600070205080204" pitchFamily="34" charset="-128"/>
              </a:rPr>
              <a:t>name</a:t>
            </a:r>
            <a:r>
              <a:rPr lang="ja-JP" altLang="en-US">
                <a:ea typeface="ＭＳ Ｐゴシック" panose="020B0600070205080204" pitchFamily="34" charset="-128"/>
              </a:rPr>
              <a:t>”</a:t>
            </a:r>
            <a:r>
              <a:rPr lang="en-US" altLang="ja-JP">
                <a:ea typeface="ＭＳ Ｐゴシック" panose="020B0600070205080204" pitchFamily="34" charset="-128"/>
              </a:rPr>
              <a:t>, e.g., www.yahoo.com - used by humans</a:t>
            </a:r>
          </a:p>
          <a:p>
            <a:pPr>
              <a:buFont typeface="Wingdings" panose="05000000000000000000" pitchFamily="2" charset="2"/>
              <a:buNone/>
            </a:pPr>
            <a:r>
              <a:rPr lang="en-US" altLang="en-US" sz="2400" i="1" u="sng">
                <a:solidFill>
                  <a:srgbClr val="CC0000"/>
                </a:solidFill>
                <a:ea typeface="ＭＳ Ｐゴシック" panose="020B0600070205080204" pitchFamily="34" charset="-128"/>
              </a:rPr>
              <a:t>Q:</a:t>
            </a:r>
            <a:r>
              <a:rPr lang="en-US" altLang="en-US" sz="2400">
                <a:ea typeface="ＭＳ Ｐゴシック" panose="020B0600070205080204" pitchFamily="34" charset="-128"/>
              </a:rPr>
              <a:t> how to map between IP address and name, and vice versa ?</a:t>
            </a:r>
          </a:p>
        </p:txBody>
      </p:sp>
      <p:sp>
        <p:nvSpPr>
          <p:cNvPr id="169990" name="Rectangle 4">
            <a:extLst>
              <a:ext uri="{FF2B5EF4-FFF2-40B4-BE49-F238E27FC236}">
                <a16:creationId xmlns:a16="http://schemas.microsoft.com/office/drawing/2014/main" id="{3A11FEBA-8776-4127-9D9D-E27B5B0E5E7F}"/>
              </a:ext>
            </a:extLst>
          </p:cNvPr>
          <p:cNvSpPr>
            <a:spLocks noGrp="1" noChangeArrowheads="1"/>
          </p:cNvSpPr>
          <p:nvPr>
            <p:ph type="body" sz="half" idx="2"/>
          </p:nvPr>
        </p:nvSpPr>
        <p:spPr>
          <a:xfrm>
            <a:off x="4495800" y="1489075"/>
            <a:ext cx="4283075" cy="5006975"/>
          </a:xfrm>
        </p:spPr>
        <p:txBody>
          <a:bodyPr/>
          <a:lstStyle/>
          <a:p>
            <a:pPr>
              <a:buFont typeface="Wingdings" panose="05000000000000000000" pitchFamily="2" charset="2"/>
              <a:buNone/>
            </a:pPr>
            <a:r>
              <a:rPr lang="en-US" altLang="en-US" i="1">
                <a:solidFill>
                  <a:srgbClr val="CC0000"/>
                </a:solidFill>
                <a:ea typeface="ＭＳ Ｐゴシック" panose="020B0600070205080204" pitchFamily="34" charset="-128"/>
              </a:rPr>
              <a:t>Domain Name System:</a:t>
            </a:r>
          </a:p>
          <a:p>
            <a:r>
              <a:rPr lang="en-US" altLang="en-US" sz="2400" i="1">
                <a:solidFill>
                  <a:srgbClr val="000099"/>
                </a:solidFill>
                <a:ea typeface="ＭＳ Ｐゴシック" panose="020B0600070205080204" pitchFamily="34" charset="-128"/>
              </a:rPr>
              <a:t>distributed database</a:t>
            </a:r>
            <a:r>
              <a:rPr lang="en-US" altLang="en-US" sz="2400">
                <a:ea typeface="ＭＳ Ｐゴシック" panose="020B0600070205080204" pitchFamily="34" charset="-128"/>
              </a:rPr>
              <a:t> implemented in hierarchy of many </a:t>
            </a:r>
            <a:r>
              <a:rPr lang="en-US" altLang="en-US" sz="2400" i="1">
                <a:solidFill>
                  <a:srgbClr val="000099"/>
                </a:solidFill>
                <a:ea typeface="ＭＳ Ｐゴシック" panose="020B0600070205080204" pitchFamily="34" charset="-128"/>
              </a:rPr>
              <a:t>name servers</a:t>
            </a:r>
            <a:endParaRPr lang="en-US" altLang="en-US" sz="2400">
              <a:solidFill>
                <a:srgbClr val="000099"/>
              </a:solidFill>
              <a:ea typeface="ＭＳ Ｐゴシック" panose="020B0600070205080204" pitchFamily="34" charset="-128"/>
            </a:endParaRPr>
          </a:p>
          <a:p>
            <a:r>
              <a:rPr lang="en-US" altLang="en-US" sz="2400" i="1">
                <a:solidFill>
                  <a:srgbClr val="000099"/>
                </a:solidFill>
                <a:ea typeface="ＭＳ Ｐゴシック" panose="020B0600070205080204" pitchFamily="34" charset="-128"/>
              </a:rPr>
              <a:t>application-layer protocol:</a:t>
            </a:r>
            <a:r>
              <a:rPr lang="en-US" altLang="en-US" sz="2200">
                <a:ea typeface="ＭＳ Ｐゴシック" panose="020B0600070205080204" pitchFamily="34" charset="-128"/>
              </a:rPr>
              <a:t> allows hosts to query the distributed database</a:t>
            </a:r>
            <a:endParaRPr lang="en-US" altLang="en-US" sz="2400" i="1">
              <a:solidFill>
                <a:srgbClr val="000099"/>
              </a:solidFill>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9990"/>
                                        </p:tgtEl>
                                        <p:attrNameLst>
                                          <p:attrName>style.visibility</p:attrName>
                                        </p:attrNameLst>
                                      </p:cBhvr>
                                      <p:to>
                                        <p:strVal val="visible"/>
                                      </p:to>
                                    </p:set>
                                    <p:animEffect transition="in" filter="dissolve">
                                      <p:cBhvr>
                                        <p:cTn id="7" dur="500"/>
                                        <p:tgtEl>
                                          <p:spTgt spid="169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9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7">
            <a:extLst>
              <a:ext uri="{FF2B5EF4-FFF2-40B4-BE49-F238E27FC236}">
                <a16:creationId xmlns:a16="http://schemas.microsoft.com/office/drawing/2014/main" id="{0CF27009-CF00-4B41-978F-E4C9A6443B39}"/>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61794" name="Rectangle 8">
            <a:extLst>
              <a:ext uri="{FF2B5EF4-FFF2-40B4-BE49-F238E27FC236}">
                <a16:creationId xmlns:a16="http://schemas.microsoft.com/office/drawing/2014/main" id="{EE922770-1D4A-42C4-B3A0-70005515C0C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A3ED43CD-401A-4F97-9B49-EC8141B30538}" type="slidenum">
              <a:rPr lang="en-US" altLang="en-US" sz="1200" smtClean="0">
                <a:latin typeface="Tahoma" panose="020B0604030504040204" pitchFamily="34" charset="0"/>
              </a:rPr>
              <a:pPr>
                <a:lnSpc>
                  <a:spcPct val="100000"/>
                </a:lnSpc>
                <a:spcBef>
                  <a:spcPct val="0"/>
                </a:spcBef>
                <a:buClrTx/>
                <a:buSzTx/>
                <a:buFontTx/>
                <a:buNone/>
              </a:pPr>
              <a:t>66</a:t>
            </a:fld>
            <a:endParaRPr lang="en-US" altLang="en-US" sz="1200">
              <a:latin typeface="Tahoma" panose="020B0604030504040204" pitchFamily="34" charset="0"/>
            </a:endParaRPr>
          </a:p>
        </p:txBody>
      </p:sp>
      <p:sp>
        <p:nvSpPr>
          <p:cNvPr id="161795" name="Rectangle 2">
            <a:extLst>
              <a:ext uri="{FF2B5EF4-FFF2-40B4-BE49-F238E27FC236}">
                <a16:creationId xmlns:a16="http://schemas.microsoft.com/office/drawing/2014/main" id="{22955811-189E-4DC4-AB9F-50B05102EF77}"/>
              </a:ext>
            </a:extLst>
          </p:cNvPr>
          <p:cNvSpPr>
            <a:spLocks noGrp="1" noChangeArrowheads="1"/>
          </p:cNvSpPr>
          <p:nvPr>
            <p:ph type="title"/>
          </p:nvPr>
        </p:nvSpPr>
        <p:spPr>
          <a:xfrm>
            <a:off x="533400" y="117475"/>
            <a:ext cx="7772400" cy="1143000"/>
          </a:xfrm>
        </p:spPr>
        <p:txBody>
          <a:bodyPr/>
          <a:lstStyle/>
          <a:p>
            <a:r>
              <a:rPr lang="en-US" altLang="en-US" sz="4000">
                <a:ea typeface="ＭＳ Ｐゴシック" panose="020B0600070205080204" pitchFamily="34" charset="-128"/>
              </a:rPr>
              <a:t>DNS: services, structure </a:t>
            </a:r>
            <a:endParaRPr lang="en-US" altLang="en-US">
              <a:ea typeface="ＭＳ Ｐゴシック" panose="020B0600070205080204" pitchFamily="34" charset="-128"/>
            </a:endParaRPr>
          </a:p>
        </p:txBody>
      </p:sp>
      <p:sp>
        <p:nvSpPr>
          <p:cNvPr id="161796" name="Rectangle 4">
            <a:extLst>
              <a:ext uri="{FF2B5EF4-FFF2-40B4-BE49-F238E27FC236}">
                <a16:creationId xmlns:a16="http://schemas.microsoft.com/office/drawing/2014/main" id="{89DE07B2-1EAE-4DD9-AA47-95C692A94406}"/>
              </a:ext>
            </a:extLst>
          </p:cNvPr>
          <p:cNvSpPr>
            <a:spLocks noGrp="1" noChangeArrowheads="1"/>
          </p:cNvSpPr>
          <p:nvPr>
            <p:ph type="body" sz="half" idx="2"/>
          </p:nvPr>
        </p:nvSpPr>
        <p:spPr>
          <a:xfrm>
            <a:off x="4572000" y="1271588"/>
            <a:ext cx="4191000" cy="2263775"/>
          </a:xfrm>
        </p:spPr>
        <p:txBody>
          <a:bodyPr/>
          <a:lstStyle/>
          <a:p>
            <a:pPr>
              <a:buFont typeface="Wingdings" panose="05000000000000000000" pitchFamily="2" charset="2"/>
              <a:buNone/>
            </a:pPr>
            <a:r>
              <a:rPr lang="en-US" altLang="en-US" i="1">
                <a:solidFill>
                  <a:srgbClr val="CC0000"/>
                </a:solidFill>
                <a:ea typeface="ＭＳ Ｐゴシック" panose="020B0600070205080204" pitchFamily="34" charset="-128"/>
              </a:rPr>
              <a:t>why not centralize DNS?</a:t>
            </a:r>
          </a:p>
          <a:p>
            <a:r>
              <a:rPr lang="en-US" altLang="en-US" sz="2400">
                <a:ea typeface="ＭＳ Ｐゴシック" panose="020B0600070205080204" pitchFamily="34" charset="-128"/>
              </a:rPr>
              <a:t>single point of failure</a:t>
            </a:r>
          </a:p>
          <a:p>
            <a:r>
              <a:rPr lang="en-US" altLang="en-US" sz="2400">
                <a:ea typeface="ＭＳ Ｐゴシック" panose="020B0600070205080204" pitchFamily="34" charset="-128"/>
              </a:rPr>
              <a:t>traffic volume</a:t>
            </a:r>
          </a:p>
          <a:p>
            <a:r>
              <a:rPr lang="en-US" altLang="en-US" sz="2400">
                <a:ea typeface="ＭＳ Ｐゴシック" panose="020B0600070205080204" pitchFamily="34" charset="-128"/>
              </a:rPr>
              <a:t>distant centralized database</a:t>
            </a:r>
          </a:p>
          <a:p>
            <a:r>
              <a:rPr lang="en-US" altLang="en-US" sz="2400">
                <a:ea typeface="ＭＳ Ｐゴシック" panose="020B0600070205080204" pitchFamily="34" charset="-128"/>
              </a:rPr>
              <a:t>maintenance</a:t>
            </a:r>
          </a:p>
          <a:p>
            <a:pPr>
              <a:buFont typeface="Wingdings" panose="05000000000000000000" pitchFamily="2" charset="2"/>
              <a:buNone/>
            </a:pPr>
            <a:endParaRPr lang="en-US" altLang="en-US" sz="2400">
              <a:ea typeface="ＭＳ Ｐゴシック" panose="020B0600070205080204" pitchFamily="34" charset="-128"/>
            </a:endParaRPr>
          </a:p>
        </p:txBody>
      </p:sp>
      <p:sp>
        <p:nvSpPr>
          <p:cNvPr id="161797" name="Rectangle 5">
            <a:extLst>
              <a:ext uri="{FF2B5EF4-FFF2-40B4-BE49-F238E27FC236}">
                <a16:creationId xmlns:a16="http://schemas.microsoft.com/office/drawing/2014/main" id="{ECC9871F-F9AA-4B0B-9E8F-CE1C432BAA21}"/>
              </a:ext>
            </a:extLst>
          </p:cNvPr>
          <p:cNvSpPr>
            <a:spLocks noGrp="1" noChangeArrowheads="1"/>
          </p:cNvSpPr>
          <p:nvPr>
            <p:ph type="body" sz="half" idx="1"/>
          </p:nvPr>
        </p:nvSpPr>
        <p:spPr>
          <a:xfrm>
            <a:off x="731838" y="1300163"/>
            <a:ext cx="3810000" cy="4648200"/>
          </a:xfrm>
        </p:spPr>
        <p:txBody>
          <a:bodyPr/>
          <a:lstStyle/>
          <a:p>
            <a:pPr>
              <a:buFont typeface="Wingdings" panose="05000000000000000000" pitchFamily="2" charset="2"/>
              <a:buNone/>
            </a:pPr>
            <a:r>
              <a:rPr lang="en-US" altLang="en-US" i="1">
                <a:solidFill>
                  <a:srgbClr val="CC0000"/>
                </a:solidFill>
                <a:ea typeface="ＭＳ Ｐゴシック" panose="020B0600070205080204" pitchFamily="34" charset="-128"/>
              </a:rPr>
              <a:t>DNS services</a:t>
            </a:r>
          </a:p>
          <a:p>
            <a:r>
              <a:rPr lang="en-US" altLang="en-US" sz="2400">
                <a:ea typeface="ＭＳ Ｐゴシック" panose="020B0600070205080204" pitchFamily="34" charset="-128"/>
              </a:rPr>
              <a:t>hostname to IP address translation</a:t>
            </a:r>
          </a:p>
          <a:p>
            <a:r>
              <a:rPr lang="en-US" altLang="en-US" sz="2400">
                <a:ea typeface="ＭＳ Ｐゴシック" panose="020B0600070205080204" pitchFamily="34" charset="-128"/>
              </a:rPr>
              <a:t>host aliasing</a:t>
            </a:r>
          </a:p>
          <a:p>
            <a:pPr lvl="1"/>
            <a:r>
              <a:rPr lang="en-US" altLang="en-US" sz="2000">
                <a:ea typeface="ＭＳ Ｐゴシック" panose="020B0600070205080204" pitchFamily="34" charset="-128"/>
              </a:rPr>
              <a:t>Canonical (relay1.west-coast.enterprise.com), alias names (enterprise.com, www. Enterprise.com)</a:t>
            </a:r>
          </a:p>
          <a:p>
            <a:r>
              <a:rPr lang="en-US" altLang="en-US" sz="2400">
                <a:ea typeface="ＭＳ Ｐゴシック" panose="020B0600070205080204" pitchFamily="34" charset="-128"/>
              </a:rPr>
              <a:t>mail server aliasing</a:t>
            </a:r>
          </a:p>
          <a:p>
            <a:r>
              <a:rPr lang="en-US" altLang="en-US" sz="2400">
                <a:ea typeface="ＭＳ Ｐゴシック" panose="020B0600070205080204" pitchFamily="34" charset="-128"/>
              </a:rPr>
              <a:t>load distribution</a:t>
            </a:r>
          </a:p>
          <a:p>
            <a:pPr lvl="1"/>
            <a:r>
              <a:rPr lang="en-US" altLang="en-US">
                <a:ea typeface="ＭＳ Ｐゴシック" panose="020B0600070205080204" pitchFamily="34" charset="-128"/>
              </a:rPr>
              <a:t>replicated Web servers: many IP addresses correspond to one name</a:t>
            </a:r>
          </a:p>
          <a:p>
            <a:endParaRPr lang="en-US" altLang="en-US" sz="2400">
              <a:ea typeface="ＭＳ Ｐゴシック" panose="020B0600070205080204" pitchFamily="34" charset="-128"/>
            </a:endParaRPr>
          </a:p>
        </p:txBody>
      </p:sp>
      <p:pic>
        <p:nvPicPr>
          <p:cNvPr id="161798" name="Picture 10" descr="underline_base">
            <a:extLst>
              <a:ext uri="{FF2B5EF4-FFF2-40B4-BE49-F238E27FC236}">
                <a16:creationId xmlns:a16="http://schemas.microsoft.com/office/drawing/2014/main" id="{ABCB5699-9C12-478A-A0AE-F0F8CCF565B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915988"/>
            <a:ext cx="54848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7" name="Text Box 11">
            <a:extLst>
              <a:ext uri="{FF2B5EF4-FFF2-40B4-BE49-F238E27FC236}">
                <a16:creationId xmlns:a16="http://schemas.microsoft.com/office/drawing/2014/main" id="{5C3F4A17-F3C9-4568-8896-489EB74B34FA}"/>
              </a:ext>
            </a:extLst>
          </p:cNvPr>
          <p:cNvSpPr txBox="1">
            <a:spLocks noChangeArrowheads="1"/>
          </p:cNvSpPr>
          <p:nvPr/>
        </p:nvSpPr>
        <p:spPr bwMode="auto">
          <a:xfrm>
            <a:off x="5208588" y="3429000"/>
            <a:ext cx="29067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i="1">
                <a:latin typeface="Arial" panose="020B0604020202020204" pitchFamily="34" charset="0"/>
              </a:rPr>
              <a:t>A: </a:t>
            </a:r>
            <a:r>
              <a:rPr lang="en-US" altLang="en-US" i="1">
                <a:solidFill>
                  <a:srgbClr val="CC0000"/>
                </a:solidFill>
                <a:latin typeface="Arial" panose="020B0604020202020204" pitchFamily="34" charset="0"/>
              </a:rPr>
              <a:t>doesn‘t</a:t>
            </a:r>
            <a:r>
              <a:rPr lang="en-US" altLang="ja-JP" i="1">
                <a:solidFill>
                  <a:srgbClr val="CC0000"/>
                </a:solidFill>
                <a:latin typeface="Arial" panose="020B0604020202020204" pitchFamily="34" charset="0"/>
              </a:rPr>
              <a:t> scale!</a:t>
            </a:r>
            <a:endParaRPr lang="en-US" altLang="en-US" i="1">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0907"/>
                                        </p:tgtEl>
                                        <p:attrNameLst>
                                          <p:attrName>style.visibility</p:attrName>
                                        </p:attrNameLst>
                                      </p:cBhvr>
                                      <p:to>
                                        <p:strVal val="visible"/>
                                      </p:to>
                                    </p:set>
                                    <p:animEffect transition="in" filter="dissolve">
                                      <p:cBhvr>
                                        <p:cTn id="7" dur="500"/>
                                        <p:tgtEl>
                                          <p:spTgt spid="80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7">
            <a:extLst>
              <a:ext uri="{FF2B5EF4-FFF2-40B4-BE49-F238E27FC236}">
                <a16:creationId xmlns:a16="http://schemas.microsoft.com/office/drawing/2014/main" id="{5E567DFD-FABC-4CFD-983B-092E96616F31}"/>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63842" name="Rectangle 8">
            <a:extLst>
              <a:ext uri="{FF2B5EF4-FFF2-40B4-BE49-F238E27FC236}">
                <a16:creationId xmlns:a16="http://schemas.microsoft.com/office/drawing/2014/main" id="{4FAACD78-46AC-4972-BF30-18D7AD7358A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BC0E6135-AB86-439D-89EE-B1123EF0DB8C}" type="slidenum">
              <a:rPr lang="en-US" altLang="en-US" sz="1200" smtClean="0">
                <a:latin typeface="Tahoma" panose="020B0604030504040204" pitchFamily="34" charset="0"/>
              </a:rPr>
              <a:pPr>
                <a:lnSpc>
                  <a:spcPct val="100000"/>
                </a:lnSpc>
                <a:spcBef>
                  <a:spcPct val="0"/>
                </a:spcBef>
                <a:buClrTx/>
                <a:buSzTx/>
                <a:buFontTx/>
                <a:buNone/>
              </a:pPr>
              <a:t>67</a:t>
            </a:fld>
            <a:endParaRPr lang="en-US" altLang="en-US" sz="1200">
              <a:latin typeface="Tahoma" panose="020B0604030504040204" pitchFamily="34" charset="0"/>
            </a:endParaRPr>
          </a:p>
        </p:txBody>
      </p:sp>
      <p:grpSp>
        <p:nvGrpSpPr>
          <p:cNvPr id="163843" name="Group 23">
            <a:extLst>
              <a:ext uri="{FF2B5EF4-FFF2-40B4-BE49-F238E27FC236}">
                <a16:creationId xmlns:a16="http://schemas.microsoft.com/office/drawing/2014/main" id="{5BD2C2E4-A79E-452A-A796-232ABEDB919B}"/>
              </a:ext>
            </a:extLst>
          </p:cNvPr>
          <p:cNvGrpSpPr>
            <a:grpSpLocks/>
          </p:cNvGrpSpPr>
          <p:nvPr/>
        </p:nvGrpSpPr>
        <p:grpSpPr bwMode="auto">
          <a:xfrm>
            <a:off x="438150" y="1193800"/>
            <a:ext cx="8205788" cy="2444750"/>
            <a:chOff x="230" y="576"/>
            <a:chExt cx="5504" cy="1757"/>
          </a:xfrm>
        </p:grpSpPr>
        <p:sp>
          <p:nvSpPr>
            <p:cNvPr id="163849" name="Text Box 2">
              <a:extLst>
                <a:ext uri="{FF2B5EF4-FFF2-40B4-BE49-F238E27FC236}">
                  <a16:creationId xmlns:a16="http://schemas.microsoft.com/office/drawing/2014/main" id="{8D0BF469-C059-4604-8995-BB2AD1985755}"/>
                </a:ext>
              </a:extLst>
            </p:cNvPr>
            <p:cNvSpPr txBox="1">
              <a:spLocks noChangeArrowheads="1"/>
            </p:cNvSpPr>
            <p:nvPr/>
          </p:nvSpPr>
          <p:spPr bwMode="auto">
            <a:xfrm>
              <a:off x="2256" y="576"/>
              <a:ext cx="1385"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a:latin typeface="Arial" panose="020B0604020202020204" pitchFamily="34" charset="0"/>
                </a:rPr>
                <a:t>Root DNS Servers</a:t>
              </a:r>
            </a:p>
          </p:txBody>
        </p:sp>
        <p:sp>
          <p:nvSpPr>
            <p:cNvPr id="163850" name="Text Box 4">
              <a:extLst>
                <a:ext uri="{FF2B5EF4-FFF2-40B4-BE49-F238E27FC236}">
                  <a16:creationId xmlns:a16="http://schemas.microsoft.com/office/drawing/2014/main" id="{EF0AE5BF-2368-4ED3-B7F2-CF2662B15769}"/>
                </a:ext>
              </a:extLst>
            </p:cNvPr>
            <p:cNvSpPr txBox="1">
              <a:spLocks noChangeArrowheads="1"/>
            </p:cNvSpPr>
            <p:nvPr/>
          </p:nvSpPr>
          <p:spPr bwMode="auto">
            <a:xfrm>
              <a:off x="528" y="1344"/>
              <a:ext cx="1325"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a:latin typeface="Arial" panose="020B0604020202020204" pitchFamily="34" charset="0"/>
                </a:rPr>
                <a:t>com DNS servers</a:t>
              </a:r>
            </a:p>
          </p:txBody>
        </p:sp>
        <p:sp>
          <p:nvSpPr>
            <p:cNvPr id="163851" name="Text Box 5">
              <a:extLst>
                <a:ext uri="{FF2B5EF4-FFF2-40B4-BE49-F238E27FC236}">
                  <a16:creationId xmlns:a16="http://schemas.microsoft.com/office/drawing/2014/main" id="{B68425B4-043F-4ECD-B7FF-EB73F6B93557}"/>
                </a:ext>
              </a:extLst>
            </p:cNvPr>
            <p:cNvSpPr txBox="1">
              <a:spLocks noChangeArrowheads="1"/>
            </p:cNvSpPr>
            <p:nvPr/>
          </p:nvSpPr>
          <p:spPr bwMode="auto">
            <a:xfrm>
              <a:off x="2304" y="1296"/>
              <a:ext cx="1257"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a:latin typeface="Arial" panose="020B0604020202020204" pitchFamily="34" charset="0"/>
                </a:rPr>
                <a:t>org DNS servers</a:t>
              </a:r>
            </a:p>
          </p:txBody>
        </p:sp>
        <p:sp>
          <p:nvSpPr>
            <p:cNvPr id="163852" name="Text Box 6">
              <a:extLst>
                <a:ext uri="{FF2B5EF4-FFF2-40B4-BE49-F238E27FC236}">
                  <a16:creationId xmlns:a16="http://schemas.microsoft.com/office/drawing/2014/main" id="{DB4F7138-7F44-4494-A723-544B8F0E415F}"/>
                </a:ext>
              </a:extLst>
            </p:cNvPr>
            <p:cNvSpPr txBox="1">
              <a:spLocks noChangeArrowheads="1"/>
            </p:cNvSpPr>
            <p:nvPr/>
          </p:nvSpPr>
          <p:spPr bwMode="auto">
            <a:xfrm>
              <a:off x="4032" y="1296"/>
              <a:ext cx="1291"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a:latin typeface="Arial" panose="020B0604020202020204" pitchFamily="34" charset="0"/>
                </a:rPr>
                <a:t>edu DNS servers</a:t>
              </a:r>
            </a:p>
          </p:txBody>
        </p:sp>
        <p:sp>
          <p:nvSpPr>
            <p:cNvPr id="163853" name="Line 7">
              <a:extLst>
                <a:ext uri="{FF2B5EF4-FFF2-40B4-BE49-F238E27FC236}">
                  <a16:creationId xmlns:a16="http://schemas.microsoft.com/office/drawing/2014/main" id="{41656ED5-502A-4BFE-8810-C3DB57E2FF87}"/>
                </a:ext>
              </a:extLst>
            </p:cNvPr>
            <p:cNvSpPr>
              <a:spLocks noChangeShapeType="1"/>
            </p:cNvSpPr>
            <p:nvPr/>
          </p:nvSpPr>
          <p:spPr bwMode="auto">
            <a:xfrm flipH="1">
              <a:off x="1344" y="864"/>
              <a:ext cx="1392" cy="432"/>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854" name="Line 8">
              <a:extLst>
                <a:ext uri="{FF2B5EF4-FFF2-40B4-BE49-F238E27FC236}">
                  <a16:creationId xmlns:a16="http://schemas.microsoft.com/office/drawing/2014/main" id="{4A3DF3C9-1750-4361-AC7A-173EC30B357A}"/>
                </a:ext>
              </a:extLst>
            </p:cNvPr>
            <p:cNvSpPr>
              <a:spLocks noChangeShapeType="1"/>
            </p:cNvSpPr>
            <p:nvPr/>
          </p:nvSpPr>
          <p:spPr bwMode="auto">
            <a:xfrm>
              <a:off x="2928" y="816"/>
              <a:ext cx="0" cy="48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855" name="Line 9">
              <a:extLst>
                <a:ext uri="{FF2B5EF4-FFF2-40B4-BE49-F238E27FC236}">
                  <a16:creationId xmlns:a16="http://schemas.microsoft.com/office/drawing/2014/main" id="{14DA6147-E236-4F7F-A693-D821FFC06C81}"/>
                </a:ext>
              </a:extLst>
            </p:cNvPr>
            <p:cNvSpPr>
              <a:spLocks noChangeShapeType="1"/>
            </p:cNvSpPr>
            <p:nvPr/>
          </p:nvSpPr>
          <p:spPr bwMode="auto">
            <a:xfrm>
              <a:off x="3168" y="864"/>
              <a:ext cx="1440" cy="43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856" name="Text Box 10">
              <a:extLst>
                <a:ext uri="{FF2B5EF4-FFF2-40B4-BE49-F238E27FC236}">
                  <a16:creationId xmlns:a16="http://schemas.microsoft.com/office/drawing/2014/main" id="{30BEF231-9C1A-4C90-A3BA-696001C05283}"/>
                </a:ext>
              </a:extLst>
            </p:cNvPr>
            <p:cNvSpPr txBox="1">
              <a:spLocks noChangeArrowheads="1"/>
            </p:cNvSpPr>
            <p:nvPr/>
          </p:nvSpPr>
          <p:spPr bwMode="auto">
            <a:xfrm>
              <a:off x="3878" y="1752"/>
              <a:ext cx="992"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a:latin typeface="Arial" panose="020B0604020202020204" pitchFamily="34" charset="0"/>
                </a:rPr>
                <a:t>poly.edu</a:t>
              </a:r>
            </a:p>
            <a:p>
              <a:pPr eaLnBrk="1" hangingPunct="1">
                <a:lnSpc>
                  <a:spcPct val="100000"/>
                </a:lnSpc>
                <a:spcBef>
                  <a:spcPct val="0"/>
                </a:spcBef>
                <a:buClrTx/>
                <a:buSzTx/>
                <a:buFontTx/>
                <a:buNone/>
              </a:pPr>
              <a:r>
                <a:rPr lang="en-US" altLang="en-US" sz="1800">
                  <a:latin typeface="Arial" panose="020B0604020202020204" pitchFamily="34" charset="0"/>
                </a:rPr>
                <a:t>DNS servers</a:t>
              </a:r>
            </a:p>
          </p:txBody>
        </p:sp>
        <p:sp>
          <p:nvSpPr>
            <p:cNvPr id="163857" name="Text Box 11">
              <a:extLst>
                <a:ext uri="{FF2B5EF4-FFF2-40B4-BE49-F238E27FC236}">
                  <a16:creationId xmlns:a16="http://schemas.microsoft.com/office/drawing/2014/main" id="{58864AA6-FA83-4507-8046-3457B7B04BF0}"/>
                </a:ext>
              </a:extLst>
            </p:cNvPr>
            <p:cNvSpPr txBox="1">
              <a:spLocks noChangeArrowheads="1"/>
            </p:cNvSpPr>
            <p:nvPr/>
          </p:nvSpPr>
          <p:spPr bwMode="auto">
            <a:xfrm>
              <a:off x="4742" y="1752"/>
              <a:ext cx="992"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a:latin typeface="Arial" panose="020B0604020202020204" pitchFamily="34" charset="0"/>
                </a:rPr>
                <a:t>umass.edu</a:t>
              </a:r>
            </a:p>
            <a:p>
              <a:pPr eaLnBrk="1" hangingPunct="1">
                <a:lnSpc>
                  <a:spcPct val="100000"/>
                </a:lnSpc>
                <a:spcBef>
                  <a:spcPct val="0"/>
                </a:spcBef>
                <a:buClrTx/>
                <a:buSzTx/>
                <a:buFontTx/>
                <a:buNone/>
              </a:pPr>
              <a:r>
                <a:rPr lang="en-US" altLang="en-US" sz="1800">
                  <a:latin typeface="Arial" panose="020B0604020202020204" pitchFamily="34" charset="0"/>
                </a:rPr>
                <a:t>DNS servers</a:t>
              </a:r>
            </a:p>
          </p:txBody>
        </p:sp>
        <p:sp>
          <p:nvSpPr>
            <p:cNvPr id="163858" name="Line 12">
              <a:extLst>
                <a:ext uri="{FF2B5EF4-FFF2-40B4-BE49-F238E27FC236}">
                  <a16:creationId xmlns:a16="http://schemas.microsoft.com/office/drawing/2014/main" id="{C8E15E11-3307-40F9-838D-535C2AB8D780}"/>
                </a:ext>
              </a:extLst>
            </p:cNvPr>
            <p:cNvSpPr>
              <a:spLocks noChangeShapeType="1"/>
            </p:cNvSpPr>
            <p:nvPr/>
          </p:nvSpPr>
          <p:spPr bwMode="auto">
            <a:xfrm flipH="1">
              <a:off x="4224" y="1536"/>
              <a:ext cx="336"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859" name="Line 13">
              <a:extLst>
                <a:ext uri="{FF2B5EF4-FFF2-40B4-BE49-F238E27FC236}">
                  <a16:creationId xmlns:a16="http://schemas.microsoft.com/office/drawing/2014/main" id="{2FF4620F-4CE2-4C9E-B719-BC9A3583CA4F}"/>
                </a:ext>
              </a:extLst>
            </p:cNvPr>
            <p:cNvSpPr>
              <a:spLocks noChangeShapeType="1"/>
            </p:cNvSpPr>
            <p:nvPr/>
          </p:nvSpPr>
          <p:spPr bwMode="auto">
            <a:xfrm>
              <a:off x="4848" y="1536"/>
              <a:ext cx="288"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860" name="Text Box 14">
              <a:extLst>
                <a:ext uri="{FF2B5EF4-FFF2-40B4-BE49-F238E27FC236}">
                  <a16:creationId xmlns:a16="http://schemas.microsoft.com/office/drawing/2014/main" id="{101EED37-FB37-4DA1-968F-6DC01F98BADE}"/>
                </a:ext>
              </a:extLst>
            </p:cNvPr>
            <p:cNvSpPr txBox="1">
              <a:spLocks noChangeArrowheads="1"/>
            </p:cNvSpPr>
            <p:nvPr/>
          </p:nvSpPr>
          <p:spPr bwMode="auto">
            <a:xfrm>
              <a:off x="230" y="1848"/>
              <a:ext cx="101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a:latin typeface="Arial" panose="020B0604020202020204" pitchFamily="34" charset="0"/>
                </a:rPr>
                <a:t>yahoo.com</a:t>
              </a:r>
            </a:p>
            <a:p>
              <a:pPr eaLnBrk="1" hangingPunct="1">
                <a:lnSpc>
                  <a:spcPct val="100000"/>
                </a:lnSpc>
                <a:spcBef>
                  <a:spcPct val="0"/>
                </a:spcBef>
                <a:buClrTx/>
                <a:buSzTx/>
                <a:buFontTx/>
                <a:buNone/>
              </a:pPr>
              <a:r>
                <a:rPr lang="en-US" altLang="en-US" sz="1800">
                  <a:latin typeface="Arial" panose="020B0604020202020204" pitchFamily="34" charset="0"/>
                </a:rPr>
                <a:t>DNS servers</a:t>
              </a:r>
            </a:p>
          </p:txBody>
        </p:sp>
        <p:sp>
          <p:nvSpPr>
            <p:cNvPr id="163861" name="Text Box 15">
              <a:extLst>
                <a:ext uri="{FF2B5EF4-FFF2-40B4-BE49-F238E27FC236}">
                  <a16:creationId xmlns:a16="http://schemas.microsoft.com/office/drawing/2014/main" id="{7A8EAA1E-D069-48CD-9007-ABDEA1D4D937}"/>
                </a:ext>
              </a:extLst>
            </p:cNvPr>
            <p:cNvSpPr txBox="1">
              <a:spLocks noChangeArrowheads="1"/>
            </p:cNvSpPr>
            <p:nvPr/>
          </p:nvSpPr>
          <p:spPr bwMode="auto">
            <a:xfrm>
              <a:off x="1248" y="1872"/>
              <a:ext cx="1001"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a:latin typeface="Arial" panose="020B0604020202020204" pitchFamily="34" charset="0"/>
                </a:rPr>
                <a:t>amazon.com</a:t>
              </a:r>
            </a:p>
            <a:p>
              <a:pPr eaLnBrk="1" hangingPunct="1">
                <a:lnSpc>
                  <a:spcPct val="100000"/>
                </a:lnSpc>
                <a:spcBef>
                  <a:spcPct val="0"/>
                </a:spcBef>
                <a:buClrTx/>
                <a:buSzTx/>
                <a:buFontTx/>
                <a:buNone/>
              </a:pPr>
              <a:r>
                <a:rPr lang="en-US" altLang="en-US" sz="1800">
                  <a:latin typeface="Arial" panose="020B0604020202020204" pitchFamily="34" charset="0"/>
                </a:rPr>
                <a:t>DNS servers</a:t>
              </a:r>
            </a:p>
          </p:txBody>
        </p:sp>
        <p:sp>
          <p:nvSpPr>
            <p:cNvPr id="163862" name="Line 16">
              <a:extLst>
                <a:ext uri="{FF2B5EF4-FFF2-40B4-BE49-F238E27FC236}">
                  <a16:creationId xmlns:a16="http://schemas.microsoft.com/office/drawing/2014/main" id="{95F1FD9C-B120-4E6E-B624-294AFA65575D}"/>
                </a:ext>
              </a:extLst>
            </p:cNvPr>
            <p:cNvSpPr>
              <a:spLocks noChangeShapeType="1"/>
            </p:cNvSpPr>
            <p:nvPr/>
          </p:nvSpPr>
          <p:spPr bwMode="auto">
            <a:xfrm flipH="1">
              <a:off x="768" y="1584"/>
              <a:ext cx="192"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863" name="Line 17">
              <a:extLst>
                <a:ext uri="{FF2B5EF4-FFF2-40B4-BE49-F238E27FC236}">
                  <a16:creationId xmlns:a16="http://schemas.microsoft.com/office/drawing/2014/main" id="{84B63FFB-F0BE-44E6-9C6F-EC1781777F90}"/>
                </a:ext>
              </a:extLst>
            </p:cNvPr>
            <p:cNvSpPr>
              <a:spLocks noChangeShapeType="1"/>
            </p:cNvSpPr>
            <p:nvPr/>
          </p:nvSpPr>
          <p:spPr bwMode="auto">
            <a:xfrm>
              <a:off x="1392" y="1584"/>
              <a:ext cx="24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864" name="Text Box 18">
              <a:extLst>
                <a:ext uri="{FF2B5EF4-FFF2-40B4-BE49-F238E27FC236}">
                  <a16:creationId xmlns:a16="http://schemas.microsoft.com/office/drawing/2014/main" id="{DDCE774A-5F8C-44B4-8F60-621498A93FB8}"/>
                </a:ext>
              </a:extLst>
            </p:cNvPr>
            <p:cNvSpPr txBox="1">
              <a:spLocks noChangeArrowheads="1"/>
            </p:cNvSpPr>
            <p:nvPr/>
          </p:nvSpPr>
          <p:spPr bwMode="auto">
            <a:xfrm>
              <a:off x="2534" y="1799"/>
              <a:ext cx="993"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a:latin typeface="Arial" panose="020B0604020202020204" pitchFamily="34" charset="0"/>
                </a:rPr>
                <a:t>pbs.org</a:t>
              </a:r>
            </a:p>
            <a:p>
              <a:pPr eaLnBrk="1" hangingPunct="1">
                <a:lnSpc>
                  <a:spcPct val="100000"/>
                </a:lnSpc>
                <a:spcBef>
                  <a:spcPct val="0"/>
                </a:spcBef>
                <a:buClrTx/>
                <a:buSzTx/>
                <a:buFontTx/>
                <a:buNone/>
              </a:pPr>
              <a:r>
                <a:rPr lang="en-US" altLang="en-US" sz="1800">
                  <a:latin typeface="Arial" panose="020B0604020202020204" pitchFamily="34" charset="0"/>
                </a:rPr>
                <a:t>DNS servers</a:t>
              </a:r>
            </a:p>
          </p:txBody>
        </p:sp>
        <p:sp>
          <p:nvSpPr>
            <p:cNvPr id="163865" name="Line 19">
              <a:extLst>
                <a:ext uri="{FF2B5EF4-FFF2-40B4-BE49-F238E27FC236}">
                  <a16:creationId xmlns:a16="http://schemas.microsoft.com/office/drawing/2014/main" id="{09D1D8E3-9D41-4AEE-BEAD-22E875BED064}"/>
                </a:ext>
              </a:extLst>
            </p:cNvPr>
            <p:cNvSpPr>
              <a:spLocks noChangeShapeType="1"/>
            </p:cNvSpPr>
            <p:nvPr/>
          </p:nvSpPr>
          <p:spPr bwMode="auto">
            <a:xfrm>
              <a:off x="2928" y="1536"/>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63844" name="Rectangle 20">
            <a:extLst>
              <a:ext uri="{FF2B5EF4-FFF2-40B4-BE49-F238E27FC236}">
                <a16:creationId xmlns:a16="http://schemas.microsoft.com/office/drawing/2014/main" id="{2C398712-D81E-4B35-8AE2-E5A8A0BA4914}"/>
              </a:ext>
            </a:extLst>
          </p:cNvPr>
          <p:cNvSpPr>
            <a:spLocks noGrp="1" noChangeArrowheads="1"/>
          </p:cNvSpPr>
          <p:nvPr>
            <p:ph type="title"/>
          </p:nvPr>
        </p:nvSpPr>
        <p:spPr>
          <a:xfrm>
            <a:off x="468313" y="161925"/>
            <a:ext cx="8023225" cy="936625"/>
          </a:xfrm>
        </p:spPr>
        <p:txBody>
          <a:bodyPr/>
          <a:lstStyle/>
          <a:p>
            <a:r>
              <a:rPr lang="en-US" altLang="en-US" sz="3600">
                <a:ea typeface="ＭＳ Ｐゴシック" panose="020B0600070205080204" pitchFamily="34" charset="-128"/>
              </a:rPr>
              <a:t>DNS: a distributed, hierarchical database</a:t>
            </a:r>
          </a:p>
        </p:txBody>
      </p:sp>
      <p:sp>
        <p:nvSpPr>
          <p:cNvPr id="163845" name="Rectangle 22">
            <a:extLst>
              <a:ext uri="{FF2B5EF4-FFF2-40B4-BE49-F238E27FC236}">
                <a16:creationId xmlns:a16="http://schemas.microsoft.com/office/drawing/2014/main" id="{6454A2DF-58BC-4248-8EE2-EDAC9E55D676}"/>
              </a:ext>
            </a:extLst>
          </p:cNvPr>
          <p:cNvSpPr>
            <a:spLocks noGrp="1" noChangeArrowheads="1"/>
          </p:cNvSpPr>
          <p:nvPr>
            <p:ph type="body" sz="half" idx="2"/>
          </p:nvPr>
        </p:nvSpPr>
        <p:spPr>
          <a:xfrm>
            <a:off x="520700" y="3971925"/>
            <a:ext cx="8172450" cy="2133600"/>
          </a:xfrm>
        </p:spPr>
        <p:txBody>
          <a:bodyPr/>
          <a:lstStyle/>
          <a:p>
            <a:pPr>
              <a:buFont typeface="Wingdings" panose="05000000000000000000" pitchFamily="2" charset="2"/>
              <a:buNone/>
            </a:pPr>
            <a:r>
              <a:rPr lang="en-US" altLang="en-US" sz="2400" i="1">
                <a:solidFill>
                  <a:srgbClr val="000099"/>
                </a:solidFill>
                <a:ea typeface="ＭＳ Ｐゴシック" panose="020B0600070205080204" pitchFamily="34" charset="-128"/>
              </a:rPr>
              <a:t>client wants IP for www.amazon.com; 1</a:t>
            </a:r>
            <a:r>
              <a:rPr lang="en-US" altLang="en-US" sz="2400" i="1" baseline="30000">
                <a:solidFill>
                  <a:srgbClr val="000099"/>
                </a:solidFill>
                <a:ea typeface="ＭＳ Ｐゴシック" panose="020B0600070205080204" pitchFamily="34" charset="-128"/>
              </a:rPr>
              <a:t>st</a:t>
            </a:r>
            <a:r>
              <a:rPr lang="en-US" altLang="en-US" sz="2400" i="1">
                <a:solidFill>
                  <a:srgbClr val="000099"/>
                </a:solidFill>
                <a:ea typeface="ＭＳ Ｐゴシック" panose="020B0600070205080204" pitchFamily="34" charset="-128"/>
              </a:rPr>
              <a:t> approximation:</a:t>
            </a:r>
          </a:p>
          <a:p>
            <a:r>
              <a:rPr lang="en-US" altLang="en-US" sz="2200">
                <a:ea typeface="ＭＳ Ｐゴシック" panose="020B0600070205080204" pitchFamily="34" charset="-128"/>
              </a:rPr>
              <a:t>client queries root server to find com DNS server</a:t>
            </a:r>
          </a:p>
          <a:p>
            <a:r>
              <a:rPr lang="en-US" altLang="en-US" sz="2200">
                <a:ea typeface="ＭＳ Ｐゴシック" panose="020B0600070205080204" pitchFamily="34" charset="-128"/>
              </a:rPr>
              <a:t>client queries .com DNS server to get amazon.com DNS server</a:t>
            </a:r>
          </a:p>
          <a:p>
            <a:r>
              <a:rPr lang="en-US" altLang="en-US" sz="2200">
                <a:ea typeface="ＭＳ Ｐゴシック" panose="020B0600070205080204" pitchFamily="34" charset="-128"/>
              </a:rPr>
              <a:t>client queries amazon.com DNS server to get  IP address for www.amazon.com</a:t>
            </a:r>
          </a:p>
        </p:txBody>
      </p:sp>
      <p:pic>
        <p:nvPicPr>
          <p:cNvPr id="163846" name="Picture 28" descr="underline_base">
            <a:extLst>
              <a:ext uri="{FF2B5EF4-FFF2-40B4-BE49-F238E27FC236}">
                <a16:creationId xmlns:a16="http://schemas.microsoft.com/office/drawing/2014/main" id="{D0259FEF-086E-4604-A9A1-0CB444BC1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25" y="849313"/>
            <a:ext cx="80438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7" name="Text Box 29">
            <a:extLst>
              <a:ext uri="{FF2B5EF4-FFF2-40B4-BE49-F238E27FC236}">
                <a16:creationId xmlns:a16="http://schemas.microsoft.com/office/drawing/2014/main" id="{93BBD127-2E2E-4F0F-8933-EECD41AC4CA1}"/>
              </a:ext>
            </a:extLst>
          </p:cNvPr>
          <p:cNvSpPr txBox="1">
            <a:spLocks noChangeArrowheads="1"/>
          </p:cNvSpPr>
          <p:nvPr/>
        </p:nvSpPr>
        <p:spPr bwMode="auto">
          <a:xfrm>
            <a:off x="3957638" y="16875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latin typeface="Arial" panose="020B0604020202020204" pitchFamily="34" charset="0"/>
              </a:rPr>
              <a:t>…</a:t>
            </a:r>
          </a:p>
        </p:txBody>
      </p:sp>
      <p:sp>
        <p:nvSpPr>
          <p:cNvPr id="163848" name="Text Box 30">
            <a:extLst>
              <a:ext uri="{FF2B5EF4-FFF2-40B4-BE49-F238E27FC236}">
                <a16:creationId xmlns:a16="http://schemas.microsoft.com/office/drawing/2014/main" id="{F665E64B-DC52-43DF-BB34-94E85C608EEC}"/>
              </a:ext>
            </a:extLst>
          </p:cNvPr>
          <p:cNvSpPr txBox="1">
            <a:spLocks noChangeArrowheads="1"/>
          </p:cNvSpPr>
          <p:nvPr/>
        </p:nvSpPr>
        <p:spPr bwMode="auto">
          <a:xfrm>
            <a:off x="4521200" y="1685925"/>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000">
                <a:latin typeface="Arial" panose="020B0604020202020204" pitchFamily="34" charset="0"/>
              </a:rPr>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a:extLst>
              <a:ext uri="{FF2B5EF4-FFF2-40B4-BE49-F238E27FC236}">
                <a16:creationId xmlns:a16="http://schemas.microsoft.com/office/drawing/2014/main" id="{61D7C648-94BB-4F99-88D6-635C1C5BA1E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65890" name="Rectangle 8">
            <a:extLst>
              <a:ext uri="{FF2B5EF4-FFF2-40B4-BE49-F238E27FC236}">
                <a16:creationId xmlns:a16="http://schemas.microsoft.com/office/drawing/2014/main" id="{576F1DAC-FCC3-4FCD-8E71-5DDD4C5DC7E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529DFF59-5440-46F5-B7E5-32C948F3E421}" type="slidenum">
              <a:rPr lang="en-US" altLang="en-US" sz="1200" smtClean="0">
                <a:latin typeface="Tahoma" panose="020B0604030504040204" pitchFamily="34" charset="0"/>
              </a:rPr>
              <a:pPr>
                <a:lnSpc>
                  <a:spcPct val="100000"/>
                </a:lnSpc>
                <a:spcBef>
                  <a:spcPct val="0"/>
                </a:spcBef>
                <a:buClrTx/>
                <a:buSzTx/>
                <a:buFontTx/>
                <a:buNone/>
              </a:pPr>
              <a:t>68</a:t>
            </a:fld>
            <a:endParaRPr lang="en-US" altLang="en-US" sz="1200">
              <a:latin typeface="Tahoma" panose="020B0604030504040204" pitchFamily="34" charset="0"/>
            </a:endParaRPr>
          </a:p>
        </p:txBody>
      </p:sp>
      <p:sp>
        <p:nvSpPr>
          <p:cNvPr id="165891" name="Rectangle 2">
            <a:extLst>
              <a:ext uri="{FF2B5EF4-FFF2-40B4-BE49-F238E27FC236}">
                <a16:creationId xmlns:a16="http://schemas.microsoft.com/office/drawing/2014/main" id="{C02D5330-6652-431A-BC73-D5186504A8B7}"/>
              </a:ext>
            </a:extLst>
          </p:cNvPr>
          <p:cNvSpPr>
            <a:spLocks noGrp="1" noChangeArrowheads="1"/>
          </p:cNvSpPr>
          <p:nvPr>
            <p:ph type="title"/>
          </p:nvPr>
        </p:nvSpPr>
        <p:spPr>
          <a:xfrm>
            <a:off x="533400" y="222250"/>
            <a:ext cx="7772400" cy="882650"/>
          </a:xfrm>
        </p:spPr>
        <p:txBody>
          <a:bodyPr/>
          <a:lstStyle/>
          <a:p>
            <a:r>
              <a:rPr lang="en-US" altLang="en-US" sz="4000">
                <a:ea typeface="ＭＳ Ｐゴシック" panose="020B0600070205080204" pitchFamily="34" charset="-128"/>
              </a:rPr>
              <a:t>DNS: root name servers</a:t>
            </a:r>
            <a:endParaRPr lang="en-US" altLang="en-US">
              <a:ea typeface="ＭＳ Ｐゴシック" panose="020B0600070205080204" pitchFamily="34" charset="-128"/>
            </a:endParaRPr>
          </a:p>
        </p:txBody>
      </p:sp>
      <p:sp>
        <p:nvSpPr>
          <p:cNvPr id="165892" name="Rectangle 3">
            <a:extLst>
              <a:ext uri="{FF2B5EF4-FFF2-40B4-BE49-F238E27FC236}">
                <a16:creationId xmlns:a16="http://schemas.microsoft.com/office/drawing/2014/main" id="{178EE56B-C57D-4286-9AC7-66FA8BCF7200}"/>
              </a:ext>
            </a:extLst>
          </p:cNvPr>
          <p:cNvSpPr>
            <a:spLocks noGrp="1" noChangeArrowheads="1"/>
          </p:cNvSpPr>
          <p:nvPr>
            <p:ph type="body" sz="half" idx="1"/>
          </p:nvPr>
        </p:nvSpPr>
        <p:spPr>
          <a:xfrm>
            <a:off x="484188" y="1362075"/>
            <a:ext cx="8478837" cy="4648200"/>
          </a:xfrm>
        </p:spPr>
        <p:txBody>
          <a:bodyPr/>
          <a:lstStyle/>
          <a:p>
            <a:r>
              <a:rPr lang="en-US" altLang="en-US" sz="2400">
                <a:ea typeface="ＭＳ Ｐゴシック" panose="020B0600070205080204" pitchFamily="34" charset="-128"/>
              </a:rPr>
              <a:t>contacted by local name server that can not resolve name</a:t>
            </a:r>
          </a:p>
          <a:p>
            <a:r>
              <a:rPr lang="en-US" altLang="en-US" sz="2400">
                <a:ea typeface="ＭＳ Ｐゴシック" panose="020B0600070205080204" pitchFamily="34" charset="-128"/>
              </a:rPr>
              <a:t>root name server:</a:t>
            </a:r>
          </a:p>
          <a:p>
            <a:pPr lvl="1"/>
            <a:r>
              <a:rPr lang="en-US" altLang="en-US" sz="2200">
                <a:ea typeface="ＭＳ Ｐゴシック" panose="020B0600070205080204" pitchFamily="34" charset="-128"/>
              </a:rPr>
              <a:t>contacts authoritative name server if name mapping not known</a:t>
            </a:r>
          </a:p>
          <a:p>
            <a:pPr lvl="1"/>
            <a:r>
              <a:rPr lang="en-US" altLang="en-US" sz="2200">
                <a:ea typeface="ＭＳ Ｐゴシック" panose="020B0600070205080204" pitchFamily="34" charset="-128"/>
              </a:rPr>
              <a:t>gets mapping</a:t>
            </a:r>
          </a:p>
          <a:p>
            <a:pPr lvl="1"/>
            <a:r>
              <a:rPr lang="en-US" altLang="en-US" sz="2200">
                <a:ea typeface="ＭＳ Ｐゴシック" panose="020B0600070205080204" pitchFamily="34" charset="-128"/>
              </a:rPr>
              <a:t>returns mapping to local name server</a:t>
            </a:r>
          </a:p>
        </p:txBody>
      </p:sp>
      <p:sp>
        <p:nvSpPr>
          <p:cNvPr id="165893" name="Rectangle 20">
            <a:extLst>
              <a:ext uri="{FF2B5EF4-FFF2-40B4-BE49-F238E27FC236}">
                <a16:creationId xmlns:a16="http://schemas.microsoft.com/office/drawing/2014/main" id="{2AB6309D-CA9C-4DD8-ADDE-602B60FCB3A9}"/>
              </a:ext>
            </a:extLst>
          </p:cNvPr>
          <p:cNvSpPr>
            <a:spLocks noChangeArrowheads="1"/>
          </p:cNvSpPr>
          <p:nvPr/>
        </p:nvSpPr>
        <p:spPr bwMode="auto">
          <a:xfrm>
            <a:off x="6096000" y="4992688"/>
            <a:ext cx="2957513"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buClr>
                <a:schemeClr val="accent2"/>
              </a:buClr>
              <a:buSzPct val="85000"/>
              <a:buFont typeface="ZapfDingbats" pitchFamily="82" charset="2"/>
              <a:buNone/>
            </a:pPr>
            <a:r>
              <a:rPr lang="en-US" altLang="en-US" sz="2000" i="1">
                <a:latin typeface="Arial" panose="020B0604020202020204" pitchFamily="34" charset="0"/>
              </a:rPr>
              <a:t> 13 logical root name </a:t>
            </a:r>
            <a:r>
              <a:rPr lang="ja-JP" altLang="en-US" sz="2000" i="1">
                <a:latin typeface="Arial" panose="020B0604020202020204" pitchFamily="34" charset="0"/>
              </a:rPr>
              <a:t>“</a:t>
            </a:r>
            <a:r>
              <a:rPr lang="en-US" altLang="ja-JP" sz="2000" i="1">
                <a:latin typeface="Arial" panose="020B0604020202020204" pitchFamily="34" charset="0"/>
              </a:rPr>
              <a:t>servers</a:t>
            </a:r>
            <a:r>
              <a:rPr lang="ja-JP" altLang="en-US" sz="2000" i="1">
                <a:latin typeface="Arial" panose="020B0604020202020204" pitchFamily="34" charset="0"/>
              </a:rPr>
              <a:t>”</a:t>
            </a:r>
            <a:r>
              <a:rPr lang="en-US" altLang="ja-JP" sz="2000" i="1">
                <a:latin typeface="Arial" panose="020B0604020202020204" pitchFamily="34" charset="0"/>
              </a:rPr>
              <a:t> worldwide</a:t>
            </a:r>
          </a:p>
          <a:p>
            <a:pPr>
              <a:buClr>
                <a:srgbClr val="000090"/>
              </a:buClr>
              <a:buSzPct val="100000"/>
              <a:buFont typeface="Arial" panose="020B0604020202020204" pitchFamily="34" charset="0"/>
              <a:buChar char="•"/>
            </a:pPr>
            <a:r>
              <a:rPr lang="en-US" altLang="ja-JP" sz="1800" i="1">
                <a:latin typeface="Arial" panose="020B0604020202020204" pitchFamily="34" charset="0"/>
              </a:rPr>
              <a:t>each “server” replicated many times</a:t>
            </a:r>
          </a:p>
        </p:txBody>
      </p:sp>
      <p:sp>
        <p:nvSpPr>
          <p:cNvPr id="165894" name="AutoShape 22">
            <a:extLst>
              <a:ext uri="{FF2B5EF4-FFF2-40B4-BE49-F238E27FC236}">
                <a16:creationId xmlns:a16="http://schemas.microsoft.com/office/drawing/2014/main" id="{BF5EBEAA-A3C8-4779-96C6-1BF102C8EF93}"/>
              </a:ext>
            </a:extLst>
          </p:cNvPr>
          <p:cNvSpPr>
            <a:spLocks noChangeAspect="1" noChangeArrowheads="1"/>
          </p:cNvSpPr>
          <p:nvPr/>
        </p:nvSpPr>
        <p:spPr bwMode="auto">
          <a:xfrm>
            <a:off x="481013" y="3581400"/>
            <a:ext cx="5784850"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pic>
        <p:nvPicPr>
          <p:cNvPr id="165895" name="Picture 23" descr="worldf">
            <a:extLst>
              <a:ext uri="{FF2B5EF4-FFF2-40B4-BE49-F238E27FC236}">
                <a16:creationId xmlns:a16="http://schemas.microsoft.com/office/drawing/2014/main" id="{35582072-78C2-4451-B3E2-CC5853F5B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813" y="4378325"/>
            <a:ext cx="4319587"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6" name="Text Box 25">
            <a:extLst>
              <a:ext uri="{FF2B5EF4-FFF2-40B4-BE49-F238E27FC236}">
                <a16:creationId xmlns:a16="http://schemas.microsoft.com/office/drawing/2014/main" id="{6F679795-E03B-4C87-A9F3-F5F32CCBB716}"/>
              </a:ext>
            </a:extLst>
          </p:cNvPr>
          <p:cNvSpPr txBox="1">
            <a:spLocks noChangeArrowheads="1"/>
          </p:cNvSpPr>
          <p:nvPr/>
        </p:nvSpPr>
        <p:spPr bwMode="auto">
          <a:xfrm>
            <a:off x="207963" y="5160963"/>
            <a:ext cx="209073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000">
                <a:solidFill>
                  <a:srgbClr val="000000"/>
                </a:solidFill>
                <a:latin typeface="Arial" panose="020B0604020202020204" pitchFamily="34" charset="0"/>
              </a:rPr>
              <a:t>a. Verisign, Los Angeles CA</a:t>
            </a:r>
          </a:p>
          <a:p>
            <a:pPr>
              <a:lnSpc>
                <a:spcPct val="100000"/>
              </a:lnSpc>
              <a:spcBef>
                <a:spcPct val="0"/>
              </a:spcBef>
              <a:buClrTx/>
              <a:buSzTx/>
              <a:buFontTx/>
              <a:buNone/>
            </a:pPr>
            <a:r>
              <a:rPr lang="en-US" altLang="en-US" sz="1000">
                <a:solidFill>
                  <a:srgbClr val="000000"/>
                </a:solidFill>
                <a:latin typeface="Arial" panose="020B0604020202020204" pitchFamily="34" charset="0"/>
              </a:rPr>
              <a:t>    (5 other sites)</a:t>
            </a:r>
          </a:p>
          <a:p>
            <a:pPr>
              <a:lnSpc>
                <a:spcPct val="100000"/>
              </a:lnSpc>
              <a:spcBef>
                <a:spcPct val="0"/>
              </a:spcBef>
              <a:buClrTx/>
              <a:buSzTx/>
              <a:buFontTx/>
              <a:buNone/>
            </a:pPr>
            <a:r>
              <a:rPr lang="en-US" altLang="en-US" sz="1000">
                <a:solidFill>
                  <a:srgbClr val="000000"/>
                </a:solidFill>
                <a:latin typeface="Arial" panose="020B0604020202020204" pitchFamily="34" charset="0"/>
              </a:rPr>
              <a:t>b. USC-ISI Marina del Rey, CA</a:t>
            </a:r>
          </a:p>
          <a:p>
            <a:pPr>
              <a:lnSpc>
                <a:spcPct val="100000"/>
              </a:lnSpc>
              <a:spcBef>
                <a:spcPct val="0"/>
              </a:spcBef>
              <a:buClrTx/>
              <a:buSzTx/>
              <a:buFontTx/>
              <a:buNone/>
            </a:pPr>
            <a:r>
              <a:rPr lang="en-US" altLang="en-US" sz="1000">
                <a:solidFill>
                  <a:srgbClr val="000000"/>
                </a:solidFill>
                <a:latin typeface="Arial" panose="020B0604020202020204" pitchFamily="34" charset="0"/>
              </a:rPr>
              <a:t>l. ICANN Los Angeles, CA</a:t>
            </a:r>
          </a:p>
          <a:p>
            <a:pPr>
              <a:lnSpc>
                <a:spcPct val="100000"/>
              </a:lnSpc>
              <a:spcBef>
                <a:spcPct val="0"/>
              </a:spcBef>
              <a:buClrTx/>
              <a:buSzTx/>
              <a:buFontTx/>
              <a:buNone/>
            </a:pPr>
            <a:r>
              <a:rPr lang="en-US" altLang="en-US" sz="1000">
                <a:solidFill>
                  <a:srgbClr val="000000"/>
                </a:solidFill>
                <a:latin typeface="Arial" panose="020B0604020202020204" pitchFamily="34" charset="0"/>
              </a:rPr>
              <a:t>   (41 other sites)</a:t>
            </a:r>
            <a:endParaRPr lang="en-US" altLang="en-US" sz="2400">
              <a:latin typeface="Times New Roman" panose="02020603050405020304" pitchFamily="18" charset="0"/>
            </a:endParaRPr>
          </a:p>
        </p:txBody>
      </p:sp>
      <p:sp>
        <p:nvSpPr>
          <p:cNvPr id="165897" name="Freeform 26">
            <a:extLst>
              <a:ext uri="{FF2B5EF4-FFF2-40B4-BE49-F238E27FC236}">
                <a16:creationId xmlns:a16="http://schemas.microsoft.com/office/drawing/2014/main" id="{D5669858-3D43-401A-9D2A-6CD255DFFB13}"/>
              </a:ext>
            </a:extLst>
          </p:cNvPr>
          <p:cNvSpPr>
            <a:spLocks/>
          </p:cNvSpPr>
          <p:nvPr/>
        </p:nvSpPr>
        <p:spPr bwMode="auto">
          <a:xfrm>
            <a:off x="1757363" y="5113338"/>
            <a:ext cx="531812" cy="341312"/>
          </a:xfrm>
          <a:custGeom>
            <a:avLst/>
            <a:gdLst>
              <a:gd name="T0" fmla="*/ 0 w 582"/>
              <a:gd name="T1" fmla="*/ 2147483646 h 426"/>
              <a:gd name="T2" fmla="*/ 2147483646 w 582"/>
              <a:gd name="T3" fmla="*/ 0 h 426"/>
              <a:gd name="T4" fmla="*/ 0 60000 65536"/>
              <a:gd name="T5" fmla="*/ 0 60000 65536"/>
              <a:gd name="T6" fmla="*/ 0 w 582"/>
              <a:gd name="T7" fmla="*/ 0 h 426"/>
              <a:gd name="T8" fmla="*/ 582 w 582"/>
              <a:gd name="T9" fmla="*/ 426 h 426"/>
            </a:gdLst>
            <a:ahLst/>
            <a:cxnLst>
              <a:cxn ang="T4">
                <a:pos x="T0" y="T1"/>
              </a:cxn>
              <a:cxn ang="T5">
                <a:pos x="T2" y="T3"/>
              </a:cxn>
            </a:cxnLst>
            <a:rect l="T6" t="T7" r="T8" b="T9"/>
            <a:pathLst>
              <a:path w="582" h="426">
                <a:moveTo>
                  <a:pt x="0" y="426"/>
                </a:moveTo>
                <a:lnTo>
                  <a:pt x="582" y="0"/>
                </a:ln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5898" name="Text Box 27">
            <a:extLst>
              <a:ext uri="{FF2B5EF4-FFF2-40B4-BE49-F238E27FC236}">
                <a16:creationId xmlns:a16="http://schemas.microsoft.com/office/drawing/2014/main" id="{2AC49F0B-B02B-46DD-8D32-93A1D95586A6}"/>
              </a:ext>
            </a:extLst>
          </p:cNvPr>
          <p:cNvSpPr txBox="1">
            <a:spLocks noChangeArrowheads="1"/>
          </p:cNvSpPr>
          <p:nvPr/>
        </p:nvSpPr>
        <p:spPr bwMode="auto">
          <a:xfrm>
            <a:off x="204788" y="4333875"/>
            <a:ext cx="1949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000">
                <a:solidFill>
                  <a:srgbClr val="000000"/>
                </a:solidFill>
                <a:latin typeface="Arial" panose="020B0604020202020204" pitchFamily="34" charset="0"/>
              </a:rPr>
              <a:t>e. NASA Mt View, CA</a:t>
            </a:r>
          </a:p>
          <a:p>
            <a:pPr>
              <a:lnSpc>
                <a:spcPct val="100000"/>
              </a:lnSpc>
              <a:spcBef>
                <a:spcPct val="0"/>
              </a:spcBef>
              <a:buClrTx/>
              <a:buSzTx/>
              <a:buFontTx/>
              <a:buNone/>
            </a:pPr>
            <a:r>
              <a:rPr lang="en-US" altLang="en-US" sz="1000">
                <a:solidFill>
                  <a:srgbClr val="000000"/>
                </a:solidFill>
                <a:latin typeface="Arial" panose="020B0604020202020204" pitchFamily="34" charset="0"/>
              </a:rPr>
              <a:t>f. Internet Software C.</a:t>
            </a:r>
          </a:p>
          <a:p>
            <a:pPr>
              <a:lnSpc>
                <a:spcPct val="100000"/>
              </a:lnSpc>
              <a:spcBef>
                <a:spcPct val="0"/>
              </a:spcBef>
              <a:buClrTx/>
              <a:buSzTx/>
              <a:buFontTx/>
              <a:buNone/>
            </a:pPr>
            <a:r>
              <a:rPr lang="en-US" altLang="en-US" sz="1000">
                <a:solidFill>
                  <a:srgbClr val="000000"/>
                </a:solidFill>
                <a:latin typeface="Arial" panose="020B0604020202020204" pitchFamily="34" charset="0"/>
              </a:rPr>
              <a:t>Palo Alto, CA (and 48 other   sites)</a:t>
            </a:r>
            <a:endParaRPr lang="en-US" altLang="en-US" sz="2400">
              <a:latin typeface="Times New Roman" panose="02020603050405020304" pitchFamily="18" charset="0"/>
            </a:endParaRPr>
          </a:p>
        </p:txBody>
      </p:sp>
      <p:sp>
        <p:nvSpPr>
          <p:cNvPr id="165899" name="Freeform 28">
            <a:extLst>
              <a:ext uri="{FF2B5EF4-FFF2-40B4-BE49-F238E27FC236}">
                <a16:creationId xmlns:a16="http://schemas.microsoft.com/office/drawing/2014/main" id="{943158F7-2784-42DD-8CCC-2D9219F44094}"/>
              </a:ext>
            </a:extLst>
          </p:cNvPr>
          <p:cNvSpPr>
            <a:spLocks/>
          </p:cNvSpPr>
          <p:nvPr/>
        </p:nvSpPr>
        <p:spPr bwMode="auto">
          <a:xfrm flipV="1">
            <a:off x="1423988" y="4868863"/>
            <a:ext cx="817562" cy="184150"/>
          </a:xfrm>
          <a:custGeom>
            <a:avLst/>
            <a:gdLst>
              <a:gd name="T0" fmla="*/ 0 w 582"/>
              <a:gd name="T1" fmla="*/ 2147483646 h 426"/>
              <a:gd name="T2" fmla="*/ 2147483646 w 582"/>
              <a:gd name="T3" fmla="*/ 0 h 426"/>
              <a:gd name="T4" fmla="*/ 0 60000 65536"/>
              <a:gd name="T5" fmla="*/ 0 60000 65536"/>
              <a:gd name="T6" fmla="*/ 0 w 582"/>
              <a:gd name="T7" fmla="*/ 0 h 426"/>
              <a:gd name="T8" fmla="*/ 582 w 582"/>
              <a:gd name="T9" fmla="*/ 426 h 426"/>
            </a:gdLst>
            <a:ahLst/>
            <a:cxnLst>
              <a:cxn ang="T4">
                <a:pos x="T0" y="T1"/>
              </a:cxn>
              <a:cxn ang="T5">
                <a:pos x="T2" y="T3"/>
              </a:cxn>
            </a:cxnLst>
            <a:rect l="T6" t="T7" r="T8" b="T9"/>
            <a:pathLst>
              <a:path w="582" h="426">
                <a:moveTo>
                  <a:pt x="0" y="426"/>
                </a:moveTo>
                <a:lnTo>
                  <a:pt x="582" y="0"/>
                </a:ln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5900" name="Text Box 29">
            <a:extLst>
              <a:ext uri="{FF2B5EF4-FFF2-40B4-BE49-F238E27FC236}">
                <a16:creationId xmlns:a16="http://schemas.microsoft.com/office/drawing/2014/main" id="{F4443467-E357-4A92-902D-C2875D98B183}"/>
              </a:ext>
            </a:extLst>
          </p:cNvPr>
          <p:cNvSpPr txBox="1">
            <a:spLocks noChangeArrowheads="1"/>
          </p:cNvSpPr>
          <p:nvPr/>
        </p:nvSpPr>
        <p:spPr bwMode="auto">
          <a:xfrm>
            <a:off x="4297363" y="3973513"/>
            <a:ext cx="2278062"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100000"/>
              </a:lnSpc>
              <a:spcBef>
                <a:spcPct val="0"/>
              </a:spcBef>
              <a:buClrTx/>
              <a:buSzTx/>
              <a:buFontTx/>
              <a:buNone/>
            </a:pPr>
            <a:r>
              <a:rPr lang="en-US" altLang="en-US" sz="1000">
                <a:solidFill>
                  <a:srgbClr val="000000"/>
                </a:solidFill>
                <a:latin typeface="Arial" panose="020B0604020202020204" pitchFamily="34" charset="0"/>
              </a:rPr>
              <a:t>i. Netnod, Stockholm (37 other sites)</a:t>
            </a:r>
          </a:p>
        </p:txBody>
      </p:sp>
      <p:sp>
        <p:nvSpPr>
          <p:cNvPr id="165901" name="Freeform 30">
            <a:extLst>
              <a:ext uri="{FF2B5EF4-FFF2-40B4-BE49-F238E27FC236}">
                <a16:creationId xmlns:a16="http://schemas.microsoft.com/office/drawing/2014/main" id="{7F7CC84E-AF55-45F9-9D20-D207E1657E1A}"/>
              </a:ext>
            </a:extLst>
          </p:cNvPr>
          <p:cNvSpPr>
            <a:spLocks/>
          </p:cNvSpPr>
          <p:nvPr/>
        </p:nvSpPr>
        <p:spPr bwMode="auto">
          <a:xfrm>
            <a:off x="3932238" y="4068763"/>
            <a:ext cx="446087" cy="654050"/>
          </a:xfrm>
          <a:custGeom>
            <a:avLst/>
            <a:gdLst>
              <a:gd name="T0" fmla="*/ 2147483646 w 666"/>
              <a:gd name="T1" fmla="*/ 0 h 1005"/>
              <a:gd name="T2" fmla="*/ 0 w 666"/>
              <a:gd name="T3" fmla="*/ 2147483646 h 1005"/>
              <a:gd name="T4" fmla="*/ 0 60000 65536"/>
              <a:gd name="T5" fmla="*/ 0 60000 65536"/>
              <a:gd name="T6" fmla="*/ 0 w 666"/>
              <a:gd name="T7" fmla="*/ 0 h 1005"/>
              <a:gd name="T8" fmla="*/ 666 w 666"/>
              <a:gd name="T9" fmla="*/ 1005 h 1005"/>
            </a:gdLst>
            <a:ahLst/>
            <a:cxnLst>
              <a:cxn ang="T4">
                <a:pos x="T0" y="T1"/>
              </a:cxn>
              <a:cxn ang="T5">
                <a:pos x="T2" y="T3"/>
              </a:cxn>
            </a:cxnLst>
            <a:rect l="T6" t="T7" r="T8" b="T9"/>
            <a:pathLst>
              <a:path w="666" h="1005">
                <a:moveTo>
                  <a:pt x="666" y="0"/>
                </a:moveTo>
                <a:lnTo>
                  <a:pt x="0" y="1005"/>
                </a:ln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5902" name="Text Box 31">
            <a:extLst>
              <a:ext uri="{FF2B5EF4-FFF2-40B4-BE49-F238E27FC236}">
                <a16:creationId xmlns:a16="http://schemas.microsoft.com/office/drawing/2014/main" id="{8C0425D7-1871-4527-9A91-2D8EFFB06FA0}"/>
              </a:ext>
            </a:extLst>
          </p:cNvPr>
          <p:cNvSpPr txBox="1">
            <a:spLocks noChangeArrowheads="1"/>
          </p:cNvSpPr>
          <p:nvPr/>
        </p:nvSpPr>
        <p:spPr bwMode="auto">
          <a:xfrm>
            <a:off x="4333875" y="3684588"/>
            <a:ext cx="25193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000">
                <a:solidFill>
                  <a:srgbClr val="000000"/>
                </a:solidFill>
                <a:latin typeface="Arial" panose="020B0604020202020204" pitchFamily="34" charset="0"/>
              </a:rPr>
              <a:t>k. RIPE London (17 other sites)</a:t>
            </a:r>
            <a:endParaRPr lang="en-US" altLang="en-US" sz="2400">
              <a:latin typeface="Times New Roman" panose="02020603050405020304" pitchFamily="18" charset="0"/>
            </a:endParaRPr>
          </a:p>
        </p:txBody>
      </p:sp>
      <p:sp>
        <p:nvSpPr>
          <p:cNvPr id="165903" name="Freeform 32">
            <a:extLst>
              <a:ext uri="{FF2B5EF4-FFF2-40B4-BE49-F238E27FC236}">
                <a16:creationId xmlns:a16="http://schemas.microsoft.com/office/drawing/2014/main" id="{2D37F323-2DC8-44E0-9D83-372A139A071C}"/>
              </a:ext>
            </a:extLst>
          </p:cNvPr>
          <p:cNvSpPr>
            <a:spLocks/>
          </p:cNvSpPr>
          <p:nvPr/>
        </p:nvSpPr>
        <p:spPr bwMode="auto">
          <a:xfrm>
            <a:off x="3751263" y="3862388"/>
            <a:ext cx="615950" cy="946150"/>
          </a:xfrm>
          <a:custGeom>
            <a:avLst/>
            <a:gdLst>
              <a:gd name="T0" fmla="*/ 2147483646 w 922"/>
              <a:gd name="T1" fmla="*/ 0 h 1448"/>
              <a:gd name="T2" fmla="*/ 0 w 922"/>
              <a:gd name="T3" fmla="*/ 2147483646 h 1448"/>
              <a:gd name="T4" fmla="*/ 0 60000 65536"/>
              <a:gd name="T5" fmla="*/ 0 60000 65536"/>
              <a:gd name="T6" fmla="*/ 0 w 922"/>
              <a:gd name="T7" fmla="*/ 0 h 1448"/>
              <a:gd name="T8" fmla="*/ 922 w 922"/>
              <a:gd name="T9" fmla="*/ 1448 h 1448"/>
            </a:gdLst>
            <a:ahLst/>
            <a:cxnLst>
              <a:cxn ang="T4">
                <a:pos x="T0" y="T1"/>
              </a:cxn>
              <a:cxn ang="T5">
                <a:pos x="T2" y="T3"/>
              </a:cxn>
            </a:cxnLst>
            <a:rect l="T6" t="T7" r="T8" b="T9"/>
            <a:pathLst>
              <a:path w="922" h="1448">
                <a:moveTo>
                  <a:pt x="922" y="0"/>
                </a:moveTo>
                <a:lnTo>
                  <a:pt x="0" y="1448"/>
                </a:ln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5904" name="Text Box 33">
            <a:extLst>
              <a:ext uri="{FF2B5EF4-FFF2-40B4-BE49-F238E27FC236}">
                <a16:creationId xmlns:a16="http://schemas.microsoft.com/office/drawing/2014/main" id="{55F60ADB-3F9C-4C5B-89B2-F6F62B6B61B6}"/>
              </a:ext>
            </a:extLst>
          </p:cNvPr>
          <p:cNvSpPr txBox="1">
            <a:spLocks noChangeArrowheads="1"/>
          </p:cNvSpPr>
          <p:nvPr/>
        </p:nvSpPr>
        <p:spPr bwMode="auto">
          <a:xfrm>
            <a:off x="5911850" y="4303713"/>
            <a:ext cx="1766888"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000">
                <a:solidFill>
                  <a:srgbClr val="000000"/>
                </a:solidFill>
                <a:latin typeface="Arial" panose="020B0604020202020204" pitchFamily="34" charset="0"/>
              </a:rPr>
              <a:t>m. WIDE Tokyo</a:t>
            </a:r>
          </a:p>
          <a:p>
            <a:pPr>
              <a:lnSpc>
                <a:spcPct val="100000"/>
              </a:lnSpc>
              <a:spcBef>
                <a:spcPct val="0"/>
              </a:spcBef>
              <a:buClrTx/>
              <a:buSzTx/>
              <a:buFontTx/>
              <a:buNone/>
            </a:pPr>
            <a:r>
              <a:rPr lang="en-US" altLang="en-US" sz="1000">
                <a:solidFill>
                  <a:srgbClr val="000000"/>
                </a:solidFill>
                <a:latin typeface="Arial" panose="020B0604020202020204" pitchFamily="34" charset="0"/>
              </a:rPr>
              <a:t>(5 other sites)</a:t>
            </a:r>
            <a:endParaRPr lang="en-US" altLang="en-US" sz="2400">
              <a:latin typeface="Times New Roman" panose="02020603050405020304" pitchFamily="18" charset="0"/>
            </a:endParaRPr>
          </a:p>
        </p:txBody>
      </p:sp>
      <p:sp>
        <p:nvSpPr>
          <p:cNvPr id="165905" name="Freeform 34">
            <a:extLst>
              <a:ext uri="{FF2B5EF4-FFF2-40B4-BE49-F238E27FC236}">
                <a16:creationId xmlns:a16="http://schemas.microsoft.com/office/drawing/2014/main" id="{F3574C95-9026-4A19-AA10-9D82236B7D4A}"/>
              </a:ext>
            </a:extLst>
          </p:cNvPr>
          <p:cNvSpPr>
            <a:spLocks/>
          </p:cNvSpPr>
          <p:nvPr/>
        </p:nvSpPr>
        <p:spPr bwMode="auto">
          <a:xfrm>
            <a:off x="5575300" y="4598988"/>
            <a:ext cx="400050" cy="431800"/>
          </a:xfrm>
          <a:custGeom>
            <a:avLst/>
            <a:gdLst>
              <a:gd name="T0" fmla="*/ 2147483646 w 252"/>
              <a:gd name="T1" fmla="*/ 0 h 462"/>
              <a:gd name="T2" fmla="*/ 0 w 252"/>
              <a:gd name="T3" fmla="*/ 2147483646 h 462"/>
              <a:gd name="T4" fmla="*/ 0 60000 65536"/>
              <a:gd name="T5" fmla="*/ 0 60000 65536"/>
              <a:gd name="T6" fmla="*/ 0 w 252"/>
              <a:gd name="T7" fmla="*/ 0 h 462"/>
              <a:gd name="T8" fmla="*/ 252 w 252"/>
              <a:gd name="T9" fmla="*/ 462 h 462"/>
            </a:gdLst>
            <a:ahLst/>
            <a:cxnLst>
              <a:cxn ang="T4">
                <a:pos x="T0" y="T1"/>
              </a:cxn>
              <a:cxn ang="T5">
                <a:pos x="T2" y="T3"/>
              </a:cxn>
            </a:cxnLst>
            <a:rect l="T6" t="T7" r="T8" b="T9"/>
            <a:pathLst>
              <a:path w="252" h="462">
                <a:moveTo>
                  <a:pt x="252" y="0"/>
                </a:moveTo>
                <a:lnTo>
                  <a:pt x="0" y="462"/>
                </a:lnTo>
              </a:path>
            </a:pathLst>
          </a:custGeom>
          <a:noFill/>
          <a:ln w="190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5906" name="Text Box 35">
            <a:extLst>
              <a:ext uri="{FF2B5EF4-FFF2-40B4-BE49-F238E27FC236}">
                <a16:creationId xmlns:a16="http://schemas.microsoft.com/office/drawing/2014/main" id="{7DBB9B64-6587-4064-A740-BC194DC32FF7}"/>
              </a:ext>
            </a:extLst>
          </p:cNvPr>
          <p:cNvSpPr txBox="1">
            <a:spLocks noChangeArrowheads="1"/>
          </p:cNvSpPr>
          <p:nvPr/>
        </p:nvSpPr>
        <p:spPr bwMode="auto">
          <a:xfrm>
            <a:off x="1597025" y="3541713"/>
            <a:ext cx="2598738"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000">
                <a:solidFill>
                  <a:srgbClr val="000000"/>
                </a:solidFill>
                <a:latin typeface="Arial" panose="020B0604020202020204" pitchFamily="34" charset="0"/>
              </a:rPr>
              <a:t>c. Cogent, Herndon, VA (5 other sites)</a:t>
            </a:r>
          </a:p>
          <a:p>
            <a:pPr>
              <a:lnSpc>
                <a:spcPct val="100000"/>
              </a:lnSpc>
              <a:spcBef>
                <a:spcPct val="0"/>
              </a:spcBef>
              <a:buClrTx/>
              <a:buSzTx/>
              <a:buFontTx/>
              <a:buNone/>
            </a:pPr>
            <a:r>
              <a:rPr lang="en-US" altLang="en-US" sz="1000">
                <a:solidFill>
                  <a:srgbClr val="000000"/>
                </a:solidFill>
                <a:latin typeface="Arial" panose="020B0604020202020204" pitchFamily="34" charset="0"/>
              </a:rPr>
              <a:t>d. U Maryland College Park, MD</a:t>
            </a:r>
          </a:p>
          <a:p>
            <a:pPr>
              <a:lnSpc>
                <a:spcPct val="100000"/>
              </a:lnSpc>
              <a:spcBef>
                <a:spcPct val="0"/>
              </a:spcBef>
              <a:buClrTx/>
              <a:buSzTx/>
              <a:buFontTx/>
              <a:buNone/>
            </a:pPr>
            <a:r>
              <a:rPr lang="en-US" altLang="en-US" sz="1000">
                <a:solidFill>
                  <a:srgbClr val="000000"/>
                </a:solidFill>
                <a:latin typeface="Arial" panose="020B0604020202020204" pitchFamily="34" charset="0"/>
              </a:rPr>
              <a:t>h. ARL Aberdeen, MD</a:t>
            </a:r>
          </a:p>
          <a:p>
            <a:pPr>
              <a:lnSpc>
                <a:spcPct val="100000"/>
              </a:lnSpc>
              <a:spcBef>
                <a:spcPct val="0"/>
              </a:spcBef>
              <a:buClrTx/>
              <a:buSzTx/>
              <a:buFontTx/>
              <a:buNone/>
            </a:pPr>
            <a:r>
              <a:rPr lang="en-US" altLang="en-US" sz="1000">
                <a:solidFill>
                  <a:srgbClr val="000000"/>
                </a:solidFill>
                <a:latin typeface="Arial" panose="020B0604020202020204" pitchFamily="34" charset="0"/>
              </a:rPr>
              <a:t>j. Verisign, Dulles VA (69 other sites )</a:t>
            </a:r>
            <a:endParaRPr lang="en-US" altLang="en-US" sz="2400">
              <a:latin typeface="Times New Roman" panose="02020603050405020304" pitchFamily="18" charset="0"/>
            </a:endParaRPr>
          </a:p>
        </p:txBody>
      </p:sp>
      <p:pic>
        <p:nvPicPr>
          <p:cNvPr id="165907" name="Picture 24" descr="underline_base">
            <a:extLst>
              <a:ext uri="{FF2B5EF4-FFF2-40B4-BE49-F238E27FC236}">
                <a16:creationId xmlns:a16="http://schemas.microsoft.com/office/drawing/2014/main" id="{25F372DC-DFA8-4796-A6D3-A6D9A491636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38" y="884238"/>
            <a:ext cx="54848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5908" name="Straight Arrow Connector 2">
            <a:extLst>
              <a:ext uri="{FF2B5EF4-FFF2-40B4-BE49-F238E27FC236}">
                <a16:creationId xmlns:a16="http://schemas.microsoft.com/office/drawing/2014/main" id="{5661E82D-B4CC-4324-BC73-E9B27D428190}"/>
              </a:ext>
            </a:extLst>
          </p:cNvPr>
          <p:cNvCxnSpPr>
            <a:cxnSpLocks noChangeShapeType="1"/>
          </p:cNvCxnSpPr>
          <p:nvPr/>
        </p:nvCxnSpPr>
        <p:spPr bwMode="auto">
          <a:xfrm flipH="1">
            <a:off x="2878138" y="4278313"/>
            <a:ext cx="7937" cy="690562"/>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5909" name="Text Box 35">
            <a:extLst>
              <a:ext uri="{FF2B5EF4-FFF2-40B4-BE49-F238E27FC236}">
                <a16:creationId xmlns:a16="http://schemas.microsoft.com/office/drawing/2014/main" id="{C94A3340-4D96-4603-9BBD-2000252AB769}"/>
              </a:ext>
            </a:extLst>
          </p:cNvPr>
          <p:cNvSpPr txBox="1">
            <a:spLocks noChangeArrowheads="1"/>
          </p:cNvSpPr>
          <p:nvPr/>
        </p:nvSpPr>
        <p:spPr bwMode="auto">
          <a:xfrm>
            <a:off x="1550988" y="5889625"/>
            <a:ext cx="1470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323" tIns="35662" rIns="71323" bIns="35662"/>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000">
                <a:solidFill>
                  <a:srgbClr val="000000"/>
                </a:solidFill>
                <a:latin typeface="Arial" panose="020B0604020202020204" pitchFamily="34" charset="0"/>
              </a:rPr>
              <a:t>g. US DoD Columbus, OH (5 other sites)</a:t>
            </a:r>
            <a:endParaRPr lang="en-US" altLang="en-US" sz="2400">
              <a:latin typeface="Times New Roman" panose="02020603050405020304" pitchFamily="18" charset="0"/>
            </a:endParaRPr>
          </a:p>
        </p:txBody>
      </p:sp>
      <p:cxnSp>
        <p:nvCxnSpPr>
          <p:cNvPr id="165910" name="Straight Arrow Connector 24">
            <a:extLst>
              <a:ext uri="{FF2B5EF4-FFF2-40B4-BE49-F238E27FC236}">
                <a16:creationId xmlns:a16="http://schemas.microsoft.com/office/drawing/2014/main" id="{18E93D59-28B5-480C-A17D-D891BC3DE28C}"/>
              </a:ext>
            </a:extLst>
          </p:cNvPr>
          <p:cNvCxnSpPr>
            <a:cxnSpLocks noChangeShapeType="1"/>
            <a:stCxn id="165909" idx="0"/>
          </p:cNvCxnSpPr>
          <p:nvPr/>
        </p:nvCxnSpPr>
        <p:spPr bwMode="auto">
          <a:xfrm flipV="1">
            <a:off x="2286000" y="4945063"/>
            <a:ext cx="481013" cy="944562"/>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7">
            <a:extLst>
              <a:ext uri="{FF2B5EF4-FFF2-40B4-BE49-F238E27FC236}">
                <a16:creationId xmlns:a16="http://schemas.microsoft.com/office/drawing/2014/main" id="{960CD561-F71E-4440-9A1A-8F625F5AC419}"/>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67938" name="Rectangle 8">
            <a:extLst>
              <a:ext uri="{FF2B5EF4-FFF2-40B4-BE49-F238E27FC236}">
                <a16:creationId xmlns:a16="http://schemas.microsoft.com/office/drawing/2014/main" id="{120354AF-87CF-4BFB-B2ED-2E810AC0415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48113372-90B3-47D4-B8B7-8FE568268CAE}" type="slidenum">
              <a:rPr lang="en-US" altLang="en-US" sz="1200" smtClean="0">
                <a:latin typeface="Tahoma" panose="020B0604030504040204" pitchFamily="34" charset="0"/>
              </a:rPr>
              <a:pPr>
                <a:lnSpc>
                  <a:spcPct val="100000"/>
                </a:lnSpc>
                <a:spcBef>
                  <a:spcPct val="0"/>
                </a:spcBef>
                <a:buClrTx/>
                <a:buSzTx/>
                <a:buFontTx/>
                <a:buNone/>
              </a:pPr>
              <a:t>69</a:t>
            </a:fld>
            <a:endParaRPr lang="en-US" altLang="en-US" sz="1200">
              <a:latin typeface="Tahoma" panose="020B0604030504040204" pitchFamily="34" charset="0"/>
            </a:endParaRPr>
          </a:p>
        </p:txBody>
      </p:sp>
      <p:sp>
        <p:nvSpPr>
          <p:cNvPr id="167939" name="Rectangle 2">
            <a:extLst>
              <a:ext uri="{FF2B5EF4-FFF2-40B4-BE49-F238E27FC236}">
                <a16:creationId xmlns:a16="http://schemas.microsoft.com/office/drawing/2014/main" id="{26C73ABF-7806-401C-8AF2-5B60978748A9}"/>
              </a:ext>
            </a:extLst>
          </p:cNvPr>
          <p:cNvSpPr>
            <a:spLocks noGrp="1" noChangeArrowheads="1"/>
          </p:cNvSpPr>
          <p:nvPr>
            <p:ph type="title"/>
          </p:nvPr>
        </p:nvSpPr>
        <p:spPr>
          <a:xfrm>
            <a:off x="533400" y="234950"/>
            <a:ext cx="7772400" cy="914400"/>
          </a:xfrm>
        </p:spPr>
        <p:txBody>
          <a:bodyPr/>
          <a:lstStyle/>
          <a:p>
            <a:r>
              <a:rPr lang="en-US" altLang="en-US">
                <a:ea typeface="ＭＳ Ｐゴシック" panose="020B0600070205080204" pitchFamily="34" charset="-128"/>
              </a:rPr>
              <a:t>TLD, authoritative servers</a:t>
            </a:r>
          </a:p>
        </p:txBody>
      </p:sp>
      <p:sp>
        <p:nvSpPr>
          <p:cNvPr id="167940" name="Rectangle 3">
            <a:extLst>
              <a:ext uri="{FF2B5EF4-FFF2-40B4-BE49-F238E27FC236}">
                <a16:creationId xmlns:a16="http://schemas.microsoft.com/office/drawing/2014/main" id="{844796E3-E737-4DCB-BCB5-69D170BA4BD6}"/>
              </a:ext>
            </a:extLst>
          </p:cNvPr>
          <p:cNvSpPr>
            <a:spLocks noGrp="1" noChangeArrowheads="1"/>
          </p:cNvSpPr>
          <p:nvPr>
            <p:ph type="body" idx="1"/>
          </p:nvPr>
        </p:nvSpPr>
        <p:spPr>
          <a:xfrm>
            <a:off x="533400" y="1600200"/>
            <a:ext cx="8159750" cy="4648200"/>
          </a:xfrm>
        </p:spPr>
        <p:txBody>
          <a:bodyPr/>
          <a:lstStyle/>
          <a:p>
            <a:pPr>
              <a:lnSpc>
                <a:spcPct val="90000"/>
              </a:lnSpc>
              <a:buFont typeface="Wingdings" panose="05000000000000000000" pitchFamily="2" charset="2"/>
              <a:buNone/>
            </a:pPr>
            <a:r>
              <a:rPr lang="en-US" altLang="en-US" i="1">
                <a:solidFill>
                  <a:srgbClr val="000099"/>
                </a:solidFill>
                <a:ea typeface="ＭＳ Ｐゴシック" panose="020B0600070205080204" pitchFamily="34" charset="-128"/>
              </a:rPr>
              <a:t>top-level domain (TLD) servers:</a:t>
            </a:r>
          </a:p>
          <a:p>
            <a:pPr lvl="1"/>
            <a:r>
              <a:rPr lang="en-US" altLang="en-US">
                <a:ea typeface="ＭＳ Ｐゴシック" panose="020B0600070205080204" pitchFamily="34" charset="-128"/>
              </a:rPr>
              <a:t>responsible for com, org, net, edu, aero, jobs, museums, and all top-level country domains, e.g.: uk, fr, ca, jp</a:t>
            </a:r>
          </a:p>
          <a:p>
            <a:pPr lvl="1"/>
            <a:r>
              <a:rPr lang="en-US" altLang="en-US">
                <a:ea typeface="ＭＳ Ｐゴシック" panose="020B0600070205080204" pitchFamily="34" charset="-128"/>
              </a:rPr>
              <a:t>Network Solutions maintains servers for .com TLD</a:t>
            </a:r>
          </a:p>
          <a:p>
            <a:pPr lvl="1"/>
            <a:r>
              <a:rPr lang="en-US" altLang="en-US">
                <a:ea typeface="ＭＳ Ｐゴシック" panose="020B0600070205080204" pitchFamily="34" charset="-128"/>
              </a:rPr>
              <a:t>Educause for .edu TLD</a:t>
            </a:r>
          </a:p>
          <a:p>
            <a:pPr>
              <a:lnSpc>
                <a:spcPct val="90000"/>
              </a:lnSpc>
              <a:buFont typeface="Wingdings" panose="05000000000000000000" pitchFamily="2" charset="2"/>
              <a:buNone/>
            </a:pPr>
            <a:r>
              <a:rPr lang="en-US" altLang="en-US" i="1">
                <a:solidFill>
                  <a:srgbClr val="000099"/>
                </a:solidFill>
                <a:ea typeface="ＭＳ Ｐゴシック" panose="020B0600070205080204" pitchFamily="34" charset="-128"/>
              </a:rPr>
              <a:t>authoritative DNS servers:</a:t>
            </a:r>
            <a:r>
              <a:rPr lang="en-US" altLang="en-US">
                <a:ea typeface="ＭＳ Ｐゴシック" panose="020B0600070205080204" pitchFamily="34" charset="-128"/>
              </a:rPr>
              <a:t> </a:t>
            </a:r>
          </a:p>
          <a:p>
            <a:pPr lvl="1"/>
            <a:r>
              <a:rPr lang="en-US" altLang="en-US">
                <a:ea typeface="ＭＳ Ｐゴシック" panose="020B0600070205080204" pitchFamily="34" charset="-128"/>
              </a:rPr>
              <a:t>organization</a:t>
            </a:r>
            <a:r>
              <a:rPr lang="ja-JP" altLang="en-US">
                <a:ea typeface="ＭＳ Ｐゴシック" panose="020B0600070205080204" pitchFamily="34" charset="-128"/>
              </a:rPr>
              <a:t>’</a:t>
            </a:r>
            <a:r>
              <a:rPr lang="en-US" altLang="ja-JP">
                <a:ea typeface="ＭＳ Ｐゴシック" panose="020B0600070205080204" pitchFamily="34" charset="-128"/>
              </a:rPr>
              <a:t>s own DNS server(s), providing authoritative hostname to IP mappings for organization</a:t>
            </a:r>
            <a:r>
              <a:rPr lang="ja-JP" altLang="en-US">
                <a:ea typeface="ＭＳ Ｐゴシック" panose="020B0600070205080204" pitchFamily="34" charset="-128"/>
              </a:rPr>
              <a:t>’</a:t>
            </a:r>
            <a:r>
              <a:rPr lang="en-US" altLang="ja-JP">
                <a:ea typeface="ＭＳ Ｐゴシック" panose="020B0600070205080204" pitchFamily="34" charset="-128"/>
              </a:rPr>
              <a:t>s named hosts </a:t>
            </a:r>
          </a:p>
          <a:p>
            <a:pPr lvl="1"/>
            <a:r>
              <a:rPr lang="en-US" altLang="en-US">
                <a:ea typeface="ＭＳ Ｐゴシック" panose="020B0600070205080204" pitchFamily="34" charset="-128"/>
              </a:rPr>
              <a:t>can be maintained by organization or service provider</a:t>
            </a:r>
          </a:p>
          <a:p>
            <a:pPr lvl="1"/>
            <a:endParaRPr lang="en-US" altLang="en-US">
              <a:ea typeface="ＭＳ Ｐゴシック" panose="020B0600070205080204" pitchFamily="34" charset="-128"/>
            </a:endParaRPr>
          </a:p>
        </p:txBody>
      </p:sp>
      <p:pic>
        <p:nvPicPr>
          <p:cNvPr id="167941" name="Picture 10" descr="underline_base">
            <a:extLst>
              <a:ext uri="{FF2B5EF4-FFF2-40B4-BE49-F238E27FC236}">
                <a16:creationId xmlns:a16="http://schemas.microsoft.com/office/drawing/2014/main" id="{8D447865-3B41-4AED-B868-6AD40BB7A80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3" y="944563"/>
            <a:ext cx="63992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E2045D69-1DAB-45CD-8107-4E5253A5C66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44034" name="Rectangle 8">
            <a:extLst>
              <a:ext uri="{FF2B5EF4-FFF2-40B4-BE49-F238E27FC236}">
                <a16:creationId xmlns:a16="http://schemas.microsoft.com/office/drawing/2014/main" id="{5BBAE187-D930-4CF2-95E4-35C5F9055E7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B29E2573-075A-4401-A6F1-952406CCC3F6}" type="slidenum">
              <a:rPr lang="en-US" altLang="en-US" sz="1200" smtClean="0">
                <a:latin typeface="Tahoma" panose="020B0604030504040204" pitchFamily="34" charset="0"/>
              </a:rPr>
              <a:pPr>
                <a:lnSpc>
                  <a:spcPct val="100000"/>
                </a:lnSpc>
                <a:spcBef>
                  <a:spcPct val="0"/>
                </a:spcBef>
                <a:buClrTx/>
                <a:buSzTx/>
                <a:buFontTx/>
                <a:buNone/>
              </a:pPr>
              <a:t>7</a:t>
            </a:fld>
            <a:endParaRPr lang="en-US" altLang="en-US" sz="1200">
              <a:latin typeface="Tahoma" panose="020B0604030504040204" pitchFamily="34" charset="0"/>
            </a:endParaRPr>
          </a:p>
        </p:txBody>
      </p:sp>
      <p:grpSp>
        <p:nvGrpSpPr>
          <p:cNvPr id="44035" name="Group 582">
            <a:extLst>
              <a:ext uri="{FF2B5EF4-FFF2-40B4-BE49-F238E27FC236}">
                <a16:creationId xmlns:a16="http://schemas.microsoft.com/office/drawing/2014/main" id="{0E9FF44C-DE83-41FC-9666-9BB87D574966}"/>
              </a:ext>
            </a:extLst>
          </p:cNvPr>
          <p:cNvGrpSpPr>
            <a:grpSpLocks/>
          </p:cNvGrpSpPr>
          <p:nvPr/>
        </p:nvGrpSpPr>
        <p:grpSpPr bwMode="auto">
          <a:xfrm>
            <a:off x="542925" y="1492250"/>
            <a:ext cx="3540125" cy="4545013"/>
            <a:chOff x="3277" y="974"/>
            <a:chExt cx="2230" cy="2863"/>
          </a:xfrm>
        </p:grpSpPr>
        <p:sp>
          <p:nvSpPr>
            <p:cNvPr id="44042" name="Freeform 583">
              <a:extLst>
                <a:ext uri="{FF2B5EF4-FFF2-40B4-BE49-F238E27FC236}">
                  <a16:creationId xmlns:a16="http://schemas.microsoft.com/office/drawing/2014/main" id="{8FA1AB64-591C-47E1-AE1A-2FE4A5EB123D}"/>
                </a:ext>
              </a:extLst>
            </p:cNvPr>
            <p:cNvSpPr>
              <a:spLocks/>
            </p:cNvSpPr>
            <p:nvPr/>
          </p:nvSpPr>
          <p:spPr bwMode="auto">
            <a:xfrm>
              <a:off x="3277" y="1079"/>
              <a:ext cx="1094" cy="675"/>
            </a:xfrm>
            <a:custGeom>
              <a:avLst/>
              <a:gdLst>
                <a:gd name="T0" fmla="*/ 21177 w 1036"/>
                <a:gd name="T1" fmla="*/ 11 h 675"/>
                <a:gd name="T2" fmla="*/ 12736 w 1036"/>
                <a:gd name="T3" fmla="*/ 53 h 675"/>
                <a:gd name="T4" fmla="*/ 6744 w 1036"/>
                <a:gd name="T5" fmla="*/ 129 h 675"/>
                <a:gd name="T6" fmla="*/ 4982 w 1036"/>
                <a:gd name="T7" fmla="*/ 229 h 675"/>
                <a:gd name="T8" fmla="*/ 690 w 1036"/>
                <a:gd name="T9" fmla="*/ 297 h 675"/>
                <a:gd name="T10" fmla="*/ 554 w 1036"/>
                <a:gd name="T11" fmla="*/ 459 h 675"/>
                <a:gd name="T12" fmla="*/ 4324 w 1036"/>
                <a:gd name="T13" fmla="*/ 489 h 675"/>
                <a:gd name="T14" fmla="*/ 14990 w 1036"/>
                <a:gd name="T15" fmla="*/ 489 h 675"/>
                <a:gd name="T16" fmla="*/ 19519 w 1036"/>
                <a:gd name="T17" fmla="*/ 555 h 675"/>
                <a:gd name="T18" fmla="*/ 24535 w 1036"/>
                <a:gd name="T19" fmla="*/ 657 h 675"/>
                <a:gd name="T20" fmla="*/ 28404 w 1036"/>
                <a:gd name="T21" fmla="*/ 661 h 675"/>
                <a:gd name="T22" fmla="*/ 31051 w 1036"/>
                <a:gd name="T23" fmla="*/ 603 h 675"/>
                <a:gd name="T24" fmla="*/ 32407 w 1036"/>
                <a:gd name="T25" fmla="*/ 445 h 675"/>
                <a:gd name="T26" fmla="*/ 33249 w 1036"/>
                <a:gd name="T27" fmla="*/ 291 h 675"/>
                <a:gd name="T28" fmla="*/ 33343 w 1036"/>
                <a:gd name="T29" fmla="*/ 107 h 675"/>
                <a:gd name="T30" fmla="*/ 30480 w 1036"/>
                <a:gd name="T31" fmla="*/ 17 h 675"/>
                <a:gd name="T32" fmla="*/ 25321 w 1036"/>
                <a:gd name="T33" fmla="*/ 3 h 675"/>
                <a:gd name="T34" fmla="*/ 21177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4043" name="Group 584">
              <a:extLst>
                <a:ext uri="{FF2B5EF4-FFF2-40B4-BE49-F238E27FC236}">
                  <a16:creationId xmlns:a16="http://schemas.microsoft.com/office/drawing/2014/main" id="{B6D62C1B-6D85-4A5C-995E-EBBC4B222A4A}"/>
                </a:ext>
              </a:extLst>
            </p:cNvPr>
            <p:cNvGrpSpPr>
              <a:grpSpLocks/>
            </p:cNvGrpSpPr>
            <p:nvPr/>
          </p:nvGrpSpPr>
          <p:grpSpPr bwMode="auto">
            <a:xfrm>
              <a:off x="3383" y="1920"/>
              <a:ext cx="919" cy="588"/>
              <a:chOff x="2889" y="1631"/>
              <a:chExt cx="980" cy="743"/>
            </a:xfrm>
          </p:grpSpPr>
          <p:sp>
            <p:nvSpPr>
              <p:cNvPr id="44417" name="Rectangle 585">
                <a:extLst>
                  <a:ext uri="{FF2B5EF4-FFF2-40B4-BE49-F238E27FC236}">
                    <a16:creationId xmlns:a16="http://schemas.microsoft.com/office/drawing/2014/main" id="{8F8F9E8F-0C0A-41CD-9B53-1B624BC13773}"/>
                  </a:ext>
                </a:extLst>
              </p:cNvPr>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418" name="AutoShape 586">
                <a:extLst>
                  <a:ext uri="{FF2B5EF4-FFF2-40B4-BE49-F238E27FC236}">
                    <a16:creationId xmlns:a16="http://schemas.microsoft.com/office/drawing/2014/main" id="{A59AF3F3-AF7E-4E63-8856-D2F46550327B}"/>
                  </a:ext>
                </a:extLst>
              </p:cNvPr>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CCFF"/>
                  </a:solidFill>
                  <a:latin typeface="Arial" panose="020B0604020202020204" pitchFamily="34" charset="0"/>
                </a:endParaRPr>
              </a:p>
            </p:txBody>
          </p:sp>
        </p:grpSp>
        <p:sp>
          <p:nvSpPr>
            <p:cNvPr id="44044" name="Freeform 587">
              <a:extLst>
                <a:ext uri="{FF2B5EF4-FFF2-40B4-BE49-F238E27FC236}">
                  <a16:creationId xmlns:a16="http://schemas.microsoft.com/office/drawing/2014/main" id="{2D299CA1-68C0-42D0-B01A-97C67AE32FF4}"/>
                </a:ext>
              </a:extLst>
            </p:cNvPr>
            <p:cNvSpPr>
              <a:spLocks/>
            </p:cNvSpPr>
            <p:nvPr/>
          </p:nvSpPr>
          <p:spPr bwMode="auto">
            <a:xfrm>
              <a:off x="3379" y="2788"/>
              <a:ext cx="2032" cy="1049"/>
            </a:xfrm>
            <a:custGeom>
              <a:avLst/>
              <a:gdLst>
                <a:gd name="T0" fmla="*/ 1044 w 2032"/>
                <a:gd name="T1" fmla="*/ 26 h 1049"/>
                <a:gd name="T2" fmla="*/ 847 w 2032"/>
                <a:gd name="T3" fmla="*/ 125 h 1049"/>
                <a:gd name="T4" fmla="*/ 580 w 2032"/>
                <a:gd name="T5" fmla="*/ 68 h 1049"/>
                <a:gd name="T6" fmla="*/ 143 w 2032"/>
                <a:gd name="T7" fmla="*/ 170 h 1049"/>
                <a:gd name="T8" fmla="*/ 48 w 2032"/>
                <a:gd name="T9" fmla="*/ 374 h 1049"/>
                <a:gd name="T10" fmla="*/ 41 w 2032"/>
                <a:gd name="T11" fmla="*/ 680 h 1049"/>
                <a:gd name="T12" fmla="*/ 294 w 2032"/>
                <a:gd name="T13" fmla="*/ 744 h 1049"/>
                <a:gd name="T14" fmla="*/ 660 w 2032"/>
                <a:gd name="T15" fmla="*/ 893 h 1049"/>
                <a:gd name="T16" fmla="*/ 1088 w 2032"/>
                <a:gd name="T17" fmla="*/ 1014 h 1049"/>
                <a:gd name="T18" fmla="*/ 1525 w 2032"/>
                <a:gd name="T19" fmla="*/ 1031 h 1049"/>
                <a:gd name="T20" fmla="*/ 1831 w 2032"/>
                <a:gd name="T21" fmla="*/ 907 h 1049"/>
                <a:gd name="T22" fmla="*/ 2015 w 2032"/>
                <a:gd name="T23" fmla="*/ 714 h 1049"/>
                <a:gd name="T24" fmla="*/ 1931 w 2032"/>
                <a:gd name="T25" fmla="*/ 251 h 1049"/>
                <a:gd name="T26" fmla="*/ 1658 w 2032"/>
                <a:gd name="T27" fmla="*/ 114 h 1049"/>
                <a:gd name="T28" fmla="*/ 1355 w 2032"/>
                <a:gd name="T29" fmla="*/ 15 h 1049"/>
                <a:gd name="T30" fmla="*/ 1044 w 2032"/>
                <a:gd name="T31" fmla="*/ 2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45" name="Line 588">
              <a:extLst>
                <a:ext uri="{FF2B5EF4-FFF2-40B4-BE49-F238E27FC236}">
                  <a16:creationId xmlns:a16="http://schemas.microsoft.com/office/drawing/2014/main" id="{2B798446-AC92-43FA-B44A-30CED9165972}"/>
                </a:ext>
              </a:extLst>
            </p:cNvPr>
            <p:cNvSpPr>
              <a:spLocks noChangeShapeType="1"/>
            </p:cNvSpPr>
            <p:nvPr/>
          </p:nvSpPr>
          <p:spPr bwMode="auto">
            <a:xfrm rot="16200000" flipV="1">
              <a:off x="4915" y="3313"/>
              <a:ext cx="285" cy="1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46" name="Line 589">
              <a:extLst>
                <a:ext uri="{FF2B5EF4-FFF2-40B4-BE49-F238E27FC236}">
                  <a16:creationId xmlns:a16="http://schemas.microsoft.com/office/drawing/2014/main" id="{91F60C7F-2A94-46FA-9631-26417677C2B5}"/>
                </a:ext>
              </a:extLst>
            </p:cNvPr>
            <p:cNvSpPr>
              <a:spLocks noChangeShapeType="1"/>
            </p:cNvSpPr>
            <p:nvPr/>
          </p:nvSpPr>
          <p:spPr bwMode="auto">
            <a:xfrm rot="5400000" flipV="1">
              <a:off x="5034" y="3429"/>
              <a:ext cx="2" cy="54"/>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47" name="Line 590">
              <a:extLst>
                <a:ext uri="{FF2B5EF4-FFF2-40B4-BE49-F238E27FC236}">
                  <a16:creationId xmlns:a16="http://schemas.microsoft.com/office/drawing/2014/main" id="{93DE84EC-F098-4018-9FA6-4A393EE2CEFD}"/>
                </a:ext>
              </a:extLst>
            </p:cNvPr>
            <p:cNvSpPr>
              <a:spLocks noChangeShapeType="1"/>
            </p:cNvSpPr>
            <p:nvPr/>
          </p:nvSpPr>
          <p:spPr bwMode="auto">
            <a:xfrm rot="16200000" flipH="1">
              <a:off x="5116" y="3190"/>
              <a:ext cx="96" cy="4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48" name="Line 592">
              <a:extLst>
                <a:ext uri="{FF2B5EF4-FFF2-40B4-BE49-F238E27FC236}">
                  <a16:creationId xmlns:a16="http://schemas.microsoft.com/office/drawing/2014/main" id="{E9E95359-1E9E-4E62-A8E5-38DCC4646285}"/>
                </a:ext>
              </a:extLst>
            </p:cNvPr>
            <p:cNvSpPr>
              <a:spLocks noChangeShapeType="1"/>
            </p:cNvSpPr>
            <p:nvPr/>
          </p:nvSpPr>
          <p:spPr bwMode="auto">
            <a:xfrm>
              <a:off x="3843" y="3009"/>
              <a:ext cx="94" cy="10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9" name="Line 593">
              <a:extLst>
                <a:ext uri="{FF2B5EF4-FFF2-40B4-BE49-F238E27FC236}">
                  <a16:creationId xmlns:a16="http://schemas.microsoft.com/office/drawing/2014/main" id="{3D05AAC5-9BD6-41A5-A642-DBC6C2549AA4}"/>
                </a:ext>
              </a:extLst>
            </p:cNvPr>
            <p:cNvSpPr>
              <a:spLocks noChangeShapeType="1"/>
            </p:cNvSpPr>
            <p:nvPr/>
          </p:nvSpPr>
          <p:spPr bwMode="auto">
            <a:xfrm flipV="1">
              <a:off x="3680" y="3150"/>
              <a:ext cx="261" cy="7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0" name="Line 596">
              <a:extLst>
                <a:ext uri="{FF2B5EF4-FFF2-40B4-BE49-F238E27FC236}">
                  <a16:creationId xmlns:a16="http://schemas.microsoft.com/office/drawing/2014/main" id="{C5A73E95-4FCE-4E1D-96C2-BEFA93899057}"/>
                </a:ext>
              </a:extLst>
            </p:cNvPr>
            <p:cNvSpPr>
              <a:spLocks noChangeShapeType="1"/>
            </p:cNvSpPr>
            <p:nvPr/>
          </p:nvSpPr>
          <p:spPr bwMode="auto">
            <a:xfrm flipH="1">
              <a:off x="3948" y="3209"/>
              <a:ext cx="98" cy="1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1" name="Line 597">
              <a:extLst>
                <a:ext uri="{FF2B5EF4-FFF2-40B4-BE49-F238E27FC236}">
                  <a16:creationId xmlns:a16="http://schemas.microsoft.com/office/drawing/2014/main" id="{3850A07B-957F-4B50-AA8C-687A6430BC34}"/>
                </a:ext>
              </a:extLst>
            </p:cNvPr>
            <p:cNvSpPr>
              <a:spLocks noChangeShapeType="1"/>
            </p:cNvSpPr>
            <p:nvPr/>
          </p:nvSpPr>
          <p:spPr bwMode="auto">
            <a:xfrm flipH="1" flipV="1">
              <a:off x="4132" y="3213"/>
              <a:ext cx="65" cy="10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2" name="Line 598">
              <a:extLst>
                <a:ext uri="{FF2B5EF4-FFF2-40B4-BE49-F238E27FC236}">
                  <a16:creationId xmlns:a16="http://schemas.microsoft.com/office/drawing/2014/main" id="{EF5878B5-70DC-49EB-8B65-254186ECF397}"/>
                </a:ext>
              </a:extLst>
            </p:cNvPr>
            <p:cNvSpPr>
              <a:spLocks noChangeShapeType="1"/>
            </p:cNvSpPr>
            <p:nvPr/>
          </p:nvSpPr>
          <p:spPr bwMode="auto">
            <a:xfrm>
              <a:off x="4248" y="3185"/>
              <a:ext cx="317" cy="17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3" name="Line 600">
              <a:extLst>
                <a:ext uri="{FF2B5EF4-FFF2-40B4-BE49-F238E27FC236}">
                  <a16:creationId xmlns:a16="http://schemas.microsoft.com/office/drawing/2014/main" id="{BCD6F5EE-6A1F-4F1E-B22A-3859CC8C53B7}"/>
                </a:ext>
              </a:extLst>
            </p:cNvPr>
            <p:cNvSpPr>
              <a:spLocks noChangeShapeType="1"/>
            </p:cNvSpPr>
            <p:nvPr/>
          </p:nvSpPr>
          <p:spPr bwMode="auto">
            <a:xfrm>
              <a:off x="3809" y="2257"/>
              <a:ext cx="148"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4" name="Line 601">
              <a:extLst>
                <a:ext uri="{FF2B5EF4-FFF2-40B4-BE49-F238E27FC236}">
                  <a16:creationId xmlns:a16="http://schemas.microsoft.com/office/drawing/2014/main" id="{DAF3E4AC-FA1F-4771-BF53-EC9065E2FF90}"/>
                </a:ext>
              </a:extLst>
            </p:cNvPr>
            <p:cNvSpPr>
              <a:spLocks noChangeShapeType="1"/>
            </p:cNvSpPr>
            <p:nvPr/>
          </p:nvSpPr>
          <p:spPr bwMode="auto">
            <a:xfrm flipV="1">
              <a:off x="3711" y="2354"/>
              <a:ext cx="106" cy="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4055" name="Group 602">
              <a:extLst>
                <a:ext uri="{FF2B5EF4-FFF2-40B4-BE49-F238E27FC236}">
                  <a16:creationId xmlns:a16="http://schemas.microsoft.com/office/drawing/2014/main" id="{C3932D28-120B-44FC-B1EA-1FAC010857BF}"/>
                </a:ext>
              </a:extLst>
            </p:cNvPr>
            <p:cNvGrpSpPr>
              <a:grpSpLocks/>
            </p:cNvGrpSpPr>
            <p:nvPr/>
          </p:nvGrpSpPr>
          <p:grpSpPr bwMode="auto">
            <a:xfrm>
              <a:off x="3535" y="2207"/>
              <a:ext cx="319" cy="222"/>
              <a:chOff x="2967" y="478"/>
              <a:chExt cx="788" cy="625"/>
            </a:xfrm>
          </p:grpSpPr>
          <p:pic>
            <p:nvPicPr>
              <p:cNvPr id="44415" name="Picture 603" descr="access_point_stylized_small">
                <a:extLst>
                  <a:ext uri="{FF2B5EF4-FFF2-40B4-BE49-F238E27FC236}">
                    <a16:creationId xmlns:a16="http://schemas.microsoft.com/office/drawing/2014/main" id="{238686E2-08F6-462D-9065-427E2902B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416" name="Picture 604" descr="antenna_radiation_stylized">
                <a:extLst>
                  <a:ext uri="{FF2B5EF4-FFF2-40B4-BE49-F238E27FC236}">
                    <a16:creationId xmlns:a16="http://schemas.microsoft.com/office/drawing/2014/main" id="{B75CF310-E3FD-4003-A47E-8E3E7EB89E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056" name="Freeform 605">
              <a:extLst>
                <a:ext uri="{FF2B5EF4-FFF2-40B4-BE49-F238E27FC236}">
                  <a16:creationId xmlns:a16="http://schemas.microsoft.com/office/drawing/2014/main" id="{96ED1483-B514-4D67-83F9-BE2B12032EF3}"/>
                </a:ext>
              </a:extLst>
            </p:cNvPr>
            <p:cNvSpPr>
              <a:spLocks/>
            </p:cNvSpPr>
            <p:nvPr/>
          </p:nvSpPr>
          <p:spPr bwMode="auto">
            <a:xfrm>
              <a:off x="4419" y="2224"/>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57" name="Freeform 606">
              <a:extLst>
                <a:ext uri="{FF2B5EF4-FFF2-40B4-BE49-F238E27FC236}">
                  <a16:creationId xmlns:a16="http://schemas.microsoft.com/office/drawing/2014/main" id="{7DEB6160-05D2-42EF-9E3D-B364721EF865}"/>
                </a:ext>
              </a:extLst>
            </p:cNvPr>
            <p:cNvSpPr>
              <a:spLocks/>
            </p:cNvSpPr>
            <p:nvPr/>
          </p:nvSpPr>
          <p:spPr bwMode="auto">
            <a:xfrm>
              <a:off x="4417" y="1263"/>
              <a:ext cx="1090" cy="709"/>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58" name="Line 607">
              <a:extLst>
                <a:ext uri="{FF2B5EF4-FFF2-40B4-BE49-F238E27FC236}">
                  <a16:creationId xmlns:a16="http://schemas.microsoft.com/office/drawing/2014/main" id="{87FB249A-94B4-419D-AEDA-A700A18AECEB}"/>
                </a:ext>
              </a:extLst>
            </p:cNvPr>
            <p:cNvSpPr>
              <a:spLocks noChangeShapeType="1"/>
            </p:cNvSpPr>
            <p:nvPr/>
          </p:nvSpPr>
          <p:spPr bwMode="auto">
            <a:xfrm>
              <a:off x="4659" y="2404"/>
              <a:ext cx="103" cy="7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59" name="Line 608">
              <a:extLst>
                <a:ext uri="{FF2B5EF4-FFF2-40B4-BE49-F238E27FC236}">
                  <a16:creationId xmlns:a16="http://schemas.microsoft.com/office/drawing/2014/main" id="{1AB6A100-EC38-424A-BA3C-5184F9B69266}"/>
                </a:ext>
              </a:extLst>
            </p:cNvPr>
            <p:cNvSpPr>
              <a:spLocks noChangeShapeType="1"/>
            </p:cNvSpPr>
            <p:nvPr/>
          </p:nvSpPr>
          <p:spPr bwMode="auto">
            <a:xfrm>
              <a:off x="4720" y="2354"/>
              <a:ext cx="176"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0" name="Line 609">
              <a:extLst>
                <a:ext uri="{FF2B5EF4-FFF2-40B4-BE49-F238E27FC236}">
                  <a16:creationId xmlns:a16="http://schemas.microsoft.com/office/drawing/2014/main" id="{209377D7-539B-4545-A3B9-688249A93E4B}"/>
                </a:ext>
              </a:extLst>
            </p:cNvPr>
            <p:cNvSpPr>
              <a:spLocks noChangeShapeType="1"/>
            </p:cNvSpPr>
            <p:nvPr/>
          </p:nvSpPr>
          <p:spPr bwMode="auto">
            <a:xfrm flipV="1">
              <a:off x="4869" y="2408"/>
              <a:ext cx="85" cy="6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1" name="Line 610">
              <a:extLst>
                <a:ext uri="{FF2B5EF4-FFF2-40B4-BE49-F238E27FC236}">
                  <a16:creationId xmlns:a16="http://schemas.microsoft.com/office/drawing/2014/main" id="{C3CC1552-8575-400F-8BE1-A69D2C14A2EA}"/>
                </a:ext>
              </a:extLst>
            </p:cNvPr>
            <p:cNvSpPr>
              <a:spLocks noChangeShapeType="1"/>
            </p:cNvSpPr>
            <p:nvPr/>
          </p:nvSpPr>
          <p:spPr bwMode="auto">
            <a:xfrm>
              <a:off x="4235" y="1632"/>
              <a:ext cx="321" cy="2"/>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2" name="Line 611">
              <a:extLst>
                <a:ext uri="{FF2B5EF4-FFF2-40B4-BE49-F238E27FC236}">
                  <a16:creationId xmlns:a16="http://schemas.microsoft.com/office/drawing/2014/main" id="{8A6A496A-6CED-4DCF-ACAE-1283F7143795}"/>
                </a:ext>
              </a:extLst>
            </p:cNvPr>
            <p:cNvSpPr>
              <a:spLocks noChangeShapeType="1"/>
            </p:cNvSpPr>
            <p:nvPr/>
          </p:nvSpPr>
          <p:spPr bwMode="auto">
            <a:xfrm>
              <a:off x="4635" y="2961"/>
              <a:ext cx="246" cy="11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3" name="Line 612">
              <a:extLst>
                <a:ext uri="{FF2B5EF4-FFF2-40B4-BE49-F238E27FC236}">
                  <a16:creationId xmlns:a16="http://schemas.microsoft.com/office/drawing/2014/main" id="{15A74072-7D11-4C44-9827-4219A47E51BB}"/>
                </a:ext>
              </a:extLst>
            </p:cNvPr>
            <p:cNvSpPr>
              <a:spLocks noChangeShapeType="1"/>
            </p:cNvSpPr>
            <p:nvPr/>
          </p:nvSpPr>
          <p:spPr bwMode="auto">
            <a:xfrm flipV="1">
              <a:off x="4244" y="2953"/>
              <a:ext cx="203" cy="1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4" name="Line 613">
              <a:extLst>
                <a:ext uri="{FF2B5EF4-FFF2-40B4-BE49-F238E27FC236}">
                  <a16:creationId xmlns:a16="http://schemas.microsoft.com/office/drawing/2014/main" id="{B2695E1D-0DE6-4DDB-92B2-E880940D7A46}"/>
                </a:ext>
              </a:extLst>
            </p:cNvPr>
            <p:cNvSpPr>
              <a:spLocks noChangeShapeType="1"/>
            </p:cNvSpPr>
            <p:nvPr/>
          </p:nvSpPr>
          <p:spPr bwMode="auto">
            <a:xfrm flipV="1">
              <a:off x="4271" y="3137"/>
              <a:ext cx="6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5" name="Line 614">
              <a:extLst>
                <a:ext uri="{FF2B5EF4-FFF2-40B4-BE49-F238E27FC236}">
                  <a16:creationId xmlns:a16="http://schemas.microsoft.com/office/drawing/2014/main" id="{B8678B86-273A-4DDB-B6A5-55B1C58072FF}"/>
                </a:ext>
              </a:extLst>
            </p:cNvPr>
            <p:cNvSpPr>
              <a:spLocks noChangeShapeType="1"/>
            </p:cNvSpPr>
            <p:nvPr/>
          </p:nvSpPr>
          <p:spPr bwMode="auto">
            <a:xfrm flipV="1">
              <a:off x="4773" y="1572"/>
              <a:ext cx="78" cy="5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6" name="Line 615">
              <a:extLst>
                <a:ext uri="{FF2B5EF4-FFF2-40B4-BE49-F238E27FC236}">
                  <a16:creationId xmlns:a16="http://schemas.microsoft.com/office/drawing/2014/main" id="{FA916B4C-03FC-4BAE-89ED-23DC07F79A70}"/>
                </a:ext>
              </a:extLst>
            </p:cNvPr>
            <p:cNvSpPr>
              <a:spLocks noChangeShapeType="1"/>
            </p:cNvSpPr>
            <p:nvPr/>
          </p:nvSpPr>
          <p:spPr bwMode="auto">
            <a:xfrm>
              <a:off x="4665" y="1681"/>
              <a:ext cx="0" cy="52"/>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7" name="Line 616">
              <a:extLst>
                <a:ext uri="{FF2B5EF4-FFF2-40B4-BE49-F238E27FC236}">
                  <a16:creationId xmlns:a16="http://schemas.microsoft.com/office/drawing/2014/main" id="{27732B4E-9FBE-4DE4-A836-413E21A5441E}"/>
                </a:ext>
              </a:extLst>
            </p:cNvPr>
            <p:cNvSpPr>
              <a:spLocks noChangeShapeType="1"/>
            </p:cNvSpPr>
            <p:nvPr/>
          </p:nvSpPr>
          <p:spPr bwMode="auto">
            <a:xfrm flipV="1">
              <a:off x="4773" y="1616"/>
              <a:ext cx="166" cy="18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8" name="Line 617">
              <a:extLst>
                <a:ext uri="{FF2B5EF4-FFF2-40B4-BE49-F238E27FC236}">
                  <a16:creationId xmlns:a16="http://schemas.microsoft.com/office/drawing/2014/main" id="{6A11E102-997C-4537-8652-298F3E7D120F}"/>
                </a:ext>
              </a:extLst>
            </p:cNvPr>
            <p:cNvSpPr>
              <a:spLocks noChangeShapeType="1"/>
            </p:cNvSpPr>
            <p:nvPr/>
          </p:nvSpPr>
          <p:spPr bwMode="auto">
            <a:xfrm>
              <a:off x="5003" y="1615"/>
              <a:ext cx="0" cy="12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69" name="Line 618">
              <a:extLst>
                <a:ext uri="{FF2B5EF4-FFF2-40B4-BE49-F238E27FC236}">
                  <a16:creationId xmlns:a16="http://schemas.microsoft.com/office/drawing/2014/main" id="{C37D76E6-EEF5-4397-95CB-E066F96D1476}"/>
                </a:ext>
              </a:extLst>
            </p:cNvPr>
            <p:cNvSpPr>
              <a:spLocks noChangeShapeType="1"/>
            </p:cNvSpPr>
            <p:nvPr/>
          </p:nvSpPr>
          <p:spPr bwMode="auto">
            <a:xfrm>
              <a:off x="4785" y="1808"/>
              <a:ext cx="119"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0" name="Line 619">
              <a:extLst>
                <a:ext uri="{FF2B5EF4-FFF2-40B4-BE49-F238E27FC236}">
                  <a16:creationId xmlns:a16="http://schemas.microsoft.com/office/drawing/2014/main" id="{B01EB104-677C-4266-BA64-D8B20D57CAA1}"/>
                </a:ext>
              </a:extLst>
            </p:cNvPr>
            <p:cNvSpPr>
              <a:spLocks noChangeShapeType="1"/>
            </p:cNvSpPr>
            <p:nvPr/>
          </p:nvSpPr>
          <p:spPr bwMode="auto">
            <a:xfrm>
              <a:off x="5134" y="1802"/>
              <a:ext cx="1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1" name="Line 620">
              <a:extLst>
                <a:ext uri="{FF2B5EF4-FFF2-40B4-BE49-F238E27FC236}">
                  <a16:creationId xmlns:a16="http://schemas.microsoft.com/office/drawing/2014/main" id="{E6718F92-8471-4B23-982E-1BF1FCE7BBB9}"/>
                </a:ext>
              </a:extLst>
            </p:cNvPr>
            <p:cNvSpPr>
              <a:spLocks noChangeShapeType="1"/>
            </p:cNvSpPr>
            <p:nvPr/>
          </p:nvSpPr>
          <p:spPr bwMode="auto">
            <a:xfrm flipH="1">
              <a:off x="4596" y="1850"/>
              <a:ext cx="62" cy="444"/>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2" name="Line 621">
              <a:extLst>
                <a:ext uri="{FF2B5EF4-FFF2-40B4-BE49-F238E27FC236}">
                  <a16:creationId xmlns:a16="http://schemas.microsoft.com/office/drawing/2014/main" id="{375DD861-0325-4D6C-A546-F10EEF2FBBD2}"/>
                </a:ext>
              </a:extLst>
            </p:cNvPr>
            <p:cNvSpPr>
              <a:spLocks noChangeShapeType="1"/>
            </p:cNvSpPr>
            <p:nvPr/>
          </p:nvSpPr>
          <p:spPr bwMode="auto">
            <a:xfrm flipH="1">
              <a:off x="4969" y="1850"/>
              <a:ext cx="70" cy="45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3" name="Line 622">
              <a:extLst>
                <a:ext uri="{FF2B5EF4-FFF2-40B4-BE49-F238E27FC236}">
                  <a16:creationId xmlns:a16="http://schemas.microsoft.com/office/drawing/2014/main" id="{635605CC-4165-40EC-8A5C-204599A17117}"/>
                </a:ext>
              </a:extLst>
            </p:cNvPr>
            <p:cNvSpPr>
              <a:spLocks noChangeShapeType="1"/>
            </p:cNvSpPr>
            <p:nvPr/>
          </p:nvSpPr>
          <p:spPr bwMode="auto">
            <a:xfrm flipV="1">
              <a:off x="4581" y="2569"/>
              <a:ext cx="143" cy="2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74" name="Line 623">
              <a:extLst>
                <a:ext uri="{FF2B5EF4-FFF2-40B4-BE49-F238E27FC236}">
                  <a16:creationId xmlns:a16="http://schemas.microsoft.com/office/drawing/2014/main" id="{22147C87-0A27-4D4F-BB39-449C3FD5677F}"/>
                </a:ext>
              </a:extLst>
            </p:cNvPr>
            <p:cNvSpPr>
              <a:spLocks noChangeShapeType="1"/>
            </p:cNvSpPr>
            <p:nvPr/>
          </p:nvSpPr>
          <p:spPr bwMode="auto">
            <a:xfrm>
              <a:off x="5257" y="1801"/>
              <a:ext cx="112"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4075" name="Group 624">
              <a:extLst>
                <a:ext uri="{FF2B5EF4-FFF2-40B4-BE49-F238E27FC236}">
                  <a16:creationId xmlns:a16="http://schemas.microsoft.com/office/drawing/2014/main" id="{D9BDFB58-A3F8-4D0E-AFDA-AC6260AB2E31}"/>
                </a:ext>
              </a:extLst>
            </p:cNvPr>
            <p:cNvGrpSpPr>
              <a:grpSpLocks/>
            </p:cNvGrpSpPr>
            <p:nvPr/>
          </p:nvGrpSpPr>
          <p:grpSpPr bwMode="auto">
            <a:xfrm>
              <a:off x="3813" y="1163"/>
              <a:ext cx="295" cy="391"/>
              <a:chOff x="1653" y="3023"/>
              <a:chExt cx="622" cy="911"/>
            </a:xfrm>
          </p:grpSpPr>
          <p:sp>
            <p:nvSpPr>
              <p:cNvPr id="44398" name="Line 270">
                <a:extLst>
                  <a:ext uri="{FF2B5EF4-FFF2-40B4-BE49-F238E27FC236}">
                    <a16:creationId xmlns:a16="http://schemas.microsoft.com/office/drawing/2014/main" id="{F226A0FC-217D-42E3-9F24-92332830CD00}"/>
                  </a:ext>
                </a:extLst>
              </p:cNvPr>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399" name="Line 271">
                <a:extLst>
                  <a:ext uri="{FF2B5EF4-FFF2-40B4-BE49-F238E27FC236}">
                    <a16:creationId xmlns:a16="http://schemas.microsoft.com/office/drawing/2014/main" id="{5A83A846-664E-4A17-A397-EEB3CB4185DC}"/>
                  </a:ext>
                </a:extLst>
              </p:cNvPr>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400" name="Line 272">
                <a:extLst>
                  <a:ext uri="{FF2B5EF4-FFF2-40B4-BE49-F238E27FC236}">
                    <a16:creationId xmlns:a16="http://schemas.microsoft.com/office/drawing/2014/main" id="{992FE7D7-0710-41D3-A3C5-2E91A85A9784}"/>
                  </a:ext>
                </a:extLst>
              </p:cNvPr>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401" name="Line 273">
                <a:extLst>
                  <a:ext uri="{FF2B5EF4-FFF2-40B4-BE49-F238E27FC236}">
                    <a16:creationId xmlns:a16="http://schemas.microsoft.com/office/drawing/2014/main" id="{E419FCBE-9113-410C-9D30-26AA3D6775C8}"/>
                  </a:ext>
                </a:extLst>
              </p:cNvPr>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402" name="Line 274">
                <a:extLst>
                  <a:ext uri="{FF2B5EF4-FFF2-40B4-BE49-F238E27FC236}">
                    <a16:creationId xmlns:a16="http://schemas.microsoft.com/office/drawing/2014/main" id="{8F3CF6FF-74E9-41C2-91EC-4757E5C9CDA1}"/>
                  </a:ext>
                </a:extLst>
              </p:cNvPr>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403" name="Line 275">
                <a:extLst>
                  <a:ext uri="{FF2B5EF4-FFF2-40B4-BE49-F238E27FC236}">
                    <a16:creationId xmlns:a16="http://schemas.microsoft.com/office/drawing/2014/main" id="{671DDE85-67A8-43F0-BF4D-030BC1D60656}"/>
                  </a:ext>
                </a:extLst>
              </p:cNvPr>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404" name="Line 276">
                <a:extLst>
                  <a:ext uri="{FF2B5EF4-FFF2-40B4-BE49-F238E27FC236}">
                    <a16:creationId xmlns:a16="http://schemas.microsoft.com/office/drawing/2014/main" id="{5B4A2DAA-7BA2-413A-B93D-F008B1BFE5C5}"/>
                  </a:ext>
                </a:extLst>
              </p:cNvPr>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405" name="Line 277">
                <a:extLst>
                  <a:ext uri="{FF2B5EF4-FFF2-40B4-BE49-F238E27FC236}">
                    <a16:creationId xmlns:a16="http://schemas.microsoft.com/office/drawing/2014/main" id="{0B36EBA2-88B0-4275-9A75-DAAD4EA2A928}"/>
                  </a:ext>
                </a:extLst>
              </p:cNvPr>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406" name="Line 278">
                <a:extLst>
                  <a:ext uri="{FF2B5EF4-FFF2-40B4-BE49-F238E27FC236}">
                    <a16:creationId xmlns:a16="http://schemas.microsoft.com/office/drawing/2014/main" id="{C1350405-A1E8-4144-BB14-1C2F88B2CA4E}"/>
                  </a:ext>
                </a:extLst>
              </p:cNvPr>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407" name="Line 279">
                <a:extLst>
                  <a:ext uri="{FF2B5EF4-FFF2-40B4-BE49-F238E27FC236}">
                    <a16:creationId xmlns:a16="http://schemas.microsoft.com/office/drawing/2014/main" id="{ACCFF4BB-1424-4E6A-B66F-4BABFD194CA5}"/>
                  </a:ext>
                </a:extLst>
              </p:cNvPr>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408" name="Line 280">
                <a:extLst>
                  <a:ext uri="{FF2B5EF4-FFF2-40B4-BE49-F238E27FC236}">
                    <a16:creationId xmlns:a16="http://schemas.microsoft.com/office/drawing/2014/main" id="{B3F99A79-E83B-488D-91BD-32A0DFE2B319}"/>
                  </a:ext>
                </a:extLst>
              </p:cNvPr>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409" name="Line 281">
                <a:extLst>
                  <a:ext uri="{FF2B5EF4-FFF2-40B4-BE49-F238E27FC236}">
                    <a16:creationId xmlns:a16="http://schemas.microsoft.com/office/drawing/2014/main" id="{B9AB1ADD-CB96-4831-A2E3-00DBA53579FF}"/>
                  </a:ext>
                </a:extLst>
              </p:cNvPr>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410" name="Line 282">
                <a:extLst>
                  <a:ext uri="{FF2B5EF4-FFF2-40B4-BE49-F238E27FC236}">
                    <a16:creationId xmlns:a16="http://schemas.microsoft.com/office/drawing/2014/main" id="{E190A5E7-0A4E-4611-84DB-A4CDC7110A45}"/>
                  </a:ext>
                </a:extLst>
              </p:cNvPr>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411" name="Line 283">
                <a:extLst>
                  <a:ext uri="{FF2B5EF4-FFF2-40B4-BE49-F238E27FC236}">
                    <a16:creationId xmlns:a16="http://schemas.microsoft.com/office/drawing/2014/main" id="{A90B08B2-BCFF-4F0E-9EEA-B65138EB3243}"/>
                  </a:ext>
                </a:extLst>
              </p:cNvPr>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412" name="Line 284">
                <a:extLst>
                  <a:ext uri="{FF2B5EF4-FFF2-40B4-BE49-F238E27FC236}">
                    <a16:creationId xmlns:a16="http://schemas.microsoft.com/office/drawing/2014/main" id="{7DF052C0-0698-481C-A9E6-3481A88BDF95}"/>
                  </a:ext>
                </a:extLst>
              </p:cNvPr>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413" name="Oval 640">
                <a:extLst>
                  <a:ext uri="{FF2B5EF4-FFF2-40B4-BE49-F238E27FC236}">
                    <a16:creationId xmlns:a16="http://schemas.microsoft.com/office/drawing/2014/main" id="{61D91F43-53D7-44D6-B599-12D71D0697D9}"/>
                  </a:ext>
                </a:extLst>
              </p:cNvPr>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pic>
            <p:nvPicPr>
              <p:cNvPr id="44414" name="Picture 641" descr="cell_tower_radiation_gray">
                <a:extLst>
                  <a:ext uri="{FF2B5EF4-FFF2-40B4-BE49-F238E27FC236}">
                    <a16:creationId xmlns:a16="http://schemas.microsoft.com/office/drawing/2014/main" id="{11B8562F-180E-474F-8598-746E9A7AF6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76" name="Group 642">
              <a:extLst>
                <a:ext uri="{FF2B5EF4-FFF2-40B4-BE49-F238E27FC236}">
                  <a16:creationId xmlns:a16="http://schemas.microsoft.com/office/drawing/2014/main" id="{0DC98950-EB3E-48F2-BEE4-A2D5E63E8FB9}"/>
                </a:ext>
              </a:extLst>
            </p:cNvPr>
            <p:cNvGrpSpPr>
              <a:grpSpLocks/>
            </p:cNvGrpSpPr>
            <p:nvPr/>
          </p:nvGrpSpPr>
          <p:grpSpPr bwMode="auto">
            <a:xfrm>
              <a:off x="3962" y="1516"/>
              <a:ext cx="286" cy="160"/>
              <a:chOff x="3843" y="1516"/>
              <a:chExt cx="286" cy="160"/>
            </a:xfrm>
          </p:grpSpPr>
          <p:sp>
            <p:nvSpPr>
              <p:cNvPr id="44389" name="Line 643">
                <a:extLst>
                  <a:ext uri="{FF2B5EF4-FFF2-40B4-BE49-F238E27FC236}">
                    <a16:creationId xmlns:a16="http://schemas.microsoft.com/office/drawing/2014/main" id="{83BA8411-43CA-4E13-B12F-35BF0266D948}"/>
                  </a:ext>
                </a:extLst>
              </p:cNvPr>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90" name="Oval 407">
                <a:extLst>
                  <a:ext uri="{FF2B5EF4-FFF2-40B4-BE49-F238E27FC236}">
                    <a16:creationId xmlns:a16="http://schemas.microsoft.com/office/drawing/2014/main" id="{1ED3E832-4944-4D18-BC66-B2025894DAA3}"/>
                  </a:ext>
                </a:extLst>
              </p:cNvPr>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4391" name="Rectangle 410">
                <a:extLst>
                  <a:ext uri="{FF2B5EF4-FFF2-40B4-BE49-F238E27FC236}">
                    <a16:creationId xmlns:a16="http://schemas.microsoft.com/office/drawing/2014/main" id="{B027E269-72C5-4146-BD1B-B926131FAB90}"/>
                  </a:ext>
                </a:extLst>
              </p:cNvPr>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4392" name="Oval 411">
                <a:extLst>
                  <a:ext uri="{FF2B5EF4-FFF2-40B4-BE49-F238E27FC236}">
                    <a16:creationId xmlns:a16="http://schemas.microsoft.com/office/drawing/2014/main" id="{66AD3F89-797F-4988-AB9B-62F45DF58E4D}"/>
                  </a:ext>
                </a:extLst>
              </p:cNvPr>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4393" name="Group 647">
                <a:extLst>
                  <a:ext uri="{FF2B5EF4-FFF2-40B4-BE49-F238E27FC236}">
                    <a16:creationId xmlns:a16="http://schemas.microsoft.com/office/drawing/2014/main" id="{63EC1854-44AE-4F01-8451-8180B38C06D3}"/>
                  </a:ext>
                </a:extLst>
              </p:cNvPr>
              <p:cNvGrpSpPr>
                <a:grpSpLocks/>
              </p:cNvGrpSpPr>
              <p:nvPr/>
            </p:nvGrpSpPr>
            <p:grpSpPr bwMode="auto">
              <a:xfrm>
                <a:off x="3932" y="1587"/>
                <a:ext cx="138" cy="33"/>
                <a:chOff x="2468" y="1332"/>
                <a:chExt cx="310" cy="60"/>
              </a:xfrm>
            </p:grpSpPr>
            <p:sp>
              <p:nvSpPr>
                <p:cNvPr id="44396" name="Freeform 648">
                  <a:extLst>
                    <a:ext uri="{FF2B5EF4-FFF2-40B4-BE49-F238E27FC236}">
                      <a16:creationId xmlns:a16="http://schemas.microsoft.com/office/drawing/2014/main" id="{9629C35C-B07A-4532-B74C-BEA25B876AB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4397" name="Freeform 649">
                  <a:extLst>
                    <a:ext uri="{FF2B5EF4-FFF2-40B4-BE49-F238E27FC236}">
                      <a16:creationId xmlns:a16="http://schemas.microsoft.com/office/drawing/2014/main" id="{4CCAE58D-E773-45A7-B07B-5BDD5BC534A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4394" name="Line 650">
                <a:extLst>
                  <a:ext uri="{FF2B5EF4-FFF2-40B4-BE49-F238E27FC236}">
                    <a16:creationId xmlns:a16="http://schemas.microsoft.com/office/drawing/2014/main" id="{26B5985B-9AF6-40F5-B783-21762687E244}"/>
                  </a:ext>
                </a:extLst>
              </p:cNvPr>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95" name="Line 651">
                <a:extLst>
                  <a:ext uri="{FF2B5EF4-FFF2-40B4-BE49-F238E27FC236}">
                    <a16:creationId xmlns:a16="http://schemas.microsoft.com/office/drawing/2014/main" id="{486A7D0A-3EF5-45AD-BB97-EDC131406A0E}"/>
                  </a:ext>
                </a:extLst>
              </p:cNvPr>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77" name="Group 652">
              <a:extLst>
                <a:ext uri="{FF2B5EF4-FFF2-40B4-BE49-F238E27FC236}">
                  <a16:creationId xmlns:a16="http://schemas.microsoft.com/office/drawing/2014/main" id="{312A3223-9FAD-461F-AC27-69526792972E}"/>
                </a:ext>
              </a:extLst>
            </p:cNvPr>
            <p:cNvGrpSpPr>
              <a:grpSpLocks/>
            </p:cNvGrpSpPr>
            <p:nvPr/>
          </p:nvGrpSpPr>
          <p:grpSpPr bwMode="auto">
            <a:xfrm>
              <a:off x="4537" y="1571"/>
              <a:ext cx="246" cy="110"/>
              <a:chOff x="4334" y="1470"/>
              <a:chExt cx="246" cy="107"/>
            </a:xfrm>
          </p:grpSpPr>
          <p:sp>
            <p:nvSpPr>
              <p:cNvPr id="44381" name="Oval 407">
                <a:extLst>
                  <a:ext uri="{FF2B5EF4-FFF2-40B4-BE49-F238E27FC236}">
                    <a16:creationId xmlns:a16="http://schemas.microsoft.com/office/drawing/2014/main" id="{7120A3CA-3CFE-4799-9D5A-8858EF2AFA77}"/>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4382" name="Rectangle 410">
                <a:extLst>
                  <a:ext uri="{FF2B5EF4-FFF2-40B4-BE49-F238E27FC236}">
                    <a16:creationId xmlns:a16="http://schemas.microsoft.com/office/drawing/2014/main" id="{68A28A40-AC65-495C-96B0-B042EB20772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4383" name="Oval 411">
                <a:extLst>
                  <a:ext uri="{FF2B5EF4-FFF2-40B4-BE49-F238E27FC236}">
                    <a16:creationId xmlns:a16="http://schemas.microsoft.com/office/drawing/2014/main" id="{4E1ACE47-9213-40E9-BA23-694F02D83B82}"/>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4384" name="Group 656">
                <a:extLst>
                  <a:ext uri="{FF2B5EF4-FFF2-40B4-BE49-F238E27FC236}">
                    <a16:creationId xmlns:a16="http://schemas.microsoft.com/office/drawing/2014/main" id="{2D61A98B-2503-4483-AB50-E9B831C9C83C}"/>
                  </a:ext>
                </a:extLst>
              </p:cNvPr>
              <p:cNvGrpSpPr>
                <a:grpSpLocks/>
              </p:cNvGrpSpPr>
              <p:nvPr/>
            </p:nvGrpSpPr>
            <p:grpSpPr bwMode="auto">
              <a:xfrm>
                <a:off x="4383" y="1488"/>
                <a:ext cx="138" cy="33"/>
                <a:chOff x="2468" y="1332"/>
                <a:chExt cx="310" cy="60"/>
              </a:xfrm>
            </p:grpSpPr>
            <p:sp>
              <p:nvSpPr>
                <p:cNvPr id="44387" name="Freeform 657">
                  <a:extLst>
                    <a:ext uri="{FF2B5EF4-FFF2-40B4-BE49-F238E27FC236}">
                      <a16:creationId xmlns:a16="http://schemas.microsoft.com/office/drawing/2014/main" id="{4881C1D2-5031-4941-A4DD-150E5A06C8F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4388" name="Freeform 658">
                  <a:extLst>
                    <a:ext uri="{FF2B5EF4-FFF2-40B4-BE49-F238E27FC236}">
                      <a16:creationId xmlns:a16="http://schemas.microsoft.com/office/drawing/2014/main" id="{CDA25419-CCF0-4B86-B1A5-3554586D845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4385" name="Line 659">
                <a:extLst>
                  <a:ext uri="{FF2B5EF4-FFF2-40B4-BE49-F238E27FC236}">
                    <a16:creationId xmlns:a16="http://schemas.microsoft.com/office/drawing/2014/main" id="{87D04083-75F5-47CD-B683-B024FDB3BD32}"/>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86" name="Line 660">
                <a:extLst>
                  <a:ext uri="{FF2B5EF4-FFF2-40B4-BE49-F238E27FC236}">
                    <a16:creationId xmlns:a16="http://schemas.microsoft.com/office/drawing/2014/main" id="{05EFEC22-E4C2-487B-BC28-F2575CFD0F7A}"/>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78" name="Group 661">
              <a:extLst>
                <a:ext uri="{FF2B5EF4-FFF2-40B4-BE49-F238E27FC236}">
                  <a16:creationId xmlns:a16="http://schemas.microsoft.com/office/drawing/2014/main" id="{D5716553-4892-44C8-8A54-EC0A2845E11F}"/>
                </a:ext>
              </a:extLst>
            </p:cNvPr>
            <p:cNvGrpSpPr>
              <a:grpSpLocks/>
            </p:cNvGrpSpPr>
            <p:nvPr/>
          </p:nvGrpSpPr>
          <p:grpSpPr bwMode="auto">
            <a:xfrm>
              <a:off x="4544" y="1737"/>
              <a:ext cx="246" cy="110"/>
              <a:chOff x="4334" y="1470"/>
              <a:chExt cx="246" cy="107"/>
            </a:xfrm>
          </p:grpSpPr>
          <p:sp>
            <p:nvSpPr>
              <p:cNvPr id="44373" name="Oval 407">
                <a:extLst>
                  <a:ext uri="{FF2B5EF4-FFF2-40B4-BE49-F238E27FC236}">
                    <a16:creationId xmlns:a16="http://schemas.microsoft.com/office/drawing/2014/main" id="{98DBFA2D-9FF5-443D-8ABA-40E5FC359DE8}"/>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4374" name="Rectangle 410">
                <a:extLst>
                  <a:ext uri="{FF2B5EF4-FFF2-40B4-BE49-F238E27FC236}">
                    <a16:creationId xmlns:a16="http://schemas.microsoft.com/office/drawing/2014/main" id="{48120E3E-0133-4B80-809E-F11F525FA95A}"/>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4375" name="Oval 411">
                <a:extLst>
                  <a:ext uri="{FF2B5EF4-FFF2-40B4-BE49-F238E27FC236}">
                    <a16:creationId xmlns:a16="http://schemas.microsoft.com/office/drawing/2014/main" id="{9A524820-685D-4D1B-8C98-629EE6C177F0}"/>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4376" name="Group 665">
                <a:extLst>
                  <a:ext uri="{FF2B5EF4-FFF2-40B4-BE49-F238E27FC236}">
                    <a16:creationId xmlns:a16="http://schemas.microsoft.com/office/drawing/2014/main" id="{B572A3D9-E5B3-4F12-A103-0D5D1FF963CE}"/>
                  </a:ext>
                </a:extLst>
              </p:cNvPr>
              <p:cNvGrpSpPr>
                <a:grpSpLocks/>
              </p:cNvGrpSpPr>
              <p:nvPr/>
            </p:nvGrpSpPr>
            <p:grpSpPr bwMode="auto">
              <a:xfrm>
                <a:off x="4383" y="1488"/>
                <a:ext cx="138" cy="33"/>
                <a:chOff x="2468" y="1332"/>
                <a:chExt cx="310" cy="60"/>
              </a:xfrm>
            </p:grpSpPr>
            <p:sp>
              <p:nvSpPr>
                <p:cNvPr id="44379" name="Freeform 666">
                  <a:extLst>
                    <a:ext uri="{FF2B5EF4-FFF2-40B4-BE49-F238E27FC236}">
                      <a16:creationId xmlns:a16="http://schemas.microsoft.com/office/drawing/2014/main" id="{8ADE6B2F-0E7D-4D49-9015-4598D0AD334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4380" name="Freeform 667">
                  <a:extLst>
                    <a:ext uri="{FF2B5EF4-FFF2-40B4-BE49-F238E27FC236}">
                      <a16:creationId xmlns:a16="http://schemas.microsoft.com/office/drawing/2014/main" id="{64B0353B-8F9A-4EF9-B690-141903023FA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4377" name="Line 668">
                <a:extLst>
                  <a:ext uri="{FF2B5EF4-FFF2-40B4-BE49-F238E27FC236}">
                    <a16:creationId xmlns:a16="http://schemas.microsoft.com/office/drawing/2014/main" id="{2C143385-3A9E-4938-A2AF-6074370C33F3}"/>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78" name="Line 669">
                <a:extLst>
                  <a:ext uri="{FF2B5EF4-FFF2-40B4-BE49-F238E27FC236}">
                    <a16:creationId xmlns:a16="http://schemas.microsoft.com/office/drawing/2014/main" id="{BAE2E559-E928-4094-AA6E-F3D3413F72BC}"/>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79" name="Group 670">
              <a:extLst>
                <a:ext uri="{FF2B5EF4-FFF2-40B4-BE49-F238E27FC236}">
                  <a16:creationId xmlns:a16="http://schemas.microsoft.com/office/drawing/2014/main" id="{F5C026A9-BAA4-4678-AC43-0F243F331B7B}"/>
                </a:ext>
              </a:extLst>
            </p:cNvPr>
            <p:cNvGrpSpPr>
              <a:grpSpLocks/>
            </p:cNvGrpSpPr>
            <p:nvPr/>
          </p:nvGrpSpPr>
          <p:grpSpPr bwMode="auto">
            <a:xfrm>
              <a:off x="4890" y="1738"/>
              <a:ext cx="246" cy="110"/>
              <a:chOff x="4334" y="1470"/>
              <a:chExt cx="246" cy="107"/>
            </a:xfrm>
          </p:grpSpPr>
          <p:sp>
            <p:nvSpPr>
              <p:cNvPr id="44365" name="Oval 407">
                <a:extLst>
                  <a:ext uri="{FF2B5EF4-FFF2-40B4-BE49-F238E27FC236}">
                    <a16:creationId xmlns:a16="http://schemas.microsoft.com/office/drawing/2014/main" id="{B3B090C0-69C3-451F-9ABC-22F26036FF81}"/>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4366" name="Rectangle 410">
                <a:extLst>
                  <a:ext uri="{FF2B5EF4-FFF2-40B4-BE49-F238E27FC236}">
                    <a16:creationId xmlns:a16="http://schemas.microsoft.com/office/drawing/2014/main" id="{9F371EAA-487C-49BA-82DE-8B893B4B1AFC}"/>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4367" name="Oval 411">
                <a:extLst>
                  <a:ext uri="{FF2B5EF4-FFF2-40B4-BE49-F238E27FC236}">
                    <a16:creationId xmlns:a16="http://schemas.microsoft.com/office/drawing/2014/main" id="{D46BBA23-C727-49AD-AA2C-A11EA7C3EB69}"/>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4368" name="Group 674">
                <a:extLst>
                  <a:ext uri="{FF2B5EF4-FFF2-40B4-BE49-F238E27FC236}">
                    <a16:creationId xmlns:a16="http://schemas.microsoft.com/office/drawing/2014/main" id="{E235D89A-DFD0-4394-B677-75F9660A81B8}"/>
                  </a:ext>
                </a:extLst>
              </p:cNvPr>
              <p:cNvGrpSpPr>
                <a:grpSpLocks/>
              </p:cNvGrpSpPr>
              <p:nvPr/>
            </p:nvGrpSpPr>
            <p:grpSpPr bwMode="auto">
              <a:xfrm>
                <a:off x="4383" y="1488"/>
                <a:ext cx="138" cy="33"/>
                <a:chOff x="2468" y="1332"/>
                <a:chExt cx="310" cy="60"/>
              </a:xfrm>
            </p:grpSpPr>
            <p:sp>
              <p:nvSpPr>
                <p:cNvPr id="44371" name="Freeform 675">
                  <a:extLst>
                    <a:ext uri="{FF2B5EF4-FFF2-40B4-BE49-F238E27FC236}">
                      <a16:creationId xmlns:a16="http://schemas.microsoft.com/office/drawing/2014/main" id="{54FE1948-6D96-4196-A515-4E59A2749B2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4372" name="Freeform 676">
                  <a:extLst>
                    <a:ext uri="{FF2B5EF4-FFF2-40B4-BE49-F238E27FC236}">
                      <a16:creationId xmlns:a16="http://schemas.microsoft.com/office/drawing/2014/main" id="{09297F07-B6AA-44B6-8121-CBA297335AE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4369" name="Line 677">
                <a:extLst>
                  <a:ext uri="{FF2B5EF4-FFF2-40B4-BE49-F238E27FC236}">
                    <a16:creationId xmlns:a16="http://schemas.microsoft.com/office/drawing/2014/main" id="{57B2AF6B-689D-4418-91F5-449D2D02BE3D}"/>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70" name="Line 678">
                <a:extLst>
                  <a:ext uri="{FF2B5EF4-FFF2-40B4-BE49-F238E27FC236}">
                    <a16:creationId xmlns:a16="http://schemas.microsoft.com/office/drawing/2014/main" id="{576978B9-B854-433E-91A8-07AB836AFCFA}"/>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80" name="Group 679">
              <a:extLst>
                <a:ext uri="{FF2B5EF4-FFF2-40B4-BE49-F238E27FC236}">
                  <a16:creationId xmlns:a16="http://schemas.microsoft.com/office/drawing/2014/main" id="{B3D3701D-A409-4C52-AD5F-6344C20A3179}"/>
                </a:ext>
              </a:extLst>
            </p:cNvPr>
            <p:cNvGrpSpPr>
              <a:grpSpLocks/>
            </p:cNvGrpSpPr>
            <p:nvPr/>
          </p:nvGrpSpPr>
          <p:grpSpPr bwMode="auto">
            <a:xfrm>
              <a:off x="4844" y="1508"/>
              <a:ext cx="246" cy="110"/>
              <a:chOff x="4334" y="1470"/>
              <a:chExt cx="246" cy="107"/>
            </a:xfrm>
          </p:grpSpPr>
          <p:sp>
            <p:nvSpPr>
              <p:cNvPr id="44357" name="Oval 407">
                <a:extLst>
                  <a:ext uri="{FF2B5EF4-FFF2-40B4-BE49-F238E27FC236}">
                    <a16:creationId xmlns:a16="http://schemas.microsoft.com/office/drawing/2014/main" id="{9577D264-8964-4CFC-B729-F56400572A91}"/>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4358" name="Rectangle 410">
                <a:extLst>
                  <a:ext uri="{FF2B5EF4-FFF2-40B4-BE49-F238E27FC236}">
                    <a16:creationId xmlns:a16="http://schemas.microsoft.com/office/drawing/2014/main" id="{E696876F-D79D-4FEF-95BB-45C2D48984C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4359" name="Oval 411">
                <a:extLst>
                  <a:ext uri="{FF2B5EF4-FFF2-40B4-BE49-F238E27FC236}">
                    <a16:creationId xmlns:a16="http://schemas.microsoft.com/office/drawing/2014/main" id="{45F185B3-0DBB-4C48-AA3B-AC6E46B86F6C}"/>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4360" name="Group 683">
                <a:extLst>
                  <a:ext uri="{FF2B5EF4-FFF2-40B4-BE49-F238E27FC236}">
                    <a16:creationId xmlns:a16="http://schemas.microsoft.com/office/drawing/2014/main" id="{73ACEEFC-E877-4DC1-9DBC-0B3CD84E5EFD}"/>
                  </a:ext>
                </a:extLst>
              </p:cNvPr>
              <p:cNvGrpSpPr>
                <a:grpSpLocks/>
              </p:cNvGrpSpPr>
              <p:nvPr/>
            </p:nvGrpSpPr>
            <p:grpSpPr bwMode="auto">
              <a:xfrm>
                <a:off x="4383" y="1488"/>
                <a:ext cx="138" cy="33"/>
                <a:chOff x="2468" y="1332"/>
                <a:chExt cx="310" cy="60"/>
              </a:xfrm>
            </p:grpSpPr>
            <p:sp>
              <p:nvSpPr>
                <p:cNvPr id="44363" name="Freeform 684">
                  <a:extLst>
                    <a:ext uri="{FF2B5EF4-FFF2-40B4-BE49-F238E27FC236}">
                      <a16:creationId xmlns:a16="http://schemas.microsoft.com/office/drawing/2014/main" id="{4DE59A57-8AFC-4FC7-B40B-865CD7255A4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4364" name="Freeform 685">
                  <a:extLst>
                    <a:ext uri="{FF2B5EF4-FFF2-40B4-BE49-F238E27FC236}">
                      <a16:creationId xmlns:a16="http://schemas.microsoft.com/office/drawing/2014/main" id="{0CAC7CDA-C941-4686-841C-3E851BA9DEE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4361" name="Line 686">
                <a:extLst>
                  <a:ext uri="{FF2B5EF4-FFF2-40B4-BE49-F238E27FC236}">
                    <a16:creationId xmlns:a16="http://schemas.microsoft.com/office/drawing/2014/main" id="{8F576FCA-68D8-4DA1-B14B-C1DFFA0BBA5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62" name="Line 687">
                <a:extLst>
                  <a:ext uri="{FF2B5EF4-FFF2-40B4-BE49-F238E27FC236}">
                    <a16:creationId xmlns:a16="http://schemas.microsoft.com/office/drawing/2014/main" id="{C9C2883E-7CB5-4043-9156-2E8C21B65E7D}"/>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81" name="Group 688">
              <a:extLst>
                <a:ext uri="{FF2B5EF4-FFF2-40B4-BE49-F238E27FC236}">
                  <a16:creationId xmlns:a16="http://schemas.microsoft.com/office/drawing/2014/main" id="{B9F6BF73-7C59-4673-90BD-3F61DB4790C9}"/>
                </a:ext>
              </a:extLst>
            </p:cNvPr>
            <p:cNvGrpSpPr>
              <a:grpSpLocks/>
            </p:cNvGrpSpPr>
            <p:nvPr/>
          </p:nvGrpSpPr>
          <p:grpSpPr bwMode="auto">
            <a:xfrm>
              <a:off x="4874" y="2296"/>
              <a:ext cx="310" cy="130"/>
              <a:chOff x="4334" y="1470"/>
              <a:chExt cx="246" cy="107"/>
            </a:xfrm>
          </p:grpSpPr>
          <p:sp>
            <p:nvSpPr>
              <p:cNvPr id="44349" name="Oval 407">
                <a:extLst>
                  <a:ext uri="{FF2B5EF4-FFF2-40B4-BE49-F238E27FC236}">
                    <a16:creationId xmlns:a16="http://schemas.microsoft.com/office/drawing/2014/main" id="{61845B63-9907-4901-9C86-50A9C20F878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4350" name="Rectangle 410">
                <a:extLst>
                  <a:ext uri="{FF2B5EF4-FFF2-40B4-BE49-F238E27FC236}">
                    <a16:creationId xmlns:a16="http://schemas.microsoft.com/office/drawing/2014/main" id="{D17E0D85-11BA-433A-BA4F-507D471D6D17}"/>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4351" name="Oval 411">
                <a:extLst>
                  <a:ext uri="{FF2B5EF4-FFF2-40B4-BE49-F238E27FC236}">
                    <a16:creationId xmlns:a16="http://schemas.microsoft.com/office/drawing/2014/main" id="{FCCBEB63-70A9-4E5C-9C58-46ABDC2F2CE6}"/>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4352" name="Group 692">
                <a:extLst>
                  <a:ext uri="{FF2B5EF4-FFF2-40B4-BE49-F238E27FC236}">
                    <a16:creationId xmlns:a16="http://schemas.microsoft.com/office/drawing/2014/main" id="{1C5072C8-28AF-4CCC-BDE1-DB699A301F09}"/>
                  </a:ext>
                </a:extLst>
              </p:cNvPr>
              <p:cNvGrpSpPr>
                <a:grpSpLocks/>
              </p:cNvGrpSpPr>
              <p:nvPr/>
            </p:nvGrpSpPr>
            <p:grpSpPr bwMode="auto">
              <a:xfrm>
                <a:off x="4383" y="1488"/>
                <a:ext cx="138" cy="33"/>
                <a:chOff x="2468" y="1332"/>
                <a:chExt cx="310" cy="60"/>
              </a:xfrm>
            </p:grpSpPr>
            <p:sp>
              <p:nvSpPr>
                <p:cNvPr id="44355" name="Freeform 693">
                  <a:extLst>
                    <a:ext uri="{FF2B5EF4-FFF2-40B4-BE49-F238E27FC236}">
                      <a16:creationId xmlns:a16="http://schemas.microsoft.com/office/drawing/2014/main" id="{F0695E48-7940-4959-99B5-1E38EB2E51D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4356" name="Freeform 694">
                  <a:extLst>
                    <a:ext uri="{FF2B5EF4-FFF2-40B4-BE49-F238E27FC236}">
                      <a16:creationId xmlns:a16="http://schemas.microsoft.com/office/drawing/2014/main" id="{90078F07-9099-44EE-A1B5-9261FC24E7E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4353" name="Line 695">
                <a:extLst>
                  <a:ext uri="{FF2B5EF4-FFF2-40B4-BE49-F238E27FC236}">
                    <a16:creationId xmlns:a16="http://schemas.microsoft.com/office/drawing/2014/main" id="{97FFF4E7-8E39-48AF-8F79-FBDE65993712}"/>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54" name="Line 696">
                <a:extLst>
                  <a:ext uri="{FF2B5EF4-FFF2-40B4-BE49-F238E27FC236}">
                    <a16:creationId xmlns:a16="http://schemas.microsoft.com/office/drawing/2014/main" id="{7AAF0670-2C16-4881-9C26-AA38F529AD67}"/>
                  </a:ext>
                </a:extLst>
              </p:cNvPr>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082" name="Line 697">
              <a:extLst>
                <a:ext uri="{FF2B5EF4-FFF2-40B4-BE49-F238E27FC236}">
                  <a16:creationId xmlns:a16="http://schemas.microsoft.com/office/drawing/2014/main" id="{6160862D-D552-4CC8-9AF5-C13B8EA674D2}"/>
                </a:ext>
              </a:extLst>
            </p:cNvPr>
            <p:cNvSpPr>
              <a:spLocks noChangeShapeType="1"/>
            </p:cNvSpPr>
            <p:nvPr/>
          </p:nvSpPr>
          <p:spPr bwMode="auto">
            <a:xfrm>
              <a:off x="4049" y="2358"/>
              <a:ext cx="42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4083" name="Group 698">
              <a:extLst>
                <a:ext uri="{FF2B5EF4-FFF2-40B4-BE49-F238E27FC236}">
                  <a16:creationId xmlns:a16="http://schemas.microsoft.com/office/drawing/2014/main" id="{9E2A8FAF-395A-4ABD-B363-A3FA13D88B5C}"/>
                </a:ext>
              </a:extLst>
            </p:cNvPr>
            <p:cNvGrpSpPr>
              <a:grpSpLocks/>
            </p:cNvGrpSpPr>
            <p:nvPr/>
          </p:nvGrpSpPr>
          <p:grpSpPr bwMode="auto">
            <a:xfrm>
              <a:off x="4464" y="2288"/>
              <a:ext cx="310" cy="130"/>
              <a:chOff x="4334" y="1470"/>
              <a:chExt cx="246" cy="107"/>
            </a:xfrm>
          </p:grpSpPr>
          <p:sp>
            <p:nvSpPr>
              <p:cNvPr id="44341" name="Oval 407">
                <a:extLst>
                  <a:ext uri="{FF2B5EF4-FFF2-40B4-BE49-F238E27FC236}">
                    <a16:creationId xmlns:a16="http://schemas.microsoft.com/office/drawing/2014/main" id="{EF039189-4A35-406B-8B62-D255456178A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4342" name="Rectangle 410">
                <a:extLst>
                  <a:ext uri="{FF2B5EF4-FFF2-40B4-BE49-F238E27FC236}">
                    <a16:creationId xmlns:a16="http://schemas.microsoft.com/office/drawing/2014/main" id="{A2629880-78BD-4D66-9256-8CDC0D4BF09E}"/>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4343" name="Oval 411">
                <a:extLst>
                  <a:ext uri="{FF2B5EF4-FFF2-40B4-BE49-F238E27FC236}">
                    <a16:creationId xmlns:a16="http://schemas.microsoft.com/office/drawing/2014/main" id="{0DC85496-95B0-410A-AD12-046EB174363E}"/>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4344" name="Group 702">
                <a:extLst>
                  <a:ext uri="{FF2B5EF4-FFF2-40B4-BE49-F238E27FC236}">
                    <a16:creationId xmlns:a16="http://schemas.microsoft.com/office/drawing/2014/main" id="{D400B766-DDB0-401A-9448-5EE0B3DA7FDB}"/>
                  </a:ext>
                </a:extLst>
              </p:cNvPr>
              <p:cNvGrpSpPr>
                <a:grpSpLocks/>
              </p:cNvGrpSpPr>
              <p:nvPr/>
            </p:nvGrpSpPr>
            <p:grpSpPr bwMode="auto">
              <a:xfrm>
                <a:off x="4383" y="1488"/>
                <a:ext cx="138" cy="33"/>
                <a:chOff x="2468" y="1332"/>
                <a:chExt cx="310" cy="60"/>
              </a:xfrm>
            </p:grpSpPr>
            <p:sp>
              <p:nvSpPr>
                <p:cNvPr id="44347" name="Freeform 703">
                  <a:extLst>
                    <a:ext uri="{FF2B5EF4-FFF2-40B4-BE49-F238E27FC236}">
                      <a16:creationId xmlns:a16="http://schemas.microsoft.com/office/drawing/2014/main" id="{201BCAA7-3F48-44CA-B022-BFCB373DD8C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4348" name="Freeform 704">
                  <a:extLst>
                    <a:ext uri="{FF2B5EF4-FFF2-40B4-BE49-F238E27FC236}">
                      <a16:creationId xmlns:a16="http://schemas.microsoft.com/office/drawing/2014/main" id="{9FB443DD-B7AC-4712-80E6-447F24F0024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4345" name="Line 705">
                <a:extLst>
                  <a:ext uri="{FF2B5EF4-FFF2-40B4-BE49-F238E27FC236}">
                    <a16:creationId xmlns:a16="http://schemas.microsoft.com/office/drawing/2014/main" id="{633C0244-24E4-4E19-9177-3CF4DA0A580D}"/>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46" name="Line 706">
                <a:extLst>
                  <a:ext uri="{FF2B5EF4-FFF2-40B4-BE49-F238E27FC236}">
                    <a16:creationId xmlns:a16="http://schemas.microsoft.com/office/drawing/2014/main" id="{7237BC88-0D75-4D81-A090-F33A8335392C}"/>
                  </a:ext>
                </a:extLst>
              </p:cNvPr>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84" name="Group 707">
              <a:extLst>
                <a:ext uri="{FF2B5EF4-FFF2-40B4-BE49-F238E27FC236}">
                  <a16:creationId xmlns:a16="http://schemas.microsoft.com/office/drawing/2014/main" id="{A4A4EFC7-3FBF-4383-8CE4-280B8640E106}"/>
                </a:ext>
              </a:extLst>
            </p:cNvPr>
            <p:cNvGrpSpPr>
              <a:grpSpLocks/>
            </p:cNvGrpSpPr>
            <p:nvPr/>
          </p:nvGrpSpPr>
          <p:grpSpPr bwMode="auto">
            <a:xfrm>
              <a:off x="4660" y="2464"/>
              <a:ext cx="310" cy="130"/>
              <a:chOff x="4334" y="1470"/>
              <a:chExt cx="246" cy="107"/>
            </a:xfrm>
          </p:grpSpPr>
          <p:sp>
            <p:nvSpPr>
              <p:cNvPr id="44333" name="Oval 407">
                <a:extLst>
                  <a:ext uri="{FF2B5EF4-FFF2-40B4-BE49-F238E27FC236}">
                    <a16:creationId xmlns:a16="http://schemas.microsoft.com/office/drawing/2014/main" id="{F7DD2156-0B7B-4ED1-82A3-CD3C74964746}"/>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4334" name="Rectangle 410">
                <a:extLst>
                  <a:ext uri="{FF2B5EF4-FFF2-40B4-BE49-F238E27FC236}">
                    <a16:creationId xmlns:a16="http://schemas.microsoft.com/office/drawing/2014/main" id="{8B262861-933A-4904-BB93-04F92586B51B}"/>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4335" name="Oval 411">
                <a:extLst>
                  <a:ext uri="{FF2B5EF4-FFF2-40B4-BE49-F238E27FC236}">
                    <a16:creationId xmlns:a16="http://schemas.microsoft.com/office/drawing/2014/main" id="{B4DFC6FC-6EB5-4EE4-9B1B-ED639778B1F9}"/>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4336" name="Group 711">
                <a:extLst>
                  <a:ext uri="{FF2B5EF4-FFF2-40B4-BE49-F238E27FC236}">
                    <a16:creationId xmlns:a16="http://schemas.microsoft.com/office/drawing/2014/main" id="{46224410-F499-4BBA-B2C8-2933D4DBF2EF}"/>
                  </a:ext>
                </a:extLst>
              </p:cNvPr>
              <p:cNvGrpSpPr>
                <a:grpSpLocks/>
              </p:cNvGrpSpPr>
              <p:nvPr/>
            </p:nvGrpSpPr>
            <p:grpSpPr bwMode="auto">
              <a:xfrm>
                <a:off x="4383" y="1488"/>
                <a:ext cx="138" cy="33"/>
                <a:chOff x="2468" y="1332"/>
                <a:chExt cx="310" cy="60"/>
              </a:xfrm>
            </p:grpSpPr>
            <p:sp>
              <p:nvSpPr>
                <p:cNvPr id="44339" name="Freeform 712">
                  <a:extLst>
                    <a:ext uri="{FF2B5EF4-FFF2-40B4-BE49-F238E27FC236}">
                      <a16:creationId xmlns:a16="http://schemas.microsoft.com/office/drawing/2014/main" id="{58BF8984-932A-4882-A34F-BD091CE78C9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4340" name="Freeform 713">
                  <a:extLst>
                    <a:ext uri="{FF2B5EF4-FFF2-40B4-BE49-F238E27FC236}">
                      <a16:creationId xmlns:a16="http://schemas.microsoft.com/office/drawing/2014/main" id="{1380D09B-62C4-4B82-83F1-5B4BFE6335E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4337" name="Line 714">
                <a:extLst>
                  <a:ext uri="{FF2B5EF4-FFF2-40B4-BE49-F238E27FC236}">
                    <a16:creationId xmlns:a16="http://schemas.microsoft.com/office/drawing/2014/main" id="{2D0B0414-6676-4303-B2E1-0EDCB45EE2A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38" name="Line 715">
                <a:extLst>
                  <a:ext uri="{FF2B5EF4-FFF2-40B4-BE49-F238E27FC236}">
                    <a16:creationId xmlns:a16="http://schemas.microsoft.com/office/drawing/2014/main" id="{46669381-47C1-4A06-A54A-32CE19A1004C}"/>
                  </a:ext>
                </a:extLst>
              </p:cNvPr>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85" name="Group 716">
              <a:extLst>
                <a:ext uri="{FF2B5EF4-FFF2-40B4-BE49-F238E27FC236}">
                  <a16:creationId xmlns:a16="http://schemas.microsoft.com/office/drawing/2014/main" id="{C2B7283E-646A-4091-926F-092467DC7E8A}"/>
                </a:ext>
              </a:extLst>
            </p:cNvPr>
            <p:cNvGrpSpPr>
              <a:grpSpLocks/>
            </p:cNvGrpSpPr>
            <p:nvPr/>
          </p:nvGrpSpPr>
          <p:grpSpPr bwMode="auto">
            <a:xfrm>
              <a:off x="4782" y="3028"/>
              <a:ext cx="392" cy="154"/>
              <a:chOff x="4334" y="1470"/>
              <a:chExt cx="246" cy="107"/>
            </a:xfrm>
          </p:grpSpPr>
          <p:sp>
            <p:nvSpPr>
              <p:cNvPr id="44325" name="Oval 407">
                <a:extLst>
                  <a:ext uri="{FF2B5EF4-FFF2-40B4-BE49-F238E27FC236}">
                    <a16:creationId xmlns:a16="http://schemas.microsoft.com/office/drawing/2014/main" id="{660C6940-92C4-49E8-8B95-45961B80D2F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4326" name="Rectangle 410">
                <a:extLst>
                  <a:ext uri="{FF2B5EF4-FFF2-40B4-BE49-F238E27FC236}">
                    <a16:creationId xmlns:a16="http://schemas.microsoft.com/office/drawing/2014/main" id="{F62F5B79-3C6A-4D40-A6F7-F0B7A0E9690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4327" name="Oval 411">
                <a:extLst>
                  <a:ext uri="{FF2B5EF4-FFF2-40B4-BE49-F238E27FC236}">
                    <a16:creationId xmlns:a16="http://schemas.microsoft.com/office/drawing/2014/main" id="{C80D00A9-F23A-4F99-8418-BB7B55A9E0F1}"/>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4328" name="Group 720">
                <a:extLst>
                  <a:ext uri="{FF2B5EF4-FFF2-40B4-BE49-F238E27FC236}">
                    <a16:creationId xmlns:a16="http://schemas.microsoft.com/office/drawing/2014/main" id="{F2A0EB44-A8C0-4B27-9311-EBA27BA2AFD2}"/>
                  </a:ext>
                </a:extLst>
              </p:cNvPr>
              <p:cNvGrpSpPr>
                <a:grpSpLocks/>
              </p:cNvGrpSpPr>
              <p:nvPr/>
            </p:nvGrpSpPr>
            <p:grpSpPr bwMode="auto">
              <a:xfrm>
                <a:off x="4383" y="1488"/>
                <a:ext cx="138" cy="33"/>
                <a:chOff x="2468" y="1332"/>
                <a:chExt cx="310" cy="60"/>
              </a:xfrm>
            </p:grpSpPr>
            <p:sp>
              <p:nvSpPr>
                <p:cNvPr id="44331" name="Freeform 721">
                  <a:extLst>
                    <a:ext uri="{FF2B5EF4-FFF2-40B4-BE49-F238E27FC236}">
                      <a16:creationId xmlns:a16="http://schemas.microsoft.com/office/drawing/2014/main" id="{B3F9235F-E957-4D0C-AEA7-453FF545E95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4332" name="Freeform 722">
                  <a:extLst>
                    <a:ext uri="{FF2B5EF4-FFF2-40B4-BE49-F238E27FC236}">
                      <a16:creationId xmlns:a16="http://schemas.microsoft.com/office/drawing/2014/main" id="{1B0E35C3-41C3-4A9F-973A-FBD0CF24B8B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4329" name="Line 723">
                <a:extLst>
                  <a:ext uri="{FF2B5EF4-FFF2-40B4-BE49-F238E27FC236}">
                    <a16:creationId xmlns:a16="http://schemas.microsoft.com/office/drawing/2014/main" id="{7434BC0A-38D4-4EEA-87D6-F012184123AD}"/>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30" name="Line 724">
                <a:extLst>
                  <a:ext uri="{FF2B5EF4-FFF2-40B4-BE49-F238E27FC236}">
                    <a16:creationId xmlns:a16="http://schemas.microsoft.com/office/drawing/2014/main" id="{B5E8E908-A40E-46A6-8BDA-D2161F0FCA98}"/>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86" name="Group 725">
              <a:extLst>
                <a:ext uri="{FF2B5EF4-FFF2-40B4-BE49-F238E27FC236}">
                  <a16:creationId xmlns:a16="http://schemas.microsoft.com/office/drawing/2014/main" id="{B1524951-797D-4AC9-A86E-7F8995683E72}"/>
                </a:ext>
              </a:extLst>
            </p:cNvPr>
            <p:cNvGrpSpPr>
              <a:grpSpLocks/>
            </p:cNvGrpSpPr>
            <p:nvPr/>
          </p:nvGrpSpPr>
          <p:grpSpPr bwMode="auto">
            <a:xfrm>
              <a:off x="4388" y="2840"/>
              <a:ext cx="392" cy="154"/>
              <a:chOff x="4334" y="1470"/>
              <a:chExt cx="246" cy="107"/>
            </a:xfrm>
          </p:grpSpPr>
          <p:sp>
            <p:nvSpPr>
              <p:cNvPr id="44317" name="Oval 407">
                <a:extLst>
                  <a:ext uri="{FF2B5EF4-FFF2-40B4-BE49-F238E27FC236}">
                    <a16:creationId xmlns:a16="http://schemas.microsoft.com/office/drawing/2014/main" id="{88888CA1-6119-4836-8250-BF859DB6DB3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4318" name="Rectangle 410">
                <a:extLst>
                  <a:ext uri="{FF2B5EF4-FFF2-40B4-BE49-F238E27FC236}">
                    <a16:creationId xmlns:a16="http://schemas.microsoft.com/office/drawing/2014/main" id="{82F13286-AFD2-4C96-A534-86FB415101B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4319" name="Oval 411">
                <a:extLst>
                  <a:ext uri="{FF2B5EF4-FFF2-40B4-BE49-F238E27FC236}">
                    <a16:creationId xmlns:a16="http://schemas.microsoft.com/office/drawing/2014/main" id="{13CB88C4-83F3-419E-AC0B-F14A729FC03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4320" name="Group 729">
                <a:extLst>
                  <a:ext uri="{FF2B5EF4-FFF2-40B4-BE49-F238E27FC236}">
                    <a16:creationId xmlns:a16="http://schemas.microsoft.com/office/drawing/2014/main" id="{2F54FE81-9087-417B-8338-225F55C00DCE}"/>
                  </a:ext>
                </a:extLst>
              </p:cNvPr>
              <p:cNvGrpSpPr>
                <a:grpSpLocks/>
              </p:cNvGrpSpPr>
              <p:nvPr/>
            </p:nvGrpSpPr>
            <p:grpSpPr bwMode="auto">
              <a:xfrm>
                <a:off x="4383" y="1488"/>
                <a:ext cx="138" cy="33"/>
                <a:chOff x="2468" y="1332"/>
                <a:chExt cx="310" cy="60"/>
              </a:xfrm>
            </p:grpSpPr>
            <p:sp>
              <p:nvSpPr>
                <p:cNvPr id="44323" name="Freeform 730">
                  <a:extLst>
                    <a:ext uri="{FF2B5EF4-FFF2-40B4-BE49-F238E27FC236}">
                      <a16:creationId xmlns:a16="http://schemas.microsoft.com/office/drawing/2014/main" id="{274C250E-3FF0-4A2B-8BEF-6C65DA14E17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4324" name="Freeform 731">
                  <a:extLst>
                    <a:ext uri="{FF2B5EF4-FFF2-40B4-BE49-F238E27FC236}">
                      <a16:creationId xmlns:a16="http://schemas.microsoft.com/office/drawing/2014/main" id="{1DE39CE2-80EE-4722-A628-D69BBA382B9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4321" name="Line 732">
                <a:extLst>
                  <a:ext uri="{FF2B5EF4-FFF2-40B4-BE49-F238E27FC236}">
                    <a16:creationId xmlns:a16="http://schemas.microsoft.com/office/drawing/2014/main" id="{CE57AD03-F0D4-4C58-A739-792D226C1E1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22" name="Line 733">
                <a:extLst>
                  <a:ext uri="{FF2B5EF4-FFF2-40B4-BE49-F238E27FC236}">
                    <a16:creationId xmlns:a16="http://schemas.microsoft.com/office/drawing/2014/main" id="{26FA8304-6D4C-406E-BD17-D89CA780560E}"/>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87" name="Group 734">
              <a:extLst>
                <a:ext uri="{FF2B5EF4-FFF2-40B4-BE49-F238E27FC236}">
                  <a16:creationId xmlns:a16="http://schemas.microsoft.com/office/drawing/2014/main" id="{19663BFB-DA38-4421-ABBB-7E033C9CA024}"/>
                </a:ext>
              </a:extLst>
            </p:cNvPr>
            <p:cNvGrpSpPr>
              <a:grpSpLocks/>
            </p:cNvGrpSpPr>
            <p:nvPr/>
          </p:nvGrpSpPr>
          <p:grpSpPr bwMode="auto">
            <a:xfrm>
              <a:off x="3932" y="3056"/>
              <a:ext cx="392" cy="154"/>
              <a:chOff x="4334" y="1470"/>
              <a:chExt cx="246" cy="107"/>
            </a:xfrm>
          </p:grpSpPr>
          <p:sp>
            <p:nvSpPr>
              <p:cNvPr id="44309" name="Oval 407">
                <a:extLst>
                  <a:ext uri="{FF2B5EF4-FFF2-40B4-BE49-F238E27FC236}">
                    <a16:creationId xmlns:a16="http://schemas.microsoft.com/office/drawing/2014/main" id="{BD79B310-BAC2-40E1-A6C6-8539EF6132A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4310" name="Rectangle 410">
                <a:extLst>
                  <a:ext uri="{FF2B5EF4-FFF2-40B4-BE49-F238E27FC236}">
                    <a16:creationId xmlns:a16="http://schemas.microsoft.com/office/drawing/2014/main" id="{3EFB88A7-3A15-4BED-9E3F-62358B2EBD9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4311" name="Oval 411">
                <a:extLst>
                  <a:ext uri="{FF2B5EF4-FFF2-40B4-BE49-F238E27FC236}">
                    <a16:creationId xmlns:a16="http://schemas.microsoft.com/office/drawing/2014/main" id="{54BC86F9-47E6-46B0-9CB5-15C1047FEE51}"/>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4312" name="Group 738">
                <a:extLst>
                  <a:ext uri="{FF2B5EF4-FFF2-40B4-BE49-F238E27FC236}">
                    <a16:creationId xmlns:a16="http://schemas.microsoft.com/office/drawing/2014/main" id="{6F77707D-2A46-42D2-8BF2-1E26C71390FC}"/>
                  </a:ext>
                </a:extLst>
              </p:cNvPr>
              <p:cNvGrpSpPr>
                <a:grpSpLocks/>
              </p:cNvGrpSpPr>
              <p:nvPr/>
            </p:nvGrpSpPr>
            <p:grpSpPr bwMode="auto">
              <a:xfrm>
                <a:off x="4383" y="1488"/>
                <a:ext cx="138" cy="33"/>
                <a:chOff x="2468" y="1332"/>
                <a:chExt cx="310" cy="60"/>
              </a:xfrm>
            </p:grpSpPr>
            <p:sp>
              <p:nvSpPr>
                <p:cNvPr id="44315" name="Freeform 739">
                  <a:extLst>
                    <a:ext uri="{FF2B5EF4-FFF2-40B4-BE49-F238E27FC236}">
                      <a16:creationId xmlns:a16="http://schemas.microsoft.com/office/drawing/2014/main" id="{DDE5FE22-7F0A-418B-8EC3-5DD42D2F49B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4316" name="Freeform 740">
                  <a:extLst>
                    <a:ext uri="{FF2B5EF4-FFF2-40B4-BE49-F238E27FC236}">
                      <a16:creationId xmlns:a16="http://schemas.microsoft.com/office/drawing/2014/main" id="{F3898B33-636B-45B1-B2E7-2DC5F5774D9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4313" name="Line 741">
                <a:extLst>
                  <a:ext uri="{FF2B5EF4-FFF2-40B4-BE49-F238E27FC236}">
                    <a16:creationId xmlns:a16="http://schemas.microsoft.com/office/drawing/2014/main" id="{9586EB13-1CFA-4BD7-8384-F88ABECDFCC1}"/>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14" name="Line 742">
                <a:extLst>
                  <a:ext uri="{FF2B5EF4-FFF2-40B4-BE49-F238E27FC236}">
                    <a16:creationId xmlns:a16="http://schemas.microsoft.com/office/drawing/2014/main" id="{419CE57E-15B4-4DC2-A247-36B8C8A40EF4}"/>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88" name="Group 743">
              <a:extLst>
                <a:ext uri="{FF2B5EF4-FFF2-40B4-BE49-F238E27FC236}">
                  <a16:creationId xmlns:a16="http://schemas.microsoft.com/office/drawing/2014/main" id="{3D9FA0A7-ED45-421B-AD50-92EDE49CB2C2}"/>
                </a:ext>
              </a:extLst>
            </p:cNvPr>
            <p:cNvGrpSpPr>
              <a:grpSpLocks/>
            </p:cNvGrpSpPr>
            <p:nvPr/>
          </p:nvGrpSpPr>
          <p:grpSpPr bwMode="auto">
            <a:xfrm>
              <a:off x="3812" y="2296"/>
              <a:ext cx="246" cy="108"/>
              <a:chOff x="4334" y="1470"/>
              <a:chExt cx="246" cy="107"/>
            </a:xfrm>
          </p:grpSpPr>
          <p:sp>
            <p:nvSpPr>
              <p:cNvPr id="44301" name="Oval 407">
                <a:extLst>
                  <a:ext uri="{FF2B5EF4-FFF2-40B4-BE49-F238E27FC236}">
                    <a16:creationId xmlns:a16="http://schemas.microsoft.com/office/drawing/2014/main" id="{43D19B9D-8C04-4BC0-BF81-0C05AF2E3C37}"/>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4302" name="Rectangle 410">
                <a:extLst>
                  <a:ext uri="{FF2B5EF4-FFF2-40B4-BE49-F238E27FC236}">
                    <a16:creationId xmlns:a16="http://schemas.microsoft.com/office/drawing/2014/main" id="{4FF7A79E-9218-49A3-93E9-17CEFD73ED3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4303" name="Oval 411">
                <a:extLst>
                  <a:ext uri="{FF2B5EF4-FFF2-40B4-BE49-F238E27FC236}">
                    <a16:creationId xmlns:a16="http://schemas.microsoft.com/office/drawing/2014/main" id="{32D41740-43F1-4670-B866-CE6806A0E339}"/>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4304" name="Group 747">
                <a:extLst>
                  <a:ext uri="{FF2B5EF4-FFF2-40B4-BE49-F238E27FC236}">
                    <a16:creationId xmlns:a16="http://schemas.microsoft.com/office/drawing/2014/main" id="{B25D891E-E31B-4211-AB9A-51E2A0AB6939}"/>
                  </a:ext>
                </a:extLst>
              </p:cNvPr>
              <p:cNvGrpSpPr>
                <a:grpSpLocks/>
              </p:cNvGrpSpPr>
              <p:nvPr/>
            </p:nvGrpSpPr>
            <p:grpSpPr bwMode="auto">
              <a:xfrm>
                <a:off x="4383" y="1488"/>
                <a:ext cx="138" cy="33"/>
                <a:chOff x="2468" y="1332"/>
                <a:chExt cx="310" cy="60"/>
              </a:xfrm>
            </p:grpSpPr>
            <p:sp>
              <p:nvSpPr>
                <p:cNvPr id="44307" name="Freeform 748">
                  <a:extLst>
                    <a:ext uri="{FF2B5EF4-FFF2-40B4-BE49-F238E27FC236}">
                      <a16:creationId xmlns:a16="http://schemas.microsoft.com/office/drawing/2014/main" id="{E74B5C02-5F64-4901-B42F-6CBED3584EA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4308" name="Freeform 749">
                  <a:extLst>
                    <a:ext uri="{FF2B5EF4-FFF2-40B4-BE49-F238E27FC236}">
                      <a16:creationId xmlns:a16="http://schemas.microsoft.com/office/drawing/2014/main" id="{281ADE40-51FF-4ED9-9577-957AD5E5483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4305" name="Line 750">
                <a:extLst>
                  <a:ext uri="{FF2B5EF4-FFF2-40B4-BE49-F238E27FC236}">
                    <a16:creationId xmlns:a16="http://schemas.microsoft.com/office/drawing/2014/main" id="{6377C88E-1135-44BD-830C-98C41C85B73A}"/>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06" name="Line 751">
                <a:extLst>
                  <a:ext uri="{FF2B5EF4-FFF2-40B4-BE49-F238E27FC236}">
                    <a16:creationId xmlns:a16="http://schemas.microsoft.com/office/drawing/2014/main" id="{A91F6DEF-475F-4A08-9EBE-CC5CCFF29751}"/>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89" name="Group 752">
              <a:extLst>
                <a:ext uri="{FF2B5EF4-FFF2-40B4-BE49-F238E27FC236}">
                  <a16:creationId xmlns:a16="http://schemas.microsoft.com/office/drawing/2014/main" id="{26340AFB-E7AD-4514-9F7D-67E175762E5F}"/>
                </a:ext>
              </a:extLst>
            </p:cNvPr>
            <p:cNvGrpSpPr>
              <a:grpSpLocks/>
            </p:cNvGrpSpPr>
            <p:nvPr/>
          </p:nvGrpSpPr>
          <p:grpSpPr bwMode="auto">
            <a:xfrm>
              <a:off x="4511" y="3153"/>
              <a:ext cx="281" cy="266"/>
              <a:chOff x="5072" y="3611"/>
              <a:chExt cx="459" cy="380"/>
            </a:xfrm>
          </p:grpSpPr>
          <p:grpSp>
            <p:nvGrpSpPr>
              <p:cNvPr id="44287" name="Group 753">
                <a:extLst>
                  <a:ext uri="{FF2B5EF4-FFF2-40B4-BE49-F238E27FC236}">
                    <a16:creationId xmlns:a16="http://schemas.microsoft.com/office/drawing/2014/main" id="{F2959D98-B062-4C79-8A19-827A4CE0F37F}"/>
                  </a:ext>
                </a:extLst>
              </p:cNvPr>
              <p:cNvGrpSpPr>
                <a:grpSpLocks/>
              </p:cNvGrpSpPr>
              <p:nvPr/>
            </p:nvGrpSpPr>
            <p:grpSpPr bwMode="auto">
              <a:xfrm>
                <a:off x="5144" y="3611"/>
                <a:ext cx="387" cy="99"/>
                <a:chOff x="5030" y="2639"/>
                <a:chExt cx="387" cy="99"/>
              </a:xfrm>
            </p:grpSpPr>
            <p:sp>
              <p:nvSpPr>
                <p:cNvPr id="44289" name="Freeform 754">
                  <a:extLst>
                    <a:ext uri="{FF2B5EF4-FFF2-40B4-BE49-F238E27FC236}">
                      <a16:creationId xmlns:a16="http://schemas.microsoft.com/office/drawing/2014/main" id="{2F2E65C0-0110-4802-83F5-6D7319D1AD98}"/>
                    </a:ext>
                  </a:extLst>
                </p:cNvPr>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90" name="Freeform 755">
                  <a:extLst>
                    <a:ext uri="{FF2B5EF4-FFF2-40B4-BE49-F238E27FC236}">
                      <a16:creationId xmlns:a16="http://schemas.microsoft.com/office/drawing/2014/main" id="{D4E4CC8E-88E8-449B-AF20-062CD7E6C5EB}"/>
                    </a:ext>
                  </a:extLst>
                </p:cNvPr>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91" name="Freeform 756">
                  <a:extLst>
                    <a:ext uri="{FF2B5EF4-FFF2-40B4-BE49-F238E27FC236}">
                      <a16:creationId xmlns:a16="http://schemas.microsoft.com/office/drawing/2014/main" id="{E15E9A9A-B4AA-42A3-8DE1-14CF8EB03355}"/>
                    </a:ext>
                  </a:extLst>
                </p:cNvPr>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92" name="Freeform 757">
                  <a:extLst>
                    <a:ext uri="{FF2B5EF4-FFF2-40B4-BE49-F238E27FC236}">
                      <a16:creationId xmlns:a16="http://schemas.microsoft.com/office/drawing/2014/main" id="{DC09356B-AA60-42BB-9C60-2227DEF51852}"/>
                    </a:ext>
                  </a:extLst>
                </p:cNvPr>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93" name="Freeform 758">
                  <a:extLst>
                    <a:ext uri="{FF2B5EF4-FFF2-40B4-BE49-F238E27FC236}">
                      <a16:creationId xmlns:a16="http://schemas.microsoft.com/office/drawing/2014/main" id="{9BFFA03B-D9FA-4032-9895-1A2C498BDEC2}"/>
                    </a:ext>
                  </a:extLst>
                </p:cNvPr>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94" name="Freeform 759">
                  <a:extLst>
                    <a:ext uri="{FF2B5EF4-FFF2-40B4-BE49-F238E27FC236}">
                      <a16:creationId xmlns:a16="http://schemas.microsoft.com/office/drawing/2014/main" id="{E7695789-FA95-42DF-BBDD-F0ED183F4EFE}"/>
                    </a:ext>
                  </a:extLst>
                </p:cNvPr>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95" name="Freeform 760">
                  <a:extLst>
                    <a:ext uri="{FF2B5EF4-FFF2-40B4-BE49-F238E27FC236}">
                      <a16:creationId xmlns:a16="http://schemas.microsoft.com/office/drawing/2014/main" id="{F65474C0-499A-45B4-A4DA-809E70DD83C8}"/>
                    </a:ext>
                  </a:extLst>
                </p:cNvPr>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p>
              </p:txBody>
            </p:sp>
            <p:sp>
              <p:nvSpPr>
                <p:cNvPr id="44296" name="Freeform 761">
                  <a:extLst>
                    <a:ext uri="{FF2B5EF4-FFF2-40B4-BE49-F238E27FC236}">
                      <a16:creationId xmlns:a16="http://schemas.microsoft.com/office/drawing/2014/main" id="{7C4F274B-DE8C-473E-B08A-E601CEE8D294}"/>
                    </a:ext>
                  </a:extLst>
                </p:cNvPr>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p>
              </p:txBody>
            </p:sp>
            <p:sp>
              <p:nvSpPr>
                <p:cNvPr id="44297" name="Freeform 762">
                  <a:extLst>
                    <a:ext uri="{FF2B5EF4-FFF2-40B4-BE49-F238E27FC236}">
                      <a16:creationId xmlns:a16="http://schemas.microsoft.com/office/drawing/2014/main" id="{0AC6B632-D9AE-4E31-BF88-E5B9107E6091}"/>
                    </a:ext>
                  </a:extLst>
                </p:cNvPr>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p>
              </p:txBody>
            </p:sp>
            <p:sp>
              <p:nvSpPr>
                <p:cNvPr id="44298" name="Freeform 763">
                  <a:extLst>
                    <a:ext uri="{FF2B5EF4-FFF2-40B4-BE49-F238E27FC236}">
                      <a16:creationId xmlns:a16="http://schemas.microsoft.com/office/drawing/2014/main" id="{5403A92D-000E-47C8-B0A1-A97912E81E9E}"/>
                    </a:ext>
                  </a:extLst>
                </p:cNvPr>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p>
              </p:txBody>
            </p:sp>
            <p:sp>
              <p:nvSpPr>
                <p:cNvPr id="44299" name="Freeform 764">
                  <a:extLst>
                    <a:ext uri="{FF2B5EF4-FFF2-40B4-BE49-F238E27FC236}">
                      <a16:creationId xmlns:a16="http://schemas.microsoft.com/office/drawing/2014/main" id="{25C80DFC-8960-418B-B52D-A7119B015CCB}"/>
                    </a:ext>
                  </a:extLst>
                </p:cNvPr>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p>
              </p:txBody>
            </p:sp>
            <p:sp>
              <p:nvSpPr>
                <p:cNvPr id="44300" name="Freeform 765">
                  <a:extLst>
                    <a:ext uri="{FF2B5EF4-FFF2-40B4-BE49-F238E27FC236}">
                      <a16:creationId xmlns:a16="http://schemas.microsoft.com/office/drawing/2014/main" id="{87B5A342-F964-4866-8848-735B2F5DC83F}"/>
                    </a:ext>
                  </a:extLst>
                </p:cNvPr>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p>
              </p:txBody>
            </p:sp>
          </p:grpSp>
          <p:pic>
            <p:nvPicPr>
              <p:cNvPr id="44288" name="Picture 766" descr="access_point_stylized_gray_small">
                <a:extLst>
                  <a:ext uri="{FF2B5EF4-FFF2-40B4-BE49-F238E27FC236}">
                    <a16:creationId xmlns:a16="http://schemas.microsoft.com/office/drawing/2014/main" id="{53E8B2F6-BFFB-443A-8C31-18896B535C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90" name="Group 767">
              <a:extLst>
                <a:ext uri="{FF2B5EF4-FFF2-40B4-BE49-F238E27FC236}">
                  <a16:creationId xmlns:a16="http://schemas.microsoft.com/office/drawing/2014/main" id="{98F90999-D9C1-494C-BAEF-5414A45D4E7D}"/>
                </a:ext>
              </a:extLst>
            </p:cNvPr>
            <p:cNvGrpSpPr>
              <a:grpSpLocks/>
            </p:cNvGrpSpPr>
            <p:nvPr/>
          </p:nvGrpSpPr>
          <p:grpSpPr bwMode="auto">
            <a:xfrm>
              <a:off x="3552" y="2211"/>
              <a:ext cx="251" cy="226"/>
              <a:chOff x="5072" y="3611"/>
              <a:chExt cx="459" cy="380"/>
            </a:xfrm>
          </p:grpSpPr>
          <p:grpSp>
            <p:nvGrpSpPr>
              <p:cNvPr id="44273" name="Group 768">
                <a:extLst>
                  <a:ext uri="{FF2B5EF4-FFF2-40B4-BE49-F238E27FC236}">
                    <a16:creationId xmlns:a16="http://schemas.microsoft.com/office/drawing/2014/main" id="{4FCDBBB9-3425-48F5-9078-534EF822584A}"/>
                  </a:ext>
                </a:extLst>
              </p:cNvPr>
              <p:cNvGrpSpPr>
                <a:grpSpLocks/>
              </p:cNvGrpSpPr>
              <p:nvPr/>
            </p:nvGrpSpPr>
            <p:grpSpPr bwMode="auto">
              <a:xfrm>
                <a:off x="5144" y="3611"/>
                <a:ext cx="387" cy="99"/>
                <a:chOff x="5030" y="2639"/>
                <a:chExt cx="387" cy="99"/>
              </a:xfrm>
            </p:grpSpPr>
            <p:sp>
              <p:nvSpPr>
                <p:cNvPr id="44275" name="Freeform 769">
                  <a:extLst>
                    <a:ext uri="{FF2B5EF4-FFF2-40B4-BE49-F238E27FC236}">
                      <a16:creationId xmlns:a16="http://schemas.microsoft.com/office/drawing/2014/main" id="{80A674A4-F85D-42BD-B3F8-F61D2F676E0D}"/>
                    </a:ext>
                  </a:extLst>
                </p:cNvPr>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76" name="Freeform 770">
                  <a:extLst>
                    <a:ext uri="{FF2B5EF4-FFF2-40B4-BE49-F238E27FC236}">
                      <a16:creationId xmlns:a16="http://schemas.microsoft.com/office/drawing/2014/main" id="{F1A46B34-7E64-4872-87E7-B858751E135E}"/>
                    </a:ext>
                  </a:extLst>
                </p:cNvPr>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77" name="Freeform 771">
                  <a:extLst>
                    <a:ext uri="{FF2B5EF4-FFF2-40B4-BE49-F238E27FC236}">
                      <a16:creationId xmlns:a16="http://schemas.microsoft.com/office/drawing/2014/main" id="{E9A0B3F2-6F8C-4030-AD7F-3A157041CD32}"/>
                    </a:ext>
                  </a:extLst>
                </p:cNvPr>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78" name="Freeform 772">
                  <a:extLst>
                    <a:ext uri="{FF2B5EF4-FFF2-40B4-BE49-F238E27FC236}">
                      <a16:creationId xmlns:a16="http://schemas.microsoft.com/office/drawing/2014/main" id="{DE1DA099-6B4B-4E61-90A1-67212A7EFB8D}"/>
                    </a:ext>
                  </a:extLst>
                </p:cNvPr>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79" name="Freeform 773">
                  <a:extLst>
                    <a:ext uri="{FF2B5EF4-FFF2-40B4-BE49-F238E27FC236}">
                      <a16:creationId xmlns:a16="http://schemas.microsoft.com/office/drawing/2014/main" id="{244351E9-2215-4B57-8792-9B51C4B11BCF}"/>
                    </a:ext>
                  </a:extLst>
                </p:cNvPr>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80" name="Freeform 774">
                  <a:extLst>
                    <a:ext uri="{FF2B5EF4-FFF2-40B4-BE49-F238E27FC236}">
                      <a16:creationId xmlns:a16="http://schemas.microsoft.com/office/drawing/2014/main" id="{9D50F06F-0453-41A2-A7CB-0DCA07F32AEE}"/>
                    </a:ext>
                  </a:extLst>
                </p:cNvPr>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81" name="Freeform 775">
                  <a:extLst>
                    <a:ext uri="{FF2B5EF4-FFF2-40B4-BE49-F238E27FC236}">
                      <a16:creationId xmlns:a16="http://schemas.microsoft.com/office/drawing/2014/main" id="{5A3FF0D6-DD47-4100-BC85-01B4F25AAFAD}"/>
                    </a:ext>
                  </a:extLst>
                </p:cNvPr>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p>
              </p:txBody>
            </p:sp>
            <p:sp>
              <p:nvSpPr>
                <p:cNvPr id="44282" name="Freeform 776">
                  <a:extLst>
                    <a:ext uri="{FF2B5EF4-FFF2-40B4-BE49-F238E27FC236}">
                      <a16:creationId xmlns:a16="http://schemas.microsoft.com/office/drawing/2014/main" id="{6D9C78BB-DE86-4AF4-B001-182969362FE4}"/>
                    </a:ext>
                  </a:extLst>
                </p:cNvPr>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p>
              </p:txBody>
            </p:sp>
            <p:sp>
              <p:nvSpPr>
                <p:cNvPr id="44283" name="Freeform 777">
                  <a:extLst>
                    <a:ext uri="{FF2B5EF4-FFF2-40B4-BE49-F238E27FC236}">
                      <a16:creationId xmlns:a16="http://schemas.microsoft.com/office/drawing/2014/main" id="{5EF4E864-DD16-42A6-9281-A1BF570B9943}"/>
                    </a:ext>
                  </a:extLst>
                </p:cNvPr>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p>
              </p:txBody>
            </p:sp>
            <p:sp>
              <p:nvSpPr>
                <p:cNvPr id="44284" name="Freeform 778">
                  <a:extLst>
                    <a:ext uri="{FF2B5EF4-FFF2-40B4-BE49-F238E27FC236}">
                      <a16:creationId xmlns:a16="http://schemas.microsoft.com/office/drawing/2014/main" id="{AA5EC6E0-36CB-4873-B4FE-762EA069ACEE}"/>
                    </a:ext>
                  </a:extLst>
                </p:cNvPr>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p>
              </p:txBody>
            </p:sp>
            <p:sp>
              <p:nvSpPr>
                <p:cNvPr id="44285" name="Freeform 779">
                  <a:extLst>
                    <a:ext uri="{FF2B5EF4-FFF2-40B4-BE49-F238E27FC236}">
                      <a16:creationId xmlns:a16="http://schemas.microsoft.com/office/drawing/2014/main" id="{9E0C42B9-58E8-4AE1-A5D6-E0F7AE3B5D1A}"/>
                    </a:ext>
                  </a:extLst>
                </p:cNvPr>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p>
              </p:txBody>
            </p:sp>
            <p:sp>
              <p:nvSpPr>
                <p:cNvPr id="44286" name="Freeform 780">
                  <a:extLst>
                    <a:ext uri="{FF2B5EF4-FFF2-40B4-BE49-F238E27FC236}">
                      <a16:creationId xmlns:a16="http://schemas.microsoft.com/office/drawing/2014/main" id="{B2967557-FE2A-499B-942E-720769ECC104}"/>
                    </a:ext>
                  </a:extLst>
                </p:cNvPr>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p>
              </p:txBody>
            </p:sp>
          </p:grpSp>
          <p:pic>
            <p:nvPicPr>
              <p:cNvPr id="44274" name="Picture 781" descr="access_point_stylized_gray_small">
                <a:extLst>
                  <a:ext uri="{FF2B5EF4-FFF2-40B4-BE49-F238E27FC236}">
                    <a16:creationId xmlns:a16="http://schemas.microsoft.com/office/drawing/2014/main" id="{55A9F676-08CA-4855-8ED7-E8EF7AB0D8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091" name="Line 782">
              <a:extLst>
                <a:ext uri="{FF2B5EF4-FFF2-40B4-BE49-F238E27FC236}">
                  <a16:creationId xmlns:a16="http://schemas.microsoft.com/office/drawing/2014/main" id="{C653E5C6-89E2-45A5-A60B-B23859881A1D}"/>
                </a:ext>
              </a:extLst>
            </p:cNvPr>
            <p:cNvSpPr>
              <a:spLocks noChangeShapeType="1"/>
            </p:cNvSpPr>
            <p:nvPr/>
          </p:nvSpPr>
          <p:spPr bwMode="auto">
            <a:xfrm rot="5400000" flipV="1">
              <a:off x="5034" y="3427"/>
              <a:ext cx="2" cy="54"/>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4092" name="Group 783">
              <a:extLst>
                <a:ext uri="{FF2B5EF4-FFF2-40B4-BE49-F238E27FC236}">
                  <a16:creationId xmlns:a16="http://schemas.microsoft.com/office/drawing/2014/main" id="{A82760D7-92B1-4E65-B62D-B3B952A26E17}"/>
                </a:ext>
              </a:extLst>
            </p:cNvPr>
            <p:cNvGrpSpPr>
              <a:grpSpLocks/>
            </p:cNvGrpSpPr>
            <p:nvPr/>
          </p:nvGrpSpPr>
          <p:grpSpPr bwMode="auto">
            <a:xfrm flipH="1">
              <a:off x="3638" y="2856"/>
              <a:ext cx="261" cy="235"/>
              <a:chOff x="2839" y="3501"/>
              <a:chExt cx="755" cy="803"/>
            </a:xfrm>
          </p:grpSpPr>
          <p:pic>
            <p:nvPicPr>
              <p:cNvPr id="44271" name="Picture 784" descr="desktop_computer_stylized_medium">
                <a:extLst>
                  <a:ext uri="{FF2B5EF4-FFF2-40B4-BE49-F238E27FC236}">
                    <a16:creationId xmlns:a16="http://schemas.microsoft.com/office/drawing/2014/main" id="{1613AA96-1511-4F34-ADC2-BE45554A04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272" name="Freeform 785">
                <a:extLst>
                  <a:ext uri="{FF2B5EF4-FFF2-40B4-BE49-F238E27FC236}">
                    <a16:creationId xmlns:a16="http://schemas.microsoft.com/office/drawing/2014/main" id="{FEDD19D8-14AE-4441-A0C6-E13D32D8AEA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4093" name="Group 786">
              <a:extLst>
                <a:ext uri="{FF2B5EF4-FFF2-40B4-BE49-F238E27FC236}">
                  <a16:creationId xmlns:a16="http://schemas.microsoft.com/office/drawing/2014/main" id="{7A2C81F9-F4BA-46E4-B6AF-B10DB05E926E}"/>
                </a:ext>
              </a:extLst>
            </p:cNvPr>
            <p:cNvGrpSpPr>
              <a:grpSpLocks/>
            </p:cNvGrpSpPr>
            <p:nvPr/>
          </p:nvGrpSpPr>
          <p:grpSpPr bwMode="auto">
            <a:xfrm flipH="1">
              <a:off x="3438" y="3121"/>
              <a:ext cx="304" cy="256"/>
              <a:chOff x="2839" y="3501"/>
              <a:chExt cx="755" cy="803"/>
            </a:xfrm>
          </p:grpSpPr>
          <p:pic>
            <p:nvPicPr>
              <p:cNvPr id="44269" name="Picture 787" descr="desktop_computer_stylized_medium">
                <a:extLst>
                  <a:ext uri="{FF2B5EF4-FFF2-40B4-BE49-F238E27FC236}">
                    <a16:creationId xmlns:a16="http://schemas.microsoft.com/office/drawing/2014/main" id="{32E7E5B6-245C-42FA-9862-4A1E57994E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270" name="Freeform 788">
                <a:extLst>
                  <a:ext uri="{FF2B5EF4-FFF2-40B4-BE49-F238E27FC236}">
                    <a16:creationId xmlns:a16="http://schemas.microsoft.com/office/drawing/2014/main" id="{D145731C-07F7-4BBD-8C33-BEC56B4DFF0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4094" name="Group 789">
              <a:extLst>
                <a:ext uri="{FF2B5EF4-FFF2-40B4-BE49-F238E27FC236}">
                  <a16:creationId xmlns:a16="http://schemas.microsoft.com/office/drawing/2014/main" id="{7B25194B-CD1E-4C61-81F2-48835642BC08}"/>
                </a:ext>
              </a:extLst>
            </p:cNvPr>
            <p:cNvGrpSpPr>
              <a:grpSpLocks/>
            </p:cNvGrpSpPr>
            <p:nvPr/>
          </p:nvGrpSpPr>
          <p:grpSpPr bwMode="auto">
            <a:xfrm flipH="1">
              <a:off x="3739" y="3311"/>
              <a:ext cx="269" cy="220"/>
              <a:chOff x="2839" y="3501"/>
              <a:chExt cx="755" cy="803"/>
            </a:xfrm>
          </p:grpSpPr>
          <p:pic>
            <p:nvPicPr>
              <p:cNvPr id="44267" name="Picture 790" descr="desktop_computer_stylized_medium">
                <a:extLst>
                  <a:ext uri="{FF2B5EF4-FFF2-40B4-BE49-F238E27FC236}">
                    <a16:creationId xmlns:a16="http://schemas.microsoft.com/office/drawing/2014/main" id="{CAC209C9-340A-48E8-AB8F-FA4E38E913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268" name="Freeform 791">
                <a:extLst>
                  <a:ext uri="{FF2B5EF4-FFF2-40B4-BE49-F238E27FC236}">
                    <a16:creationId xmlns:a16="http://schemas.microsoft.com/office/drawing/2014/main" id="{6C365CAF-DBAC-47F7-A2C0-0A5C022543A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4095" name="Group 792">
              <a:extLst>
                <a:ext uri="{FF2B5EF4-FFF2-40B4-BE49-F238E27FC236}">
                  <a16:creationId xmlns:a16="http://schemas.microsoft.com/office/drawing/2014/main" id="{9F6ACBDA-36F5-4595-B93D-70E385553992}"/>
                </a:ext>
              </a:extLst>
            </p:cNvPr>
            <p:cNvGrpSpPr>
              <a:grpSpLocks/>
            </p:cNvGrpSpPr>
            <p:nvPr/>
          </p:nvGrpSpPr>
          <p:grpSpPr bwMode="auto">
            <a:xfrm>
              <a:off x="4126" y="3300"/>
              <a:ext cx="269" cy="221"/>
              <a:chOff x="2839" y="3501"/>
              <a:chExt cx="755" cy="803"/>
            </a:xfrm>
          </p:grpSpPr>
          <p:pic>
            <p:nvPicPr>
              <p:cNvPr id="44265" name="Picture 793" descr="desktop_computer_stylized_medium">
                <a:extLst>
                  <a:ext uri="{FF2B5EF4-FFF2-40B4-BE49-F238E27FC236}">
                    <a16:creationId xmlns:a16="http://schemas.microsoft.com/office/drawing/2014/main" id="{C531B6D9-C0DA-43CD-A718-43924EE0AE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266" name="Freeform 794">
                <a:extLst>
                  <a:ext uri="{FF2B5EF4-FFF2-40B4-BE49-F238E27FC236}">
                    <a16:creationId xmlns:a16="http://schemas.microsoft.com/office/drawing/2014/main" id="{6DDAFD9F-6CAB-42EC-A658-8F5C581DA9B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44096" name="Picture 795" descr="car_icon_small">
              <a:extLst>
                <a:ext uri="{FF2B5EF4-FFF2-40B4-BE49-F238E27FC236}">
                  <a16:creationId xmlns:a16="http://schemas.microsoft.com/office/drawing/2014/main" id="{3B270E01-B2EB-4EC0-BBA1-35ADE794CFF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95" y="1084"/>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97" name="Group 796">
              <a:extLst>
                <a:ext uri="{FF2B5EF4-FFF2-40B4-BE49-F238E27FC236}">
                  <a16:creationId xmlns:a16="http://schemas.microsoft.com/office/drawing/2014/main" id="{C5E17B4E-AD4E-4F8B-A8A6-56E148F0940E}"/>
                </a:ext>
              </a:extLst>
            </p:cNvPr>
            <p:cNvGrpSpPr>
              <a:grpSpLocks/>
            </p:cNvGrpSpPr>
            <p:nvPr/>
          </p:nvGrpSpPr>
          <p:grpSpPr bwMode="auto">
            <a:xfrm>
              <a:off x="3536" y="974"/>
              <a:ext cx="262" cy="243"/>
              <a:chOff x="2751" y="1851"/>
              <a:chExt cx="462" cy="478"/>
            </a:xfrm>
          </p:grpSpPr>
          <p:pic>
            <p:nvPicPr>
              <p:cNvPr id="44263" name="Picture 797" descr="iphone_stylized_small">
                <a:extLst>
                  <a:ext uri="{FF2B5EF4-FFF2-40B4-BE49-F238E27FC236}">
                    <a16:creationId xmlns:a16="http://schemas.microsoft.com/office/drawing/2014/main" id="{0162E09F-EED0-428E-BC4F-1A69257C158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264" name="Picture 798" descr="antenna_radiation_stylized">
                <a:extLst>
                  <a:ext uri="{FF2B5EF4-FFF2-40B4-BE49-F238E27FC236}">
                    <a16:creationId xmlns:a16="http://schemas.microsoft.com/office/drawing/2014/main" id="{D45DF89D-7FE1-4CC3-9FB4-B5B71BFB1A2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98" name="Group 799">
              <a:extLst>
                <a:ext uri="{FF2B5EF4-FFF2-40B4-BE49-F238E27FC236}">
                  <a16:creationId xmlns:a16="http://schemas.microsoft.com/office/drawing/2014/main" id="{CF37A144-0C02-47A2-8FBA-4763583BFA46}"/>
                </a:ext>
              </a:extLst>
            </p:cNvPr>
            <p:cNvGrpSpPr>
              <a:grpSpLocks/>
            </p:cNvGrpSpPr>
            <p:nvPr/>
          </p:nvGrpSpPr>
          <p:grpSpPr bwMode="auto">
            <a:xfrm>
              <a:off x="5191" y="3151"/>
              <a:ext cx="143" cy="303"/>
              <a:chOff x="4140" y="429"/>
              <a:chExt cx="1425" cy="2396"/>
            </a:xfrm>
          </p:grpSpPr>
          <p:sp>
            <p:nvSpPr>
              <p:cNvPr id="44231" name="Freeform 800">
                <a:extLst>
                  <a:ext uri="{FF2B5EF4-FFF2-40B4-BE49-F238E27FC236}">
                    <a16:creationId xmlns:a16="http://schemas.microsoft.com/office/drawing/2014/main" id="{98869F2C-F0EA-4935-BB05-0DF7FF60899C}"/>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32" name="Rectangle 801">
                <a:extLst>
                  <a:ext uri="{FF2B5EF4-FFF2-40B4-BE49-F238E27FC236}">
                    <a16:creationId xmlns:a16="http://schemas.microsoft.com/office/drawing/2014/main" id="{631945E4-7E26-42DA-910F-E29EC5F280E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33" name="Freeform 802">
                <a:extLst>
                  <a:ext uri="{FF2B5EF4-FFF2-40B4-BE49-F238E27FC236}">
                    <a16:creationId xmlns:a16="http://schemas.microsoft.com/office/drawing/2014/main" id="{3B515F9D-77D4-4C66-9C53-422A58F39F66}"/>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34" name="Freeform 803">
                <a:extLst>
                  <a:ext uri="{FF2B5EF4-FFF2-40B4-BE49-F238E27FC236}">
                    <a16:creationId xmlns:a16="http://schemas.microsoft.com/office/drawing/2014/main" id="{C34677AC-C490-487D-91D5-67A16F000244}"/>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35" name="Rectangle 804">
                <a:extLst>
                  <a:ext uri="{FF2B5EF4-FFF2-40B4-BE49-F238E27FC236}">
                    <a16:creationId xmlns:a16="http://schemas.microsoft.com/office/drawing/2014/main" id="{B75D3C12-0C82-4FFF-BFE5-D9E7AA879085}"/>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44236" name="Group 805">
                <a:extLst>
                  <a:ext uri="{FF2B5EF4-FFF2-40B4-BE49-F238E27FC236}">
                    <a16:creationId xmlns:a16="http://schemas.microsoft.com/office/drawing/2014/main" id="{9CA8A9B2-332C-47F4-B137-22ECB594598C}"/>
                  </a:ext>
                </a:extLst>
              </p:cNvPr>
              <p:cNvGrpSpPr>
                <a:grpSpLocks/>
              </p:cNvGrpSpPr>
              <p:nvPr/>
            </p:nvGrpSpPr>
            <p:grpSpPr bwMode="auto">
              <a:xfrm>
                <a:off x="4749" y="668"/>
                <a:ext cx="581" cy="145"/>
                <a:chOff x="614" y="2568"/>
                <a:chExt cx="725" cy="139"/>
              </a:xfrm>
            </p:grpSpPr>
            <p:sp>
              <p:nvSpPr>
                <p:cNvPr id="44261" name="AutoShape 806">
                  <a:extLst>
                    <a:ext uri="{FF2B5EF4-FFF2-40B4-BE49-F238E27FC236}">
                      <a16:creationId xmlns:a16="http://schemas.microsoft.com/office/drawing/2014/main" id="{70F83E66-40EC-4DD7-B9CE-9BBB0ADFA236}"/>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62" name="AutoShape 807">
                  <a:extLst>
                    <a:ext uri="{FF2B5EF4-FFF2-40B4-BE49-F238E27FC236}">
                      <a16:creationId xmlns:a16="http://schemas.microsoft.com/office/drawing/2014/main" id="{95882043-8958-4969-88F7-41CED4C7388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4237" name="Rectangle 808">
                <a:extLst>
                  <a:ext uri="{FF2B5EF4-FFF2-40B4-BE49-F238E27FC236}">
                    <a16:creationId xmlns:a16="http://schemas.microsoft.com/office/drawing/2014/main" id="{43CD88E7-006A-41DA-8094-D061317DE71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44238" name="Group 809">
                <a:extLst>
                  <a:ext uri="{FF2B5EF4-FFF2-40B4-BE49-F238E27FC236}">
                    <a16:creationId xmlns:a16="http://schemas.microsoft.com/office/drawing/2014/main" id="{6E9437AB-9E0E-44C8-B253-81C64682BFAE}"/>
                  </a:ext>
                </a:extLst>
              </p:cNvPr>
              <p:cNvGrpSpPr>
                <a:grpSpLocks/>
              </p:cNvGrpSpPr>
              <p:nvPr/>
            </p:nvGrpSpPr>
            <p:grpSpPr bwMode="auto">
              <a:xfrm>
                <a:off x="4747" y="994"/>
                <a:ext cx="581" cy="134"/>
                <a:chOff x="614" y="2568"/>
                <a:chExt cx="725" cy="139"/>
              </a:xfrm>
            </p:grpSpPr>
            <p:sp>
              <p:nvSpPr>
                <p:cNvPr id="44259" name="AutoShape 810">
                  <a:extLst>
                    <a:ext uri="{FF2B5EF4-FFF2-40B4-BE49-F238E27FC236}">
                      <a16:creationId xmlns:a16="http://schemas.microsoft.com/office/drawing/2014/main" id="{0B8B14B3-F1A1-45CB-A60D-279F7A238EA0}"/>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60" name="AutoShape 811">
                  <a:extLst>
                    <a:ext uri="{FF2B5EF4-FFF2-40B4-BE49-F238E27FC236}">
                      <a16:creationId xmlns:a16="http://schemas.microsoft.com/office/drawing/2014/main" id="{40CB81D1-5DEF-4924-B99C-86A28E2E44C7}"/>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4239" name="Rectangle 812">
                <a:extLst>
                  <a:ext uri="{FF2B5EF4-FFF2-40B4-BE49-F238E27FC236}">
                    <a16:creationId xmlns:a16="http://schemas.microsoft.com/office/drawing/2014/main" id="{9B29139E-7CB8-422A-956B-A3778F020A84}"/>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40" name="Rectangle 813">
                <a:extLst>
                  <a:ext uri="{FF2B5EF4-FFF2-40B4-BE49-F238E27FC236}">
                    <a16:creationId xmlns:a16="http://schemas.microsoft.com/office/drawing/2014/main" id="{2902B692-7A92-45C5-B8D6-DA83DDEB4E4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44241" name="Group 814">
                <a:extLst>
                  <a:ext uri="{FF2B5EF4-FFF2-40B4-BE49-F238E27FC236}">
                    <a16:creationId xmlns:a16="http://schemas.microsoft.com/office/drawing/2014/main" id="{32201FB7-1F53-40C0-B535-2C17E8016A36}"/>
                  </a:ext>
                </a:extLst>
              </p:cNvPr>
              <p:cNvGrpSpPr>
                <a:grpSpLocks/>
              </p:cNvGrpSpPr>
              <p:nvPr/>
            </p:nvGrpSpPr>
            <p:grpSpPr bwMode="auto">
              <a:xfrm>
                <a:off x="4735" y="1627"/>
                <a:ext cx="582" cy="151"/>
                <a:chOff x="614" y="2568"/>
                <a:chExt cx="725" cy="139"/>
              </a:xfrm>
            </p:grpSpPr>
            <p:sp>
              <p:nvSpPr>
                <p:cNvPr id="44257" name="AutoShape 815">
                  <a:extLst>
                    <a:ext uri="{FF2B5EF4-FFF2-40B4-BE49-F238E27FC236}">
                      <a16:creationId xmlns:a16="http://schemas.microsoft.com/office/drawing/2014/main" id="{138B44D1-724A-4D8B-A680-AEB315E3DB1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58" name="AutoShape 816">
                  <a:extLst>
                    <a:ext uri="{FF2B5EF4-FFF2-40B4-BE49-F238E27FC236}">
                      <a16:creationId xmlns:a16="http://schemas.microsoft.com/office/drawing/2014/main" id="{0357AFDA-FB26-4760-9B44-F27A3FBA55AB}"/>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4242" name="Freeform 817">
                <a:extLst>
                  <a:ext uri="{FF2B5EF4-FFF2-40B4-BE49-F238E27FC236}">
                    <a16:creationId xmlns:a16="http://schemas.microsoft.com/office/drawing/2014/main" id="{C7B3E53E-D9D6-4784-B7E8-3FA3A8D105CC}"/>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4243" name="Group 818">
                <a:extLst>
                  <a:ext uri="{FF2B5EF4-FFF2-40B4-BE49-F238E27FC236}">
                    <a16:creationId xmlns:a16="http://schemas.microsoft.com/office/drawing/2014/main" id="{BF325035-25EB-42C7-9246-3C88CFA96A5E}"/>
                  </a:ext>
                </a:extLst>
              </p:cNvPr>
              <p:cNvGrpSpPr>
                <a:grpSpLocks/>
              </p:cNvGrpSpPr>
              <p:nvPr/>
            </p:nvGrpSpPr>
            <p:grpSpPr bwMode="auto">
              <a:xfrm>
                <a:off x="4739" y="1327"/>
                <a:ext cx="582" cy="139"/>
                <a:chOff x="614" y="2568"/>
                <a:chExt cx="725" cy="139"/>
              </a:xfrm>
            </p:grpSpPr>
            <p:sp>
              <p:nvSpPr>
                <p:cNvPr id="44255" name="AutoShape 819">
                  <a:extLst>
                    <a:ext uri="{FF2B5EF4-FFF2-40B4-BE49-F238E27FC236}">
                      <a16:creationId xmlns:a16="http://schemas.microsoft.com/office/drawing/2014/main" id="{246D8BCE-1297-4633-A125-704D0DC63F9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56" name="AutoShape 820">
                  <a:extLst>
                    <a:ext uri="{FF2B5EF4-FFF2-40B4-BE49-F238E27FC236}">
                      <a16:creationId xmlns:a16="http://schemas.microsoft.com/office/drawing/2014/main" id="{9EE5C162-F0DA-4D61-AB0E-78844FCCDDF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4244" name="Rectangle 821">
                <a:extLst>
                  <a:ext uri="{FF2B5EF4-FFF2-40B4-BE49-F238E27FC236}">
                    <a16:creationId xmlns:a16="http://schemas.microsoft.com/office/drawing/2014/main" id="{F6BFE64D-CF12-4957-9F12-DFC01A0370CA}"/>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45" name="Freeform 822">
                <a:extLst>
                  <a:ext uri="{FF2B5EF4-FFF2-40B4-BE49-F238E27FC236}">
                    <a16:creationId xmlns:a16="http://schemas.microsoft.com/office/drawing/2014/main" id="{B0773115-AE42-44C0-B2BD-07A9D269D0FB}"/>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46" name="Freeform 823">
                <a:extLst>
                  <a:ext uri="{FF2B5EF4-FFF2-40B4-BE49-F238E27FC236}">
                    <a16:creationId xmlns:a16="http://schemas.microsoft.com/office/drawing/2014/main" id="{4E87B61C-8F6F-437B-B71F-454145FC6510}"/>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47" name="Oval 824">
                <a:extLst>
                  <a:ext uri="{FF2B5EF4-FFF2-40B4-BE49-F238E27FC236}">
                    <a16:creationId xmlns:a16="http://schemas.microsoft.com/office/drawing/2014/main" id="{85D6164E-E3DB-4A62-92C6-10CFFD2EE16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48" name="Freeform 825">
                <a:extLst>
                  <a:ext uri="{FF2B5EF4-FFF2-40B4-BE49-F238E27FC236}">
                    <a16:creationId xmlns:a16="http://schemas.microsoft.com/office/drawing/2014/main" id="{34D82398-18CA-43FF-A41C-8479584325C7}"/>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49" name="AutoShape 826">
                <a:extLst>
                  <a:ext uri="{FF2B5EF4-FFF2-40B4-BE49-F238E27FC236}">
                    <a16:creationId xmlns:a16="http://schemas.microsoft.com/office/drawing/2014/main" id="{E9442595-08B5-4668-83B2-CE6ADB8822D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50" name="AutoShape 827">
                <a:extLst>
                  <a:ext uri="{FF2B5EF4-FFF2-40B4-BE49-F238E27FC236}">
                    <a16:creationId xmlns:a16="http://schemas.microsoft.com/office/drawing/2014/main" id="{48B3A08F-D368-47C8-AE4B-4A8E08692A8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51" name="Oval 828">
                <a:extLst>
                  <a:ext uri="{FF2B5EF4-FFF2-40B4-BE49-F238E27FC236}">
                    <a16:creationId xmlns:a16="http://schemas.microsoft.com/office/drawing/2014/main" id="{652E4620-98E3-4277-A76E-2524CAEA39F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52" name="Oval 829">
                <a:extLst>
                  <a:ext uri="{FF2B5EF4-FFF2-40B4-BE49-F238E27FC236}">
                    <a16:creationId xmlns:a16="http://schemas.microsoft.com/office/drawing/2014/main" id="{652145D0-0CEB-4812-B0D5-25B60DD04AE6}"/>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44253" name="Oval 830">
                <a:extLst>
                  <a:ext uri="{FF2B5EF4-FFF2-40B4-BE49-F238E27FC236}">
                    <a16:creationId xmlns:a16="http://schemas.microsoft.com/office/drawing/2014/main" id="{C2285FC4-1FD4-4E70-9145-1FB5C916F91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54" name="Rectangle 831">
                <a:extLst>
                  <a:ext uri="{FF2B5EF4-FFF2-40B4-BE49-F238E27FC236}">
                    <a16:creationId xmlns:a16="http://schemas.microsoft.com/office/drawing/2014/main" id="{E3218609-B158-4D8F-9BE6-9DD4E55FA5C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44099" name="Group 832">
              <a:extLst>
                <a:ext uri="{FF2B5EF4-FFF2-40B4-BE49-F238E27FC236}">
                  <a16:creationId xmlns:a16="http://schemas.microsoft.com/office/drawing/2014/main" id="{AC3EFBE0-6BA5-415B-9F43-37A777CC8153}"/>
                </a:ext>
              </a:extLst>
            </p:cNvPr>
            <p:cNvGrpSpPr>
              <a:grpSpLocks/>
            </p:cNvGrpSpPr>
            <p:nvPr/>
          </p:nvGrpSpPr>
          <p:grpSpPr bwMode="auto">
            <a:xfrm>
              <a:off x="4992" y="3341"/>
              <a:ext cx="143" cy="303"/>
              <a:chOff x="4140" y="429"/>
              <a:chExt cx="1425" cy="2396"/>
            </a:xfrm>
          </p:grpSpPr>
          <p:sp>
            <p:nvSpPr>
              <p:cNvPr id="44199" name="Freeform 833">
                <a:extLst>
                  <a:ext uri="{FF2B5EF4-FFF2-40B4-BE49-F238E27FC236}">
                    <a16:creationId xmlns:a16="http://schemas.microsoft.com/office/drawing/2014/main" id="{1F45CB83-B4F4-4EE6-88AE-8C1AD916E91A}"/>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00" name="Rectangle 834">
                <a:extLst>
                  <a:ext uri="{FF2B5EF4-FFF2-40B4-BE49-F238E27FC236}">
                    <a16:creationId xmlns:a16="http://schemas.microsoft.com/office/drawing/2014/main" id="{F7D8C843-8BB1-449F-827C-1798BE40659B}"/>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01" name="Freeform 835">
                <a:extLst>
                  <a:ext uri="{FF2B5EF4-FFF2-40B4-BE49-F238E27FC236}">
                    <a16:creationId xmlns:a16="http://schemas.microsoft.com/office/drawing/2014/main" id="{E74E8EDE-0597-429F-B81B-0F53863A28B7}"/>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02" name="Freeform 836">
                <a:extLst>
                  <a:ext uri="{FF2B5EF4-FFF2-40B4-BE49-F238E27FC236}">
                    <a16:creationId xmlns:a16="http://schemas.microsoft.com/office/drawing/2014/main" id="{2C72AC87-82BF-4AC0-8575-403D16BDEF9A}"/>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03" name="Rectangle 837">
                <a:extLst>
                  <a:ext uri="{FF2B5EF4-FFF2-40B4-BE49-F238E27FC236}">
                    <a16:creationId xmlns:a16="http://schemas.microsoft.com/office/drawing/2014/main" id="{EDE0E794-6179-4D06-80BF-2D23CF4A088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44204" name="Group 838">
                <a:extLst>
                  <a:ext uri="{FF2B5EF4-FFF2-40B4-BE49-F238E27FC236}">
                    <a16:creationId xmlns:a16="http://schemas.microsoft.com/office/drawing/2014/main" id="{7E176410-80EA-492C-901A-1FE4B8688089}"/>
                  </a:ext>
                </a:extLst>
              </p:cNvPr>
              <p:cNvGrpSpPr>
                <a:grpSpLocks/>
              </p:cNvGrpSpPr>
              <p:nvPr/>
            </p:nvGrpSpPr>
            <p:grpSpPr bwMode="auto">
              <a:xfrm>
                <a:off x="4749" y="668"/>
                <a:ext cx="581" cy="145"/>
                <a:chOff x="614" y="2568"/>
                <a:chExt cx="725" cy="139"/>
              </a:xfrm>
            </p:grpSpPr>
            <p:sp>
              <p:nvSpPr>
                <p:cNvPr id="44229" name="AutoShape 839">
                  <a:extLst>
                    <a:ext uri="{FF2B5EF4-FFF2-40B4-BE49-F238E27FC236}">
                      <a16:creationId xmlns:a16="http://schemas.microsoft.com/office/drawing/2014/main" id="{426B3DC0-9493-4E8B-A47E-829E918E821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30" name="AutoShape 840">
                  <a:extLst>
                    <a:ext uri="{FF2B5EF4-FFF2-40B4-BE49-F238E27FC236}">
                      <a16:creationId xmlns:a16="http://schemas.microsoft.com/office/drawing/2014/main" id="{B55AB497-F457-4BAF-A101-931529C8403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4205" name="Rectangle 841">
                <a:extLst>
                  <a:ext uri="{FF2B5EF4-FFF2-40B4-BE49-F238E27FC236}">
                    <a16:creationId xmlns:a16="http://schemas.microsoft.com/office/drawing/2014/main" id="{BF1E3738-DA28-4692-A0B0-B6766E57FBE3}"/>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44206" name="Group 842">
                <a:extLst>
                  <a:ext uri="{FF2B5EF4-FFF2-40B4-BE49-F238E27FC236}">
                    <a16:creationId xmlns:a16="http://schemas.microsoft.com/office/drawing/2014/main" id="{A4D5D2C2-AD77-4098-A020-8CA2888A62C7}"/>
                  </a:ext>
                </a:extLst>
              </p:cNvPr>
              <p:cNvGrpSpPr>
                <a:grpSpLocks/>
              </p:cNvGrpSpPr>
              <p:nvPr/>
            </p:nvGrpSpPr>
            <p:grpSpPr bwMode="auto">
              <a:xfrm>
                <a:off x="4747" y="994"/>
                <a:ext cx="581" cy="134"/>
                <a:chOff x="614" y="2568"/>
                <a:chExt cx="725" cy="139"/>
              </a:xfrm>
            </p:grpSpPr>
            <p:sp>
              <p:nvSpPr>
                <p:cNvPr id="44227" name="AutoShape 843">
                  <a:extLst>
                    <a:ext uri="{FF2B5EF4-FFF2-40B4-BE49-F238E27FC236}">
                      <a16:creationId xmlns:a16="http://schemas.microsoft.com/office/drawing/2014/main" id="{04ADB24F-76B7-45D7-9149-E8D39CFF3F4F}"/>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28" name="AutoShape 844">
                  <a:extLst>
                    <a:ext uri="{FF2B5EF4-FFF2-40B4-BE49-F238E27FC236}">
                      <a16:creationId xmlns:a16="http://schemas.microsoft.com/office/drawing/2014/main" id="{04025D97-2229-48D6-B205-9CD04CD304D9}"/>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4207" name="Rectangle 845">
                <a:extLst>
                  <a:ext uri="{FF2B5EF4-FFF2-40B4-BE49-F238E27FC236}">
                    <a16:creationId xmlns:a16="http://schemas.microsoft.com/office/drawing/2014/main" id="{FAA0D381-3291-4FA5-A9D9-2E2EFFD0BF88}"/>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08" name="Rectangle 846">
                <a:extLst>
                  <a:ext uri="{FF2B5EF4-FFF2-40B4-BE49-F238E27FC236}">
                    <a16:creationId xmlns:a16="http://schemas.microsoft.com/office/drawing/2014/main" id="{D2E2CB78-DBE6-42CD-AF9C-000F1B5B7FA1}"/>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44209" name="Group 847">
                <a:extLst>
                  <a:ext uri="{FF2B5EF4-FFF2-40B4-BE49-F238E27FC236}">
                    <a16:creationId xmlns:a16="http://schemas.microsoft.com/office/drawing/2014/main" id="{A7DBB61C-02A4-441C-AD6E-80341406A9A0}"/>
                  </a:ext>
                </a:extLst>
              </p:cNvPr>
              <p:cNvGrpSpPr>
                <a:grpSpLocks/>
              </p:cNvGrpSpPr>
              <p:nvPr/>
            </p:nvGrpSpPr>
            <p:grpSpPr bwMode="auto">
              <a:xfrm>
                <a:off x="4735" y="1627"/>
                <a:ext cx="582" cy="151"/>
                <a:chOff x="614" y="2568"/>
                <a:chExt cx="725" cy="139"/>
              </a:xfrm>
            </p:grpSpPr>
            <p:sp>
              <p:nvSpPr>
                <p:cNvPr id="44225" name="AutoShape 848">
                  <a:extLst>
                    <a:ext uri="{FF2B5EF4-FFF2-40B4-BE49-F238E27FC236}">
                      <a16:creationId xmlns:a16="http://schemas.microsoft.com/office/drawing/2014/main" id="{DEFC8909-1759-4E5A-94AB-0BEEF4558662}"/>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26" name="AutoShape 849">
                  <a:extLst>
                    <a:ext uri="{FF2B5EF4-FFF2-40B4-BE49-F238E27FC236}">
                      <a16:creationId xmlns:a16="http://schemas.microsoft.com/office/drawing/2014/main" id="{DD4F714F-B55F-4A9D-9AF8-E474707613D2}"/>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4210" name="Freeform 850">
                <a:extLst>
                  <a:ext uri="{FF2B5EF4-FFF2-40B4-BE49-F238E27FC236}">
                    <a16:creationId xmlns:a16="http://schemas.microsoft.com/office/drawing/2014/main" id="{8E04F599-D393-428B-A8B3-521937C38201}"/>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4211" name="Group 851">
                <a:extLst>
                  <a:ext uri="{FF2B5EF4-FFF2-40B4-BE49-F238E27FC236}">
                    <a16:creationId xmlns:a16="http://schemas.microsoft.com/office/drawing/2014/main" id="{53D8B798-1177-4050-8E8B-7B8554074409}"/>
                  </a:ext>
                </a:extLst>
              </p:cNvPr>
              <p:cNvGrpSpPr>
                <a:grpSpLocks/>
              </p:cNvGrpSpPr>
              <p:nvPr/>
            </p:nvGrpSpPr>
            <p:grpSpPr bwMode="auto">
              <a:xfrm>
                <a:off x="4739" y="1327"/>
                <a:ext cx="582" cy="139"/>
                <a:chOff x="614" y="2568"/>
                <a:chExt cx="725" cy="139"/>
              </a:xfrm>
            </p:grpSpPr>
            <p:sp>
              <p:nvSpPr>
                <p:cNvPr id="44223" name="AutoShape 852">
                  <a:extLst>
                    <a:ext uri="{FF2B5EF4-FFF2-40B4-BE49-F238E27FC236}">
                      <a16:creationId xmlns:a16="http://schemas.microsoft.com/office/drawing/2014/main" id="{BE3C5A15-E2D5-4624-999E-3DFB95078F6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24" name="AutoShape 853">
                  <a:extLst>
                    <a:ext uri="{FF2B5EF4-FFF2-40B4-BE49-F238E27FC236}">
                      <a16:creationId xmlns:a16="http://schemas.microsoft.com/office/drawing/2014/main" id="{1832E147-638C-4F44-97D9-3342A58FA2BC}"/>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4212" name="Rectangle 854">
                <a:extLst>
                  <a:ext uri="{FF2B5EF4-FFF2-40B4-BE49-F238E27FC236}">
                    <a16:creationId xmlns:a16="http://schemas.microsoft.com/office/drawing/2014/main" id="{F0829F20-96B1-4EDA-872F-10B3BAF1649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13" name="Freeform 855">
                <a:extLst>
                  <a:ext uri="{FF2B5EF4-FFF2-40B4-BE49-F238E27FC236}">
                    <a16:creationId xmlns:a16="http://schemas.microsoft.com/office/drawing/2014/main" id="{C4B23002-290A-4E73-9383-428365E27E29}"/>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14" name="Freeform 856">
                <a:extLst>
                  <a:ext uri="{FF2B5EF4-FFF2-40B4-BE49-F238E27FC236}">
                    <a16:creationId xmlns:a16="http://schemas.microsoft.com/office/drawing/2014/main" id="{4410FD63-157F-41E9-B7D2-B094C61C6629}"/>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15" name="Oval 857">
                <a:extLst>
                  <a:ext uri="{FF2B5EF4-FFF2-40B4-BE49-F238E27FC236}">
                    <a16:creationId xmlns:a16="http://schemas.microsoft.com/office/drawing/2014/main" id="{5AB6FC0C-3F28-4ACA-9611-5E49B7B288B8}"/>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16" name="Freeform 858">
                <a:extLst>
                  <a:ext uri="{FF2B5EF4-FFF2-40B4-BE49-F238E27FC236}">
                    <a16:creationId xmlns:a16="http://schemas.microsoft.com/office/drawing/2014/main" id="{725564E6-9432-44B5-B5E6-79BFD2EB4EBD}"/>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17" name="AutoShape 859">
                <a:extLst>
                  <a:ext uri="{FF2B5EF4-FFF2-40B4-BE49-F238E27FC236}">
                    <a16:creationId xmlns:a16="http://schemas.microsoft.com/office/drawing/2014/main" id="{142A47D5-3F0F-40B4-B00E-F13AE295EB17}"/>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18" name="AutoShape 860">
                <a:extLst>
                  <a:ext uri="{FF2B5EF4-FFF2-40B4-BE49-F238E27FC236}">
                    <a16:creationId xmlns:a16="http://schemas.microsoft.com/office/drawing/2014/main" id="{67FDEDB9-AA37-4167-8F2F-003817B445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19" name="Oval 861">
                <a:extLst>
                  <a:ext uri="{FF2B5EF4-FFF2-40B4-BE49-F238E27FC236}">
                    <a16:creationId xmlns:a16="http://schemas.microsoft.com/office/drawing/2014/main" id="{F75D7EAE-772D-4631-8759-18F047277EE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20" name="Oval 862">
                <a:extLst>
                  <a:ext uri="{FF2B5EF4-FFF2-40B4-BE49-F238E27FC236}">
                    <a16:creationId xmlns:a16="http://schemas.microsoft.com/office/drawing/2014/main" id="{7CAB9AA6-84CE-41BE-971E-64C88920AD5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44221" name="Oval 863">
                <a:extLst>
                  <a:ext uri="{FF2B5EF4-FFF2-40B4-BE49-F238E27FC236}">
                    <a16:creationId xmlns:a16="http://schemas.microsoft.com/office/drawing/2014/main" id="{324427A7-BA44-46F9-A059-3B9171F7A857}"/>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4222" name="Rectangle 864">
                <a:extLst>
                  <a:ext uri="{FF2B5EF4-FFF2-40B4-BE49-F238E27FC236}">
                    <a16:creationId xmlns:a16="http://schemas.microsoft.com/office/drawing/2014/main" id="{2CDE6EFD-A34F-40FA-94F0-5A2F781F864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44100" name="Group 865">
              <a:extLst>
                <a:ext uri="{FF2B5EF4-FFF2-40B4-BE49-F238E27FC236}">
                  <a16:creationId xmlns:a16="http://schemas.microsoft.com/office/drawing/2014/main" id="{7A681AE2-56B1-401F-AFAF-DEE17F3D205E}"/>
                </a:ext>
              </a:extLst>
            </p:cNvPr>
            <p:cNvGrpSpPr>
              <a:grpSpLocks/>
            </p:cNvGrpSpPr>
            <p:nvPr/>
          </p:nvGrpSpPr>
          <p:grpSpPr bwMode="auto">
            <a:xfrm>
              <a:off x="3340" y="1287"/>
              <a:ext cx="337" cy="257"/>
              <a:chOff x="877" y="1008"/>
              <a:chExt cx="2747" cy="2591"/>
            </a:xfrm>
          </p:grpSpPr>
          <p:pic>
            <p:nvPicPr>
              <p:cNvPr id="44176" name="Picture 866" descr="antenna_stylized">
                <a:extLst>
                  <a:ext uri="{FF2B5EF4-FFF2-40B4-BE49-F238E27FC236}">
                    <a16:creationId xmlns:a16="http://schemas.microsoft.com/office/drawing/2014/main" id="{293DBAF5-FE7A-4DDA-93B6-887DB20A2B1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77" name="Picture 867" descr="laptop_keyboard">
                <a:extLst>
                  <a:ext uri="{FF2B5EF4-FFF2-40B4-BE49-F238E27FC236}">
                    <a16:creationId xmlns:a16="http://schemas.microsoft.com/office/drawing/2014/main" id="{B06ACC60-05B8-4AB9-AF4E-4D07A295B86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78" name="Freeform 868">
                <a:extLst>
                  <a:ext uri="{FF2B5EF4-FFF2-40B4-BE49-F238E27FC236}">
                    <a16:creationId xmlns:a16="http://schemas.microsoft.com/office/drawing/2014/main" id="{29D4A3FB-48C1-4CBF-82DA-5A7187D9EB20}"/>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4179" name="Picture 869" descr="screen">
                <a:extLst>
                  <a:ext uri="{FF2B5EF4-FFF2-40B4-BE49-F238E27FC236}">
                    <a16:creationId xmlns:a16="http://schemas.microsoft.com/office/drawing/2014/main" id="{A650BB94-9C0A-4528-A964-3526A6CD730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80" name="Freeform 870">
                <a:extLst>
                  <a:ext uri="{FF2B5EF4-FFF2-40B4-BE49-F238E27FC236}">
                    <a16:creationId xmlns:a16="http://schemas.microsoft.com/office/drawing/2014/main" id="{F12DE2E4-25E1-4F57-A79C-E63DE40589CF}"/>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81" name="Freeform 871">
                <a:extLst>
                  <a:ext uri="{FF2B5EF4-FFF2-40B4-BE49-F238E27FC236}">
                    <a16:creationId xmlns:a16="http://schemas.microsoft.com/office/drawing/2014/main" id="{0915782A-B988-4E10-8F91-77CA65F6BB37}"/>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82" name="Freeform 872">
                <a:extLst>
                  <a:ext uri="{FF2B5EF4-FFF2-40B4-BE49-F238E27FC236}">
                    <a16:creationId xmlns:a16="http://schemas.microsoft.com/office/drawing/2014/main" id="{A0B89B50-FA05-483D-8B81-5E1A632F5082}"/>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83" name="Freeform 873">
                <a:extLst>
                  <a:ext uri="{FF2B5EF4-FFF2-40B4-BE49-F238E27FC236}">
                    <a16:creationId xmlns:a16="http://schemas.microsoft.com/office/drawing/2014/main" id="{0C753613-380F-4198-A78C-4861C3A95977}"/>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84" name="Freeform 874">
                <a:extLst>
                  <a:ext uri="{FF2B5EF4-FFF2-40B4-BE49-F238E27FC236}">
                    <a16:creationId xmlns:a16="http://schemas.microsoft.com/office/drawing/2014/main" id="{42301A9C-F066-411B-A22F-8C28B6642C38}"/>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85" name="Freeform 875">
                <a:extLst>
                  <a:ext uri="{FF2B5EF4-FFF2-40B4-BE49-F238E27FC236}">
                    <a16:creationId xmlns:a16="http://schemas.microsoft.com/office/drawing/2014/main" id="{E2912EF3-5FBB-432D-9912-47FE7502C87D}"/>
                  </a:ext>
                </a:extLst>
              </p:cNvPr>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4186" name="Group 876">
                <a:extLst>
                  <a:ext uri="{FF2B5EF4-FFF2-40B4-BE49-F238E27FC236}">
                    <a16:creationId xmlns:a16="http://schemas.microsoft.com/office/drawing/2014/main" id="{903899AD-A5C5-42CC-B489-670B5A76B2BB}"/>
                  </a:ext>
                </a:extLst>
              </p:cNvPr>
              <p:cNvGrpSpPr>
                <a:grpSpLocks/>
              </p:cNvGrpSpPr>
              <p:nvPr/>
            </p:nvGrpSpPr>
            <p:grpSpPr bwMode="auto">
              <a:xfrm>
                <a:off x="1709" y="3008"/>
                <a:ext cx="507" cy="234"/>
                <a:chOff x="1740" y="2642"/>
                <a:chExt cx="752" cy="327"/>
              </a:xfrm>
            </p:grpSpPr>
            <p:sp>
              <p:nvSpPr>
                <p:cNvPr id="44193" name="Freeform 877">
                  <a:extLst>
                    <a:ext uri="{FF2B5EF4-FFF2-40B4-BE49-F238E27FC236}">
                      <a16:creationId xmlns:a16="http://schemas.microsoft.com/office/drawing/2014/main" id="{E705C71F-6B85-4167-85FD-C8BDD9AF57F1}"/>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94" name="Freeform 878">
                  <a:extLst>
                    <a:ext uri="{FF2B5EF4-FFF2-40B4-BE49-F238E27FC236}">
                      <a16:creationId xmlns:a16="http://schemas.microsoft.com/office/drawing/2014/main" id="{3DDE2A7F-8B51-47D6-A39C-83D967B8F8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95" name="Freeform 879">
                  <a:extLst>
                    <a:ext uri="{FF2B5EF4-FFF2-40B4-BE49-F238E27FC236}">
                      <a16:creationId xmlns:a16="http://schemas.microsoft.com/office/drawing/2014/main" id="{6B75ECC0-9659-4990-9EA6-F8BC476937C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96" name="Freeform 880">
                  <a:extLst>
                    <a:ext uri="{FF2B5EF4-FFF2-40B4-BE49-F238E27FC236}">
                      <a16:creationId xmlns:a16="http://schemas.microsoft.com/office/drawing/2014/main" id="{89396B2C-FFB0-46B6-AD34-EF8C36AB27DE}"/>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97" name="Freeform 881">
                  <a:extLst>
                    <a:ext uri="{FF2B5EF4-FFF2-40B4-BE49-F238E27FC236}">
                      <a16:creationId xmlns:a16="http://schemas.microsoft.com/office/drawing/2014/main" id="{ED861C7A-DBBF-4807-988D-02EF22F011C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98" name="Freeform 882">
                  <a:extLst>
                    <a:ext uri="{FF2B5EF4-FFF2-40B4-BE49-F238E27FC236}">
                      <a16:creationId xmlns:a16="http://schemas.microsoft.com/office/drawing/2014/main" id="{401CC653-F526-4B05-8128-87E85F81DF7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4187" name="Freeform 883">
                <a:extLst>
                  <a:ext uri="{FF2B5EF4-FFF2-40B4-BE49-F238E27FC236}">
                    <a16:creationId xmlns:a16="http://schemas.microsoft.com/office/drawing/2014/main" id="{E7221A1A-5250-485C-8A1A-FBB1735B81B0}"/>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88" name="Freeform 884">
                <a:extLst>
                  <a:ext uri="{FF2B5EF4-FFF2-40B4-BE49-F238E27FC236}">
                    <a16:creationId xmlns:a16="http://schemas.microsoft.com/office/drawing/2014/main" id="{6BF43131-C8E1-4CA4-BA1B-BD0E7BE99DD2}"/>
                  </a:ext>
                </a:extLst>
              </p:cNvPr>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89" name="Freeform 885">
                <a:extLst>
                  <a:ext uri="{FF2B5EF4-FFF2-40B4-BE49-F238E27FC236}">
                    <a16:creationId xmlns:a16="http://schemas.microsoft.com/office/drawing/2014/main" id="{66B2AB38-A1E1-40B6-A008-B3D44E04156E}"/>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90" name="Freeform 886">
                <a:extLst>
                  <a:ext uri="{FF2B5EF4-FFF2-40B4-BE49-F238E27FC236}">
                    <a16:creationId xmlns:a16="http://schemas.microsoft.com/office/drawing/2014/main" id="{2AFCE016-63E4-4F4C-A161-DD49FF4FE9D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91" name="Freeform 887">
                <a:extLst>
                  <a:ext uri="{FF2B5EF4-FFF2-40B4-BE49-F238E27FC236}">
                    <a16:creationId xmlns:a16="http://schemas.microsoft.com/office/drawing/2014/main" id="{50D77EE3-45A8-4DED-9009-9B1D9C9814E5}"/>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92" name="Freeform 888">
                <a:extLst>
                  <a:ext uri="{FF2B5EF4-FFF2-40B4-BE49-F238E27FC236}">
                    <a16:creationId xmlns:a16="http://schemas.microsoft.com/office/drawing/2014/main" id="{E955957A-87C0-49FE-BB70-6AB63FE71ED4}"/>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4101" name="Group 889">
              <a:extLst>
                <a:ext uri="{FF2B5EF4-FFF2-40B4-BE49-F238E27FC236}">
                  <a16:creationId xmlns:a16="http://schemas.microsoft.com/office/drawing/2014/main" id="{6CAC1FF0-5227-4FA3-9D46-33E641403DFA}"/>
                </a:ext>
              </a:extLst>
            </p:cNvPr>
            <p:cNvGrpSpPr>
              <a:grpSpLocks/>
            </p:cNvGrpSpPr>
            <p:nvPr/>
          </p:nvGrpSpPr>
          <p:grpSpPr bwMode="auto">
            <a:xfrm>
              <a:off x="4329" y="3456"/>
              <a:ext cx="299" cy="257"/>
              <a:chOff x="877" y="1008"/>
              <a:chExt cx="2747" cy="2591"/>
            </a:xfrm>
          </p:grpSpPr>
          <p:pic>
            <p:nvPicPr>
              <p:cNvPr id="44153" name="Picture 890" descr="antenna_stylized">
                <a:extLst>
                  <a:ext uri="{FF2B5EF4-FFF2-40B4-BE49-F238E27FC236}">
                    <a16:creationId xmlns:a16="http://schemas.microsoft.com/office/drawing/2014/main" id="{AC271DB0-26DC-469F-8637-D4D233CD456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54" name="Picture 891" descr="laptop_keyboard">
                <a:extLst>
                  <a:ext uri="{FF2B5EF4-FFF2-40B4-BE49-F238E27FC236}">
                    <a16:creationId xmlns:a16="http://schemas.microsoft.com/office/drawing/2014/main" id="{C3E7C633-059B-467E-A19C-B64379F85C3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55" name="Freeform 892">
                <a:extLst>
                  <a:ext uri="{FF2B5EF4-FFF2-40B4-BE49-F238E27FC236}">
                    <a16:creationId xmlns:a16="http://schemas.microsoft.com/office/drawing/2014/main" id="{C35E0873-A492-4211-BDA2-250B1D2C5DE9}"/>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4156" name="Picture 893" descr="screen">
                <a:extLst>
                  <a:ext uri="{FF2B5EF4-FFF2-40B4-BE49-F238E27FC236}">
                    <a16:creationId xmlns:a16="http://schemas.microsoft.com/office/drawing/2014/main" id="{5B52D589-61AB-483F-BC7B-41E795D323B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57" name="Freeform 894">
                <a:extLst>
                  <a:ext uri="{FF2B5EF4-FFF2-40B4-BE49-F238E27FC236}">
                    <a16:creationId xmlns:a16="http://schemas.microsoft.com/office/drawing/2014/main" id="{8FACA7E6-BE5B-4A76-8CF7-247393DC0CFE}"/>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58" name="Freeform 895">
                <a:extLst>
                  <a:ext uri="{FF2B5EF4-FFF2-40B4-BE49-F238E27FC236}">
                    <a16:creationId xmlns:a16="http://schemas.microsoft.com/office/drawing/2014/main" id="{499F8B1B-DDB6-42E3-9CCC-5BB5319106E4}"/>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59" name="Freeform 896">
                <a:extLst>
                  <a:ext uri="{FF2B5EF4-FFF2-40B4-BE49-F238E27FC236}">
                    <a16:creationId xmlns:a16="http://schemas.microsoft.com/office/drawing/2014/main" id="{63F69DC0-3D30-469D-82F0-022968EFF56A}"/>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60" name="Freeform 897">
                <a:extLst>
                  <a:ext uri="{FF2B5EF4-FFF2-40B4-BE49-F238E27FC236}">
                    <a16:creationId xmlns:a16="http://schemas.microsoft.com/office/drawing/2014/main" id="{223222F5-07AB-4803-A571-7B1E576754F0}"/>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61" name="Freeform 898">
                <a:extLst>
                  <a:ext uri="{FF2B5EF4-FFF2-40B4-BE49-F238E27FC236}">
                    <a16:creationId xmlns:a16="http://schemas.microsoft.com/office/drawing/2014/main" id="{7002F523-1D75-4247-93C2-0E3FD5457A69}"/>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62" name="Freeform 899">
                <a:extLst>
                  <a:ext uri="{FF2B5EF4-FFF2-40B4-BE49-F238E27FC236}">
                    <a16:creationId xmlns:a16="http://schemas.microsoft.com/office/drawing/2014/main" id="{D86B883B-4E8A-4B92-8C68-0CB0B853F37B}"/>
                  </a:ext>
                </a:extLst>
              </p:cNvPr>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4163" name="Group 900">
                <a:extLst>
                  <a:ext uri="{FF2B5EF4-FFF2-40B4-BE49-F238E27FC236}">
                    <a16:creationId xmlns:a16="http://schemas.microsoft.com/office/drawing/2014/main" id="{AA99E540-1D60-459D-A0E0-2CCB54CD2321}"/>
                  </a:ext>
                </a:extLst>
              </p:cNvPr>
              <p:cNvGrpSpPr>
                <a:grpSpLocks/>
              </p:cNvGrpSpPr>
              <p:nvPr/>
            </p:nvGrpSpPr>
            <p:grpSpPr bwMode="auto">
              <a:xfrm>
                <a:off x="1709" y="3008"/>
                <a:ext cx="507" cy="234"/>
                <a:chOff x="1740" y="2642"/>
                <a:chExt cx="752" cy="327"/>
              </a:xfrm>
            </p:grpSpPr>
            <p:sp>
              <p:nvSpPr>
                <p:cNvPr id="44170" name="Freeform 901">
                  <a:extLst>
                    <a:ext uri="{FF2B5EF4-FFF2-40B4-BE49-F238E27FC236}">
                      <a16:creationId xmlns:a16="http://schemas.microsoft.com/office/drawing/2014/main" id="{D5BFDE03-5AFE-40E1-B04C-F73CA865C9B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71" name="Freeform 902">
                  <a:extLst>
                    <a:ext uri="{FF2B5EF4-FFF2-40B4-BE49-F238E27FC236}">
                      <a16:creationId xmlns:a16="http://schemas.microsoft.com/office/drawing/2014/main" id="{6E2AF029-D3EF-4D5E-8186-273A18983372}"/>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72" name="Freeform 903">
                  <a:extLst>
                    <a:ext uri="{FF2B5EF4-FFF2-40B4-BE49-F238E27FC236}">
                      <a16:creationId xmlns:a16="http://schemas.microsoft.com/office/drawing/2014/main" id="{33608E8F-FD60-4853-8451-92295BC1E16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73" name="Freeform 904">
                  <a:extLst>
                    <a:ext uri="{FF2B5EF4-FFF2-40B4-BE49-F238E27FC236}">
                      <a16:creationId xmlns:a16="http://schemas.microsoft.com/office/drawing/2014/main" id="{E8B1CD82-5A45-4A7B-AE4F-53FB192DD81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74" name="Freeform 905">
                  <a:extLst>
                    <a:ext uri="{FF2B5EF4-FFF2-40B4-BE49-F238E27FC236}">
                      <a16:creationId xmlns:a16="http://schemas.microsoft.com/office/drawing/2014/main" id="{19708796-CA3E-453B-935C-D589D3438E4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75" name="Freeform 906">
                  <a:extLst>
                    <a:ext uri="{FF2B5EF4-FFF2-40B4-BE49-F238E27FC236}">
                      <a16:creationId xmlns:a16="http://schemas.microsoft.com/office/drawing/2014/main" id="{00DB39EE-F14E-458F-A38F-44533D1E754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4164" name="Freeform 907">
                <a:extLst>
                  <a:ext uri="{FF2B5EF4-FFF2-40B4-BE49-F238E27FC236}">
                    <a16:creationId xmlns:a16="http://schemas.microsoft.com/office/drawing/2014/main" id="{8667ACF8-C94F-40B7-AFE3-7C21703685DA}"/>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65" name="Freeform 908">
                <a:extLst>
                  <a:ext uri="{FF2B5EF4-FFF2-40B4-BE49-F238E27FC236}">
                    <a16:creationId xmlns:a16="http://schemas.microsoft.com/office/drawing/2014/main" id="{4BF6F007-317B-4BB9-B565-3A92ECCCC55E}"/>
                  </a:ext>
                </a:extLst>
              </p:cNvPr>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66" name="Freeform 909">
                <a:extLst>
                  <a:ext uri="{FF2B5EF4-FFF2-40B4-BE49-F238E27FC236}">
                    <a16:creationId xmlns:a16="http://schemas.microsoft.com/office/drawing/2014/main" id="{22E54F7E-71E8-44CB-9981-196CB1C06A2D}"/>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67" name="Freeform 910">
                <a:extLst>
                  <a:ext uri="{FF2B5EF4-FFF2-40B4-BE49-F238E27FC236}">
                    <a16:creationId xmlns:a16="http://schemas.microsoft.com/office/drawing/2014/main" id="{4A7E6C5E-7E2D-4D10-98EC-F83DB7BEFF0C}"/>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68" name="Freeform 911">
                <a:extLst>
                  <a:ext uri="{FF2B5EF4-FFF2-40B4-BE49-F238E27FC236}">
                    <a16:creationId xmlns:a16="http://schemas.microsoft.com/office/drawing/2014/main" id="{4CB20B41-656F-43FC-BBF9-BE7A21317DCF}"/>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69" name="Freeform 912">
                <a:extLst>
                  <a:ext uri="{FF2B5EF4-FFF2-40B4-BE49-F238E27FC236}">
                    <a16:creationId xmlns:a16="http://schemas.microsoft.com/office/drawing/2014/main" id="{C1A6B43C-AFC1-48FB-BEFF-E1A25C757F7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4102" name="Group 913">
              <a:extLst>
                <a:ext uri="{FF2B5EF4-FFF2-40B4-BE49-F238E27FC236}">
                  <a16:creationId xmlns:a16="http://schemas.microsoft.com/office/drawing/2014/main" id="{FE786BDD-F419-4DB9-ADA8-7768AA7C0F36}"/>
                </a:ext>
              </a:extLst>
            </p:cNvPr>
            <p:cNvGrpSpPr>
              <a:grpSpLocks/>
            </p:cNvGrpSpPr>
            <p:nvPr/>
          </p:nvGrpSpPr>
          <p:grpSpPr bwMode="auto">
            <a:xfrm>
              <a:off x="3503" y="1916"/>
              <a:ext cx="280" cy="257"/>
              <a:chOff x="877" y="1008"/>
              <a:chExt cx="2747" cy="2591"/>
            </a:xfrm>
          </p:grpSpPr>
          <p:pic>
            <p:nvPicPr>
              <p:cNvPr id="44130" name="Picture 914" descr="antenna_stylized">
                <a:extLst>
                  <a:ext uri="{FF2B5EF4-FFF2-40B4-BE49-F238E27FC236}">
                    <a16:creationId xmlns:a16="http://schemas.microsoft.com/office/drawing/2014/main" id="{799F8778-E96B-4BAD-885D-7477F9C16F4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31" name="Picture 915" descr="laptop_keyboard">
                <a:extLst>
                  <a:ext uri="{FF2B5EF4-FFF2-40B4-BE49-F238E27FC236}">
                    <a16:creationId xmlns:a16="http://schemas.microsoft.com/office/drawing/2014/main" id="{F953611B-1037-4E20-B70E-E1E97EF8913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32" name="Freeform 916">
                <a:extLst>
                  <a:ext uri="{FF2B5EF4-FFF2-40B4-BE49-F238E27FC236}">
                    <a16:creationId xmlns:a16="http://schemas.microsoft.com/office/drawing/2014/main" id="{87697853-AC38-45CF-86A4-927CDDC9CB4D}"/>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4133" name="Picture 917" descr="screen">
                <a:extLst>
                  <a:ext uri="{FF2B5EF4-FFF2-40B4-BE49-F238E27FC236}">
                    <a16:creationId xmlns:a16="http://schemas.microsoft.com/office/drawing/2014/main" id="{EA427062-2657-4F1D-BF8F-CD91A6B0306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34" name="Freeform 918">
                <a:extLst>
                  <a:ext uri="{FF2B5EF4-FFF2-40B4-BE49-F238E27FC236}">
                    <a16:creationId xmlns:a16="http://schemas.microsoft.com/office/drawing/2014/main" id="{8F0FBACA-9C11-47FE-88D2-76ABD37C21B0}"/>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35" name="Freeform 919">
                <a:extLst>
                  <a:ext uri="{FF2B5EF4-FFF2-40B4-BE49-F238E27FC236}">
                    <a16:creationId xmlns:a16="http://schemas.microsoft.com/office/drawing/2014/main" id="{F0DD237F-26A0-43ED-B58D-6AA0B7229DFD}"/>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36" name="Freeform 920">
                <a:extLst>
                  <a:ext uri="{FF2B5EF4-FFF2-40B4-BE49-F238E27FC236}">
                    <a16:creationId xmlns:a16="http://schemas.microsoft.com/office/drawing/2014/main" id="{E81018A1-B38F-4F2D-90B6-A027C1A2FCC3}"/>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37" name="Freeform 921">
                <a:extLst>
                  <a:ext uri="{FF2B5EF4-FFF2-40B4-BE49-F238E27FC236}">
                    <a16:creationId xmlns:a16="http://schemas.microsoft.com/office/drawing/2014/main" id="{D9D916A7-1C46-4DB8-8A9E-62F5C776BF3A}"/>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38" name="Freeform 922">
                <a:extLst>
                  <a:ext uri="{FF2B5EF4-FFF2-40B4-BE49-F238E27FC236}">
                    <a16:creationId xmlns:a16="http://schemas.microsoft.com/office/drawing/2014/main" id="{49C6C4A5-07E3-4107-981F-6ECA6FFE18BB}"/>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39" name="Freeform 923">
                <a:extLst>
                  <a:ext uri="{FF2B5EF4-FFF2-40B4-BE49-F238E27FC236}">
                    <a16:creationId xmlns:a16="http://schemas.microsoft.com/office/drawing/2014/main" id="{0068107B-6300-4C56-8A5A-A48091998D23}"/>
                  </a:ext>
                </a:extLst>
              </p:cNvPr>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4140" name="Group 924">
                <a:extLst>
                  <a:ext uri="{FF2B5EF4-FFF2-40B4-BE49-F238E27FC236}">
                    <a16:creationId xmlns:a16="http://schemas.microsoft.com/office/drawing/2014/main" id="{AB23A997-C620-44A1-B49A-F240CAA20F5B}"/>
                  </a:ext>
                </a:extLst>
              </p:cNvPr>
              <p:cNvGrpSpPr>
                <a:grpSpLocks/>
              </p:cNvGrpSpPr>
              <p:nvPr/>
            </p:nvGrpSpPr>
            <p:grpSpPr bwMode="auto">
              <a:xfrm>
                <a:off x="1709" y="3008"/>
                <a:ext cx="507" cy="234"/>
                <a:chOff x="1740" y="2642"/>
                <a:chExt cx="752" cy="327"/>
              </a:xfrm>
            </p:grpSpPr>
            <p:sp>
              <p:nvSpPr>
                <p:cNvPr id="44147" name="Freeform 925">
                  <a:extLst>
                    <a:ext uri="{FF2B5EF4-FFF2-40B4-BE49-F238E27FC236}">
                      <a16:creationId xmlns:a16="http://schemas.microsoft.com/office/drawing/2014/main" id="{D502765D-22FF-4FEE-B243-DB71E1C42F9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48" name="Freeform 926">
                  <a:extLst>
                    <a:ext uri="{FF2B5EF4-FFF2-40B4-BE49-F238E27FC236}">
                      <a16:creationId xmlns:a16="http://schemas.microsoft.com/office/drawing/2014/main" id="{D9F74E72-CD71-4B78-9333-33D9142405AB}"/>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49" name="Freeform 927">
                  <a:extLst>
                    <a:ext uri="{FF2B5EF4-FFF2-40B4-BE49-F238E27FC236}">
                      <a16:creationId xmlns:a16="http://schemas.microsoft.com/office/drawing/2014/main" id="{4862F382-3707-41C9-9B12-347D4D8E108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50" name="Freeform 928">
                  <a:extLst>
                    <a:ext uri="{FF2B5EF4-FFF2-40B4-BE49-F238E27FC236}">
                      <a16:creationId xmlns:a16="http://schemas.microsoft.com/office/drawing/2014/main" id="{6B740288-AD0F-4114-8FF2-98AC81C1C22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51" name="Freeform 929">
                  <a:extLst>
                    <a:ext uri="{FF2B5EF4-FFF2-40B4-BE49-F238E27FC236}">
                      <a16:creationId xmlns:a16="http://schemas.microsoft.com/office/drawing/2014/main" id="{4B791DBE-22A0-4C7E-B7F2-7066DE357566}"/>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52" name="Freeform 930">
                  <a:extLst>
                    <a:ext uri="{FF2B5EF4-FFF2-40B4-BE49-F238E27FC236}">
                      <a16:creationId xmlns:a16="http://schemas.microsoft.com/office/drawing/2014/main" id="{1C416A83-DD0C-445F-96AE-25262059828F}"/>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4141" name="Freeform 931">
                <a:extLst>
                  <a:ext uri="{FF2B5EF4-FFF2-40B4-BE49-F238E27FC236}">
                    <a16:creationId xmlns:a16="http://schemas.microsoft.com/office/drawing/2014/main" id="{6F82EC00-3559-4E14-8297-0FB196056A63}"/>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42" name="Freeform 932">
                <a:extLst>
                  <a:ext uri="{FF2B5EF4-FFF2-40B4-BE49-F238E27FC236}">
                    <a16:creationId xmlns:a16="http://schemas.microsoft.com/office/drawing/2014/main" id="{4F656196-FAED-463C-BE7F-793D29D17698}"/>
                  </a:ext>
                </a:extLst>
              </p:cNvPr>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43" name="Freeform 933">
                <a:extLst>
                  <a:ext uri="{FF2B5EF4-FFF2-40B4-BE49-F238E27FC236}">
                    <a16:creationId xmlns:a16="http://schemas.microsoft.com/office/drawing/2014/main" id="{F2B88CAD-3513-4887-8BA3-11B2A05CC392}"/>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44" name="Freeform 934">
                <a:extLst>
                  <a:ext uri="{FF2B5EF4-FFF2-40B4-BE49-F238E27FC236}">
                    <a16:creationId xmlns:a16="http://schemas.microsoft.com/office/drawing/2014/main" id="{BB2403DC-0CF3-4649-9CDC-83F6E9B09966}"/>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45" name="Freeform 935">
                <a:extLst>
                  <a:ext uri="{FF2B5EF4-FFF2-40B4-BE49-F238E27FC236}">
                    <a16:creationId xmlns:a16="http://schemas.microsoft.com/office/drawing/2014/main" id="{A2FCD2C9-1C7B-4783-85AE-869E129C2743}"/>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46" name="Freeform 936">
                <a:extLst>
                  <a:ext uri="{FF2B5EF4-FFF2-40B4-BE49-F238E27FC236}">
                    <a16:creationId xmlns:a16="http://schemas.microsoft.com/office/drawing/2014/main" id="{C23321D2-9372-41BA-9720-99CD0EF8D6D2}"/>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4103" name="Group 937">
              <a:extLst>
                <a:ext uri="{FF2B5EF4-FFF2-40B4-BE49-F238E27FC236}">
                  <a16:creationId xmlns:a16="http://schemas.microsoft.com/office/drawing/2014/main" id="{2495AE1B-389A-42CB-AE57-686F24DA8A06}"/>
                </a:ext>
              </a:extLst>
            </p:cNvPr>
            <p:cNvGrpSpPr>
              <a:grpSpLocks/>
            </p:cNvGrpSpPr>
            <p:nvPr/>
          </p:nvGrpSpPr>
          <p:grpSpPr bwMode="auto">
            <a:xfrm flipH="1">
              <a:off x="3742" y="2030"/>
              <a:ext cx="261" cy="235"/>
              <a:chOff x="2839" y="3501"/>
              <a:chExt cx="755" cy="803"/>
            </a:xfrm>
          </p:grpSpPr>
          <p:pic>
            <p:nvPicPr>
              <p:cNvPr id="44128" name="Picture 938" descr="desktop_computer_stylized_medium">
                <a:extLst>
                  <a:ext uri="{FF2B5EF4-FFF2-40B4-BE49-F238E27FC236}">
                    <a16:creationId xmlns:a16="http://schemas.microsoft.com/office/drawing/2014/main" id="{07E8E4F4-9AC7-4404-A091-249F140967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29" name="Freeform 939">
                <a:extLst>
                  <a:ext uri="{FF2B5EF4-FFF2-40B4-BE49-F238E27FC236}">
                    <a16:creationId xmlns:a16="http://schemas.microsoft.com/office/drawing/2014/main" id="{B1F44471-54C3-44BC-9C45-97CAC09FDC73}"/>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4104" name="Group 940">
              <a:extLst>
                <a:ext uri="{FF2B5EF4-FFF2-40B4-BE49-F238E27FC236}">
                  <a16:creationId xmlns:a16="http://schemas.microsoft.com/office/drawing/2014/main" id="{4C2D962E-1BAF-4121-8C84-8B081CC11CD1}"/>
                </a:ext>
              </a:extLst>
            </p:cNvPr>
            <p:cNvGrpSpPr>
              <a:grpSpLocks/>
            </p:cNvGrpSpPr>
            <p:nvPr/>
          </p:nvGrpSpPr>
          <p:grpSpPr bwMode="auto">
            <a:xfrm>
              <a:off x="4603" y="3416"/>
              <a:ext cx="299" cy="257"/>
              <a:chOff x="877" y="1008"/>
              <a:chExt cx="2747" cy="2591"/>
            </a:xfrm>
          </p:grpSpPr>
          <p:pic>
            <p:nvPicPr>
              <p:cNvPr id="44105" name="Picture 941" descr="antenna_stylized">
                <a:extLst>
                  <a:ext uri="{FF2B5EF4-FFF2-40B4-BE49-F238E27FC236}">
                    <a16:creationId xmlns:a16="http://schemas.microsoft.com/office/drawing/2014/main" id="{1AFFF28F-7F49-4183-B96E-6BED25ABA2F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06" name="Picture 942" descr="laptop_keyboard">
                <a:extLst>
                  <a:ext uri="{FF2B5EF4-FFF2-40B4-BE49-F238E27FC236}">
                    <a16:creationId xmlns:a16="http://schemas.microsoft.com/office/drawing/2014/main" id="{2EC1E481-BBB0-4E01-AF2D-53E1409A75C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7" name="Freeform 943">
                <a:extLst>
                  <a:ext uri="{FF2B5EF4-FFF2-40B4-BE49-F238E27FC236}">
                    <a16:creationId xmlns:a16="http://schemas.microsoft.com/office/drawing/2014/main" id="{22793A04-9935-4DF5-BA6E-E2C1863CE6C8}"/>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4108" name="Picture 944" descr="screen">
                <a:extLst>
                  <a:ext uri="{FF2B5EF4-FFF2-40B4-BE49-F238E27FC236}">
                    <a16:creationId xmlns:a16="http://schemas.microsoft.com/office/drawing/2014/main" id="{008B988D-74CE-4A3B-8D19-71C4A52EE6C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09" name="Freeform 945">
                <a:extLst>
                  <a:ext uri="{FF2B5EF4-FFF2-40B4-BE49-F238E27FC236}">
                    <a16:creationId xmlns:a16="http://schemas.microsoft.com/office/drawing/2014/main" id="{85DB6FBA-654C-496B-93D9-8B42E324E784}"/>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10" name="Freeform 946">
                <a:extLst>
                  <a:ext uri="{FF2B5EF4-FFF2-40B4-BE49-F238E27FC236}">
                    <a16:creationId xmlns:a16="http://schemas.microsoft.com/office/drawing/2014/main" id="{1D060C57-12E9-46FF-99FC-4A819A728F6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11" name="Freeform 947">
                <a:extLst>
                  <a:ext uri="{FF2B5EF4-FFF2-40B4-BE49-F238E27FC236}">
                    <a16:creationId xmlns:a16="http://schemas.microsoft.com/office/drawing/2014/main" id="{C1AB9EB7-68B4-4F29-8454-942544F653E4}"/>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12" name="Freeform 948">
                <a:extLst>
                  <a:ext uri="{FF2B5EF4-FFF2-40B4-BE49-F238E27FC236}">
                    <a16:creationId xmlns:a16="http://schemas.microsoft.com/office/drawing/2014/main" id="{CF6E6CA9-B221-461C-92C9-A5A97726414A}"/>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13" name="Freeform 949">
                <a:extLst>
                  <a:ext uri="{FF2B5EF4-FFF2-40B4-BE49-F238E27FC236}">
                    <a16:creationId xmlns:a16="http://schemas.microsoft.com/office/drawing/2014/main" id="{068772A2-5F7F-458E-A201-1694F977AB01}"/>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14" name="Freeform 950">
                <a:extLst>
                  <a:ext uri="{FF2B5EF4-FFF2-40B4-BE49-F238E27FC236}">
                    <a16:creationId xmlns:a16="http://schemas.microsoft.com/office/drawing/2014/main" id="{7692F96E-5C2E-45C6-8626-7CD30EFF9EA0}"/>
                  </a:ext>
                </a:extLst>
              </p:cNvPr>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4115" name="Group 951">
                <a:extLst>
                  <a:ext uri="{FF2B5EF4-FFF2-40B4-BE49-F238E27FC236}">
                    <a16:creationId xmlns:a16="http://schemas.microsoft.com/office/drawing/2014/main" id="{4B7D6AD8-F7DD-4FB1-BB93-C97E65FA7B7D}"/>
                  </a:ext>
                </a:extLst>
              </p:cNvPr>
              <p:cNvGrpSpPr>
                <a:grpSpLocks/>
              </p:cNvGrpSpPr>
              <p:nvPr/>
            </p:nvGrpSpPr>
            <p:grpSpPr bwMode="auto">
              <a:xfrm>
                <a:off x="1709" y="3008"/>
                <a:ext cx="507" cy="234"/>
                <a:chOff x="1740" y="2642"/>
                <a:chExt cx="752" cy="327"/>
              </a:xfrm>
            </p:grpSpPr>
            <p:sp>
              <p:nvSpPr>
                <p:cNvPr id="44122" name="Freeform 952">
                  <a:extLst>
                    <a:ext uri="{FF2B5EF4-FFF2-40B4-BE49-F238E27FC236}">
                      <a16:creationId xmlns:a16="http://schemas.microsoft.com/office/drawing/2014/main" id="{5E8DE0D3-6F2D-43DC-856D-55E8837BFB9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23" name="Freeform 953">
                  <a:extLst>
                    <a:ext uri="{FF2B5EF4-FFF2-40B4-BE49-F238E27FC236}">
                      <a16:creationId xmlns:a16="http://schemas.microsoft.com/office/drawing/2014/main" id="{E4FA264B-CE2B-4117-BFA0-04481352D6C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24" name="Freeform 954">
                  <a:extLst>
                    <a:ext uri="{FF2B5EF4-FFF2-40B4-BE49-F238E27FC236}">
                      <a16:creationId xmlns:a16="http://schemas.microsoft.com/office/drawing/2014/main" id="{54447EA2-072A-46AD-ACDC-0D73AFD79FD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25" name="Freeform 955">
                  <a:extLst>
                    <a:ext uri="{FF2B5EF4-FFF2-40B4-BE49-F238E27FC236}">
                      <a16:creationId xmlns:a16="http://schemas.microsoft.com/office/drawing/2014/main" id="{C6573FCB-51D5-46C0-814D-E66E7960E0B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26" name="Freeform 956">
                  <a:extLst>
                    <a:ext uri="{FF2B5EF4-FFF2-40B4-BE49-F238E27FC236}">
                      <a16:creationId xmlns:a16="http://schemas.microsoft.com/office/drawing/2014/main" id="{2DC9E81A-9D25-45CC-B9EC-27D30D14D2C2}"/>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27" name="Freeform 957">
                  <a:extLst>
                    <a:ext uri="{FF2B5EF4-FFF2-40B4-BE49-F238E27FC236}">
                      <a16:creationId xmlns:a16="http://schemas.microsoft.com/office/drawing/2014/main" id="{57318FE1-95FA-468B-BF93-A728C4FAE2C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4116" name="Freeform 958">
                <a:extLst>
                  <a:ext uri="{FF2B5EF4-FFF2-40B4-BE49-F238E27FC236}">
                    <a16:creationId xmlns:a16="http://schemas.microsoft.com/office/drawing/2014/main" id="{B502A147-F281-4CB2-A49B-BDF2FAFAF0E7}"/>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17" name="Freeform 959">
                <a:extLst>
                  <a:ext uri="{FF2B5EF4-FFF2-40B4-BE49-F238E27FC236}">
                    <a16:creationId xmlns:a16="http://schemas.microsoft.com/office/drawing/2014/main" id="{3C1D3ECC-E1E6-4064-BCE9-BEDD38D378E1}"/>
                  </a:ext>
                </a:extLst>
              </p:cNvPr>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18" name="Freeform 960">
                <a:extLst>
                  <a:ext uri="{FF2B5EF4-FFF2-40B4-BE49-F238E27FC236}">
                    <a16:creationId xmlns:a16="http://schemas.microsoft.com/office/drawing/2014/main" id="{F0454B6E-16BB-44D3-94C8-8A12745558F4}"/>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19" name="Freeform 961">
                <a:extLst>
                  <a:ext uri="{FF2B5EF4-FFF2-40B4-BE49-F238E27FC236}">
                    <a16:creationId xmlns:a16="http://schemas.microsoft.com/office/drawing/2014/main" id="{20956D1B-0B00-42B2-889A-FA11BAE2B4AF}"/>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20" name="Freeform 962">
                <a:extLst>
                  <a:ext uri="{FF2B5EF4-FFF2-40B4-BE49-F238E27FC236}">
                    <a16:creationId xmlns:a16="http://schemas.microsoft.com/office/drawing/2014/main" id="{1EBA5AC3-DE76-4F5F-8FD6-C83DA7BC4B76}"/>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121" name="Freeform 963">
                <a:extLst>
                  <a:ext uri="{FF2B5EF4-FFF2-40B4-BE49-F238E27FC236}">
                    <a16:creationId xmlns:a16="http://schemas.microsoft.com/office/drawing/2014/main" id="{CBFA7DAB-1066-4CCB-A6F1-A0C6B3A4D0AF}"/>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44036" name="Rectangle 4">
            <a:extLst>
              <a:ext uri="{FF2B5EF4-FFF2-40B4-BE49-F238E27FC236}">
                <a16:creationId xmlns:a16="http://schemas.microsoft.com/office/drawing/2014/main" id="{40952BFE-B81E-4F6E-8152-D527166361F5}"/>
              </a:ext>
            </a:extLst>
          </p:cNvPr>
          <p:cNvSpPr>
            <a:spLocks noGrp="1" noChangeArrowheads="1"/>
          </p:cNvSpPr>
          <p:nvPr>
            <p:ph type="title"/>
          </p:nvPr>
        </p:nvSpPr>
        <p:spPr>
          <a:xfrm>
            <a:off x="366713" y="184150"/>
            <a:ext cx="7772400" cy="852488"/>
          </a:xfrm>
        </p:spPr>
        <p:txBody>
          <a:bodyPr/>
          <a:lstStyle/>
          <a:p>
            <a:r>
              <a:rPr lang="en-US" altLang="en-US">
                <a:ea typeface="ＭＳ Ｐゴシック" panose="020B0600070205080204" pitchFamily="34" charset="-128"/>
              </a:rPr>
              <a:t>Client-server architecture</a:t>
            </a:r>
          </a:p>
        </p:txBody>
      </p:sp>
      <p:sp>
        <p:nvSpPr>
          <p:cNvPr id="44037" name="Rectangle 460">
            <a:extLst>
              <a:ext uri="{FF2B5EF4-FFF2-40B4-BE49-F238E27FC236}">
                <a16:creationId xmlns:a16="http://schemas.microsoft.com/office/drawing/2014/main" id="{B22A085A-3228-47CA-A32A-A38BBFF93A22}"/>
              </a:ext>
            </a:extLst>
          </p:cNvPr>
          <p:cNvSpPr>
            <a:spLocks noGrp="1" noChangeArrowheads="1"/>
          </p:cNvSpPr>
          <p:nvPr>
            <p:ph type="body" sz="half" idx="2"/>
          </p:nvPr>
        </p:nvSpPr>
        <p:spPr>
          <a:xfrm>
            <a:off x="4752975" y="1416050"/>
            <a:ext cx="4143375" cy="4648200"/>
          </a:xfrm>
        </p:spPr>
        <p:txBody>
          <a:bodyPr/>
          <a:lstStyle/>
          <a:p>
            <a:pPr>
              <a:buFont typeface="Wingdings" panose="05000000000000000000" pitchFamily="2" charset="2"/>
              <a:buNone/>
            </a:pPr>
            <a:r>
              <a:rPr lang="en-US" altLang="en-US">
                <a:solidFill>
                  <a:srgbClr val="CC0000"/>
                </a:solidFill>
                <a:ea typeface="ＭＳ Ｐゴシック" panose="020B0600070205080204" pitchFamily="34" charset="-128"/>
              </a:rPr>
              <a:t>server: </a:t>
            </a:r>
          </a:p>
          <a:p>
            <a:r>
              <a:rPr lang="en-US" altLang="en-US" sz="2400">
                <a:ea typeface="ＭＳ Ｐゴシック" panose="020B0600070205080204" pitchFamily="34" charset="-128"/>
              </a:rPr>
              <a:t>always-on host</a:t>
            </a:r>
          </a:p>
          <a:p>
            <a:r>
              <a:rPr lang="en-US" altLang="en-US" sz="2400">
                <a:ea typeface="ＭＳ Ｐゴシック" panose="020B0600070205080204" pitchFamily="34" charset="-128"/>
              </a:rPr>
              <a:t>permanent IP address</a:t>
            </a:r>
          </a:p>
          <a:p>
            <a:r>
              <a:rPr lang="en-US" altLang="en-US" sz="2400">
                <a:ea typeface="ＭＳ Ｐゴシック" panose="020B0600070205080204" pitchFamily="34" charset="-128"/>
              </a:rPr>
              <a:t>data centers for scaling</a:t>
            </a:r>
          </a:p>
          <a:p>
            <a:pPr>
              <a:spcBef>
                <a:spcPct val="75000"/>
              </a:spcBef>
              <a:buFont typeface="Wingdings" panose="05000000000000000000" pitchFamily="2" charset="2"/>
              <a:buNone/>
            </a:pPr>
            <a:r>
              <a:rPr lang="en-US" altLang="en-US">
                <a:solidFill>
                  <a:srgbClr val="CC0000"/>
                </a:solidFill>
                <a:ea typeface="ＭＳ Ｐゴシック" panose="020B0600070205080204" pitchFamily="34" charset="-128"/>
              </a:rPr>
              <a:t>clients:</a:t>
            </a:r>
          </a:p>
          <a:p>
            <a:r>
              <a:rPr lang="en-US" altLang="en-US" sz="2400">
                <a:ea typeface="ＭＳ Ｐゴシック" panose="020B0600070205080204" pitchFamily="34" charset="-128"/>
              </a:rPr>
              <a:t>communicate with server</a:t>
            </a:r>
          </a:p>
          <a:p>
            <a:r>
              <a:rPr lang="en-US" altLang="en-US" sz="2400">
                <a:ea typeface="ＭＳ Ｐゴシック" panose="020B0600070205080204" pitchFamily="34" charset="-128"/>
              </a:rPr>
              <a:t>may be intermittently connected</a:t>
            </a:r>
          </a:p>
          <a:p>
            <a:r>
              <a:rPr lang="en-US" altLang="en-US" sz="2400">
                <a:ea typeface="ＭＳ Ｐゴシック" panose="020B0600070205080204" pitchFamily="34" charset="-128"/>
              </a:rPr>
              <a:t>may have dynamic IP addresses</a:t>
            </a:r>
          </a:p>
          <a:p>
            <a:r>
              <a:rPr lang="en-US" altLang="en-US" sz="2400">
                <a:ea typeface="ＭＳ Ｐゴシック" panose="020B0600070205080204" pitchFamily="34" charset="-128"/>
              </a:rPr>
              <a:t>do not communicate directly with each other</a:t>
            </a:r>
          </a:p>
        </p:txBody>
      </p:sp>
      <p:pic>
        <p:nvPicPr>
          <p:cNvPr id="44038" name="Picture 351" descr="underline_base">
            <a:extLst>
              <a:ext uri="{FF2B5EF4-FFF2-40B4-BE49-F238E27FC236}">
                <a16:creationId xmlns:a16="http://schemas.microsoft.com/office/drawing/2014/main" id="{93603730-4475-45EB-892E-3F0B107050DA}"/>
              </a:ext>
            </a:extLst>
          </p:cNvPr>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68300" y="842963"/>
            <a:ext cx="63992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9" name="Line 913">
            <a:extLst>
              <a:ext uri="{FF2B5EF4-FFF2-40B4-BE49-F238E27FC236}">
                <a16:creationId xmlns:a16="http://schemas.microsoft.com/office/drawing/2014/main" id="{586B54B0-7477-4986-ACE7-73B6271469B2}"/>
              </a:ext>
            </a:extLst>
          </p:cNvPr>
          <p:cNvSpPr>
            <a:spLocks noChangeShapeType="1"/>
          </p:cNvSpPr>
          <p:nvPr/>
        </p:nvSpPr>
        <p:spPr bwMode="auto">
          <a:xfrm>
            <a:off x="1249363" y="3235325"/>
            <a:ext cx="2006600" cy="1978025"/>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40" name="Line 800">
            <a:extLst>
              <a:ext uri="{FF2B5EF4-FFF2-40B4-BE49-F238E27FC236}">
                <a16:creationId xmlns:a16="http://schemas.microsoft.com/office/drawing/2014/main" id="{B18CA7BB-F82A-47AC-BCCE-8DB4F4C604A9}"/>
              </a:ext>
            </a:extLst>
          </p:cNvPr>
          <p:cNvSpPr>
            <a:spLocks noChangeShapeType="1"/>
          </p:cNvSpPr>
          <p:nvPr/>
        </p:nvSpPr>
        <p:spPr bwMode="auto">
          <a:xfrm>
            <a:off x="2211388" y="1844675"/>
            <a:ext cx="1481137" cy="3109913"/>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41" name="Text Box 803">
            <a:extLst>
              <a:ext uri="{FF2B5EF4-FFF2-40B4-BE49-F238E27FC236}">
                <a16:creationId xmlns:a16="http://schemas.microsoft.com/office/drawing/2014/main" id="{49C88EF7-EAFF-415B-811B-1A839F43FDA3}"/>
              </a:ext>
            </a:extLst>
          </p:cNvPr>
          <p:cNvSpPr txBox="1">
            <a:spLocks noChangeArrowheads="1"/>
          </p:cNvSpPr>
          <p:nvPr/>
        </p:nvSpPr>
        <p:spPr bwMode="auto">
          <a:xfrm>
            <a:off x="254000" y="4067175"/>
            <a:ext cx="1552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client/server</a:t>
            </a:r>
          </a:p>
        </p:txBody>
      </p:sp>
      <mc:AlternateContent xmlns:mc="http://schemas.openxmlformats.org/markup-compatibility/2006" xmlns:p14="http://schemas.microsoft.com/office/powerpoint/2010/main">
        <mc:Choice Requires="p14">
          <p:contentPart p14:bwMode="auto" r:id="rId24">
            <p14:nvContentPartPr>
              <p14:cNvPr id="2" name="Ink 1">
                <a:extLst>
                  <a:ext uri="{FF2B5EF4-FFF2-40B4-BE49-F238E27FC236}">
                    <a16:creationId xmlns:a16="http://schemas.microsoft.com/office/drawing/2014/main" id="{CBDA1025-827F-074B-AFFE-E5B0D909695E}"/>
                  </a:ext>
                </a:extLst>
              </p14:cNvPr>
              <p14:cNvContentPartPr/>
              <p14:nvPr/>
            </p14:nvContentPartPr>
            <p14:xfrm>
              <a:off x="5965920" y="126000"/>
              <a:ext cx="3009960" cy="3377520"/>
            </p14:xfrm>
          </p:contentPart>
        </mc:Choice>
        <mc:Fallback xmlns="">
          <p:pic>
            <p:nvPicPr>
              <p:cNvPr id="2" name="Ink 1">
                <a:extLst>
                  <a:ext uri="{FF2B5EF4-FFF2-40B4-BE49-F238E27FC236}">
                    <a16:creationId xmlns:a16="http://schemas.microsoft.com/office/drawing/2014/main" id="{CBDA1025-827F-074B-AFFE-E5B0D909695E}"/>
                  </a:ext>
                </a:extLst>
              </p:cNvPr>
              <p:cNvPicPr/>
              <p:nvPr/>
            </p:nvPicPr>
            <p:blipFill>
              <a:blip r:embed="rId25"/>
              <a:stretch>
                <a:fillRect/>
              </a:stretch>
            </p:blipFill>
            <p:spPr>
              <a:xfrm>
                <a:off x="5949720" y="109800"/>
                <a:ext cx="3042360" cy="3409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 name="Ink 2">
                <a:extLst>
                  <a:ext uri="{FF2B5EF4-FFF2-40B4-BE49-F238E27FC236}">
                    <a16:creationId xmlns:a16="http://schemas.microsoft.com/office/drawing/2014/main" id="{D8327EBD-6A66-0546-AF65-5FE56BDD77C2}"/>
                  </a:ext>
                </a:extLst>
              </p14:cNvPr>
              <p14:cNvContentPartPr/>
              <p14:nvPr/>
            </p14:nvContentPartPr>
            <p14:xfrm>
              <a:off x="4469760" y="1053000"/>
              <a:ext cx="711000" cy="336960"/>
            </p14:xfrm>
          </p:contentPart>
        </mc:Choice>
        <mc:Fallback xmlns="">
          <p:pic>
            <p:nvPicPr>
              <p:cNvPr id="3" name="Ink 2">
                <a:extLst>
                  <a:ext uri="{FF2B5EF4-FFF2-40B4-BE49-F238E27FC236}">
                    <a16:creationId xmlns:a16="http://schemas.microsoft.com/office/drawing/2014/main" id="{D8327EBD-6A66-0546-AF65-5FE56BDD77C2}"/>
                  </a:ext>
                </a:extLst>
              </p:cNvPr>
              <p:cNvPicPr/>
              <p:nvPr/>
            </p:nvPicPr>
            <p:blipFill>
              <a:blip r:embed="rId27"/>
              <a:stretch>
                <a:fillRect/>
              </a:stretch>
            </p:blipFill>
            <p:spPr>
              <a:xfrm>
                <a:off x="4453560" y="1036800"/>
                <a:ext cx="743400" cy="369360"/>
              </a:xfrm>
              <a:prstGeom prst="rect">
                <a:avLst/>
              </a:prstGeom>
            </p:spPr>
          </p:pic>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7">
            <a:extLst>
              <a:ext uri="{FF2B5EF4-FFF2-40B4-BE49-F238E27FC236}">
                <a16:creationId xmlns:a16="http://schemas.microsoft.com/office/drawing/2014/main" id="{7734B80A-86A0-4E16-8013-AE5E4A82F736}"/>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69986" name="Rectangle 8">
            <a:extLst>
              <a:ext uri="{FF2B5EF4-FFF2-40B4-BE49-F238E27FC236}">
                <a16:creationId xmlns:a16="http://schemas.microsoft.com/office/drawing/2014/main" id="{7E32E090-E313-434F-83C8-1E532F91748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932066BB-785F-4590-8C66-2CB4E125C8FA}" type="slidenum">
              <a:rPr lang="en-US" altLang="en-US" sz="1200" smtClean="0">
                <a:latin typeface="Tahoma" panose="020B0604030504040204" pitchFamily="34" charset="0"/>
              </a:rPr>
              <a:pPr>
                <a:lnSpc>
                  <a:spcPct val="100000"/>
                </a:lnSpc>
                <a:spcBef>
                  <a:spcPct val="0"/>
                </a:spcBef>
                <a:buClrTx/>
                <a:buSzTx/>
                <a:buFontTx/>
                <a:buNone/>
              </a:pPr>
              <a:t>70</a:t>
            </a:fld>
            <a:endParaRPr lang="en-US" altLang="en-US" sz="1200">
              <a:latin typeface="Tahoma" panose="020B0604030504040204" pitchFamily="34" charset="0"/>
            </a:endParaRPr>
          </a:p>
        </p:txBody>
      </p:sp>
      <p:sp>
        <p:nvSpPr>
          <p:cNvPr id="169987" name="Rectangle 2">
            <a:extLst>
              <a:ext uri="{FF2B5EF4-FFF2-40B4-BE49-F238E27FC236}">
                <a16:creationId xmlns:a16="http://schemas.microsoft.com/office/drawing/2014/main" id="{C5CE06DC-9BFB-460D-A5F5-7DDC60E82C27}"/>
              </a:ext>
            </a:extLst>
          </p:cNvPr>
          <p:cNvSpPr>
            <a:spLocks noGrp="1" noChangeArrowheads="1"/>
          </p:cNvSpPr>
          <p:nvPr>
            <p:ph type="title"/>
          </p:nvPr>
        </p:nvSpPr>
        <p:spPr>
          <a:xfrm>
            <a:off x="533400" y="236538"/>
            <a:ext cx="7772400" cy="957262"/>
          </a:xfrm>
        </p:spPr>
        <p:txBody>
          <a:bodyPr/>
          <a:lstStyle/>
          <a:p>
            <a:r>
              <a:rPr lang="en-US" altLang="en-US">
                <a:ea typeface="ＭＳ Ｐゴシック" panose="020B0600070205080204" pitchFamily="34" charset="-128"/>
              </a:rPr>
              <a:t>Local </a:t>
            </a:r>
            <a:r>
              <a:rPr lang="en-US" altLang="en-US" sz="4000">
                <a:ea typeface="ＭＳ Ｐゴシック" panose="020B0600070205080204" pitchFamily="34" charset="-128"/>
              </a:rPr>
              <a:t>DNS</a:t>
            </a:r>
            <a:r>
              <a:rPr lang="en-US" altLang="en-US">
                <a:ea typeface="ＭＳ Ｐゴシック" panose="020B0600070205080204" pitchFamily="34" charset="-128"/>
              </a:rPr>
              <a:t> name server</a:t>
            </a:r>
          </a:p>
        </p:txBody>
      </p:sp>
      <p:sp>
        <p:nvSpPr>
          <p:cNvPr id="169988" name="Rectangle 3">
            <a:extLst>
              <a:ext uri="{FF2B5EF4-FFF2-40B4-BE49-F238E27FC236}">
                <a16:creationId xmlns:a16="http://schemas.microsoft.com/office/drawing/2014/main" id="{2D2B9A5C-C63F-4754-8B68-FC6913A0E22E}"/>
              </a:ext>
            </a:extLst>
          </p:cNvPr>
          <p:cNvSpPr>
            <a:spLocks noGrp="1" noChangeArrowheads="1"/>
          </p:cNvSpPr>
          <p:nvPr>
            <p:ph type="body" idx="1"/>
          </p:nvPr>
        </p:nvSpPr>
        <p:spPr/>
        <p:txBody>
          <a:bodyPr/>
          <a:lstStyle/>
          <a:p>
            <a:r>
              <a:rPr lang="en-US" altLang="en-US">
                <a:ea typeface="ＭＳ Ｐゴシック" panose="020B0600070205080204" pitchFamily="34" charset="-128"/>
              </a:rPr>
              <a:t>does not strictly belong to hierarchy</a:t>
            </a:r>
          </a:p>
          <a:p>
            <a:r>
              <a:rPr lang="en-US" altLang="en-US">
                <a:ea typeface="ＭＳ Ｐゴシック" panose="020B0600070205080204" pitchFamily="34" charset="-128"/>
              </a:rPr>
              <a:t>each ISP (residential ISP, company, university) has one</a:t>
            </a:r>
          </a:p>
          <a:p>
            <a:pPr lvl="1"/>
            <a:r>
              <a:rPr lang="en-US" altLang="en-US">
                <a:ea typeface="ＭＳ Ｐゴシック" panose="020B0600070205080204" pitchFamily="34" charset="-128"/>
              </a:rPr>
              <a:t>also called </a:t>
            </a:r>
            <a:r>
              <a:rPr lang="ja-JP" altLang="en-US">
                <a:ea typeface="ＭＳ Ｐゴシック" panose="020B0600070205080204" pitchFamily="34" charset="-128"/>
              </a:rPr>
              <a:t>“</a:t>
            </a:r>
            <a:r>
              <a:rPr lang="en-US" altLang="ja-JP">
                <a:ea typeface="ＭＳ Ｐゴシック" panose="020B0600070205080204" pitchFamily="34" charset="-128"/>
              </a:rPr>
              <a:t>default name server</a:t>
            </a:r>
            <a:r>
              <a:rPr lang="ja-JP" altLang="en-US">
                <a:ea typeface="ＭＳ Ｐゴシック" panose="020B0600070205080204" pitchFamily="34" charset="-128"/>
              </a:rPr>
              <a:t>”</a:t>
            </a:r>
            <a:endParaRPr lang="en-US" altLang="ja-JP">
              <a:ea typeface="ＭＳ Ｐゴシック" panose="020B0600070205080204" pitchFamily="34" charset="-128"/>
            </a:endParaRPr>
          </a:p>
          <a:p>
            <a:r>
              <a:rPr lang="en-US" altLang="en-US">
                <a:ea typeface="ＭＳ Ｐゴシック" panose="020B0600070205080204" pitchFamily="34" charset="-128"/>
              </a:rPr>
              <a:t>when host makes DNS query, query is sent to its local DNS server</a:t>
            </a:r>
          </a:p>
          <a:p>
            <a:pPr lvl="1"/>
            <a:r>
              <a:rPr lang="en-US" altLang="en-US">
                <a:ea typeface="ＭＳ Ｐゴシック" panose="020B0600070205080204" pitchFamily="34" charset="-128"/>
              </a:rPr>
              <a:t>has local cache of recent name-to-address translation pairs (but may be out of date!)</a:t>
            </a:r>
          </a:p>
          <a:p>
            <a:pPr lvl="1"/>
            <a:r>
              <a:rPr lang="en-US" altLang="en-US">
                <a:ea typeface="ＭＳ Ｐゴシック" panose="020B0600070205080204" pitchFamily="34" charset="-128"/>
              </a:rPr>
              <a:t>acts as proxy, forwards query into hierarchy</a:t>
            </a:r>
          </a:p>
          <a:p>
            <a:pPr lvl="1"/>
            <a:endParaRPr lang="en-US" altLang="en-US">
              <a:ea typeface="ＭＳ Ｐゴシック" panose="020B0600070205080204" pitchFamily="34" charset="-128"/>
            </a:endParaRPr>
          </a:p>
        </p:txBody>
      </p:sp>
      <p:pic>
        <p:nvPicPr>
          <p:cNvPr id="169989" name="Picture 9" descr="underline_base">
            <a:extLst>
              <a:ext uri="{FF2B5EF4-FFF2-40B4-BE49-F238E27FC236}">
                <a16:creationId xmlns:a16="http://schemas.microsoft.com/office/drawing/2014/main" id="{0B5FF97A-48B3-4AF2-88F7-9E5710DED40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3" y="969963"/>
            <a:ext cx="5548312"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B4CE29D-F0CA-E14B-A050-840430A1A0BB}"/>
                  </a:ext>
                </a:extLst>
              </p14:cNvPr>
              <p14:cNvContentPartPr/>
              <p14:nvPr/>
            </p14:nvContentPartPr>
            <p14:xfrm>
              <a:off x="1245960" y="4333320"/>
              <a:ext cx="6878160" cy="263880"/>
            </p14:xfrm>
          </p:contentPart>
        </mc:Choice>
        <mc:Fallback xmlns="">
          <p:pic>
            <p:nvPicPr>
              <p:cNvPr id="2" name="Ink 1">
                <a:extLst>
                  <a:ext uri="{FF2B5EF4-FFF2-40B4-BE49-F238E27FC236}">
                    <a16:creationId xmlns:a16="http://schemas.microsoft.com/office/drawing/2014/main" id="{0B4CE29D-F0CA-E14B-A050-840430A1A0BB}"/>
                  </a:ext>
                </a:extLst>
              </p:cNvPr>
              <p:cNvPicPr/>
              <p:nvPr/>
            </p:nvPicPr>
            <p:blipFill>
              <a:blip r:embed="rId5"/>
              <a:stretch>
                <a:fillRect/>
              </a:stretch>
            </p:blipFill>
            <p:spPr>
              <a:xfrm>
                <a:off x="1229760" y="4317120"/>
                <a:ext cx="691056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310F3E45-5394-C442-9306-242E7AD20AC7}"/>
                  </a:ext>
                </a:extLst>
              </p14:cNvPr>
              <p14:cNvContentPartPr/>
              <p14:nvPr/>
            </p14:nvContentPartPr>
            <p14:xfrm>
              <a:off x="1484280" y="5069520"/>
              <a:ext cx="6684840" cy="589320"/>
            </p14:xfrm>
          </p:contentPart>
        </mc:Choice>
        <mc:Fallback xmlns="">
          <p:pic>
            <p:nvPicPr>
              <p:cNvPr id="3" name="Ink 2">
                <a:extLst>
                  <a:ext uri="{FF2B5EF4-FFF2-40B4-BE49-F238E27FC236}">
                    <a16:creationId xmlns:a16="http://schemas.microsoft.com/office/drawing/2014/main" id="{310F3E45-5394-C442-9306-242E7AD20AC7}"/>
                  </a:ext>
                </a:extLst>
              </p:cNvPr>
              <p:cNvPicPr/>
              <p:nvPr/>
            </p:nvPicPr>
            <p:blipFill>
              <a:blip r:embed="rId7"/>
              <a:stretch>
                <a:fillRect/>
              </a:stretch>
            </p:blipFill>
            <p:spPr>
              <a:xfrm>
                <a:off x="1468080" y="5053320"/>
                <a:ext cx="6717240" cy="621720"/>
              </a:xfrm>
              <a:prstGeom prst="rect">
                <a:avLst/>
              </a:prstGeom>
            </p:spPr>
          </p:pic>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7">
            <a:extLst>
              <a:ext uri="{FF2B5EF4-FFF2-40B4-BE49-F238E27FC236}">
                <a16:creationId xmlns:a16="http://schemas.microsoft.com/office/drawing/2014/main" id="{13263689-03B5-4CA4-9D2A-79A5C3B4A19A}"/>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72034" name="Rectangle 8">
            <a:extLst>
              <a:ext uri="{FF2B5EF4-FFF2-40B4-BE49-F238E27FC236}">
                <a16:creationId xmlns:a16="http://schemas.microsoft.com/office/drawing/2014/main" id="{862BF355-E071-4982-B037-FFB45BA93E7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83203FF2-0D8F-40C8-BD0D-F2118630B8BC}" type="slidenum">
              <a:rPr lang="en-US" altLang="en-US" sz="1200" smtClean="0">
                <a:latin typeface="Tahoma" panose="020B0604030504040204" pitchFamily="34" charset="0"/>
              </a:rPr>
              <a:pPr>
                <a:lnSpc>
                  <a:spcPct val="100000"/>
                </a:lnSpc>
                <a:spcBef>
                  <a:spcPct val="0"/>
                </a:spcBef>
                <a:buClrTx/>
                <a:buSzTx/>
                <a:buFontTx/>
                <a:buNone/>
              </a:pPr>
              <a:t>71</a:t>
            </a:fld>
            <a:endParaRPr lang="en-US" altLang="en-US" sz="1200">
              <a:latin typeface="Tahoma" panose="020B0604030504040204" pitchFamily="34" charset="0"/>
            </a:endParaRPr>
          </a:p>
        </p:txBody>
      </p:sp>
      <p:pic>
        <p:nvPicPr>
          <p:cNvPr id="172035" name="Picture 73" descr="underline_base">
            <a:extLst>
              <a:ext uri="{FF2B5EF4-FFF2-40B4-BE49-F238E27FC236}">
                <a16:creationId xmlns:a16="http://schemas.microsoft.com/office/drawing/2014/main" id="{7DA25F6B-6216-44C9-B05C-C68F5015130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 y="1287463"/>
            <a:ext cx="41132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Text Box 5">
            <a:extLst>
              <a:ext uri="{FF2B5EF4-FFF2-40B4-BE49-F238E27FC236}">
                <a16:creationId xmlns:a16="http://schemas.microsoft.com/office/drawing/2014/main" id="{303E5B20-F8C3-4EC1-A237-682320A3462E}"/>
              </a:ext>
            </a:extLst>
          </p:cNvPr>
          <p:cNvSpPr txBox="1">
            <a:spLocks noChangeArrowheads="1"/>
          </p:cNvSpPr>
          <p:nvPr/>
        </p:nvSpPr>
        <p:spPr bwMode="auto">
          <a:xfrm>
            <a:off x="4206875" y="4881563"/>
            <a:ext cx="17462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Arial" panose="020B0604020202020204" pitchFamily="34" charset="0"/>
              </a:rPr>
              <a:t>requesting host</a:t>
            </a:r>
            <a:endParaRPr lang="en-US" altLang="en-US" sz="2400">
              <a:latin typeface="Arial" panose="020B0604020202020204" pitchFamily="34" charset="0"/>
            </a:endParaRPr>
          </a:p>
          <a:p>
            <a:pPr algn="ctr">
              <a:lnSpc>
                <a:spcPct val="100000"/>
              </a:lnSpc>
              <a:spcBef>
                <a:spcPct val="0"/>
              </a:spcBef>
              <a:buClrTx/>
              <a:buSzTx/>
              <a:buFontTx/>
              <a:buNone/>
            </a:pPr>
            <a:r>
              <a:rPr lang="en-US" altLang="en-US" sz="1600" i="1">
                <a:solidFill>
                  <a:srgbClr val="000099"/>
                </a:solidFill>
                <a:latin typeface="Arial" panose="020B0604020202020204" pitchFamily="34" charset="0"/>
              </a:rPr>
              <a:t>cis.poly.edu</a:t>
            </a:r>
          </a:p>
        </p:txBody>
      </p:sp>
      <p:sp>
        <p:nvSpPr>
          <p:cNvPr id="172037" name="Text Box 6">
            <a:extLst>
              <a:ext uri="{FF2B5EF4-FFF2-40B4-BE49-F238E27FC236}">
                <a16:creationId xmlns:a16="http://schemas.microsoft.com/office/drawing/2014/main" id="{5792719E-E6F0-46E5-B7F1-AED1C078D5B1}"/>
              </a:ext>
            </a:extLst>
          </p:cNvPr>
          <p:cNvSpPr txBox="1">
            <a:spLocks noChangeArrowheads="1"/>
          </p:cNvSpPr>
          <p:nvPr/>
        </p:nvSpPr>
        <p:spPr bwMode="auto">
          <a:xfrm>
            <a:off x="6683375" y="5775325"/>
            <a:ext cx="18780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i="1">
                <a:latin typeface="Arial" panose="020B0604020202020204" pitchFamily="34" charset="0"/>
              </a:rPr>
              <a:t>gaia.cs.umass.edu</a:t>
            </a:r>
          </a:p>
        </p:txBody>
      </p:sp>
      <p:sp>
        <p:nvSpPr>
          <p:cNvPr id="172038" name="Text Box 17">
            <a:extLst>
              <a:ext uri="{FF2B5EF4-FFF2-40B4-BE49-F238E27FC236}">
                <a16:creationId xmlns:a16="http://schemas.microsoft.com/office/drawing/2014/main" id="{80C279EA-E9BA-4826-AC8C-D4BE32F9E644}"/>
              </a:ext>
            </a:extLst>
          </p:cNvPr>
          <p:cNvSpPr txBox="1">
            <a:spLocks noChangeArrowheads="1"/>
          </p:cNvSpPr>
          <p:nvPr/>
        </p:nvSpPr>
        <p:spPr bwMode="auto">
          <a:xfrm>
            <a:off x="5791200" y="481013"/>
            <a:ext cx="2011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Arial" panose="020B0604020202020204" pitchFamily="34" charset="0"/>
              </a:rPr>
              <a:t>root DNS server</a:t>
            </a:r>
            <a:endParaRPr lang="en-US" altLang="en-US" sz="1600">
              <a:latin typeface="Arial" panose="020B0604020202020204" pitchFamily="34" charset="0"/>
            </a:endParaRPr>
          </a:p>
        </p:txBody>
      </p:sp>
      <p:sp>
        <p:nvSpPr>
          <p:cNvPr id="202770" name="Line 18">
            <a:extLst>
              <a:ext uri="{FF2B5EF4-FFF2-40B4-BE49-F238E27FC236}">
                <a16:creationId xmlns:a16="http://schemas.microsoft.com/office/drawing/2014/main" id="{99C435DA-694C-41A5-A69C-8A2469753F7E}"/>
              </a:ext>
            </a:extLst>
          </p:cNvPr>
          <p:cNvSpPr>
            <a:spLocks noChangeShapeType="1"/>
          </p:cNvSpPr>
          <p:nvPr/>
        </p:nvSpPr>
        <p:spPr bwMode="auto">
          <a:xfrm flipH="1" flipV="1">
            <a:off x="5286375" y="2916238"/>
            <a:ext cx="0" cy="13144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2771" name="Line 19">
            <a:extLst>
              <a:ext uri="{FF2B5EF4-FFF2-40B4-BE49-F238E27FC236}">
                <a16:creationId xmlns:a16="http://schemas.microsoft.com/office/drawing/2014/main" id="{1EE6A3DB-3984-494A-8F97-C6397CD4E102}"/>
              </a:ext>
            </a:extLst>
          </p:cNvPr>
          <p:cNvSpPr>
            <a:spLocks noChangeShapeType="1"/>
          </p:cNvSpPr>
          <p:nvPr/>
        </p:nvSpPr>
        <p:spPr bwMode="auto">
          <a:xfrm flipV="1">
            <a:off x="5400675" y="1220788"/>
            <a:ext cx="914400" cy="9715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2772" name="Line 20">
            <a:extLst>
              <a:ext uri="{FF2B5EF4-FFF2-40B4-BE49-F238E27FC236}">
                <a16:creationId xmlns:a16="http://schemas.microsoft.com/office/drawing/2014/main" id="{0E558CB8-2549-40B0-888E-03FE13E6F0A1}"/>
              </a:ext>
            </a:extLst>
          </p:cNvPr>
          <p:cNvSpPr>
            <a:spLocks noChangeShapeType="1"/>
          </p:cNvSpPr>
          <p:nvPr/>
        </p:nvSpPr>
        <p:spPr bwMode="auto">
          <a:xfrm flipV="1">
            <a:off x="5686425" y="2382838"/>
            <a:ext cx="1485900" cy="95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2773" name="Line 21">
            <a:extLst>
              <a:ext uri="{FF2B5EF4-FFF2-40B4-BE49-F238E27FC236}">
                <a16:creationId xmlns:a16="http://schemas.microsoft.com/office/drawing/2014/main" id="{EAA4114E-FC89-4724-8BE7-227A20CF7911}"/>
              </a:ext>
            </a:extLst>
          </p:cNvPr>
          <p:cNvSpPr>
            <a:spLocks noChangeShapeType="1"/>
          </p:cNvSpPr>
          <p:nvPr/>
        </p:nvSpPr>
        <p:spPr bwMode="auto">
          <a:xfrm flipH="1" flipV="1">
            <a:off x="5686425" y="2554288"/>
            <a:ext cx="1419225"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2774" name="Line 22">
            <a:extLst>
              <a:ext uri="{FF2B5EF4-FFF2-40B4-BE49-F238E27FC236}">
                <a16:creationId xmlns:a16="http://schemas.microsoft.com/office/drawing/2014/main" id="{80265EF5-A0F6-47AC-AC9F-2BE1B3FA5A20}"/>
              </a:ext>
            </a:extLst>
          </p:cNvPr>
          <p:cNvSpPr>
            <a:spLocks noChangeShapeType="1"/>
          </p:cNvSpPr>
          <p:nvPr/>
        </p:nvSpPr>
        <p:spPr bwMode="auto">
          <a:xfrm flipH="1">
            <a:off x="5610225" y="1449388"/>
            <a:ext cx="733425" cy="7620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2775" name="Line 23">
            <a:extLst>
              <a:ext uri="{FF2B5EF4-FFF2-40B4-BE49-F238E27FC236}">
                <a16:creationId xmlns:a16="http://schemas.microsoft.com/office/drawing/2014/main" id="{F04E8D1D-7DC1-4665-B7B2-88F13D9E4CF5}"/>
              </a:ext>
            </a:extLst>
          </p:cNvPr>
          <p:cNvSpPr>
            <a:spLocks noChangeShapeType="1"/>
          </p:cNvSpPr>
          <p:nvPr/>
        </p:nvSpPr>
        <p:spPr bwMode="auto">
          <a:xfrm>
            <a:off x="5476875" y="2933700"/>
            <a:ext cx="9525" cy="132397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72045" name="Group 24">
            <a:extLst>
              <a:ext uri="{FF2B5EF4-FFF2-40B4-BE49-F238E27FC236}">
                <a16:creationId xmlns:a16="http://schemas.microsoft.com/office/drawing/2014/main" id="{02054D8F-AEA5-4C78-9B3E-D810E724DC8A}"/>
              </a:ext>
            </a:extLst>
          </p:cNvPr>
          <p:cNvGrpSpPr>
            <a:grpSpLocks/>
          </p:cNvGrpSpPr>
          <p:nvPr/>
        </p:nvGrpSpPr>
        <p:grpSpPr bwMode="auto">
          <a:xfrm>
            <a:off x="4179888" y="3062288"/>
            <a:ext cx="1898650" cy="611187"/>
            <a:chOff x="2831" y="2132"/>
            <a:chExt cx="1196" cy="385"/>
          </a:xfrm>
        </p:grpSpPr>
        <p:sp>
          <p:nvSpPr>
            <p:cNvPr id="172199" name="Rectangle 25">
              <a:extLst>
                <a:ext uri="{FF2B5EF4-FFF2-40B4-BE49-F238E27FC236}">
                  <a16:creationId xmlns:a16="http://schemas.microsoft.com/office/drawing/2014/main" id="{A0441307-FC73-4689-B971-4E24886541F6}"/>
                </a:ext>
              </a:extLst>
            </p:cNvPr>
            <p:cNvSpPr>
              <a:spLocks noChangeArrowheads="1"/>
            </p:cNvSpPr>
            <p:nvPr/>
          </p:nvSpPr>
          <p:spPr bwMode="auto">
            <a:xfrm>
              <a:off x="2838" y="2178"/>
              <a:ext cx="1182" cy="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72200" name="Text Box 26">
              <a:extLst>
                <a:ext uri="{FF2B5EF4-FFF2-40B4-BE49-F238E27FC236}">
                  <a16:creationId xmlns:a16="http://schemas.microsoft.com/office/drawing/2014/main" id="{362C5DA0-985C-4D1D-92A7-9DF0E724EA13}"/>
                </a:ext>
              </a:extLst>
            </p:cNvPr>
            <p:cNvSpPr txBox="1">
              <a:spLocks noChangeArrowheads="1"/>
            </p:cNvSpPr>
            <p:nvPr/>
          </p:nvSpPr>
          <p:spPr bwMode="auto">
            <a:xfrm>
              <a:off x="2831" y="2132"/>
              <a:ext cx="1196"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Arial" panose="020B0604020202020204" pitchFamily="34" charset="0"/>
                </a:rPr>
                <a:t>local DNS server</a:t>
              </a:r>
              <a:endParaRPr lang="en-US" altLang="en-US" sz="2400">
                <a:latin typeface="Arial" panose="020B0604020202020204" pitchFamily="34" charset="0"/>
              </a:endParaRPr>
            </a:p>
            <a:p>
              <a:pPr algn="ctr">
                <a:lnSpc>
                  <a:spcPct val="100000"/>
                </a:lnSpc>
                <a:spcBef>
                  <a:spcPct val="0"/>
                </a:spcBef>
                <a:buClrTx/>
                <a:buSzTx/>
                <a:buFontTx/>
                <a:buNone/>
              </a:pPr>
              <a:r>
                <a:rPr lang="en-US" altLang="en-US" sz="1600" i="1">
                  <a:solidFill>
                    <a:srgbClr val="000099"/>
                  </a:solidFill>
                  <a:latin typeface="Arial" panose="020B0604020202020204" pitchFamily="34" charset="0"/>
                </a:rPr>
                <a:t>dns.poly.edu</a:t>
              </a:r>
            </a:p>
          </p:txBody>
        </p:sp>
      </p:grpSp>
      <p:sp>
        <p:nvSpPr>
          <p:cNvPr id="202779" name="Text Box 27">
            <a:extLst>
              <a:ext uri="{FF2B5EF4-FFF2-40B4-BE49-F238E27FC236}">
                <a16:creationId xmlns:a16="http://schemas.microsoft.com/office/drawing/2014/main" id="{A334A972-E899-4FF9-82F2-AC119F3D62A1}"/>
              </a:ext>
            </a:extLst>
          </p:cNvPr>
          <p:cNvSpPr txBox="1">
            <a:spLocks noChangeArrowheads="1"/>
          </p:cNvSpPr>
          <p:nvPr/>
        </p:nvSpPr>
        <p:spPr bwMode="auto">
          <a:xfrm>
            <a:off x="4997450" y="37719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latin typeface="Arial" panose="020B0604020202020204" pitchFamily="34" charset="0"/>
              </a:rPr>
              <a:t>1</a:t>
            </a:r>
            <a:endParaRPr lang="en-US" altLang="en-US" sz="2400">
              <a:solidFill>
                <a:srgbClr val="CC0000"/>
              </a:solidFill>
              <a:latin typeface="Arial" panose="020B0604020202020204" pitchFamily="34" charset="0"/>
            </a:endParaRPr>
          </a:p>
        </p:txBody>
      </p:sp>
      <p:sp>
        <p:nvSpPr>
          <p:cNvPr id="202780" name="Text Box 28">
            <a:extLst>
              <a:ext uri="{FF2B5EF4-FFF2-40B4-BE49-F238E27FC236}">
                <a16:creationId xmlns:a16="http://schemas.microsoft.com/office/drawing/2014/main" id="{059B465B-76B6-4C2E-A4EB-5E333FBE5C69}"/>
              </a:ext>
            </a:extLst>
          </p:cNvPr>
          <p:cNvSpPr txBox="1">
            <a:spLocks noChangeArrowheads="1"/>
          </p:cNvSpPr>
          <p:nvPr/>
        </p:nvSpPr>
        <p:spPr bwMode="auto">
          <a:xfrm>
            <a:off x="5540375" y="14382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latin typeface="Arial" panose="020B0604020202020204" pitchFamily="34" charset="0"/>
              </a:rPr>
              <a:t>2</a:t>
            </a:r>
            <a:endParaRPr lang="en-US" altLang="en-US" sz="2400">
              <a:solidFill>
                <a:srgbClr val="CC0000"/>
              </a:solidFill>
              <a:latin typeface="Arial" panose="020B0604020202020204" pitchFamily="34" charset="0"/>
            </a:endParaRPr>
          </a:p>
        </p:txBody>
      </p:sp>
      <p:sp>
        <p:nvSpPr>
          <p:cNvPr id="202781" name="Text Box 29">
            <a:extLst>
              <a:ext uri="{FF2B5EF4-FFF2-40B4-BE49-F238E27FC236}">
                <a16:creationId xmlns:a16="http://schemas.microsoft.com/office/drawing/2014/main" id="{09BF0044-3B5F-449E-AD11-EC780181E3CE}"/>
              </a:ext>
            </a:extLst>
          </p:cNvPr>
          <p:cNvSpPr txBox="1">
            <a:spLocks noChangeArrowheads="1"/>
          </p:cNvSpPr>
          <p:nvPr/>
        </p:nvSpPr>
        <p:spPr bwMode="auto">
          <a:xfrm>
            <a:off x="5978525" y="16764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latin typeface="Arial" panose="020B0604020202020204" pitchFamily="34" charset="0"/>
              </a:rPr>
              <a:t>3</a:t>
            </a:r>
            <a:endParaRPr lang="en-US" altLang="en-US" sz="2400">
              <a:solidFill>
                <a:srgbClr val="CC0000"/>
              </a:solidFill>
              <a:latin typeface="Arial" panose="020B0604020202020204" pitchFamily="34" charset="0"/>
            </a:endParaRPr>
          </a:p>
        </p:txBody>
      </p:sp>
      <p:sp>
        <p:nvSpPr>
          <p:cNvPr id="202782" name="Text Box 30">
            <a:extLst>
              <a:ext uri="{FF2B5EF4-FFF2-40B4-BE49-F238E27FC236}">
                <a16:creationId xmlns:a16="http://schemas.microsoft.com/office/drawing/2014/main" id="{C0E92846-B802-4933-A9EA-112ED1D0680C}"/>
              </a:ext>
            </a:extLst>
          </p:cNvPr>
          <p:cNvSpPr txBox="1">
            <a:spLocks noChangeArrowheads="1"/>
          </p:cNvSpPr>
          <p:nvPr/>
        </p:nvSpPr>
        <p:spPr bwMode="auto">
          <a:xfrm>
            <a:off x="6292850" y="20859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latin typeface="Arial" panose="020B0604020202020204" pitchFamily="34" charset="0"/>
              </a:rPr>
              <a:t>4</a:t>
            </a:r>
            <a:endParaRPr lang="en-US" altLang="en-US" sz="2400">
              <a:solidFill>
                <a:srgbClr val="CC0000"/>
              </a:solidFill>
              <a:latin typeface="Arial" panose="020B0604020202020204" pitchFamily="34" charset="0"/>
            </a:endParaRPr>
          </a:p>
        </p:txBody>
      </p:sp>
      <p:sp>
        <p:nvSpPr>
          <p:cNvPr id="202783" name="Text Box 31">
            <a:extLst>
              <a:ext uri="{FF2B5EF4-FFF2-40B4-BE49-F238E27FC236}">
                <a16:creationId xmlns:a16="http://schemas.microsoft.com/office/drawing/2014/main" id="{1A290BF7-A83A-427E-9048-CBB8203769AC}"/>
              </a:ext>
            </a:extLst>
          </p:cNvPr>
          <p:cNvSpPr txBox="1">
            <a:spLocks noChangeArrowheads="1"/>
          </p:cNvSpPr>
          <p:nvPr/>
        </p:nvSpPr>
        <p:spPr bwMode="auto">
          <a:xfrm>
            <a:off x="6323013" y="257333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latin typeface="Arial" panose="020B0604020202020204" pitchFamily="34" charset="0"/>
              </a:rPr>
              <a:t>5</a:t>
            </a:r>
            <a:endParaRPr lang="en-US" altLang="en-US" sz="2400">
              <a:solidFill>
                <a:srgbClr val="CC0000"/>
              </a:solidFill>
              <a:latin typeface="Arial" panose="020B0604020202020204" pitchFamily="34" charset="0"/>
            </a:endParaRPr>
          </a:p>
        </p:txBody>
      </p:sp>
      <p:sp>
        <p:nvSpPr>
          <p:cNvPr id="202784" name="Text Box 32">
            <a:extLst>
              <a:ext uri="{FF2B5EF4-FFF2-40B4-BE49-F238E27FC236}">
                <a16:creationId xmlns:a16="http://schemas.microsoft.com/office/drawing/2014/main" id="{75E644E6-574D-435D-A41B-4EB624133BA9}"/>
              </a:ext>
            </a:extLst>
          </p:cNvPr>
          <p:cNvSpPr txBox="1">
            <a:spLocks noChangeArrowheads="1"/>
          </p:cNvSpPr>
          <p:nvPr/>
        </p:nvSpPr>
        <p:spPr bwMode="auto">
          <a:xfrm>
            <a:off x="6919913" y="36131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latin typeface="Arial" panose="020B0604020202020204" pitchFamily="34" charset="0"/>
              </a:rPr>
              <a:t>6</a:t>
            </a:r>
            <a:endParaRPr lang="en-US" altLang="en-US" sz="2400">
              <a:solidFill>
                <a:srgbClr val="CC0000"/>
              </a:solidFill>
              <a:latin typeface="Arial" panose="020B0604020202020204" pitchFamily="34" charset="0"/>
            </a:endParaRPr>
          </a:p>
        </p:txBody>
      </p:sp>
      <p:sp>
        <p:nvSpPr>
          <p:cNvPr id="172052" name="Text Box 60">
            <a:extLst>
              <a:ext uri="{FF2B5EF4-FFF2-40B4-BE49-F238E27FC236}">
                <a16:creationId xmlns:a16="http://schemas.microsoft.com/office/drawing/2014/main" id="{A9958930-F443-4CD6-A7DA-E62D9A062C7B}"/>
              </a:ext>
            </a:extLst>
          </p:cNvPr>
          <p:cNvSpPr txBox="1">
            <a:spLocks noChangeArrowheads="1"/>
          </p:cNvSpPr>
          <p:nvPr/>
        </p:nvSpPr>
        <p:spPr bwMode="auto">
          <a:xfrm>
            <a:off x="6353175" y="4429125"/>
            <a:ext cx="23971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authoritative DNS server</a:t>
            </a:r>
            <a:endParaRPr lang="en-US" altLang="en-US" sz="2400">
              <a:latin typeface="Arial" panose="020B0604020202020204" pitchFamily="34" charset="0"/>
            </a:endParaRPr>
          </a:p>
          <a:p>
            <a:pPr algn="ctr">
              <a:lnSpc>
                <a:spcPct val="100000"/>
              </a:lnSpc>
              <a:spcBef>
                <a:spcPct val="0"/>
              </a:spcBef>
              <a:buClrTx/>
              <a:buSzTx/>
              <a:buFontTx/>
              <a:buNone/>
            </a:pPr>
            <a:r>
              <a:rPr lang="en-US" altLang="en-US" sz="1600" b="1">
                <a:latin typeface="Arial" panose="020B0604020202020204" pitchFamily="34" charset="0"/>
              </a:rPr>
              <a:t>dns.cs.umass.edu</a:t>
            </a:r>
            <a:endParaRPr lang="en-US" altLang="en-US" sz="1600">
              <a:latin typeface="Arial" panose="020B0604020202020204" pitchFamily="34" charset="0"/>
            </a:endParaRPr>
          </a:p>
        </p:txBody>
      </p:sp>
      <p:sp>
        <p:nvSpPr>
          <p:cNvPr id="202813" name="Text Box 61">
            <a:extLst>
              <a:ext uri="{FF2B5EF4-FFF2-40B4-BE49-F238E27FC236}">
                <a16:creationId xmlns:a16="http://schemas.microsoft.com/office/drawing/2014/main" id="{900A96D7-CD40-4237-A232-9FA7257353A4}"/>
              </a:ext>
            </a:extLst>
          </p:cNvPr>
          <p:cNvSpPr txBox="1">
            <a:spLocks noChangeArrowheads="1"/>
          </p:cNvSpPr>
          <p:nvPr/>
        </p:nvSpPr>
        <p:spPr bwMode="auto">
          <a:xfrm>
            <a:off x="6292850" y="3643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latin typeface="Arial" panose="020B0604020202020204" pitchFamily="34" charset="0"/>
              </a:rPr>
              <a:t>7</a:t>
            </a:r>
            <a:endParaRPr lang="en-US" altLang="en-US" sz="2400">
              <a:solidFill>
                <a:srgbClr val="CC0000"/>
              </a:solidFill>
              <a:latin typeface="Arial" panose="020B0604020202020204" pitchFamily="34" charset="0"/>
            </a:endParaRPr>
          </a:p>
        </p:txBody>
      </p:sp>
      <p:sp>
        <p:nvSpPr>
          <p:cNvPr id="202814" name="Text Box 62">
            <a:extLst>
              <a:ext uri="{FF2B5EF4-FFF2-40B4-BE49-F238E27FC236}">
                <a16:creationId xmlns:a16="http://schemas.microsoft.com/office/drawing/2014/main" id="{C985EAE9-7603-4C72-B01F-F53C239742DE}"/>
              </a:ext>
            </a:extLst>
          </p:cNvPr>
          <p:cNvSpPr txBox="1">
            <a:spLocks noChangeArrowheads="1"/>
          </p:cNvSpPr>
          <p:nvPr/>
        </p:nvSpPr>
        <p:spPr bwMode="auto">
          <a:xfrm>
            <a:off x="5549900" y="37909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latin typeface="Arial" panose="020B0604020202020204" pitchFamily="34" charset="0"/>
              </a:rPr>
              <a:t>8</a:t>
            </a:r>
            <a:endParaRPr lang="en-US" altLang="en-US" sz="2400">
              <a:solidFill>
                <a:srgbClr val="CC0000"/>
              </a:solidFill>
              <a:latin typeface="Arial" panose="020B0604020202020204" pitchFamily="34" charset="0"/>
            </a:endParaRPr>
          </a:p>
        </p:txBody>
      </p:sp>
      <p:sp>
        <p:nvSpPr>
          <p:cNvPr id="202815" name="Line 63">
            <a:extLst>
              <a:ext uri="{FF2B5EF4-FFF2-40B4-BE49-F238E27FC236}">
                <a16:creationId xmlns:a16="http://schemas.microsoft.com/office/drawing/2014/main" id="{A37378FA-14E0-42B7-AEBF-B23778C8B48C}"/>
              </a:ext>
            </a:extLst>
          </p:cNvPr>
          <p:cNvSpPr>
            <a:spLocks noChangeShapeType="1"/>
          </p:cNvSpPr>
          <p:nvPr/>
        </p:nvSpPr>
        <p:spPr bwMode="auto">
          <a:xfrm>
            <a:off x="5619750" y="2714625"/>
            <a:ext cx="1493838" cy="131445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2816" name="Line 64">
            <a:extLst>
              <a:ext uri="{FF2B5EF4-FFF2-40B4-BE49-F238E27FC236}">
                <a16:creationId xmlns:a16="http://schemas.microsoft.com/office/drawing/2014/main" id="{1CD23192-71B0-4E7E-9135-89EBD19923E3}"/>
              </a:ext>
            </a:extLst>
          </p:cNvPr>
          <p:cNvSpPr>
            <a:spLocks noChangeShapeType="1"/>
          </p:cNvSpPr>
          <p:nvPr/>
        </p:nvSpPr>
        <p:spPr bwMode="auto">
          <a:xfrm flipH="1" flipV="1">
            <a:off x="5580063" y="2840038"/>
            <a:ext cx="1493837" cy="130175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2057" name="Text Box 65">
            <a:extLst>
              <a:ext uri="{FF2B5EF4-FFF2-40B4-BE49-F238E27FC236}">
                <a16:creationId xmlns:a16="http://schemas.microsoft.com/office/drawing/2014/main" id="{522F8812-EA80-4ADE-8FE0-8352E332DEFB}"/>
              </a:ext>
            </a:extLst>
          </p:cNvPr>
          <p:cNvSpPr txBox="1">
            <a:spLocks noChangeArrowheads="1"/>
          </p:cNvSpPr>
          <p:nvPr/>
        </p:nvSpPr>
        <p:spPr bwMode="auto">
          <a:xfrm>
            <a:off x="6551613" y="1852613"/>
            <a:ext cx="20113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Arial" panose="020B0604020202020204" pitchFamily="34" charset="0"/>
              </a:rPr>
              <a:t>TLD DNS server</a:t>
            </a:r>
            <a:endParaRPr lang="en-US" altLang="en-US" sz="1600">
              <a:latin typeface="Arial" panose="020B0604020202020204" pitchFamily="34" charset="0"/>
            </a:endParaRPr>
          </a:p>
        </p:txBody>
      </p:sp>
      <p:sp>
        <p:nvSpPr>
          <p:cNvPr id="172058" name="Rectangle 66">
            <a:extLst>
              <a:ext uri="{FF2B5EF4-FFF2-40B4-BE49-F238E27FC236}">
                <a16:creationId xmlns:a16="http://schemas.microsoft.com/office/drawing/2014/main" id="{709B6FDD-AF83-4860-A57F-BAD063AFCF95}"/>
              </a:ext>
            </a:extLst>
          </p:cNvPr>
          <p:cNvSpPr>
            <a:spLocks noGrp="1" noChangeArrowheads="1"/>
          </p:cNvSpPr>
          <p:nvPr>
            <p:ph type="title"/>
          </p:nvPr>
        </p:nvSpPr>
        <p:spPr>
          <a:xfrm>
            <a:off x="533400" y="217488"/>
            <a:ext cx="4910138" cy="1143000"/>
          </a:xfrm>
        </p:spPr>
        <p:txBody>
          <a:bodyPr/>
          <a:lstStyle/>
          <a:p>
            <a:pPr>
              <a:lnSpc>
                <a:spcPct val="85000"/>
              </a:lnSpc>
            </a:pPr>
            <a:r>
              <a:rPr lang="en-US" altLang="en-US" sz="4000">
                <a:ea typeface="ＭＳ Ｐゴシック" panose="020B0600070205080204" pitchFamily="34" charset="-128"/>
              </a:rPr>
              <a:t>DNS name </a:t>
            </a:r>
            <a:br>
              <a:rPr lang="en-US" altLang="en-US" sz="4000">
                <a:ea typeface="ＭＳ Ｐゴシック" panose="020B0600070205080204" pitchFamily="34" charset="-128"/>
              </a:rPr>
            </a:br>
            <a:r>
              <a:rPr lang="en-US" altLang="en-US" sz="4000">
                <a:ea typeface="ＭＳ Ｐゴシック" panose="020B0600070205080204" pitchFamily="34" charset="-128"/>
              </a:rPr>
              <a:t>resolution example</a:t>
            </a:r>
          </a:p>
        </p:txBody>
      </p:sp>
      <p:sp>
        <p:nvSpPr>
          <p:cNvPr id="172059" name="Rectangle 67">
            <a:extLst>
              <a:ext uri="{FF2B5EF4-FFF2-40B4-BE49-F238E27FC236}">
                <a16:creationId xmlns:a16="http://schemas.microsoft.com/office/drawing/2014/main" id="{93405597-FB1E-4979-9090-81B9856EC2B2}"/>
              </a:ext>
            </a:extLst>
          </p:cNvPr>
          <p:cNvSpPr>
            <a:spLocks noGrp="1" noChangeArrowheads="1"/>
          </p:cNvSpPr>
          <p:nvPr>
            <p:ph type="body" sz="half" idx="1"/>
          </p:nvPr>
        </p:nvSpPr>
        <p:spPr>
          <a:xfrm>
            <a:off x="431800" y="1725613"/>
            <a:ext cx="3565525" cy="4648200"/>
          </a:xfrm>
        </p:spPr>
        <p:txBody>
          <a:bodyPr/>
          <a:lstStyle/>
          <a:p>
            <a:r>
              <a:rPr lang="en-US" altLang="en-US" sz="2400">
                <a:ea typeface="ＭＳ Ｐゴシック" panose="020B0600070205080204" pitchFamily="34" charset="-128"/>
              </a:rPr>
              <a:t>host at cis.poly.edu wants IP address for gaia.cs.umass.edu</a:t>
            </a:r>
          </a:p>
        </p:txBody>
      </p:sp>
      <p:sp>
        <p:nvSpPr>
          <p:cNvPr id="172060" name="Rectangle 69">
            <a:extLst>
              <a:ext uri="{FF2B5EF4-FFF2-40B4-BE49-F238E27FC236}">
                <a16:creationId xmlns:a16="http://schemas.microsoft.com/office/drawing/2014/main" id="{FFA98EB3-3364-4B56-85E3-F725D29D9DD5}"/>
              </a:ext>
            </a:extLst>
          </p:cNvPr>
          <p:cNvSpPr>
            <a:spLocks noChangeArrowheads="1"/>
          </p:cNvSpPr>
          <p:nvPr/>
        </p:nvSpPr>
        <p:spPr bwMode="auto">
          <a:xfrm>
            <a:off x="582613" y="3094038"/>
            <a:ext cx="3478212" cy="261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i="1">
                <a:solidFill>
                  <a:srgbClr val="CC0000"/>
                </a:solidFill>
              </a:rPr>
              <a:t>iterated query:</a:t>
            </a:r>
          </a:p>
          <a:p>
            <a:pPr>
              <a:buSzPct val="100000"/>
              <a:buFont typeface="Wingdings" panose="05000000000000000000" pitchFamily="2" charset="2"/>
              <a:buChar char="§"/>
            </a:pPr>
            <a:r>
              <a:rPr lang="en-US" altLang="en-US" sz="2400"/>
              <a:t>contacted server replies with name of server to contact</a:t>
            </a:r>
          </a:p>
          <a:p>
            <a:pPr>
              <a:buSzPct val="100000"/>
              <a:buFont typeface="Wingdings" panose="05000000000000000000" pitchFamily="2" charset="2"/>
              <a:buChar char="§"/>
            </a:pPr>
            <a:r>
              <a:rPr lang="ja-JP" altLang="en-US" sz="2400"/>
              <a:t>“</a:t>
            </a:r>
            <a:r>
              <a:rPr lang="en-US" altLang="ja-JP" sz="2400"/>
              <a:t>I don</a:t>
            </a:r>
            <a:r>
              <a:rPr lang="ja-JP" altLang="en-US" sz="2400"/>
              <a:t>’</a:t>
            </a:r>
            <a:r>
              <a:rPr lang="en-US" altLang="ja-JP" sz="2400"/>
              <a:t>t know this name, but ask this server</a:t>
            </a:r>
            <a:r>
              <a:rPr lang="ja-JP" altLang="en-US" sz="2400"/>
              <a:t>”</a:t>
            </a:r>
            <a:endParaRPr lang="en-US" altLang="en-US" sz="2400"/>
          </a:p>
        </p:txBody>
      </p:sp>
      <p:grpSp>
        <p:nvGrpSpPr>
          <p:cNvPr id="172061" name="Group 86">
            <a:extLst>
              <a:ext uri="{FF2B5EF4-FFF2-40B4-BE49-F238E27FC236}">
                <a16:creationId xmlns:a16="http://schemas.microsoft.com/office/drawing/2014/main" id="{AF094754-32F9-4215-9087-FD7AF7570061}"/>
              </a:ext>
            </a:extLst>
          </p:cNvPr>
          <p:cNvGrpSpPr>
            <a:grpSpLocks/>
          </p:cNvGrpSpPr>
          <p:nvPr/>
        </p:nvGrpSpPr>
        <p:grpSpPr bwMode="auto">
          <a:xfrm flipH="1">
            <a:off x="7226300" y="5091113"/>
            <a:ext cx="925513" cy="795337"/>
            <a:chOff x="-44" y="1473"/>
            <a:chExt cx="981" cy="1105"/>
          </a:xfrm>
        </p:grpSpPr>
        <p:pic>
          <p:nvPicPr>
            <p:cNvPr id="172197" name="Picture 87" descr="desktop_computer_stylized_medium">
              <a:extLst>
                <a:ext uri="{FF2B5EF4-FFF2-40B4-BE49-F238E27FC236}">
                  <a16:creationId xmlns:a16="http://schemas.microsoft.com/office/drawing/2014/main" id="{0A668EA2-91FD-45B3-9617-7E1A59D985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198" name="Freeform 88">
              <a:extLst>
                <a:ext uri="{FF2B5EF4-FFF2-40B4-BE49-F238E27FC236}">
                  <a16:creationId xmlns:a16="http://schemas.microsoft.com/office/drawing/2014/main" id="{80F2EDE1-D823-499D-B3BA-7E3504EB5A01}"/>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72062" name="Group 89">
            <a:extLst>
              <a:ext uri="{FF2B5EF4-FFF2-40B4-BE49-F238E27FC236}">
                <a16:creationId xmlns:a16="http://schemas.microsoft.com/office/drawing/2014/main" id="{A7C3B8A8-5A2E-4A77-82D5-439403A0CD43}"/>
              </a:ext>
            </a:extLst>
          </p:cNvPr>
          <p:cNvGrpSpPr>
            <a:grpSpLocks/>
          </p:cNvGrpSpPr>
          <p:nvPr/>
        </p:nvGrpSpPr>
        <p:grpSpPr bwMode="auto">
          <a:xfrm>
            <a:off x="4765675" y="4244975"/>
            <a:ext cx="925513" cy="795338"/>
            <a:chOff x="-44" y="1473"/>
            <a:chExt cx="981" cy="1105"/>
          </a:xfrm>
        </p:grpSpPr>
        <p:pic>
          <p:nvPicPr>
            <p:cNvPr id="172195" name="Picture 90" descr="desktop_computer_stylized_medium">
              <a:extLst>
                <a:ext uri="{FF2B5EF4-FFF2-40B4-BE49-F238E27FC236}">
                  <a16:creationId xmlns:a16="http://schemas.microsoft.com/office/drawing/2014/main" id="{CB095C29-863D-4527-B5DE-4182320F98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196" name="Freeform 91">
              <a:extLst>
                <a:ext uri="{FF2B5EF4-FFF2-40B4-BE49-F238E27FC236}">
                  <a16:creationId xmlns:a16="http://schemas.microsoft.com/office/drawing/2014/main" id="{79E058D9-CE52-40C4-B03A-B6C73F4D94B2}"/>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72063" name="Group 125">
            <a:extLst>
              <a:ext uri="{FF2B5EF4-FFF2-40B4-BE49-F238E27FC236}">
                <a16:creationId xmlns:a16="http://schemas.microsoft.com/office/drawing/2014/main" id="{4BA95E85-D05C-44CC-A8EF-03213FAE58B5}"/>
              </a:ext>
            </a:extLst>
          </p:cNvPr>
          <p:cNvGrpSpPr>
            <a:grpSpLocks/>
          </p:cNvGrpSpPr>
          <p:nvPr/>
        </p:nvGrpSpPr>
        <p:grpSpPr bwMode="auto">
          <a:xfrm>
            <a:off x="7226300" y="3743325"/>
            <a:ext cx="390525" cy="641350"/>
            <a:chOff x="4140" y="429"/>
            <a:chExt cx="1425" cy="2396"/>
          </a:xfrm>
        </p:grpSpPr>
        <p:sp>
          <p:nvSpPr>
            <p:cNvPr id="172163" name="Freeform 126">
              <a:extLst>
                <a:ext uri="{FF2B5EF4-FFF2-40B4-BE49-F238E27FC236}">
                  <a16:creationId xmlns:a16="http://schemas.microsoft.com/office/drawing/2014/main" id="{3D6A2489-AA4C-4291-A603-D8AFA6A4DEC1}"/>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164" name="Rectangle 127">
              <a:extLst>
                <a:ext uri="{FF2B5EF4-FFF2-40B4-BE49-F238E27FC236}">
                  <a16:creationId xmlns:a16="http://schemas.microsoft.com/office/drawing/2014/main" id="{6EE39CDB-24D4-45D8-9932-32D28C9E95C8}"/>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65" name="Freeform 128">
              <a:extLst>
                <a:ext uri="{FF2B5EF4-FFF2-40B4-BE49-F238E27FC236}">
                  <a16:creationId xmlns:a16="http://schemas.microsoft.com/office/drawing/2014/main" id="{FB31AC1B-B898-4D5D-9F92-EF063D5B0047}"/>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166" name="Freeform 129">
              <a:extLst>
                <a:ext uri="{FF2B5EF4-FFF2-40B4-BE49-F238E27FC236}">
                  <a16:creationId xmlns:a16="http://schemas.microsoft.com/office/drawing/2014/main" id="{C60B7E7F-022A-42C2-B471-CE075C609163}"/>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167" name="Rectangle 130">
              <a:extLst>
                <a:ext uri="{FF2B5EF4-FFF2-40B4-BE49-F238E27FC236}">
                  <a16:creationId xmlns:a16="http://schemas.microsoft.com/office/drawing/2014/main" id="{3DF55666-AB4C-4E28-8477-45CED58BD6EA}"/>
                </a:ext>
              </a:extLst>
            </p:cNvPr>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2168" name="Group 131">
              <a:extLst>
                <a:ext uri="{FF2B5EF4-FFF2-40B4-BE49-F238E27FC236}">
                  <a16:creationId xmlns:a16="http://schemas.microsoft.com/office/drawing/2014/main" id="{64841C9D-1FD5-489C-9090-41F64C0B1E8D}"/>
                </a:ext>
              </a:extLst>
            </p:cNvPr>
            <p:cNvGrpSpPr>
              <a:grpSpLocks/>
            </p:cNvGrpSpPr>
            <p:nvPr/>
          </p:nvGrpSpPr>
          <p:grpSpPr bwMode="auto">
            <a:xfrm>
              <a:off x="4749" y="668"/>
              <a:ext cx="581" cy="145"/>
              <a:chOff x="614" y="2568"/>
              <a:chExt cx="725" cy="139"/>
            </a:xfrm>
          </p:grpSpPr>
          <p:sp>
            <p:nvSpPr>
              <p:cNvPr id="172193" name="AutoShape 132">
                <a:extLst>
                  <a:ext uri="{FF2B5EF4-FFF2-40B4-BE49-F238E27FC236}">
                    <a16:creationId xmlns:a16="http://schemas.microsoft.com/office/drawing/2014/main" id="{F0AA515F-5B2D-43B0-BEA2-97B9036FF775}"/>
                  </a:ext>
                </a:extLst>
              </p:cNvPr>
              <p:cNvSpPr>
                <a:spLocks noChangeArrowheads="1"/>
              </p:cNvSpPr>
              <p:nvPr/>
            </p:nvSpPr>
            <p:spPr bwMode="auto">
              <a:xfrm>
                <a:off x="613" y="2566"/>
                <a:ext cx="723"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94" name="AutoShape 133">
                <a:extLst>
                  <a:ext uri="{FF2B5EF4-FFF2-40B4-BE49-F238E27FC236}">
                    <a16:creationId xmlns:a16="http://schemas.microsoft.com/office/drawing/2014/main" id="{BF26FAC9-F31A-460E-A6AB-E31F3C99380A}"/>
                  </a:ext>
                </a:extLst>
              </p:cNvPr>
              <p:cNvSpPr>
                <a:spLocks noChangeArrowheads="1"/>
              </p:cNvSpPr>
              <p:nvPr/>
            </p:nvSpPr>
            <p:spPr bwMode="auto">
              <a:xfrm>
                <a:off x="628"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2169" name="Rectangle 134">
              <a:extLst>
                <a:ext uri="{FF2B5EF4-FFF2-40B4-BE49-F238E27FC236}">
                  <a16:creationId xmlns:a16="http://schemas.microsoft.com/office/drawing/2014/main" id="{7491D187-1CF0-4235-B203-69F4A9C024E6}"/>
                </a:ext>
              </a:extLst>
            </p:cNvPr>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2170" name="Group 135">
              <a:extLst>
                <a:ext uri="{FF2B5EF4-FFF2-40B4-BE49-F238E27FC236}">
                  <a16:creationId xmlns:a16="http://schemas.microsoft.com/office/drawing/2014/main" id="{7BE90D80-C203-4F52-91D2-BA2C0DB47508}"/>
                </a:ext>
              </a:extLst>
            </p:cNvPr>
            <p:cNvGrpSpPr>
              <a:grpSpLocks/>
            </p:cNvGrpSpPr>
            <p:nvPr/>
          </p:nvGrpSpPr>
          <p:grpSpPr bwMode="auto">
            <a:xfrm>
              <a:off x="4747" y="994"/>
              <a:ext cx="581" cy="134"/>
              <a:chOff x="614" y="2568"/>
              <a:chExt cx="725" cy="139"/>
            </a:xfrm>
          </p:grpSpPr>
          <p:sp>
            <p:nvSpPr>
              <p:cNvPr id="172191" name="AutoShape 136">
                <a:extLst>
                  <a:ext uri="{FF2B5EF4-FFF2-40B4-BE49-F238E27FC236}">
                    <a16:creationId xmlns:a16="http://schemas.microsoft.com/office/drawing/2014/main" id="{108E827C-82D1-4790-AD0F-56635DAF8E67}"/>
                  </a:ext>
                </a:extLst>
              </p:cNvPr>
              <p:cNvSpPr>
                <a:spLocks noChangeArrowheads="1"/>
              </p:cNvSpPr>
              <p:nvPr/>
            </p:nvSpPr>
            <p:spPr bwMode="auto">
              <a:xfrm>
                <a:off x="616" y="2566"/>
                <a:ext cx="723"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92" name="AutoShape 137">
                <a:extLst>
                  <a:ext uri="{FF2B5EF4-FFF2-40B4-BE49-F238E27FC236}">
                    <a16:creationId xmlns:a16="http://schemas.microsoft.com/office/drawing/2014/main" id="{F591572A-675D-47A0-B0B0-13A333651CDB}"/>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2171" name="Rectangle 138">
              <a:extLst>
                <a:ext uri="{FF2B5EF4-FFF2-40B4-BE49-F238E27FC236}">
                  <a16:creationId xmlns:a16="http://schemas.microsoft.com/office/drawing/2014/main" id="{C9247FF3-2D6B-4039-A365-1C2E1D9D165D}"/>
                </a:ext>
              </a:extLst>
            </p:cNvPr>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72" name="Rectangle 139">
              <a:extLst>
                <a:ext uri="{FF2B5EF4-FFF2-40B4-BE49-F238E27FC236}">
                  <a16:creationId xmlns:a16="http://schemas.microsoft.com/office/drawing/2014/main" id="{2F56E9BF-BD5B-479C-B5F1-F5410825E343}"/>
                </a:ext>
              </a:extLst>
            </p:cNvPr>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2173" name="Group 140">
              <a:extLst>
                <a:ext uri="{FF2B5EF4-FFF2-40B4-BE49-F238E27FC236}">
                  <a16:creationId xmlns:a16="http://schemas.microsoft.com/office/drawing/2014/main" id="{5FB8F50F-1B3C-494F-A4AF-ABDA70ACEF50}"/>
                </a:ext>
              </a:extLst>
            </p:cNvPr>
            <p:cNvGrpSpPr>
              <a:grpSpLocks/>
            </p:cNvGrpSpPr>
            <p:nvPr/>
          </p:nvGrpSpPr>
          <p:grpSpPr bwMode="auto">
            <a:xfrm>
              <a:off x="4735" y="1627"/>
              <a:ext cx="582" cy="151"/>
              <a:chOff x="614" y="2568"/>
              <a:chExt cx="725" cy="139"/>
            </a:xfrm>
          </p:grpSpPr>
          <p:sp>
            <p:nvSpPr>
              <p:cNvPr id="172189" name="AutoShape 141">
                <a:extLst>
                  <a:ext uri="{FF2B5EF4-FFF2-40B4-BE49-F238E27FC236}">
                    <a16:creationId xmlns:a16="http://schemas.microsoft.com/office/drawing/2014/main" id="{A1525932-7BDA-40AD-979B-BD9111C7B660}"/>
                  </a:ext>
                </a:extLst>
              </p:cNvPr>
              <p:cNvSpPr>
                <a:spLocks noChangeArrowheads="1"/>
              </p:cNvSpPr>
              <p:nvPr/>
            </p:nvSpPr>
            <p:spPr bwMode="auto">
              <a:xfrm>
                <a:off x="616" y="2568"/>
                <a:ext cx="722"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90" name="AutoShape 142">
                <a:extLst>
                  <a:ext uri="{FF2B5EF4-FFF2-40B4-BE49-F238E27FC236}">
                    <a16:creationId xmlns:a16="http://schemas.microsoft.com/office/drawing/2014/main" id="{66DBF350-853C-4DDC-A5E6-9B4E8490EB30}"/>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2174" name="Freeform 143">
              <a:extLst>
                <a:ext uri="{FF2B5EF4-FFF2-40B4-BE49-F238E27FC236}">
                  <a16:creationId xmlns:a16="http://schemas.microsoft.com/office/drawing/2014/main" id="{A05C2EB7-1B9D-49AC-A552-275A25DA74A9}"/>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72175" name="Group 144">
              <a:extLst>
                <a:ext uri="{FF2B5EF4-FFF2-40B4-BE49-F238E27FC236}">
                  <a16:creationId xmlns:a16="http://schemas.microsoft.com/office/drawing/2014/main" id="{24D24952-B1DE-4FAD-8A02-1CE5D762A2EC}"/>
                </a:ext>
              </a:extLst>
            </p:cNvPr>
            <p:cNvGrpSpPr>
              <a:grpSpLocks/>
            </p:cNvGrpSpPr>
            <p:nvPr/>
          </p:nvGrpSpPr>
          <p:grpSpPr bwMode="auto">
            <a:xfrm>
              <a:off x="4739" y="1327"/>
              <a:ext cx="582" cy="139"/>
              <a:chOff x="614" y="2568"/>
              <a:chExt cx="725" cy="139"/>
            </a:xfrm>
          </p:grpSpPr>
          <p:sp>
            <p:nvSpPr>
              <p:cNvPr id="172187" name="AutoShape 145">
                <a:extLst>
                  <a:ext uri="{FF2B5EF4-FFF2-40B4-BE49-F238E27FC236}">
                    <a16:creationId xmlns:a16="http://schemas.microsoft.com/office/drawing/2014/main" id="{AD385A7C-FAA2-4F60-96C0-FD424408E5BA}"/>
                  </a:ext>
                </a:extLst>
              </p:cNvPr>
              <p:cNvSpPr>
                <a:spLocks noChangeArrowheads="1"/>
              </p:cNvSpPr>
              <p:nvPr/>
            </p:nvSpPr>
            <p:spPr bwMode="auto">
              <a:xfrm>
                <a:off x="611" y="2566"/>
                <a:ext cx="729"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88" name="AutoShape 146">
                <a:extLst>
                  <a:ext uri="{FF2B5EF4-FFF2-40B4-BE49-F238E27FC236}">
                    <a16:creationId xmlns:a16="http://schemas.microsoft.com/office/drawing/2014/main" id="{93C63A5B-FE28-4015-A1B1-64F4C57E2959}"/>
                  </a:ext>
                </a:extLst>
              </p:cNvPr>
              <p:cNvSpPr>
                <a:spLocks noChangeArrowheads="1"/>
              </p:cNvSpPr>
              <p:nvPr/>
            </p:nvSpPr>
            <p:spPr bwMode="auto">
              <a:xfrm>
                <a:off x="626"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2176" name="Rectangle 147">
              <a:extLst>
                <a:ext uri="{FF2B5EF4-FFF2-40B4-BE49-F238E27FC236}">
                  <a16:creationId xmlns:a16="http://schemas.microsoft.com/office/drawing/2014/main" id="{9E290C25-BB3D-4525-9248-2FA1D5F0F835}"/>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77" name="Freeform 148">
              <a:extLst>
                <a:ext uri="{FF2B5EF4-FFF2-40B4-BE49-F238E27FC236}">
                  <a16:creationId xmlns:a16="http://schemas.microsoft.com/office/drawing/2014/main" id="{6820EB18-77AD-474B-8772-6FE94C23651A}"/>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178" name="Freeform 149">
              <a:extLst>
                <a:ext uri="{FF2B5EF4-FFF2-40B4-BE49-F238E27FC236}">
                  <a16:creationId xmlns:a16="http://schemas.microsoft.com/office/drawing/2014/main" id="{96D3AADB-5138-4D7D-B180-23421A118960}"/>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179" name="Oval 150">
              <a:extLst>
                <a:ext uri="{FF2B5EF4-FFF2-40B4-BE49-F238E27FC236}">
                  <a16:creationId xmlns:a16="http://schemas.microsoft.com/office/drawing/2014/main" id="{A23FB593-6B74-45C5-9C62-D5BD4CD4B390}"/>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80" name="Freeform 151">
              <a:extLst>
                <a:ext uri="{FF2B5EF4-FFF2-40B4-BE49-F238E27FC236}">
                  <a16:creationId xmlns:a16="http://schemas.microsoft.com/office/drawing/2014/main" id="{FF1D11D6-BED8-4906-9949-1481FDFAE5E4}"/>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181" name="AutoShape 152">
              <a:extLst>
                <a:ext uri="{FF2B5EF4-FFF2-40B4-BE49-F238E27FC236}">
                  <a16:creationId xmlns:a16="http://schemas.microsoft.com/office/drawing/2014/main" id="{4E84FC0F-4DE5-4610-8A83-6C8BFD57F147}"/>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82" name="AutoShape 153">
              <a:extLst>
                <a:ext uri="{FF2B5EF4-FFF2-40B4-BE49-F238E27FC236}">
                  <a16:creationId xmlns:a16="http://schemas.microsoft.com/office/drawing/2014/main" id="{F915771B-AEFE-4EAC-B74D-784CC9F60913}"/>
                </a:ext>
              </a:extLst>
            </p:cNvPr>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83" name="Oval 154">
              <a:extLst>
                <a:ext uri="{FF2B5EF4-FFF2-40B4-BE49-F238E27FC236}">
                  <a16:creationId xmlns:a16="http://schemas.microsoft.com/office/drawing/2014/main" id="{C27C7066-F3BC-4CF9-BEB5-271C1A3894B6}"/>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84" name="Oval 155">
              <a:extLst>
                <a:ext uri="{FF2B5EF4-FFF2-40B4-BE49-F238E27FC236}">
                  <a16:creationId xmlns:a16="http://schemas.microsoft.com/office/drawing/2014/main" id="{27D06E34-2A4E-44E2-8FB9-EE02D4856960}"/>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72185" name="Oval 156">
              <a:extLst>
                <a:ext uri="{FF2B5EF4-FFF2-40B4-BE49-F238E27FC236}">
                  <a16:creationId xmlns:a16="http://schemas.microsoft.com/office/drawing/2014/main" id="{A140E858-FB15-42AB-95C6-766CDBA79897}"/>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86" name="Rectangle 157">
              <a:extLst>
                <a:ext uri="{FF2B5EF4-FFF2-40B4-BE49-F238E27FC236}">
                  <a16:creationId xmlns:a16="http://schemas.microsoft.com/office/drawing/2014/main" id="{FF44DCDB-3A0E-4205-9459-99E6AA742FE5}"/>
                </a:ext>
              </a:extLst>
            </p:cNvPr>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72064" name="Group 158">
            <a:extLst>
              <a:ext uri="{FF2B5EF4-FFF2-40B4-BE49-F238E27FC236}">
                <a16:creationId xmlns:a16="http://schemas.microsoft.com/office/drawing/2014/main" id="{5DAD735B-C7CE-4B2B-AC7B-CA77C1F3AC86}"/>
              </a:ext>
            </a:extLst>
          </p:cNvPr>
          <p:cNvGrpSpPr>
            <a:grpSpLocks/>
          </p:cNvGrpSpPr>
          <p:nvPr/>
        </p:nvGrpSpPr>
        <p:grpSpPr bwMode="auto">
          <a:xfrm>
            <a:off x="5222875" y="2230438"/>
            <a:ext cx="390525" cy="641350"/>
            <a:chOff x="4140" y="429"/>
            <a:chExt cx="1425" cy="2396"/>
          </a:xfrm>
        </p:grpSpPr>
        <p:sp>
          <p:nvSpPr>
            <p:cNvPr id="172131" name="Freeform 159">
              <a:extLst>
                <a:ext uri="{FF2B5EF4-FFF2-40B4-BE49-F238E27FC236}">
                  <a16:creationId xmlns:a16="http://schemas.microsoft.com/office/drawing/2014/main" id="{CB121DF0-C7D1-4E89-A7F0-5C117226A6D5}"/>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132" name="Rectangle 160">
              <a:extLst>
                <a:ext uri="{FF2B5EF4-FFF2-40B4-BE49-F238E27FC236}">
                  <a16:creationId xmlns:a16="http://schemas.microsoft.com/office/drawing/2014/main" id="{D83DA1E1-96B6-427C-BE1F-8734C461AEBD}"/>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33" name="Freeform 161">
              <a:extLst>
                <a:ext uri="{FF2B5EF4-FFF2-40B4-BE49-F238E27FC236}">
                  <a16:creationId xmlns:a16="http://schemas.microsoft.com/office/drawing/2014/main" id="{08FEDD9D-ACA1-47F5-B5DF-FE455CEC612F}"/>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134" name="Freeform 162">
              <a:extLst>
                <a:ext uri="{FF2B5EF4-FFF2-40B4-BE49-F238E27FC236}">
                  <a16:creationId xmlns:a16="http://schemas.microsoft.com/office/drawing/2014/main" id="{978296BE-A952-41AC-ABC4-C2368FC9A7E4}"/>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135" name="Rectangle 163">
              <a:extLst>
                <a:ext uri="{FF2B5EF4-FFF2-40B4-BE49-F238E27FC236}">
                  <a16:creationId xmlns:a16="http://schemas.microsoft.com/office/drawing/2014/main" id="{55B2E4B0-D7E7-428B-BE49-73AAEEDE6F10}"/>
                </a:ext>
              </a:extLst>
            </p:cNvPr>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2136" name="Group 164">
              <a:extLst>
                <a:ext uri="{FF2B5EF4-FFF2-40B4-BE49-F238E27FC236}">
                  <a16:creationId xmlns:a16="http://schemas.microsoft.com/office/drawing/2014/main" id="{D2FD4F29-70AB-4B1B-B8D6-C80B73869FD2}"/>
                </a:ext>
              </a:extLst>
            </p:cNvPr>
            <p:cNvGrpSpPr>
              <a:grpSpLocks/>
            </p:cNvGrpSpPr>
            <p:nvPr/>
          </p:nvGrpSpPr>
          <p:grpSpPr bwMode="auto">
            <a:xfrm>
              <a:off x="4749" y="668"/>
              <a:ext cx="581" cy="145"/>
              <a:chOff x="614" y="2568"/>
              <a:chExt cx="725" cy="139"/>
            </a:xfrm>
          </p:grpSpPr>
          <p:sp>
            <p:nvSpPr>
              <p:cNvPr id="172161" name="AutoShape 165">
                <a:extLst>
                  <a:ext uri="{FF2B5EF4-FFF2-40B4-BE49-F238E27FC236}">
                    <a16:creationId xmlns:a16="http://schemas.microsoft.com/office/drawing/2014/main" id="{9258B16C-8206-47EE-B665-8E4E7743ACC0}"/>
                  </a:ext>
                </a:extLst>
              </p:cNvPr>
              <p:cNvSpPr>
                <a:spLocks noChangeArrowheads="1"/>
              </p:cNvSpPr>
              <p:nvPr/>
            </p:nvSpPr>
            <p:spPr bwMode="auto">
              <a:xfrm>
                <a:off x="613" y="2566"/>
                <a:ext cx="723"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62" name="AutoShape 166">
                <a:extLst>
                  <a:ext uri="{FF2B5EF4-FFF2-40B4-BE49-F238E27FC236}">
                    <a16:creationId xmlns:a16="http://schemas.microsoft.com/office/drawing/2014/main" id="{88DE19B6-1CF0-4FA8-952E-424703CF137A}"/>
                  </a:ext>
                </a:extLst>
              </p:cNvPr>
              <p:cNvSpPr>
                <a:spLocks noChangeArrowheads="1"/>
              </p:cNvSpPr>
              <p:nvPr/>
            </p:nvSpPr>
            <p:spPr bwMode="auto">
              <a:xfrm>
                <a:off x="628"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2137" name="Rectangle 167">
              <a:extLst>
                <a:ext uri="{FF2B5EF4-FFF2-40B4-BE49-F238E27FC236}">
                  <a16:creationId xmlns:a16="http://schemas.microsoft.com/office/drawing/2014/main" id="{95BF8C25-D7B4-42ED-9B35-C16A0210DDE8}"/>
                </a:ext>
              </a:extLst>
            </p:cNvPr>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2138" name="Group 168">
              <a:extLst>
                <a:ext uri="{FF2B5EF4-FFF2-40B4-BE49-F238E27FC236}">
                  <a16:creationId xmlns:a16="http://schemas.microsoft.com/office/drawing/2014/main" id="{ADE0EE74-FE2E-4D25-AD8E-21909FD36DCC}"/>
                </a:ext>
              </a:extLst>
            </p:cNvPr>
            <p:cNvGrpSpPr>
              <a:grpSpLocks/>
            </p:cNvGrpSpPr>
            <p:nvPr/>
          </p:nvGrpSpPr>
          <p:grpSpPr bwMode="auto">
            <a:xfrm>
              <a:off x="4747" y="994"/>
              <a:ext cx="581" cy="134"/>
              <a:chOff x="614" y="2568"/>
              <a:chExt cx="725" cy="139"/>
            </a:xfrm>
          </p:grpSpPr>
          <p:sp>
            <p:nvSpPr>
              <p:cNvPr id="172159" name="AutoShape 169">
                <a:extLst>
                  <a:ext uri="{FF2B5EF4-FFF2-40B4-BE49-F238E27FC236}">
                    <a16:creationId xmlns:a16="http://schemas.microsoft.com/office/drawing/2014/main" id="{3A877C02-9F6A-4C2D-9C63-7EA6F7F9CE21}"/>
                  </a:ext>
                </a:extLst>
              </p:cNvPr>
              <p:cNvSpPr>
                <a:spLocks noChangeArrowheads="1"/>
              </p:cNvSpPr>
              <p:nvPr/>
            </p:nvSpPr>
            <p:spPr bwMode="auto">
              <a:xfrm>
                <a:off x="616" y="2566"/>
                <a:ext cx="723"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60" name="AutoShape 170">
                <a:extLst>
                  <a:ext uri="{FF2B5EF4-FFF2-40B4-BE49-F238E27FC236}">
                    <a16:creationId xmlns:a16="http://schemas.microsoft.com/office/drawing/2014/main" id="{AA094EF6-B4E8-48DD-8D5C-C31057857407}"/>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2139" name="Rectangle 171">
              <a:extLst>
                <a:ext uri="{FF2B5EF4-FFF2-40B4-BE49-F238E27FC236}">
                  <a16:creationId xmlns:a16="http://schemas.microsoft.com/office/drawing/2014/main" id="{CEA04FD3-6A48-4766-BC61-090858A62EB7}"/>
                </a:ext>
              </a:extLst>
            </p:cNvPr>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40" name="Rectangle 172">
              <a:extLst>
                <a:ext uri="{FF2B5EF4-FFF2-40B4-BE49-F238E27FC236}">
                  <a16:creationId xmlns:a16="http://schemas.microsoft.com/office/drawing/2014/main" id="{39293D71-5038-429F-AEC1-0B686D47E8A3}"/>
                </a:ext>
              </a:extLst>
            </p:cNvPr>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2141" name="Group 173">
              <a:extLst>
                <a:ext uri="{FF2B5EF4-FFF2-40B4-BE49-F238E27FC236}">
                  <a16:creationId xmlns:a16="http://schemas.microsoft.com/office/drawing/2014/main" id="{82322D4E-57EB-47FF-9C9E-E8D12172C956}"/>
                </a:ext>
              </a:extLst>
            </p:cNvPr>
            <p:cNvGrpSpPr>
              <a:grpSpLocks/>
            </p:cNvGrpSpPr>
            <p:nvPr/>
          </p:nvGrpSpPr>
          <p:grpSpPr bwMode="auto">
            <a:xfrm>
              <a:off x="4735" y="1627"/>
              <a:ext cx="582" cy="151"/>
              <a:chOff x="614" y="2568"/>
              <a:chExt cx="725" cy="139"/>
            </a:xfrm>
          </p:grpSpPr>
          <p:sp>
            <p:nvSpPr>
              <p:cNvPr id="172157" name="AutoShape 174">
                <a:extLst>
                  <a:ext uri="{FF2B5EF4-FFF2-40B4-BE49-F238E27FC236}">
                    <a16:creationId xmlns:a16="http://schemas.microsoft.com/office/drawing/2014/main" id="{EF3A1FF0-5E2A-4317-BCD6-EF3D9A6E250F}"/>
                  </a:ext>
                </a:extLst>
              </p:cNvPr>
              <p:cNvSpPr>
                <a:spLocks noChangeArrowheads="1"/>
              </p:cNvSpPr>
              <p:nvPr/>
            </p:nvSpPr>
            <p:spPr bwMode="auto">
              <a:xfrm>
                <a:off x="616" y="2568"/>
                <a:ext cx="722"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58" name="AutoShape 175">
                <a:extLst>
                  <a:ext uri="{FF2B5EF4-FFF2-40B4-BE49-F238E27FC236}">
                    <a16:creationId xmlns:a16="http://schemas.microsoft.com/office/drawing/2014/main" id="{E5F0CCC3-D4DA-4326-8981-CAE76D06556B}"/>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2142" name="Freeform 176">
              <a:extLst>
                <a:ext uri="{FF2B5EF4-FFF2-40B4-BE49-F238E27FC236}">
                  <a16:creationId xmlns:a16="http://schemas.microsoft.com/office/drawing/2014/main" id="{E90117F9-CD75-4A7F-A6B7-152B7ECDA97A}"/>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72143" name="Group 177">
              <a:extLst>
                <a:ext uri="{FF2B5EF4-FFF2-40B4-BE49-F238E27FC236}">
                  <a16:creationId xmlns:a16="http://schemas.microsoft.com/office/drawing/2014/main" id="{FDF6F7A1-50CB-4D5B-A0FB-99FF82A14AE2}"/>
                </a:ext>
              </a:extLst>
            </p:cNvPr>
            <p:cNvGrpSpPr>
              <a:grpSpLocks/>
            </p:cNvGrpSpPr>
            <p:nvPr/>
          </p:nvGrpSpPr>
          <p:grpSpPr bwMode="auto">
            <a:xfrm>
              <a:off x="4739" y="1327"/>
              <a:ext cx="582" cy="139"/>
              <a:chOff x="614" y="2568"/>
              <a:chExt cx="725" cy="139"/>
            </a:xfrm>
          </p:grpSpPr>
          <p:sp>
            <p:nvSpPr>
              <p:cNvPr id="172155" name="AutoShape 178">
                <a:extLst>
                  <a:ext uri="{FF2B5EF4-FFF2-40B4-BE49-F238E27FC236}">
                    <a16:creationId xmlns:a16="http://schemas.microsoft.com/office/drawing/2014/main" id="{88A3AEE5-CECC-49B2-9B98-88352E82399F}"/>
                  </a:ext>
                </a:extLst>
              </p:cNvPr>
              <p:cNvSpPr>
                <a:spLocks noChangeArrowheads="1"/>
              </p:cNvSpPr>
              <p:nvPr/>
            </p:nvSpPr>
            <p:spPr bwMode="auto">
              <a:xfrm>
                <a:off x="611" y="2566"/>
                <a:ext cx="729"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56" name="AutoShape 179">
                <a:extLst>
                  <a:ext uri="{FF2B5EF4-FFF2-40B4-BE49-F238E27FC236}">
                    <a16:creationId xmlns:a16="http://schemas.microsoft.com/office/drawing/2014/main" id="{08B38B63-BB07-4A43-9E81-87E5F97BD83B}"/>
                  </a:ext>
                </a:extLst>
              </p:cNvPr>
              <p:cNvSpPr>
                <a:spLocks noChangeArrowheads="1"/>
              </p:cNvSpPr>
              <p:nvPr/>
            </p:nvSpPr>
            <p:spPr bwMode="auto">
              <a:xfrm>
                <a:off x="626"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2144" name="Rectangle 180">
              <a:extLst>
                <a:ext uri="{FF2B5EF4-FFF2-40B4-BE49-F238E27FC236}">
                  <a16:creationId xmlns:a16="http://schemas.microsoft.com/office/drawing/2014/main" id="{BA0E74C1-0E29-42AE-865D-757F2B0AF6ED}"/>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45" name="Freeform 181">
              <a:extLst>
                <a:ext uri="{FF2B5EF4-FFF2-40B4-BE49-F238E27FC236}">
                  <a16:creationId xmlns:a16="http://schemas.microsoft.com/office/drawing/2014/main" id="{75F6688C-3E55-4E89-BEB0-38091615495E}"/>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146" name="Freeform 182">
              <a:extLst>
                <a:ext uri="{FF2B5EF4-FFF2-40B4-BE49-F238E27FC236}">
                  <a16:creationId xmlns:a16="http://schemas.microsoft.com/office/drawing/2014/main" id="{2BD6D4DC-2F99-4397-9939-8A6C60A54449}"/>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147" name="Oval 183">
              <a:extLst>
                <a:ext uri="{FF2B5EF4-FFF2-40B4-BE49-F238E27FC236}">
                  <a16:creationId xmlns:a16="http://schemas.microsoft.com/office/drawing/2014/main" id="{748C48DE-1147-4888-A175-F425FE32FBC3}"/>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48" name="Freeform 184">
              <a:extLst>
                <a:ext uri="{FF2B5EF4-FFF2-40B4-BE49-F238E27FC236}">
                  <a16:creationId xmlns:a16="http://schemas.microsoft.com/office/drawing/2014/main" id="{2730E3DC-3073-4B09-ABED-F9710A80E755}"/>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149" name="AutoShape 185">
              <a:extLst>
                <a:ext uri="{FF2B5EF4-FFF2-40B4-BE49-F238E27FC236}">
                  <a16:creationId xmlns:a16="http://schemas.microsoft.com/office/drawing/2014/main" id="{4137D95B-3845-4070-98F3-88A4395B54E1}"/>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50" name="AutoShape 186">
              <a:extLst>
                <a:ext uri="{FF2B5EF4-FFF2-40B4-BE49-F238E27FC236}">
                  <a16:creationId xmlns:a16="http://schemas.microsoft.com/office/drawing/2014/main" id="{265E456E-B161-489F-92D8-1E3CD317C466}"/>
                </a:ext>
              </a:extLst>
            </p:cNvPr>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51" name="Oval 187">
              <a:extLst>
                <a:ext uri="{FF2B5EF4-FFF2-40B4-BE49-F238E27FC236}">
                  <a16:creationId xmlns:a16="http://schemas.microsoft.com/office/drawing/2014/main" id="{F8FEF087-5AB8-4097-A058-9B80C0F578A7}"/>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52" name="Oval 188">
              <a:extLst>
                <a:ext uri="{FF2B5EF4-FFF2-40B4-BE49-F238E27FC236}">
                  <a16:creationId xmlns:a16="http://schemas.microsoft.com/office/drawing/2014/main" id="{C9A05D81-A377-4121-A80F-F0A598991927}"/>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72153" name="Oval 189">
              <a:extLst>
                <a:ext uri="{FF2B5EF4-FFF2-40B4-BE49-F238E27FC236}">
                  <a16:creationId xmlns:a16="http://schemas.microsoft.com/office/drawing/2014/main" id="{07165F9D-8B1F-4A11-B21E-B94496A16F61}"/>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54" name="Rectangle 190">
              <a:extLst>
                <a:ext uri="{FF2B5EF4-FFF2-40B4-BE49-F238E27FC236}">
                  <a16:creationId xmlns:a16="http://schemas.microsoft.com/office/drawing/2014/main" id="{B40C3A29-82B4-475A-B42C-873D89EBD77D}"/>
                </a:ext>
              </a:extLst>
            </p:cNvPr>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72065" name="Group 224">
            <a:extLst>
              <a:ext uri="{FF2B5EF4-FFF2-40B4-BE49-F238E27FC236}">
                <a16:creationId xmlns:a16="http://schemas.microsoft.com/office/drawing/2014/main" id="{A632FDCF-F689-41BD-9345-05F62FE9C4BC}"/>
              </a:ext>
            </a:extLst>
          </p:cNvPr>
          <p:cNvGrpSpPr>
            <a:grpSpLocks/>
          </p:cNvGrpSpPr>
          <p:nvPr/>
        </p:nvGrpSpPr>
        <p:grpSpPr bwMode="auto">
          <a:xfrm>
            <a:off x="6376988" y="968375"/>
            <a:ext cx="390525" cy="641350"/>
            <a:chOff x="4140" y="429"/>
            <a:chExt cx="1425" cy="2396"/>
          </a:xfrm>
        </p:grpSpPr>
        <p:sp>
          <p:nvSpPr>
            <p:cNvPr id="172099" name="Freeform 225">
              <a:extLst>
                <a:ext uri="{FF2B5EF4-FFF2-40B4-BE49-F238E27FC236}">
                  <a16:creationId xmlns:a16="http://schemas.microsoft.com/office/drawing/2014/main" id="{EDE801B4-1E0D-4453-9A0F-D546EA0630FB}"/>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100" name="Rectangle 226">
              <a:extLst>
                <a:ext uri="{FF2B5EF4-FFF2-40B4-BE49-F238E27FC236}">
                  <a16:creationId xmlns:a16="http://schemas.microsoft.com/office/drawing/2014/main" id="{2B111F9E-1275-49EB-80C4-B448AA455A7A}"/>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01" name="Freeform 227">
              <a:extLst>
                <a:ext uri="{FF2B5EF4-FFF2-40B4-BE49-F238E27FC236}">
                  <a16:creationId xmlns:a16="http://schemas.microsoft.com/office/drawing/2014/main" id="{8F209E55-9DA7-4DA5-9391-EEBCEE979D35}"/>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102" name="Freeform 228">
              <a:extLst>
                <a:ext uri="{FF2B5EF4-FFF2-40B4-BE49-F238E27FC236}">
                  <a16:creationId xmlns:a16="http://schemas.microsoft.com/office/drawing/2014/main" id="{CD27E880-FDCD-415E-9DB5-BEEAC5266641}"/>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103" name="Rectangle 229">
              <a:extLst>
                <a:ext uri="{FF2B5EF4-FFF2-40B4-BE49-F238E27FC236}">
                  <a16:creationId xmlns:a16="http://schemas.microsoft.com/office/drawing/2014/main" id="{7CB999C1-2FF7-43F9-8B22-8E097DD479CD}"/>
                </a:ext>
              </a:extLst>
            </p:cNvPr>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2104" name="Group 230">
              <a:extLst>
                <a:ext uri="{FF2B5EF4-FFF2-40B4-BE49-F238E27FC236}">
                  <a16:creationId xmlns:a16="http://schemas.microsoft.com/office/drawing/2014/main" id="{147CF647-FC02-4CD3-88A6-3CF5E0828B42}"/>
                </a:ext>
              </a:extLst>
            </p:cNvPr>
            <p:cNvGrpSpPr>
              <a:grpSpLocks/>
            </p:cNvGrpSpPr>
            <p:nvPr/>
          </p:nvGrpSpPr>
          <p:grpSpPr bwMode="auto">
            <a:xfrm>
              <a:off x="4749" y="668"/>
              <a:ext cx="581" cy="145"/>
              <a:chOff x="614" y="2568"/>
              <a:chExt cx="725" cy="139"/>
            </a:xfrm>
          </p:grpSpPr>
          <p:sp>
            <p:nvSpPr>
              <p:cNvPr id="172129" name="AutoShape 231">
                <a:extLst>
                  <a:ext uri="{FF2B5EF4-FFF2-40B4-BE49-F238E27FC236}">
                    <a16:creationId xmlns:a16="http://schemas.microsoft.com/office/drawing/2014/main" id="{A944B012-BEB4-4BD5-83DD-3F9CA4F01098}"/>
                  </a:ext>
                </a:extLst>
              </p:cNvPr>
              <p:cNvSpPr>
                <a:spLocks noChangeArrowheads="1"/>
              </p:cNvSpPr>
              <p:nvPr/>
            </p:nvSpPr>
            <p:spPr bwMode="auto">
              <a:xfrm>
                <a:off x="613" y="2566"/>
                <a:ext cx="723"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30" name="AutoShape 232">
                <a:extLst>
                  <a:ext uri="{FF2B5EF4-FFF2-40B4-BE49-F238E27FC236}">
                    <a16:creationId xmlns:a16="http://schemas.microsoft.com/office/drawing/2014/main" id="{380AA704-2F41-4A69-A56B-E1D4669DBA4D}"/>
                  </a:ext>
                </a:extLst>
              </p:cNvPr>
              <p:cNvSpPr>
                <a:spLocks noChangeArrowheads="1"/>
              </p:cNvSpPr>
              <p:nvPr/>
            </p:nvSpPr>
            <p:spPr bwMode="auto">
              <a:xfrm>
                <a:off x="627"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2105" name="Rectangle 233">
              <a:extLst>
                <a:ext uri="{FF2B5EF4-FFF2-40B4-BE49-F238E27FC236}">
                  <a16:creationId xmlns:a16="http://schemas.microsoft.com/office/drawing/2014/main" id="{4C6C424D-28C8-4852-9EE4-AE5A59721550}"/>
                </a:ext>
              </a:extLst>
            </p:cNvPr>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2106" name="Group 234">
              <a:extLst>
                <a:ext uri="{FF2B5EF4-FFF2-40B4-BE49-F238E27FC236}">
                  <a16:creationId xmlns:a16="http://schemas.microsoft.com/office/drawing/2014/main" id="{49384618-4492-47CD-8450-FDB35352278C}"/>
                </a:ext>
              </a:extLst>
            </p:cNvPr>
            <p:cNvGrpSpPr>
              <a:grpSpLocks/>
            </p:cNvGrpSpPr>
            <p:nvPr/>
          </p:nvGrpSpPr>
          <p:grpSpPr bwMode="auto">
            <a:xfrm>
              <a:off x="4747" y="994"/>
              <a:ext cx="581" cy="134"/>
              <a:chOff x="614" y="2568"/>
              <a:chExt cx="725" cy="139"/>
            </a:xfrm>
          </p:grpSpPr>
          <p:sp>
            <p:nvSpPr>
              <p:cNvPr id="172127" name="AutoShape 235">
                <a:extLst>
                  <a:ext uri="{FF2B5EF4-FFF2-40B4-BE49-F238E27FC236}">
                    <a16:creationId xmlns:a16="http://schemas.microsoft.com/office/drawing/2014/main" id="{D0933D3F-69EB-4FD9-A40F-99030FF41F84}"/>
                  </a:ext>
                </a:extLst>
              </p:cNvPr>
              <p:cNvSpPr>
                <a:spLocks noChangeArrowheads="1"/>
              </p:cNvSpPr>
              <p:nvPr/>
            </p:nvSpPr>
            <p:spPr bwMode="auto">
              <a:xfrm>
                <a:off x="616" y="2566"/>
                <a:ext cx="723"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28" name="AutoShape 236">
                <a:extLst>
                  <a:ext uri="{FF2B5EF4-FFF2-40B4-BE49-F238E27FC236}">
                    <a16:creationId xmlns:a16="http://schemas.microsoft.com/office/drawing/2014/main" id="{3D0A5A82-C59C-4862-B913-C72412FBBCCB}"/>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2107" name="Rectangle 237">
              <a:extLst>
                <a:ext uri="{FF2B5EF4-FFF2-40B4-BE49-F238E27FC236}">
                  <a16:creationId xmlns:a16="http://schemas.microsoft.com/office/drawing/2014/main" id="{D4C3E674-6FB3-48CC-85AE-9E3F9F7F8EB5}"/>
                </a:ext>
              </a:extLst>
            </p:cNvPr>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08" name="Rectangle 238">
              <a:extLst>
                <a:ext uri="{FF2B5EF4-FFF2-40B4-BE49-F238E27FC236}">
                  <a16:creationId xmlns:a16="http://schemas.microsoft.com/office/drawing/2014/main" id="{6201E4D1-0D8F-4896-982F-9BD64B08298F}"/>
                </a:ext>
              </a:extLst>
            </p:cNvPr>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2109" name="Group 239">
              <a:extLst>
                <a:ext uri="{FF2B5EF4-FFF2-40B4-BE49-F238E27FC236}">
                  <a16:creationId xmlns:a16="http://schemas.microsoft.com/office/drawing/2014/main" id="{B9654B0E-C593-4094-BC15-D7381A422D7B}"/>
                </a:ext>
              </a:extLst>
            </p:cNvPr>
            <p:cNvGrpSpPr>
              <a:grpSpLocks/>
            </p:cNvGrpSpPr>
            <p:nvPr/>
          </p:nvGrpSpPr>
          <p:grpSpPr bwMode="auto">
            <a:xfrm>
              <a:off x="4735" y="1627"/>
              <a:ext cx="582" cy="151"/>
              <a:chOff x="614" y="2568"/>
              <a:chExt cx="725" cy="139"/>
            </a:xfrm>
          </p:grpSpPr>
          <p:sp>
            <p:nvSpPr>
              <p:cNvPr id="172125" name="AutoShape 240">
                <a:extLst>
                  <a:ext uri="{FF2B5EF4-FFF2-40B4-BE49-F238E27FC236}">
                    <a16:creationId xmlns:a16="http://schemas.microsoft.com/office/drawing/2014/main" id="{2E3B6085-3507-43E4-B985-9492BFC4107B}"/>
                  </a:ext>
                </a:extLst>
              </p:cNvPr>
              <p:cNvSpPr>
                <a:spLocks noChangeArrowheads="1"/>
              </p:cNvSpPr>
              <p:nvPr/>
            </p:nvSpPr>
            <p:spPr bwMode="auto">
              <a:xfrm>
                <a:off x="616" y="2568"/>
                <a:ext cx="722"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26" name="AutoShape 241">
                <a:extLst>
                  <a:ext uri="{FF2B5EF4-FFF2-40B4-BE49-F238E27FC236}">
                    <a16:creationId xmlns:a16="http://schemas.microsoft.com/office/drawing/2014/main" id="{FC28CF14-2C43-4F1E-93EF-EE8E9954490A}"/>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2110" name="Freeform 242">
              <a:extLst>
                <a:ext uri="{FF2B5EF4-FFF2-40B4-BE49-F238E27FC236}">
                  <a16:creationId xmlns:a16="http://schemas.microsoft.com/office/drawing/2014/main" id="{43089146-D783-42CE-96AD-2005203278F4}"/>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72111" name="Group 243">
              <a:extLst>
                <a:ext uri="{FF2B5EF4-FFF2-40B4-BE49-F238E27FC236}">
                  <a16:creationId xmlns:a16="http://schemas.microsoft.com/office/drawing/2014/main" id="{4B179908-C419-4B58-91E7-C2A1EF444B8C}"/>
                </a:ext>
              </a:extLst>
            </p:cNvPr>
            <p:cNvGrpSpPr>
              <a:grpSpLocks/>
            </p:cNvGrpSpPr>
            <p:nvPr/>
          </p:nvGrpSpPr>
          <p:grpSpPr bwMode="auto">
            <a:xfrm>
              <a:off x="4739" y="1327"/>
              <a:ext cx="582" cy="139"/>
              <a:chOff x="614" y="2568"/>
              <a:chExt cx="725" cy="139"/>
            </a:xfrm>
          </p:grpSpPr>
          <p:sp>
            <p:nvSpPr>
              <p:cNvPr id="172123" name="AutoShape 244">
                <a:extLst>
                  <a:ext uri="{FF2B5EF4-FFF2-40B4-BE49-F238E27FC236}">
                    <a16:creationId xmlns:a16="http://schemas.microsoft.com/office/drawing/2014/main" id="{6F330324-9179-4AB8-98BD-A698D58DD1C8}"/>
                  </a:ext>
                </a:extLst>
              </p:cNvPr>
              <p:cNvSpPr>
                <a:spLocks noChangeArrowheads="1"/>
              </p:cNvSpPr>
              <p:nvPr/>
            </p:nvSpPr>
            <p:spPr bwMode="auto">
              <a:xfrm>
                <a:off x="611" y="2566"/>
                <a:ext cx="729"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24" name="AutoShape 245">
                <a:extLst>
                  <a:ext uri="{FF2B5EF4-FFF2-40B4-BE49-F238E27FC236}">
                    <a16:creationId xmlns:a16="http://schemas.microsoft.com/office/drawing/2014/main" id="{385C9182-ADEC-4650-BD0E-70DCF3098898}"/>
                  </a:ext>
                </a:extLst>
              </p:cNvPr>
              <p:cNvSpPr>
                <a:spLocks noChangeArrowheads="1"/>
              </p:cNvSpPr>
              <p:nvPr/>
            </p:nvSpPr>
            <p:spPr bwMode="auto">
              <a:xfrm>
                <a:off x="625"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2112" name="Rectangle 246">
              <a:extLst>
                <a:ext uri="{FF2B5EF4-FFF2-40B4-BE49-F238E27FC236}">
                  <a16:creationId xmlns:a16="http://schemas.microsoft.com/office/drawing/2014/main" id="{D72C087D-17A7-4C36-8644-30848F83EBF4}"/>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13" name="Freeform 247">
              <a:extLst>
                <a:ext uri="{FF2B5EF4-FFF2-40B4-BE49-F238E27FC236}">
                  <a16:creationId xmlns:a16="http://schemas.microsoft.com/office/drawing/2014/main" id="{82ECC906-BFC3-4102-B701-C57F95955A15}"/>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114" name="Freeform 248">
              <a:extLst>
                <a:ext uri="{FF2B5EF4-FFF2-40B4-BE49-F238E27FC236}">
                  <a16:creationId xmlns:a16="http://schemas.microsoft.com/office/drawing/2014/main" id="{91EBDDC9-D77E-4133-A509-2022074BC41D}"/>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115" name="Oval 249">
              <a:extLst>
                <a:ext uri="{FF2B5EF4-FFF2-40B4-BE49-F238E27FC236}">
                  <a16:creationId xmlns:a16="http://schemas.microsoft.com/office/drawing/2014/main" id="{51812DE8-1527-4248-81CB-E17E9974DCEB}"/>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16" name="Freeform 250">
              <a:extLst>
                <a:ext uri="{FF2B5EF4-FFF2-40B4-BE49-F238E27FC236}">
                  <a16:creationId xmlns:a16="http://schemas.microsoft.com/office/drawing/2014/main" id="{AC3A83A6-E147-4DAA-906E-EA406A9133DC}"/>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117" name="AutoShape 251">
              <a:extLst>
                <a:ext uri="{FF2B5EF4-FFF2-40B4-BE49-F238E27FC236}">
                  <a16:creationId xmlns:a16="http://schemas.microsoft.com/office/drawing/2014/main" id="{56EB8391-A560-4962-96FF-0B16FF1336BD}"/>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18" name="AutoShape 252">
              <a:extLst>
                <a:ext uri="{FF2B5EF4-FFF2-40B4-BE49-F238E27FC236}">
                  <a16:creationId xmlns:a16="http://schemas.microsoft.com/office/drawing/2014/main" id="{C54FE235-F01C-40FB-B389-A66800747644}"/>
                </a:ext>
              </a:extLst>
            </p:cNvPr>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19" name="Oval 253">
              <a:extLst>
                <a:ext uri="{FF2B5EF4-FFF2-40B4-BE49-F238E27FC236}">
                  <a16:creationId xmlns:a16="http://schemas.microsoft.com/office/drawing/2014/main" id="{07783698-8C73-429D-BCD1-5B7B05F73929}"/>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20" name="Oval 254">
              <a:extLst>
                <a:ext uri="{FF2B5EF4-FFF2-40B4-BE49-F238E27FC236}">
                  <a16:creationId xmlns:a16="http://schemas.microsoft.com/office/drawing/2014/main" id="{532851D0-B63A-4BDE-96DF-6E56D61A0AE4}"/>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72121" name="Oval 255">
              <a:extLst>
                <a:ext uri="{FF2B5EF4-FFF2-40B4-BE49-F238E27FC236}">
                  <a16:creationId xmlns:a16="http://schemas.microsoft.com/office/drawing/2014/main" id="{CB72246D-1025-4D80-9510-2D09D62F365D}"/>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122" name="Rectangle 256">
              <a:extLst>
                <a:ext uri="{FF2B5EF4-FFF2-40B4-BE49-F238E27FC236}">
                  <a16:creationId xmlns:a16="http://schemas.microsoft.com/office/drawing/2014/main" id="{E2352FD5-8754-434D-BB09-BAAFA2D7A19A}"/>
                </a:ext>
              </a:extLst>
            </p:cNvPr>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72066" name="Group 257">
            <a:extLst>
              <a:ext uri="{FF2B5EF4-FFF2-40B4-BE49-F238E27FC236}">
                <a16:creationId xmlns:a16="http://schemas.microsoft.com/office/drawing/2014/main" id="{38C60990-6ECD-4A84-8CCA-523C5670489E}"/>
              </a:ext>
            </a:extLst>
          </p:cNvPr>
          <p:cNvGrpSpPr>
            <a:grpSpLocks/>
          </p:cNvGrpSpPr>
          <p:nvPr/>
        </p:nvGrpSpPr>
        <p:grpSpPr bwMode="auto">
          <a:xfrm>
            <a:off x="7192963" y="2220913"/>
            <a:ext cx="390525" cy="641350"/>
            <a:chOff x="4140" y="429"/>
            <a:chExt cx="1425" cy="2396"/>
          </a:xfrm>
        </p:grpSpPr>
        <p:sp>
          <p:nvSpPr>
            <p:cNvPr id="172067" name="Freeform 258">
              <a:extLst>
                <a:ext uri="{FF2B5EF4-FFF2-40B4-BE49-F238E27FC236}">
                  <a16:creationId xmlns:a16="http://schemas.microsoft.com/office/drawing/2014/main" id="{688B3A1A-1500-4FA9-A5E1-3176C72C1CA9}"/>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068" name="Rectangle 259">
              <a:extLst>
                <a:ext uri="{FF2B5EF4-FFF2-40B4-BE49-F238E27FC236}">
                  <a16:creationId xmlns:a16="http://schemas.microsoft.com/office/drawing/2014/main" id="{908EB578-4BD6-4EFD-8141-30BCCB71EBAD}"/>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069" name="Freeform 260">
              <a:extLst>
                <a:ext uri="{FF2B5EF4-FFF2-40B4-BE49-F238E27FC236}">
                  <a16:creationId xmlns:a16="http://schemas.microsoft.com/office/drawing/2014/main" id="{47AAC096-27AF-45BE-9D58-D6CE391DA5F3}"/>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070" name="Freeform 261">
              <a:extLst>
                <a:ext uri="{FF2B5EF4-FFF2-40B4-BE49-F238E27FC236}">
                  <a16:creationId xmlns:a16="http://schemas.microsoft.com/office/drawing/2014/main" id="{05E22EDB-B837-4539-825C-D57161C0F270}"/>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071" name="Rectangle 262">
              <a:extLst>
                <a:ext uri="{FF2B5EF4-FFF2-40B4-BE49-F238E27FC236}">
                  <a16:creationId xmlns:a16="http://schemas.microsoft.com/office/drawing/2014/main" id="{C716FBE3-6668-430A-9A53-7B3331529279}"/>
                </a:ext>
              </a:extLst>
            </p:cNvPr>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2072" name="Group 263">
              <a:extLst>
                <a:ext uri="{FF2B5EF4-FFF2-40B4-BE49-F238E27FC236}">
                  <a16:creationId xmlns:a16="http://schemas.microsoft.com/office/drawing/2014/main" id="{2C9027A8-1ED9-4C18-BE45-C1F9B2BB6670}"/>
                </a:ext>
              </a:extLst>
            </p:cNvPr>
            <p:cNvGrpSpPr>
              <a:grpSpLocks/>
            </p:cNvGrpSpPr>
            <p:nvPr/>
          </p:nvGrpSpPr>
          <p:grpSpPr bwMode="auto">
            <a:xfrm>
              <a:off x="4749" y="668"/>
              <a:ext cx="581" cy="145"/>
              <a:chOff x="614" y="2568"/>
              <a:chExt cx="725" cy="139"/>
            </a:xfrm>
          </p:grpSpPr>
          <p:sp>
            <p:nvSpPr>
              <p:cNvPr id="172097" name="AutoShape 264">
                <a:extLst>
                  <a:ext uri="{FF2B5EF4-FFF2-40B4-BE49-F238E27FC236}">
                    <a16:creationId xmlns:a16="http://schemas.microsoft.com/office/drawing/2014/main" id="{58749624-713D-4921-96B6-EC7AD4FF8A26}"/>
                  </a:ext>
                </a:extLst>
              </p:cNvPr>
              <p:cNvSpPr>
                <a:spLocks noChangeArrowheads="1"/>
              </p:cNvSpPr>
              <p:nvPr/>
            </p:nvSpPr>
            <p:spPr bwMode="auto">
              <a:xfrm>
                <a:off x="613" y="2566"/>
                <a:ext cx="723"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098" name="AutoShape 265">
                <a:extLst>
                  <a:ext uri="{FF2B5EF4-FFF2-40B4-BE49-F238E27FC236}">
                    <a16:creationId xmlns:a16="http://schemas.microsoft.com/office/drawing/2014/main" id="{4BF214D4-7A50-4740-9D10-A6B1B81EC28E}"/>
                  </a:ext>
                </a:extLst>
              </p:cNvPr>
              <p:cNvSpPr>
                <a:spLocks noChangeArrowheads="1"/>
              </p:cNvSpPr>
              <p:nvPr/>
            </p:nvSpPr>
            <p:spPr bwMode="auto">
              <a:xfrm>
                <a:off x="627"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2073" name="Rectangle 266">
              <a:extLst>
                <a:ext uri="{FF2B5EF4-FFF2-40B4-BE49-F238E27FC236}">
                  <a16:creationId xmlns:a16="http://schemas.microsoft.com/office/drawing/2014/main" id="{303D0AE0-72EC-4C62-915E-51C236BD5DD2}"/>
                </a:ext>
              </a:extLst>
            </p:cNvPr>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2074" name="Group 267">
              <a:extLst>
                <a:ext uri="{FF2B5EF4-FFF2-40B4-BE49-F238E27FC236}">
                  <a16:creationId xmlns:a16="http://schemas.microsoft.com/office/drawing/2014/main" id="{F9518DE7-2E31-40B6-A7EF-168DB21366E4}"/>
                </a:ext>
              </a:extLst>
            </p:cNvPr>
            <p:cNvGrpSpPr>
              <a:grpSpLocks/>
            </p:cNvGrpSpPr>
            <p:nvPr/>
          </p:nvGrpSpPr>
          <p:grpSpPr bwMode="auto">
            <a:xfrm>
              <a:off x="4747" y="994"/>
              <a:ext cx="581" cy="134"/>
              <a:chOff x="614" y="2568"/>
              <a:chExt cx="725" cy="139"/>
            </a:xfrm>
          </p:grpSpPr>
          <p:sp>
            <p:nvSpPr>
              <p:cNvPr id="172095" name="AutoShape 268">
                <a:extLst>
                  <a:ext uri="{FF2B5EF4-FFF2-40B4-BE49-F238E27FC236}">
                    <a16:creationId xmlns:a16="http://schemas.microsoft.com/office/drawing/2014/main" id="{62331825-8C83-4EC8-A233-253CAF94FDD2}"/>
                  </a:ext>
                </a:extLst>
              </p:cNvPr>
              <p:cNvSpPr>
                <a:spLocks noChangeArrowheads="1"/>
              </p:cNvSpPr>
              <p:nvPr/>
            </p:nvSpPr>
            <p:spPr bwMode="auto">
              <a:xfrm>
                <a:off x="616" y="2566"/>
                <a:ext cx="723"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096" name="AutoShape 269">
                <a:extLst>
                  <a:ext uri="{FF2B5EF4-FFF2-40B4-BE49-F238E27FC236}">
                    <a16:creationId xmlns:a16="http://schemas.microsoft.com/office/drawing/2014/main" id="{02C45F3D-36A4-4AF4-B2D8-C04A38A39D55}"/>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2075" name="Rectangle 270">
              <a:extLst>
                <a:ext uri="{FF2B5EF4-FFF2-40B4-BE49-F238E27FC236}">
                  <a16:creationId xmlns:a16="http://schemas.microsoft.com/office/drawing/2014/main" id="{373BE539-586F-47CD-9737-354516C61E9E}"/>
                </a:ext>
              </a:extLst>
            </p:cNvPr>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076" name="Rectangle 271">
              <a:extLst>
                <a:ext uri="{FF2B5EF4-FFF2-40B4-BE49-F238E27FC236}">
                  <a16:creationId xmlns:a16="http://schemas.microsoft.com/office/drawing/2014/main" id="{42623749-91CE-4052-9C55-D5ECC34782B1}"/>
                </a:ext>
              </a:extLst>
            </p:cNvPr>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2077" name="Group 272">
              <a:extLst>
                <a:ext uri="{FF2B5EF4-FFF2-40B4-BE49-F238E27FC236}">
                  <a16:creationId xmlns:a16="http://schemas.microsoft.com/office/drawing/2014/main" id="{DD39B254-7A07-40E3-B84B-1E29C4319477}"/>
                </a:ext>
              </a:extLst>
            </p:cNvPr>
            <p:cNvGrpSpPr>
              <a:grpSpLocks/>
            </p:cNvGrpSpPr>
            <p:nvPr/>
          </p:nvGrpSpPr>
          <p:grpSpPr bwMode="auto">
            <a:xfrm>
              <a:off x="4735" y="1627"/>
              <a:ext cx="582" cy="151"/>
              <a:chOff x="614" y="2568"/>
              <a:chExt cx="725" cy="139"/>
            </a:xfrm>
          </p:grpSpPr>
          <p:sp>
            <p:nvSpPr>
              <p:cNvPr id="172093" name="AutoShape 273">
                <a:extLst>
                  <a:ext uri="{FF2B5EF4-FFF2-40B4-BE49-F238E27FC236}">
                    <a16:creationId xmlns:a16="http://schemas.microsoft.com/office/drawing/2014/main" id="{0A903D58-6316-430E-A846-E44F780846CD}"/>
                  </a:ext>
                </a:extLst>
              </p:cNvPr>
              <p:cNvSpPr>
                <a:spLocks noChangeArrowheads="1"/>
              </p:cNvSpPr>
              <p:nvPr/>
            </p:nvSpPr>
            <p:spPr bwMode="auto">
              <a:xfrm>
                <a:off x="616" y="2568"/>
                <a:ext cx="722"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094" name="AutoShape 274">
                <a:extLst>
                  <a:ext uri="{FF2B5EF4-FFF2-40B4-BE49-F238E27FC236}">
                    <a16:creationId xmlns:a16="http://schemas.microsoft.com/office/drawing/2014/main" id="{103F5A9F-0145-44AB-B5FB-DA381632FF04}"/>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2078" name="Freeform 275">
              <a:extLst>
                <a:ext uri="{FF2B5EF4-FFF2-40B4-BE49-F238E27FC236}">
                  <a16:creationId xmlns:a16="http://schemas.microsoft.com/office/drawing/2014/main" id="{5799492C-420D-470B-9BEE-F41003434D16}"/>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72079" name="Group 276">
              <a:extLst>
                <a:ext uri="{FF2B5EF4-FFF2-40B4-BE49-F238E27FC236}">
                  <a16:creationId xmlns:a16="http://schemas.microsoft.com/office/drawing/2014/main" id="{4238F17E-5F9B-4EAB-9FB8-F8ADF4D81494}"/>
                </a:ext>
              </a:extLst>
            </p:cNvPr>
            <p:cNvGrpSpPr>
              <a:grpSpLocks/>
            </p:cNvGrpSpPr>
            <p:nvPr/>
          </p:nvGrpSpPr>
          <p:grpSpPr bwMode="auto">
            <a:xfrm>
              <a:off x="4739" y="1327"/>
              <a:ext cx="582" cy="139"/>
              <a:chOff x="614" y="2568"/>
              <a:chExt cx="725" cy="139"/>
            </a:xfrm>
          </p:grpSpPr>
          <p:sp>
            <p:nvSpPr>
              <p:cNvPr id="172091" name="AutoShape 277">
                <a:extLst>
                  <a:ext uri="{FF2B5EF4-FFF2-40B4-BE49-F238E27FC236}">
                    <a16:creationId xmlns:a16="http://schemas.microsoft.com/office/drawing/2014/main" id="{F66C8B25-204C-4490-9CA6-B5792F5E69BB}"/>
                  </a:ext>
                </a:extLst>
              </p:cNvPr>
              <p:cNvSpPr>
                <a:spLocks noChangeArrowheads="1"/>
              </p:cNvSpPr>
              <p:nvPr/>
            </p:nvSpPr>
            <p:spPr bwMode="auto">
              <a:xfrm>
                <a:off x="611" y="2566"/>
                <a:ext cx="729"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092" name="AutoShape 278">
                <a:extLst>
                  <a:ext uri="{FF2B5EF4-FFF2-40B4-BE49-F238E27FC236}">
                    <a16:creationId xmlns:a16="http://schemas.microsoft.com/office/drawing/2014/main" id="{A5C3F21F-1EA8-4747-9443-E206292185A2}"/>
                  </a:ext>
                </a:extLst>
              </p:cNvPr>
              <p:cNvSpPr>
                <a:spLocks noChangeArrowheads="1"/>
              </p:cNvSpPr>
              <p:nvPr/>
            </p:nvSpPr>
            <p:spPr bwMode="auto">
              <a:xfrm>
                <a:off x="625"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2080" name="Rectangle 279">
              <a:extLst>
                <a:ext uri="{FF2B5EF4-FFF2-40B4-BE49-F238E27FC236}">
                  <a16:creationId xmlns:a16="http://schemas.microsoft.com/office/drawing/2014/main" id="{679B5675-8633-46C7-96D1-C64C32E716D7}"/>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081" name="Freeform 280">
              <a:extLst>
                <a:ext uri="{FF2B5EF4-FFF2-40B4-BE49-F238E27FC236}">
                  <a16:creationId xmlns:a16="http://schemas.microsoft.com/office/drawing/2014/main" id="{D7B823D9-C10A-41A5-BA36-B25EDB498C9E}"/>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082" name="Freeform 281">
              <a:extLst>
                <a:ext uri="{FF2B5EF4-FFF2-40B4-BE49-F238E27FC236}">
                  <a16:creationId xmlns:a16="http://schemas.microsoft.com/office/drawing/2014/main" id="{BFDCF447-E897-456E-B89F-8D0CA7967E44}"/>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083" name="Oval 282">
              <a:extLst>
                <a:ext uri="{FF2B5EF4-FFF2-40B4-BE49-F238E27FC236}">
                  <a16:creationId xmlns:a16="http://schemas.microsoft.com/office/drawing/2014/main" id="{216BE430-D7AC-48F7-9630-62622A398276}"/>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084" name="Freeform 283">
              <a:extLst>
                <a:ext uri="{FF2B5EF4-FFF2-40B4-BE49-F238E27FC236}">
                  <a16:creationId xmlns:a16="http://schemas.microsoft.com/office/drawing/2014/main" id="{751ABEBB-0A3B-4560-8584-2BC9DD2ADF47}"/>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085" name="AutoShape 284">
              <a:extLst>
                <a:ext uri="{FF2B5EF4-FFF2-40B4-BE49-F238E27FC236}">
                  <a16:creationId xmlns:a16="http://schemas.microsoft.com/office/drawing/2014/main" id="{74F3F493-5163-4DBC-91D6-DE68FCB04895}"/>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086" name="AutoShape 285">
              <a:extLst>
                <a:ext uri="{FF2B5EF4-FFF2-40B4-BE49-F238E27FC236}">
                  <a16:creationId xmlns:a16="http://schemas.microsoft.com/office/drawing/2014/main" id="{E6198EB8-C48B-463B-91D0-949CE85A2128}"/>
                </a:ext>
              </a:extLst>
            </p:cNvPr>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087" name="Oval 286">
              <a:extLst>
                <a:ext uri="{FF2B5EF4-FFF2-40B4-BE49-F238E27FC236}">
                  <a16:creationId xmlns:a16="http://schemas.microsoft.com/office/drawing/2014/main" id="{CEF48FF4-0EB7-4BA4-ACE4-93C910E8884A}"/>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088" name="Oval 287">
              <a:extLst>
                <a:ext uri="{FF2B5EF4-FFF2-40B4-BE49-F238E27FC236}">
                  <a16:creationId xmlns:a16="http://schemas.microsoft.com/office/drawing/2014/main" id="{034FEE4D-2057-4DBD-8D0E-92CE90A2372C}"/>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72089" name="Oval 288">
              <a:extLst>
                <a:ext uri="{FF2B5EF4-FFF2-40B4-BE49-F238E27FC236}">
                  <a16:creationId xmlns:a16="http://schemas.microsoft.com/office/drawing/2014/main" id="{B0CAB032-3F35-4F04-81C9-DF40D0331267}"/>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2090" name="Rectangle 289">
              <a:extLst>
                <a:ext uri="{FF2B5EF4-FFF2-40B4-BE49-F238E27FC236}">
                  <a16:creationId xmlns:a16="http://schemas.microsoft.com/office/drawing/2014/main" id="{B43A4265-013F-463E-960F-941CF056B183}"/>
                </a:ext>
              </a:extLst>
            </p:cNvPr>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F1FC5F4D-AD5A-434A-94BC-ABD8AF4B56A1}"/>
                  </a:ext>
                </a:extLst>
              </p14:cNvPr>
              <p14:cNvContentPartPr/>
              <p14:nvPr/>
            </p14:nvContentPartPr>
            <p14:xfrm>
              <a:off x="3930480" y="2248920"/>
              <a:ext cx="4724640" cy="3980520"/>
            </p14:xfrm>
          </p:contentPart>
        </mc:Choice>
        <mc:Fallback xmlns="">
          <p:pic>
            <p:nvPicPr>
              <p:cNvPr id="2" name="Ink 1">
                <a:extLst>
                  <a:ext uri="{FF2B5EF4-FFF2-40B4-BE49-F238E27FC236}">
                    <a16:creationId xmlns:a16="http://schemas.microsoft.com/office/drawing/2014/main" id="{F1FC5F4D-AD5A-434A-94BC-ABD8AF4B56A1}"/>
                  </a:ext>
                </a:extLst>
              </p:cNvPr>
              <p:cNvPicPr/>
              <p:nvPr/>
            </p:nvPicPr>
            <p:blipFill>
              <a:blip r:embed="rId6"/>
              <a:stretch>
                <a:fillRect/>
              </a:stretch>
            </p:blipFill>
            <p:spPr>
              <a:xfrm>
                <a:off x="3914280" y="2232720"/>
                <a:ext cx="4757040" cy="40129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27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277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27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278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27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278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027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027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278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028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028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281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2027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28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9" grpId="0"/>
      <p:bldP spid="202780" grpId="0"/>
      <p:bldP spid="202781" grpId="0"/>
      <p:bldP spid="202782" grpId="0"/>
      <p:bldP spid="202783" grpId="0"/>
      <p:bldP spid="202784" grpId="0"/>
      <p:bldP spid="202813" grpId="0"/>
      <p:bldP spid="20281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7">
            <a:extLst>
              <a:ext uri="{FF2B5EF4-FFF2-40B4-BE49-F238E27FC236}">
                <a16:creationId xmlns:a16="http://schemas.microsoft.com/office/drawing/2014/main" id="{0A465A93-332A-4920-A3E6-136DB5E9A29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74082" name="Rectangle 8">
            <a:extLst>
              <a:ext uri="{FF2B5EF4-FFF2-40B4-BE49-F238E27FC236}">
                <a16:creationId xmlns:a16="http://schemas.microsoft.com/office/drawing/2014/main" id="{BD509CA6-3437-4FC4-BFB2-7C2C77CF21F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1F896793-7CD4-42D8-98C3-CEE660CCB2D0}" type="slidenum">
              <a:rPr lang="en-US" altLang="en-US" sz="1200" smtClean="0">
                <a:latin typeface="Tahoma" panose="020B0604030504040204" pitchFamily="34" charset="0"/>
              </a:rPr>
              <a:pPr>
                <a:lnSpc>
                  <a:spcPct val="100000"/>
                </a:lnSpc>
                <a:spcBef>
                  <a:spcPct val="0"/>
                </a:spcBef>
                <a:buClrTx/>
                <a:buSzTx/>
                <a:buFontTx/>
                <a:buNone/>
              </a:pPr>
              <a:t>72</a:t>
            </a:fld>
            <a:endParaRPr lang="en-US" altLang="en-US" sz="1200">
              <a:latin typeface="Tahoma" panose="020B0604030504040204" pitchFamily="34" charset="0"/>
            </a:endParaRPr>
          </a:p>
        </p:txBody>
      </p:sp>
      <p:sp>
        <p:nvSpPr>
          <p:cNvPr id="174083" name="Text Box 24">
            <a:extLst>
              <a:ext uri="{FF2B5EF4-FFF2-40B4-BE49-F238E27FC236}">
                <a16:creationId xmlns:a16="http://schemas.microsoft.com/office/drawing/2014/main" id="{08BFEC5B-5A74-4007-9431-1D0A545FE90E}"/>
              </a:ext>
            </a:extLst>
          </p:cNvPr>
          <p:cNvSpPr txBox="1">
            <a:spLocks noChangeArrowheads="1"/>
          </p:cNvSpPr>
          <p:nvPr/>
        </p:nvSpPr>
        <p:spPr bwMode="auto">
          <a:xfrm>
            <a:off x="7462838" y="32575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latin typeface="Arial" panose="020B0604020202020204" pitchFamily="34" charset="0"/>
              </a:rPr>
              <a:t>4</a:t>
            </a:r>
            <a:endParaRPr lang="en-US" altLang="en-US" sz="2400">
              <a:solidFill>
                <a:srgbClr val="CC0000"/>
              </a:solidFill>
              <a:latin typeface="Arial" panose="020B0604020202020204" pitchFamily="34" charset="0"/>
            </a:endParaRPr>
          </a:p>
        </p:txBody>
      </p:sp>
      <p:sp>
        <p:nvSpPr>
          <p:cNvPr id="174084" name="Text Box 25">
            <a:extLst>
              <a:ext uri="{FF2B5EF4-FFF2-40B4-BE49-F238E27FC236}">
                <a16:creationId xmlns:a16="http://schemas.microsoft.com/office/drawing/2014/main" id="{EADF4835-0A84-4E67-B370-94A9AF862263}"/>
              </a:ext>
            </a:extLst>
          </p:cNvPr>
          <p:cNvSpPr txBox="1">
            <a:spLocks noChangeArrowheads="1"/>
          </p:cNvSpPr>
          <p:nvPr/>
        </p:nvSpPr>
        <p:spPr bwMode="auto">
          <a:xfrm>
            <a:off x="7005638" y="33337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latin typeface="Arial" panose="020B0604020202020204" pitchFamily="34" charset="0"/>
              </a:rPr>
              <a:t>5</a:t>
            </a:r>
            <a:endParaRPr lang="en-US" altLang="en-US" sz="2400">
              <a:solidFill>
                <a:srgbClr val="CC0000"/>
              </a:solidFill>
              <a:latin typeface="Arial" panose="020B0604020202020204" pitchFamily="34" charset="0"/>
            </a:endParaRPr>
          </a:p>
        </p:txBody>
      </p:sp>
      <p:sp>
        <p:nvSpPr>
          <p:cNvPr id="174085" name="Text Box 26">
            <a:extLst>
              <a:ext uri="{FF2B5EF4-FFF2-40B4-BE49-F238E27FC236}">
                <a16:creationId xmlns:a16="http://schemas.microsoft.com/office/drawing/2014/main" id="{E1BA24ED-3345-44E2-9C15-2F4D48846EDD}"/>
              </a:ext>
            </a:extLst>
          </p:cNvPr>
          <p:cNvSpPr txBox="1">
            <a:spLocks noChangeArrowheads="1"/>
          </p:cNvSpPr>
          <p:nvPr/>
        </p:nvSpPr>
        <p:spPr bwMode="auto">
          <a:xfrm>
            <a:off x="6724650" y="18176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latin typeface="Arial" panose="020B0604020202020204" pitchFamily="34" charset="0"/>
              </a:rPr>
              <a:t>6</a:t>
            </a:r>
            <a:endParaRPr lang="en-US" altLang="en-US" sz="2400">
              <a:solidFill>
                <a:srgbClr val="CC0000"/>
              </a:solidFill>
              <a:latin typeface="Arial" panose="020B0604020202020204" pitchFamily="34" charset="0"/>
            </a:endParaRPr>
          </a:p>
        </p:txBody>
      </p:sp>
      <p:sp>
        <p:nvSpPr>
          <p:cNvPr id="174086" name="Line 60">
            <a:extLst>
              <a:ext uri="{FF2B5EF4-FFF2-40B4-BE49-F238E27FC236}">
                <a16:creationId xmlns:a16="http://schemas.microsoft.com/office/drawing/2014/main" id="{62E1FF8B-B97C-4DF8-B4AB-8BFF2A2B1565}"/>
              </a:ext>
            </a:extLst>
          </p:cNvPr>
          <p:cNvSpPr>
            <a:spLocks noChangeShapeType="1"/>
          </p:cNvSpPr>
          <p:nvPr/>
        </p:nvSpPr>
        <p:spPr bwMode="auto">
          <a:xfrm>
            <a:off x="7440613" y="2941638"/>
            <a:ext cx="0" cy="674687"/>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087" name="Line 61">
            <a:extLst>
              <a:ext uri="{FF2B5EF4-FFF2-40B4-BE49-F238E27FC236}">
                <a16:creationId xmlns:a16="http://schemas.microsoft.com/office/drawing/2014/main" id="{3442734E-C30D-4725-B9F6-F30C1D40C105}"/>
              </a:ext>
            </a:extLst>
          </p:cNvPr>
          <p:cNvSpPr>
            <a:spLocks noChangeShapeType="1"/>
          </p:cNvSpPr>
          <p:nvPr/>
        </p:nvSpPr>
        <p:spPr bwMode="auto">
          <a:xfrm flipH="1" flipV="1">
            <a:off x="7319963" y="2952750"/>
            <a:ext cx="0" cy="719138"/>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088" name="Line 62">
            <a:extLst>
              <a:ext uri="{FF2B5EF4-FFF2-40B4-BE49-F238E27FC236}">
                <a16:creationId xmlns:a16="http://schemas.microsoft.com/office/drawing/2014/main" id="{C20D8542-370E-46F0-89EF-3AFD21B77A04}"/>
              </a:ext>
            </a:extLst>
          </p:cNvPr>
          <p:cNvSpPr>
            <a:spLocks noChangeShapeType="1"/>
          </p:cNvSpPr>
          <p:nvPr/>
        </p:nvSpPr>
        <p:spPr bwMode="auto">
          <a:xfrm flipH="1" flipV="1">
            <a:off x="6799263" y="1541463"/>
            <a:ext cx="458787" cy="566737"/>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089" name="Text Box 63">
            <a:extLst>
              <a:ext uri="{FF2B5EF4-FFF2-40B4-BE49-F238E27FC236}">
                <a16:creationId xmlns:a16="http://schemas.microsoft.com/office/drawing/2014/main" id="{2726A279-5ADE-4127-8EAC-BC9A0A28114E}"/>
              </a:ext>
            </a:extLst>
          </p:cNvPr>
          <p:cNvSpPr txBox="1">
            <a:spLocks noChangeArrowheads="1"/>
          </p:cNvSpPr>
          <p:nvPr/>
        </p:nvSpPr>
        <p:spPr bwMode="auto">
          <a:xfrm>
            <a:off x="7143750" y="139065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latin typeface="Arial" panose="020B0604020202020204" pitchFamily="34" charset="0"/>
              </a:rPr>
              <a:t>3</a:t>
            </a:r>
            <a:endParaRPr lang="en-US" altLang="en-US" sz="2400">
              <a:solidFill>
                <a:srgbClr val="CC0000"/>
              </a:solidFill>
              <a:latin typeface="Arial" panose="020B0604020202020204" pitchFamily="34" charset="0"/>
            </a:endParaRPr>
          </a:p>
        </p:txBody>
      </p:sp>
      <p:sp>
        <p:nvSpPr>
          <p:cNvPr id="174090" name="Rectangle 67">
            <a:extLst>
              <a:ext uri="{FF2B5EF4-FFF2-40B4-BE49-F238E27FC236}">
                <a16:creationId xmlns:a16="http://schemas.microsoft.com/office/drawing/2014/main" id="{3EE6D2C5-ACEF-418A-A113-9BBDD797DE87}"/>
              </a:ext>
            </a:extLst>
          </p:cNvPr>
          <p:cNvSpPr>
            <a:spLocks noChangeArrowheads="1"/>
          </p:cNvSpPr>
          <p:nvPr/>
        </p:nvSpPr>
        <p:spPr bwMode="auto">
          <a:xfrm>
            <a:off x="468313" y="1687513"/>
            <a:ext cx="3162300" cy="231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i="1">
                <a:solidFill>
                  <a:srgbClr val="CC0000"/>
                </a:solidFill>
              </a:rPr>
              <a:t>recursive query</a:t>
            </a:r>
            <a:r>
              <a:rPr lang="en-US" altLang="en-US" i="1">
                <a:solidFill>
                  <a:srgbClr val="CC0000"/>
                </a:solidFill>
                <a:latin typeface="Comic Sans MS" panose="030F0702030302020204" pitchFamily="66" charset="0"/>
              </a:rPr>
              <a:t>:</a:t>
            </a:r>
          </a:p>
          <a:p>
            <a:pPr>
              <a:lnSpc>
                <a:spcPct val="100000"/>
              </a:lnSpc>
              <a:buSzPct val="100000"/>
              <a:buFont typeface="Wingdings" panose="05000000000000000000" pitchFamily="2" charset="2"/>
              <a:buChar char="§"/>
            </a:pPr>
            <a:r>
              <a:rPr lang="en-US" altLang="en-US" sz="2400"/>
              <a:t>puts burden of name resolution on contacted name server</a:t>
            </a:r>
          </a:p>
          <a:p>
            <a:pPr>
              <a:lnSpc>
                <a:spcPct val="100000"/>
              </a:lnSpc>
              <a:buSzPct val="100000"/>
              <a:buFont typeface="Wingdings" panose="05000000000000000000" pitchFamily="2" charset="2"/>
              <a:buChar char="§"/>
            </a:pPr>
            <a:r>
              <a:rPr lang="en-US" altLang="en-US" sz="2400"/>
              <a:t>heavy load at upper levels of hierarchy?</a:t>
            </a:r>
          </a:p>
        </p:txBody>
      </p:sp>
      <p:sp>
        <p:nvSpPr>
          <p:cNvPr id="174091" name="Text Box 5">
            <a:extLst>
              <a:ext uri="{FF2B5EF4-FFF2-40B4-BE49-F238E27FC236}">
                <a16:creationId xmlns:a16="http://schemas.microsoft.com/office/drawing/2014/main" id="{E77B68AB-4BDA-4545-91B9-81E3401843B3}"/>
              </a:ext>
            </a:extLst>
          </p:cNvPr>
          <p:cNvSpPr txBox="1">
            <a:spLocks noChangeArrowheads="1"/>
          </p:cNvSpPr>
          <p:nvPr/>
        </p:nvSpPr>
        <p:spPr bwMode="auto">
          <a:xfrm>
            <a:off x="4206875" y="4881563"/>
            <a:ext cx="17462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Arial" panose="020B0604020202020204" pitchFamily="34" charset="0"/>
              </a:rPr>
              <a:t>requesting host</a:t>
            </a:r>
            <a:endParaRPr lang="en-US" altLang="en-US" sz="2400">
              <a:latin typeface="Arial" panose="020B0604020202020204" pitchFamily="34" charset="0"/>
            </a:endParaRPr>
          </a:p>
          <a:p>
            <a:pPr algn="ctr">
              <a:lnSpc>
                <a:spcPct val="100000"/>
              </a:lnSpc>
              <a:spcBef>
                <a:spcPct val="0"/>
              </a:spcBef>
              <a:buClrTx/>
              <a:buSzTx/>
              <a:buFontTx/>
              <a:buNone/>
            </a:pPr>
            <a:r>
              <a:rPr lang="en-US" altLang="en-US" sz="1600" i="1">
                <a:solidFill>
                  <a:srgbClr val="000099"/>
                </a:solidFill>
                <a:latin typeface="Arial" panose="020B0604020202020204" pitchFamily="34" charset="0"/>
              </a:rPr>
              <a:t>cis.poly.edu</a:t>
            </a:r>
          </a:p>
        </p:txBody>
      </p:sp>
      <p:sp>
        <p:nvSpPr>
          <p:cNvPr id="174092" name="Text Box 6">
            <a:extLst>
              <a:ext uri="{FF2B5EF4-FFF2-40B4-BE49-F238E27FC236}">
                <a16:creationId xmlns:a16="http://schemas.microsoft.com/office/drawing/2014/main" id="{3AD6E725-462E-4D60-852D-95BE99AF41ED}"/>
              </a:ext>
            </a:extLst>
          </p:cNvPr>
          <p:cNvSpPr txBox="1">
            <a:spLocks noChangeArrowheads="1"/>
          </p:cNvSpPr>
          <p:nvPr/>
        </p:nvSpPr>
        <p:spPr bwMode="auto">
          <a:xfrm>
            <a:off x="6683375" y="5775325"/>
            <a:ext cx="18780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i="1">
                <a:latin typeface="Arial" panose="020B0604020202020204" pitchFamily="34" charset="0"/>
              </a:rPr>
              <a:t>gaia.cs.umass.edu</a:t>
            </a:r>
          </a:p>
        </p:txBody>
      </p:sp>
      <p:sp>
        <p:nvSpPr>
          <p:cNvPr id="174093" name="Text Box 17">
            <a:extLst>
              <a:ext uri="{FF2B5EF4-FFF2-40B4-BE49-F238E27FC236}">
                <a16:creationId xmlns:a16="http://schemas.microsoft.com/office/drawing/2014/main" id="{1F4EB360-AF38-4D72-8DB3-6741ADC3EE1D}"/>
              </a:ext>
            </a:extLst>
          </p:cNvPr>
          <p:cNvSpPr txBox="1">
            <a:spLocks noChangeArrowheads="1"/>
          </p:cNvSpPr>
          <p:nvPr/>
        </p:nvSpPr>
        <p:spPr bwMode="auto">
          <a:xfrm>
            <a:off x="5791200" y="481013"/>
            <a:ext cx="2011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Arial" panose="020B0604020202020204" pitchFamily="34" charset="0"/>
              </a:rPr>
              <a:t>root DNS server</a:t>
            </a:r>
            <a:endParaRPr lang="en-US" altLang="en-US" sz="1600">
              <a:latin typeface="Arial" panose="020B0604020202020204" pitchFamily="34" charset="0"/>
            </a:endParaRPr>
          </a:p>
        </p:txBody>
      </p:sp>
      <p:sp>
        <p:nvSpPr>
          <p:cNvPr id="174094" name="Line 18">
            <a:extLst>
              <a:ext uri="{FF2B5EF4-FFF2-40B4-BE49-F238E27FC236}">
                <a16:creationId xmlns:a16="http://schemas.microsoft.com/office/drawing/2014/main" id="{8BC6480C-A267-4197-AF2E-51E13FA9C364}"/>
              </a:ext>
            </a:extLst>
          </p:cNvPr>
          <p:cNvSpPr>
            <a:spLocks noChangeShapeType="1"/>
          </p:cNvSpPr>
          <p:nvPr/>
        </p:nvSpPr>
        <p:spPr bwMode="auto">
          <a:xfrm flipH="1" flipV="1">
            <a:off x="5286375" y="2916238"/>
            <a:ext cx="0" cy="13144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095" name="Line 19">
            <a:extLst>
              <a:ext uri="{FF2B5EF4-FFF2-40B4-BE49-F238E27FC236}">
                <a16:creationId xmlns:a16="http://schemas.microsoft.com/office/drawing/2014/main" id="{4325025B-1016-4A29-8E33-F2909B522524}"/>
              </a:ext>
            </a:extLst>
          </p:cNvPr>
          <p:cNvSpPr>
            <a:spLocks noChangeShapeType="1"/>
          </p:cNvSpPr>
          <p:nvPr/>
        </p:nvSpPr>
        <p:spPr bwMode="auto">
          <a:xfrm flipV="1">
            <a:off x="5391150" y="1220788"/>
            <a:ext cx="914400" cy="9715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096" name="Line 22">
            <a:extLst>
              <a:ext uri="{FF2B5EF4-FFF2-40B4-BE49-F238E27FC236}">
                <a16:creationId xmlns:a16="http://schemas.microsoft.com/office/drawing/2014/main" id="{77A87418-A579-4FFD-9A05-E056C05BDEC6}"/>
              </a:ext>
            </a:extLst>
          </p:cNvPr>
          <p:cNvSpPr>
            <a:spLocks noChangeShapeType="1"/>
          </p:cNvSpPr>
          <p:nvPr/>
        </p:nvSpPr>
        <p:spPr bwMode="auto">
          <a:xfrm flipH="1">
            <a:off x="5619750" y="1449388"/>
            <a:ext cx="733425" cy="7620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097" name="Line 23">
            <a:extLst>
              <a:ext uri="{FF2B5EF4-FFF2-40B4-BE49-F238E27FC236}">
                <a16:creationId xmlns:a16="http://schemas.microsoft.com/office/drawing/2014/main" id="{6BB7D604-96CA-4464-B8EC-C2D26D7BC554}"/>
              </a:ext>
            </a:extLst>
          </p:cNvPr>
          <p:cNvSpPr>
            <a:spLocks noChangeShapeType="1"/>
          </p:cNvSpPr>
          <p:nvPr/>
        </p:nvSpPr>
        <p:spPr bwMode="auto">
          <a:xfrm>
            <a:off x="5476875" y="2944813"/>
            <a:ext cx="9525" cy="132397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74098" name="Group 24">
            <a:extLst>
              <a:ext uri="{FF2B5EF4-FFF2-40B4-BE49-F238E27FC236}">
                <a16:creationId xmlns:a16="http://schemas.microsoft.com/office/drawing/2014/main" id="{4E0AC767-A551-4FDD-8F3B-A56D11099CFB}"/>
              </a:ext>
            </a:extLst>
          </p:cNvPr>
          <p:cNvGrpSpPr>
            <a:grpSpLocks/>
          </p:cNvGrpSpPr>
          <p:nvPr/>
        </p:nvGrpSpPr>
        <p:grpSpPr bwMode="auto">
          <a:xfrm>
            <a:off x="4179888" y="3062288"/>
            <a:ext cx="1898650" cy="611187"/>
            <a:chOff x="2831" y="2132"/>
            <a:chExt cx="1196" cy="385"/>
          </a:xfrm>
        </p:grpSpPr>
        <p:sp>
          <p:nvSpPr>
            <p:cNvPr id="174246" name="Rectangle 25">
              <a:extLst>
                <a:ext uri="{FF2B5EF4-FFF2-40B4-BE49-F238E27FC236}">
                  <a16:creationId xmlns:a16="http://schemas.microsoft.com/office/drawing/2014/main" id="{66A3CDDC-E29A-45A6-B5EF-C0ABB9D2DD9F}"/>
                </a:ext>
              </a:extLst>
            </p:cNvPr>
            <p:cNvSpPr>
              <a:spLocks noChangeArrowheads="1"/>
            </p:cNvSpPr>
            <p:nvPr/>
          </p:nvSpPr>
          <p:spPr bwMode="auto">
            <a:xfrm>
              <a:off x="2838" y="2178"/>
              <a:ext cx="1182" cy="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Arial" panose="020B0604020202020204" pitchFamily="34" charset="0"/>
              </a:endParaRPr>
            </a:p>
          </p:txBody>
        </p:sp>
        <p:sp>
          <p:nvSpPr>
            <p:cNvPr id="174247" name="Text Box 26">
              <a:extLst>
                <a:ext uri="{FF2B5EF4-FFF2-40B4-BE49-F238E27FC236}">
                  <a16:creationId xmlns:a16="http://schemas.microsoft.com/office/drawing/2014/main" id="{007DBC96-2858-400D-8891-56E026624CC9}"/>
                </a:ext>
              </a:extLst>
            </p:cNvPr>
            <p:cNvSpPr txBox="1">
              <a:spLocks noChangeArrowheads="1"/>
            </p:cNvSpPr>
            <p:nvPr/>
          </p:nvSpPr>
          <p:spPr bwMode="auto">
            <a:xfrm>
              <a:off x="2831" y="2132"/>
              <a:ext cx="1196"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latin typeface="Arial" panose="020B0604020202020204" pitchFamily="34" charset="0"/>
                </a:rPr>
                <a:t>local DNS server</a:t>
              </a:r>
              <a:endParaRPr lang="en-US" altLang="en-US" sz="2400">
                <a:latin typeface="Arial" panose="020B0604020202020204" pitchFamily="34" charset="0"/>
              </a:endParaRPr>
            </a:p>
            <a:p>
              <a:pPr algn="ctr">
                <a:lnSpc>
                  <a:spcPct val="100000"/>
                </a:lnSpc>
                <a:spcBef>
                  <a:spcPct val="0"/>
                </a:spcBef>
                <a:buClrTx/>
                <a:buSzTx/>
                <a:buFontTx/>
                <a:buNone/>
              </a:pPr>
              <a:r>
                <a:rPr lang="en-US" altLang="en-US" sz="1600" i="1">
                  <a:solidFill>
                    <a:srgbClr val="000099"/>
                  </a:solidFill>
                  <a:latin typeface="Arial" panose="020B0604020202020204" pitchFamily="34" charset="0"/>
                </a:rPr>
                <a:t>dns.poly.edu</a:t>
              </a:r>
            </a:p>
          </p:txBody>
        </p:sp>
      </p:grpSp>
      <p:sp>
        <p:nvSpPr>
          <p:cNvPr id="174099" name="Text Box 27">
            <a:extLst>
              <a:ext uri="{FF2B5EF4-FFF2-40B4-BE49-F238E27FC236}">
                <a16:creationId xmlns:a16="http://schemas.microsoft.com/office/drawing/2014/main" id="{70EEF8C0-EFE0-44BA-9432-893E2B43FED5}"/>
              </a:ext>
            </a:extLst>
          </p:cNvPr>
          <p:cNvSpPr txBox="1">
            <a:spLocks noChangeArrowheads="1"/>
          </p:cNvSpPr>
          <p:nvPr/>
        </p:nvSpPr>
        <p:spPr bwMode="auto">
          <a:xfrm>
            <a:off x="4997450" y="37719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latin typeface="Arial" panose="020B0604020202020204" pitchFamily="34" charset="0"/>
              </a:rPr>
              <a:t>1</a:t>
            </a:r>
            <a:endParaRPr lang="en-US" altLang="en-US" sz="2400">
              <a:solidFill>
                <a:srgbClr val="CC0000"/>
              </a:solidFill>
              <a:latin typeface="Arial" panose="020B0604020202020204" pitchFamily="34" charset="0"/>
            </a:endParaRPr>
          </a:p>
        </p:txBody>
      </p:sp>
      <p:sp>
        <p:nvSpPr>
          <p:cNvPr id="174100" name="Text Box 28">
            <a:extLst>
              <a:ext uri="{FF2B5EF4-FFF2-40B4-BE49-F238E27FC236}">
                <a16:creationId xmlns:a16="http://schemas.microsoft.com/office/drawing/2014/main" id="{8069F9ED-E9E2-4883-9373-1040F4A769FC}"/>
              </a:ext>
            </a:extLst>
          </p:cNvPr>
          <p:cNvSpPr txBox="1">
            <a:spLocks noChangeArrowheads="1"/>
          </p:cNvSpPr>
          <p:nvPr/>
        </p:nvSpPr>
        <p:spPr bwMode="auto">
          <a:xfrm>
            <a:off x="5540375" y="143827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latin typeface="Arial" panose="020B0604020202020204" pitchFamily="34" charset="0"/>
              </a:rPr>
              <a:t>2</a:t>
            </a:r>
            <a:endParaRPr lang="en-US" altLang="en-US" sz="2400">
              <a:solidFill>
                <a:srgbClr val="CC0000"/>
              </a:solidFill>
              <a:latin typeface="Arial" panose="020B0604020202020204" pitchFamily="34" charset="0"/>
            </a:endParaRPr>
          </a:p>
        </p:txBody>
      </p:sp>
      <p:sp>
        <p:nvSpPr>
          <p:cNvPr id="174101" name="Text Box 29">
            <a:extLst>
              <a:ext uri="{FF2B5EF4-FFF2-40B4-BE49-F238E27FC236}">
                <a16:creationId xmlns:a16="http://schemas.microsoft.com/office/drawing/2014/main" id="{827F9D49-F0C1-4BCB-A967-6203B5C6C500}"/>
              </a:ext>
            </a:extLst>
          </p:cNvPr>
          <p:cNvSpPr txBox="1">
            <a:spLocks noChangeArrowheads="1"/>
          </p:cNvSpPr>
          <p:nvPr/>
        </p:nvSpPr>
        <p:spPr bwMode="auto">
          <a:xfrm>
            <a:off x="5978525" y="1676400"/>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latin typeface="Arial" panose="020B0604020202020204" pitchFamily="34" charset="0"/>
              </a:rPr>
              <a:t>7</a:t>
            </a:r>
            <a:endParaRPr lang="en-US" altLang="en-US" sz="2400">
              <a:solidFill>
                <a:srgbClr val="CC0000"/>
              </a:solidFill>
              <a:latin typeface="Arial" panose="020B0604020202020204" pitchFamily="34" charset="0"/>
            </a:endParaRPr>
          </a:p>
        </p:txBody>
      </p:sp>
      <p:sp>
        <p:nvSpPr>
          <p:cNvPr id="174102" name="Text Box 60">
            <a:extLst>
              <a:ext uri="{FF2B5EF4-FFF2-40B4-BE49-F238E27FC236}">
                <a16:creationId xmlns:a16="http://schemas.microsoft.com/office/drawing/2014/main" id="{367532B0-389D-4B88-ACD9-801E697CD75E}"/>
              </a:ext>
            </a:extLst>
          </p:cNvPr>
          <p:cNvSpPr txBox="1">
            <a:spLocks noChangeArrowheads="1"/>
          </p:cNvSpPr>
          <p:nvPr/>
        </p:nvSpPr>
        <p:spPr bwMode="auto">
          <a:xfrm>
            <a:off x="6353175" y="4429125"/>
            <a:ext cx="23971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600">
                <a:latin typeface="Arial" panose="020B0604020202020204" pitchFamily="34" charset="0"/>
              </a:rPr>
              <a:t>authoritative DNS server</a:t>
            </a:r>
            <a:endParaRPr lang="en-US" altLang="en-US" sz="2400">
              <a:latin typeface="Arial" panose="020B0604020202020204" pitchFamily="34" charset="0"/>
            </a:endParaRPr>
          </a:p>
          <a:p>
            <a:pPr algn="ctr">
              <a:lnSpc>
                <a:spcPct val="100000"/>
              </a:lnSpc>
              <a:spcBef>
                <a:spcPct val="0"/>
              </a:spcBef>
              <a:buClrTx/>
              <a:buSzTx/>
              <a:buFontTx/>
              <a:buNone/>
            </a:pPr>
            <a:r>
              <a:rPr lang="en-US" altLang="en-US" sz="1600" b="1">
                <a:latin typeface="Arial" panose="020B0604020202020204" pitchFamily="34" charset="0"/>
              </a:rPr>
              <a:t>dns.cs.umass.edu</a:t>
            </a:r>
            <a:endParaRPr lang="en-US" altLang="en-US" sz="1600">
              <a:latin typeface="Arial" panose="020B0604020202020204" pitchFamily="34" charset="0"/>
            </a:endParaRPr>
          </a:p>
        </p:txBody>
      </p:sp>
      <p:sp>
        <p:nvSpPr>
          <p:cNvPr id="174103" name="Text Box 62">
            <a:extLst>
              <a:ext uri="{FF2B5EF4-FFF2-40B4-BE49-F238E27FC236}">
                <a16:creationId xmlns:a16="http://schemas.microsoft.com/office/drawing/2014/main" id="{045BAD45-35AC-4BD5-ACA7-996B119008FF}"/>
              </a:ext>
            </a:extLst>
          </p:cNvPr>
          <p:cNvSpPr txBox="1">
            <a:spLocks noChangeArrowheads="1"/>
          </p:cNvSpPr>
          <p:nvPr/>
        </p:nvSpPr>
        <p:spPr bwMode="auto">
          <a:xfrm>
            <a:off x="5549900" y="3781425"/>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1800">
                <a:solidFill>
                  <a:srgbClr val="CC0000"/>
                </a:solidFill>
                <a:latin typeface="Arial" panose="020B0604020202020204" pitchFamily="34" charset="0"/>
              </a:rPr>
              <a:t>8</a:t>
            </a:r>
            <a:endParaRPr lang="en-US" altLang="en-US" sz="2400">
              <a:solidFill>
                <a:srgbClr val="CC0000"/>
              </a:solidFill>
              <a:latin typeface="Arial" panose="020B0604020202020204" pitchFamily="34" charset="0"/>
            </a:endParaRPr>
          </a:p>
        </p:txBody>
      </p:sp>
      <p:sp>
        <p:nvSpPr>
          <p:cNvPr id="174104" name="Line 62">
            <a:extLst>
              <a:ext uri="{FF2B5EF4-FFF2-40B4-BE49-F238E27FC236}">
                <a16:creationId xmlns:a16="http://schemas.microsoft.com/office/drawing/2014/main" id="{2FAFAFA5-42C6-484D-9AC6-491B58079204}"/>
              </a:ext>
            </a:extLst>
          </p:cNvPr>
          <p:cNvSpPr>
            <a:spLocks noChangeShapeType="1"/>
          </p:cNvSpPr>
          <p:nvPr/>
        </p:nvSpPr>
        <p:spPr bwMode="auto">
          <a:xfrm flipH="1" flipV="1">
            <a:off x="6853238" y="1333500"/>
            <a:ext cx="600075" cy="7413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pic>
        <p:nvPicPr>
          <p:cNvPr id="174105" name="Picture 137" descr="underline_base">
            <a:extLst>
              <a:ext uri="{FF2B5EF4-FFF2-40B4-BE49-F238E27FC236}">
                <a16:creationId xmlns:a16="http://schemas.microsoft.com/office/drawing/2014/main" id="{5AF88879-26F1-4901-8AA3-D8A098D2BBE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 y="1287463"/>
            <a:ext cx="41132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6" name="Rectangle 66">
            <a:extLst>
              <a:ext uri="{FF2B5EF4-FFF2-40B4-BE49-F238E27FC236}">
                <a16:creationId xmlns:a16="http://schemas.microsoft.com/office/drawing/2014/main" id="{17183029-DE3F-4806-BDA2-68DB835C3759}"/>
              </a:ext>
            </a:extLst>
          </p:cNvPr>
          <p:cNvSpPr>
            <a:spLocks noChangeArrowheads="1"/>
          </p:cNvSpPr>
          <p:nvPr/>
        </p:nvSpPr>
        <p:spPr bwMode="auto">
          <a:xfrm>
            <a:off x="533400" y="217488"/>
            <a:ext cx="49101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4000">
                <a:solidFill>
                  <a:srgbClr val="000099"/>
                </a:solidFill>
              </a:rPr>
              <a:t>DNS name </a:t>
            </a:r>
            <a:br>
              <a:rPr lang="en-US" altLang="en-US" sz="4000">
                <a:solidFill>
                  <a:srgbClr val="000099"/>
                </a:solidFill>
              </a:rPr>
            </a:br>
            <a:r>
              <a:rPr lang="en-US" altLang="en-US" sz="4000">
                <a:solidFill>
                  <a:srgbClr val="000099"/>
                </a:solidFill>
              </a:rPr>
              <a:t>resolution example</a:t>
            </a:r>
          </a:p>
        </p:txBody>
      </p:sp>
      <p:sp>
        <p:nvSpPr>
          <p:cNvPr id="174107" name="Text Box 65">
            <a:extLst>
              <a:ext uri="{FF2B5EF4-FFF2-40B4-BE49-F238E27FC236}">
                <a16:creationId xmlns:a16="http://schemas.microsoft.com/office/drawing/2014/main" id="{44D18171-965E-4D58-B7BA-1B1847FB37B5}"/>
              </a:ext>
            </a:extLst>
          </p:cNvPr>
          <p:cNvSpPr txBox="1">
            <a:spLocks noChangeArrowheads="1"/>
          </p:cNvSpPr>
          <p:nvPr/>
        </p:nvSpPr>
        <p:spPr bwMode="auto">
          <a:xfrm>
            <a:off x="7600950" y="2287588"/>
            <a:ext cx="1325563"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ClrTx/>
              <a:buSzTx/>
              <a:buFontTx/>
              <a:buNone/>
            </a:pPr>
            <a:r>
              <a:rPr lang="en-US" altLang="en-US" sz="1800">
                <a:latin typeface="Arial" panose="020B0604020202020204" pitchFamily="34" charset="0"/>
              </a:rPr>
              <a:t>TLD DNS </a:t>
            </a:r>
          </a:p>
          <a:p>
            <a:pPr>
              <a:spcBef>
                <a:spcPct val="0"/>
              </a:spcBef>
              <a:buClrTx/>
              <a:buSzTx/>
              <a:buFontTx/>
              <a:buNone/>
            </a:pPr>
            <a:r>
              <a:rPr lang="en-US" altLang="en-US" sz="1800">
                <a:latin typeface="Arial" panose="020B0604020202020204" pitchFamily="34" charset="0"/>
              </a:rPr>
              <a:t>server</a:t>
            </a:r>
            <a:endParaRPr lang="en-US" altLang="en-US" sz="1600">
              <a:latin typeface="Arial" panose="020B0604020202020204" pitchFamily="34" charset="0"/>
            </a:endParaRPr>
          </a:p>
        </p:txBody>
      </p:sp>
      <p:grpSp>
        <p:nvGrpSpPr>
          <p:cNvPr id="174108" name="Group 140">
            <a:extLst>
              <a:ext uri="{FF2B5EF4-FFF2-40B4-BE49-F238E27FC236}">
                <a16:creationId xmlns:a16="http://schemas.microsoft.com/office/drawing/2014/main" id="{A733445D-D661-4442-B72D-2EAA9AD1C83F}"/>
              </a:ext>
            </a:extLst>
          </p:cNvPr>
          <p:cNvGrpSpPr>
            <a:grpSpLocks/>
          </p:cNvGrpSpPr>
          <p:nvPr/>
        </p:nvGrpSpPr>
        <p:grpSpPr bwMode="auto">
          <a:xfrm flipH="1">
            <a:off x="7226300" y="5091113"/>
            <a:ext cx="925513" cy="795337"/>
            <a:chOff x="-44" y="1473"/>
            <a:chExt cx="981" cy="1105"/>
          </a:xfrm>
        </p:grpSpPr>
        <p:pic>
          <p:nvPicPr>
            <p:cNvPr id="174244" name="Picture 141" descr="desktop_computer_stylized_medium">
              <a:extLst>
                <a:ext uri="{FF2B5EF4-FFF2-40B4-BE49-F238E27FC236}">
                  <a16:creationId xmlns:a16="http://schemas.microsoft.com/office/drawing/2014/main" id="{4E707CF6-7F7B-4B6C-A8B7-252A3935E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45" name="Freeform 142">
              <a:extLst>
                <a:ext uri="{FF2B5EF4-FFF2-40B4-BE49-F238E27FC236}">
                  <a16:creationId xmlns:a16="http://schemas.microsoft.com/office/drawing/2014/main" id="{20A3F69F-40E4-49F9-BB9B-729ECFD0CCF0}"/>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74109" name="Group 143">
            <a:extLst>
              <a:ext uri="{FF2B5EF4-FFF2-40B4-BE49-F238E27FC236}">
                <a16:creationId xmlns:a16="http://schemas.microsoft.com/office/drawing/2014/main" id="{807347EA-4D23-4206-B3F9-6C4EEE309837}"/>
              </a:ext>
            </a:extLst>
          </p:cNvPr>
          <p:cNvGrpSpPr>
            <a:grpSpLocks/>
          </p:cNvGrpSpPr>
          <p:nvPr/>
        </p:nvGrpSpPr>
        <p:grpSpPr bwMode="auto">
          <a:xfrm>
            <a:off x="4765675" y="4244975"/>
            <a:ext cx="925513" cy="795338"/>
            <a:chOff x="-44" y="1473"/>
            <a:chExt cx="981" cy="1105"/>
          </a:xfrm>
        </p:grpSpPr>
        <p:pic>
          <p:nvPicPr>
            <p:cNvPr id="174242" name="Picture 144" descr="desktop_computer_stylized_medium">
              <a:extLst>
                <a:ext uri="{FF2B5EF4-FFF2-40B4-BE49-F238E27FC236}">
                  <a16:creationId xmlns:a16="http://schemas.microsoft.com/office/drawing/2014/main" id="{62874EC6-8FB3-4A66-8C31-D980F41A54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43" name="Freeform 145">
              <a:extLst>
                <a:ext uri="{FF2B5EF4-FFF2-40B4-BE49-F238E27FC236}">
                  <a16:creationId xmlns:a16="http://schemas.microsoft.com/office/drawing/2014/main" id="{EFB5C63D-4F07-47FA-9136-18402162F326}"/>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74110" name="Group 146">
            <a:extLst>
              <a:ext uri="{FF2B5EF4-FFF2-40B4-BE49-F238E27FC236}">
                <a16:creationId xmlns:a16="http://schemas.microsoft.com/office/drawing/2014/main" id="{DEE942CB-4133-4C52-8731-220E95421823}"/>
              </a:ext>
            </a:extLst>
          </p:cNvPr>
          <p:cNvGrpSpPr>
            <a:grpSpLocks/>
          </p:cNvGrpSpPr>
          <p:nvPr/>
        </p:nvGrpSpPr>
        <p:grpSpPr bwMode="auto">
          <a:xfrm>
            <a:off x="7226300" y="3743325"/>
            <a:ext cx="390525" cy="641350"/>
            <a:chOff x="4140" y="429"/>
            <a:chExt cx="1425" cy="2396"/>
          </a:xfrm>
        </p:grpSpPr>
        <p:sp>
          <p:nvSpPr>
            <p:cNvPr id="174210" name="Freeform 147">
              <a:extLst>
                <a:ext uri="{FF2B5EF4-FFF2-40B4-BE49-F238E27FC236}">
                  <a16:creationId xmlns:a16="http://schemas.microsoft.com/office/drawing/2014/main" id="{226B8166-239E-4066-86E2-22EB328EA24C}"/>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11" name="Rectangle 148">
              <a:extLst>
                <a:ext uri="{FF2B5EF4-FFF2-40B4-BE49-F238E27FC236}">
                  <a16:creationId xmlns:a16="http://schemas.microsoft.com/office/drawing/2014/main" id="{AB862895-1171-4225-AF7D-02809779BD0D}"/>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212" name="Freeform 149">
              <a:extLst>
                <a:ext uri="{FF2B5EF4-FFF2-40B4-BE49-F238E27FC236}">
                  <a16:creationId xmlns:a16="http://schemas.microsoft.com/office/drawing/2014/main" id="{4BADA267-AD1D-4796-B58F-536D64CBCAB5}"/>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13" name="Freeform 150">
              <a:extLst>
                <a:ext uri="{FF2B5EF4-FFF2-40B4-BE49-F238E27FC236}">
                  <a16:creationId xmlns:a16="http://schemas.microsoft.com/office/drawing/2014/main" id="{E36A4322-95BB-4449-B7AF-D4E9372DD9FA}"/>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14" name="Rectangle 151">
              <a:extLst>
                <a:ext uri="{FF2B5EF4-FFF2-40B4-BE49-F238E27FC236}">
                  <a16:creationId xmlns:a16="http://schemas.microsoft.com/office/drawing/2014/main" id="{20BCD343-B37A-4858-AF53-8398F420775E}"/>
                </a:ext>
              </a:extLst>
            </p:cNvPr>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4215" name="Group 152">
              <a:extLst>
                <a:ext uri="{FF2B5EF4-FFF2-40B4-BE49-F238E27FC236}">
                  <a16:creationId xmlns:a16="http://schemas.microsoft.com/office/drawing/2014/main" id="{D5B10A32-36BB-4DED-95D6-8D5E9BA51D14}"/>
                </a:ext>
              </a:extLst>
            </p:cNvPr>
            <p:cNvGrpSpPr>
              <a:grpSpLocks/>
            </p:cNvGrpSpPr>
            <p:nvPr/>
          </p:nvGrpSpPr>
          <p:grpSpPr bwMode="auto">
            <a:xfrm>
              <a:off x="4749" y="668"/>
              <a:ext cx="581" cy="145"/>
              <a:chOff x="614" y="2568"/>
              <a:chExt cx="725" cy="139"/>
            </a:xfrm>
          </p:grpSpPr>
          <p:sp>
            <p:nvSpPr>
              <p:cNvPr id="174240" name="AutoShape 153">
                <a:extLst>
                  <a:ext uri="{FF2B5EF4-FFF2-40B4-BE49-F238E27FC236}">
                    <a16:creationId xmlns:a16="http://schemas.microsoft.com/office/drawing/2014/main" id="{9D8C2DE2-74E4-43F0-B92A-BA5646F6FBD0}"/>
                  </a:ext>
                </a:extLst>
              </p:cNvPr>
              <p:cNvSpPr>
                <a:spLocks noChangeArrowheads="1"/>
              </p:cNvSpPr>
              <p:nvPr/>
            </p:nvSpPr>
            <p:spPr bwMode="auto">
              <a:xfrm>
                <a:off x="613" y="2566"/>
                <a:ext cx="723"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241" name="AutoShape 154">
                <a:extLst>
                  <a:ext uri="{FF2B5EF4-FFF2-40B4-BE49-F238E27FC236}">
                    <a16:creationId xmlns:a16="http://schemas.microsoft.com/office/drawing/2014/main" id="{C23EE6A2-C505-4B75-8D67-CFC3D669FC6E}"/>
                  </a:ext>
                </a:extLst>
              </p:cNvPr>
              <p:cNvSpPr>
                <a:spLocks noChangeArrowheads="1"/>
              </p:cNvSpPr>
              <p:nvPr/>
            </p:nvSpPr>
            <p:spPr bwMode="auto">
              <a:xfrm>
                <a:off x="628"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4216" name="Rectangle 155">
              <a:extLst>
                <a:ext uri="{FF2B5EF4-FFF2-40B4-BE49-F238E27FC236}">
                  <a16:creationId xmlns:a16="http://schemas.microsoft.com/office/drawing/2014/main" id="{0F28052B-A436-4014-86C0-8D158F49E16D}"/>
                </a:ext>
              </a:extLst>
            </p:cNvPr>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4217" name="Group 156">
              <a:extLst>
                <a:ext uri="{FF2B5EF4-FFF2-40B4-BE49-F238E27FC236}">
                  <a16:creationId xmlns:a16="http://schemas.microsoft.com/office/drawing/2014/main" id="{E3ADCBF6-3456-47F1-9248-D81EF8A95705}"/>
                </a:ext>
              </a:extLst>
            </p:cNvPr>
            <p:cNvGrpSpPr>
              <a:grpSpLocks/>
            </p:cNvGrpSpPr>
            <p:nvPr/>
          </p:nvGrpSpPr>
          <p:grpSpPr bwMode="auto">
            <a:xfrm>
              <a:off x="4747" y="994"/>
              <a:ext cx="581" cy="134"/>
              <a:chOff x="614" y="2568"/>
              <a:chExt cx="725" cy="139"/>
            </a:xfrm>
          </p:grpSpPr>
          <p:sp>
            <p:nvSpPr>
              <p:cNvPr id="174238" name="AutoShape 157">
                <a:extLst>
                  <a:ext uri="{FF2B5EF4-FFF2-40B4-BE49-F238E27FC236}">
                    <a16:creationId xmlns:a16="http://schemas.microsoft.com/office/drawing/2014/main" id="{E313D609-660A-4A3B-8231-11C216F506F7}"/>
                  </a:ext>
                </a:extLst>
              </p:cNvPr>
              <p:cNvSpPr>
                <a:spLocks noChangeArrowheads="1"/>
              </p:cNvSpPr>
              <p:nvPr/>
            </p:nvSpPr>
            <p:spPr bwMode="auto">
              <a:xfrm>
                <a:off x="616" y="2566"/>
                <a:ext cx="723"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239" name="AutoShape 158">
                <a:extLst>
                  <a:ext uri="{FF2B5EF4-FFF2-40B4-BE49-F238E27FC236}">
                    <a16:creationId xmlns:a16="http://schemas.microsoft.com/office/drawing/2014/main" id="{BFA7E902-CDD4-4989-91D9-49DBCE78858C}"/>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4218" name="Rectangle 159">
              <a:extLst>
                <a:ext uri="{FF2B5EF4-FFF2-40B4-BE49-F238E27FC236}">
                  <a16:creationId xmlns:a16="http://schemas.microsoft.com/office/drawing/2014/main" id="{19E96973-E650-4DA4-A3AF-B61D8EFCDDFF}"/>
                </a:ext>
              </a:extLst>
            </p:cNvPr>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219" name="Rectangle 160">
              <a:extLst>
                <a:ext uri="{FF2B5EF4-FFF2-40B4-BE49-F238E27FC236}">
                  <a16:creationId xmlns:a16="http://schemas.microsoft.com/office/drawing/2014/main" id="{5BFDBD6A-DFD7-43E3-AB76-B78284E107AF}"/>
                </a:ext>
              </a:extLst>
            </p:cNvPr>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4220" name="Group 161">
              <a:extLst>
                <a:ext uri="{FF2B5EF4-FFF2-40B4-BE49-F238E27FC236}">
                  <a16:creationId xmlns:a16="http://schemas.microsoft.com/office/drawing/2014/main" id="{99D54600-9ACC-47BD-B68C-302026DE7CF0}"/>
                </a:ext>
              </a:extLst>
            </p:cNvPr>
            <p:cNvGrpSpPr>
              <a:grpSpLocks/>
            </p:cNvGrpSpPr>
            <p:nvPr/>
          </p:nvGrpSpPr>
          <p:grpSpPr bwMode="auto">
            <a:xfrm>
              <a:off x="4735" y="1627"/>
              <a:ext cx="582" cy="151"/>
              <a:chOff x="614" y="2568"/>
              <a:chExt cx="725" cy="139"/>
            </a:xfrm>
          </p:grpSpPr>
          <p:sp>
            <p:nvSpPr>
              <p:cNvPr id="174236" name="AutoShape 162">
                <a:extLst>
                  <a:ext uri="{FF2B5EF4-FFF2-40B4-BE49-F238E27FC236}">
                    <a16:creationId xmlns:a16="http://schemas.microsoft.com/office/drawing/2014/main" id="{72A9844F-DD4E-486D-A8A9-312FF610F1A7}"/>
                  </a:ext>
                </a:extLst>
              </p:cNvPr>
              <p:cNvSpPr>
                <a:spLocks noChangeArrowheads="1"/>
              </p:cNvSpPr>
              <p:nvPr/>
            </p:nvSpPr>
            <p:spPr bwMode="auto">
              <a:xfrm>
                <a:off x="616" y="2568"/>
                <a:ext cx="722"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237" name="AutoShape 163">
                <a:extLst>
                  <a:ext uri="{FF2B5EF4-FFF2-40B4-BE49-F238E27FC236}">
                    <a16:creationId xmlns:a16="http://schemas.microsoft.com/office/drawing/2014/main" id="{326668E0-E8AD-4DF5-BDF5-378471E9F1A4}"/>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4221" name="Freeform 164">
              <a:extLst>
                <a:ext uri="{FF2B5EF4-FFF2-40B4-BE49-F238E27FC236}">
                  <a16:creationId xmlns:a16="http://schemas.microsoft.com/office/drawing/2014/main" id="{5BF60C15-EF0E-4BCE-8007-5E429D642E3D}"/>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74222" name="Group 165">
              <a:extLst>
                <a:ext uri="{FF2B5EF4-FFF2-40B4-BE49-F238E27FC236}">
                  <a16:creationId xmlns:a16="http://schemas.microsoft.com/office/drawing/2014/main" id="{A2D9EB89-768E-42A7-9B8B-CFE9C0D08C34}"/>
                </a:ext>
              </a:extLst>
            </p:cNvPr>
            <p:cNvGrpSpPr>
              <a:grpSpLocks/>
            </p:cNvGrpSpPr>
            <p:nvPr/>
          </p:nvGrpSpPr>
          <p:grpSpPr bwMode="auto">
            <a:xfrm>
              <a:off x="4739" y="1327"/>
              <a:ext cx="582" cy="139"/>
              <a:chOff x="614" y="2568"/>
              <a:chExt cx="725" cy="139"/>
            </a:xfrm>
          </p:grpSpPr>
          <p:sp>
            <p:nvSpPr>
              <p:cNvPr id="174234" name="AutoShape 166">
                <a:extLst>
                  <a:ext uri="{FF2B5EF4-FFF2-40B4-BE49-F238E27FC236}">
                    <a16:creationId xmlns:a16="http://schemas.microsoft.com/office/drawing/2014/main" id="{1F4030A5-6BBE-4FB8-8DA1-3EB9303B50A9}"/>
                  </a:ext>
                </a:extLst>
              </p:cNvPr>
              <p:cNvSpPr>
                <a:spLocks noChangeArrowheads="1"/>
              </p:cNvSpPr>
              <p:nvPr/>
            </p:nvSpPr>
            <p:spPr bwMode="auto">
              <a:xfrm>
                <a:off x="611" y="2566"/>
                <a:ext cx="729"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235" name="AutoShape 167">
                <a:extLst>
                  <a:ext uri="{FF2B5EF4-FFF2-40B4-BE49-F238E27FC236}">
                    <a16:creationId xmlns:a16="http://schemas.microsoft.com/office/drawing/2014/main" id="{1AC0CE0C-BB4E-49CC-84DF-BD83346E626E}"/>
                  </a:ext>
                </a:extLst>
              </p:cNvPr>
              <p:cNvSpPr>
                <a:spLocks noChangeArrowheads="1"/>
              </p:cNvSpPr>
              <p:nvPr/>
            </p:nvSpPr>
            <p:spPr bwMode="auto">
              <a:xfrm>
                <a:off x="626"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4223" name="Rectangle 168">
              <a:extLst>
                <a:ext uri="{FF2B5EF4-FFF2-40B4-BE49-F238E27FC236}">
                  <a16:creationId xmlns:a16="http://schemas.microsoft.com/office/drawing/2014/main" id="{16180C0C-7A2C-4E16-8988-A78D46925E12}"/>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224" name="Freeform 169">
              <a:extLst>
                <a:ext uri="{FF2B5EF4-FFF2-40B4-BE49-F238E27FC236}">
                  <a16:creationId xmlns:a16="http://schemas.microsoft.com/office/drawing/2014/main" id="{1DB51A29-D357-49D6-B8A2-D2E1E2C438EB}"/>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25" name="Freeform 170">
              <a:extLst>
                <a:ext uri="{FF2B5EF4-FFF2-40B4-BE49-F238E27FC236}">
                  <a16:creationId xmlns:a16="http://schemas.microsoft.com/office/drawing/2014/main" id="{3D8FA18F-733F-4FBA-9372-D224C7089395}"/>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26" name="Oval 171">
              <a:extLst>
                <a:ext uri="{FF2B5EF4-FFF2-40B4-BE49-F238E27FC236}">
                  <a16:creationId xmlns:a16="http://schemas.microsoft.com/office/drawing/2014/main" id="{3B982002-503D-4BEF-85A5-21EF33C907D1}"/>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227" name="Freeform 172">
              <a:extLst>
                <a:ext uri="{FF2B5EF4-FFF2-40B4-BE49-F238E27FC236}">
                  <a16:creationId xmlns:a16="http://schemas.microsoft.com/office/drawing/2014/main" id="{378F2583-1DE2-425E-A819-2DC5C1ABD9BD}"/>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28" name="AutoShape 173">
              <a:extLst>
                <a:ext uri="{FF2B5EF4-FFF2-40B4-BE49-F238E27FC236}">
                  <a16:creationId xmlns:a16="http://schemas.microsoft.com/office/drawing/2014/main" id="{3D377BA8-3BD7-48D4-9A70-56782F397B97}"/>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229" name="AutoShape 174">
              <a:extLst>
                <a:ext uri="{FF2B5EF4-FFF2-40B4-BE49-F238E27FC236}">
                  <a16:creationId xmlns:a16="http://schemas.microsoft.com/office/drawing/2014/main" id="{0FB1DBFF-0B97-4C10-AFD6-B556D5850575}"/>
                </a:ext>
              </a:extLst>
            </p:cNvPr>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230" name="Oval 175">
              <a:extLst>
                <a:ext uri="{FF2B5EF4-FFF2-40B4-BE49-F238E27FC236}">
                  <a16:creationId xmlns:a16="http://schemas.microsoft.com/office/drawing/2014/main" id="{772DD0C3-EC92-4430-AD63-1F1DF44DCE8C}"/>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231" name="Oval 176">
              <a:extLst>
                <a:ext uri="{FF2B5EF4-FFF2-40B4-BE49-F238E27FC236}">
                  <a16:creationId xmlns:a16="http://schemas.microsoft.com/office/drawing/2014/main" id="{7F12D68A-0307-4FCE-8BF2-EA20AF61DB54}"/>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74232" name="Oval 177">
              <a:extLst>
                <a:ext uri="{FF2B5EF4-FFF2-40B4-BE49-F238E27FC236}">
                  <a16:creationId xmlns:a16="http://schemas.microsoft.com/office/drawing/2014/main" id="{645AAA04-4777-4F8C-82EF-BB748C1FF358}"/>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233" name="Rectangle 178">
              <a:extLst>
                <a:ext uri="{FF2B5EF4-FFF2-40B4-BE49-F238E27FC236}">
                  <a16:creationId xmlns:a16="http://schemas.microsoft.com/office/drawing/2014/main" id="{234EBC08-D6E2-4D41-BB78-5B459CA7F88A}"/>
                </a:ext>
              </a:extLst>
            </p:cNvPr>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74111" name="Group 212">
            <a:extLst>
              <a:ext uri="{FF2B5EF4-FFF2-40B4-BE49-F238E27FC236}">
                <a16:creationId xmlns:a16="http://schemas.microsoft.com/office/drawing/2014/main" id="{E48D7BEF-6A9A-4145-A2A5-6175A99F4169}"/>
              </a:ext>
            </a:extLst>
          </p:cNvPr>
          <p:cNvGrpSpPr>
            <a:grpSpLocks/>
          </p:cNvGrpSpPr>
          <p:nvPr/>
        </p:nvGrpSpPr>
        <p:grpSpPr bwMode="auto">
          <a:xfrm>
            <a:off x="5222875" y="2230438"/>
            <a:ext cx="390525" cy="641350"/>
            <a:chOff x="4140" y="429"/>
            <a:chExt cx="1425" cy="2396"/>
          </a:xfrm>
        </p:grpSpPr>
        <p:sp>
          <p:nvSpPr>
            <p:cNvPr id="174178" name="Freeform 213">
              <a:extLst>
                <a:ext uri="{FF2B5EF4-FFF2-40B4-BE49-F238E27FC236}">
                  <a16:creationId xmlns:a16="http://schemas.microsoft.com/office/drawing/2014/main" id="{7079AE96-F7F6-44B4-BB8C-9EEF6618ABC6}"/>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79" name="Rectangle 214">
              <a:extLst>
                <a:ext uri="{FF2B5EF4-FFF2-40B4-BE49-F238E27FC236}">
                  <a16:creationId xmlns:a16="http://schemas.microsoft.com/office/drawing/2014/main" id="{1A71F674-4B1C-4262-A125-C8D2C5E522CC}"/>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80" name="Freeform 215">
              <a:extLst>
                <a:ext uri="{FF2B5EF4-FFF2-40B4-BE49-F238E27FC236}">
                  <a16:creationId xmlns:a16="http://schemas.microsoft.com/office/drawing/2014/main" id="{C286A7AB-F5F6-4687-942F-8513DE747AB6}"/>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81" name="Freeform 216">
              <a:extLst>
                <a:ext uri="{FF2B5EF4-FFF2-40B4-BE49-F238E27FC236}">
                  <a16:creationId xmlns:a16="http://schemas.microsoft.com/office/drawing/2014/main" id="{089A28C8-0FEF-4887-900B-9113851A2FCF}"/>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82" name="Rectangle 217">
              <a:extLst>
                <a:ext uri="{FF2B5EF4-FFF2-40B4-BE49-F238E27FC236}">
                  <a16:creationId xmlns:a16="http://schemas.microsoft.com/office/drawing/2014/main" id="{4CB6CD25-570E-4157-96CF-81073791FD4C}"/>
                </a:ext>
              </a:extLst>
            </p:cNvPr>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4183" name="Group 218">
              <a:extLst>
                <a:ext uri="{FF2B5EF4-FFF2-40B4-BE49-F238E27FC236}">
                  <a16:creationId xmlns:a16="http://schemas.microsoft.com/office/drawing/2014/main" id="{FE75C1A1-16AC-4808-956B-577E39BEB0D8}"/>
                </a:ext>
              </a:extLst>
            </p:cNvPr>
            <p:cNvGrpSpPr>
              <a:grpSpLocks/>
            </p:cNvGrpSpPr>
            <p:nvPr/>
          </p:nvGrpSpPr>
          <p:grpSpPr bwMode="auto">
            <a:xfrm>
              <a:off x="4749" y="668"/>
              <a:ext cx="581" cy="145"/>
              <a:chOff x="614" y="2568"/>
              <a:chExt cx="725" cy="139"/>
            </a:xfrm>
          </p:grpSpPr>
          <p:sp>
            <p:nvSpPr>
              <p:cNvPr id="174208" name="AutoShape 219">
                <a:extLst>
                  <a:ext uri="{FF2B5EF4-FFF2-40B4-BE49-F238E27FC236}">
                    <a16:creationId xmlns:a16="http://schemas.microsoft.com/office/drawing/2014/main" id="{C2B411B3-701A-4FD0-B2FB-732E1904775D}"/>
                  </a:ext>
                </a:extLst>
              </p:cNvPr>
              <p:cNvSpPr>
                <a:spLocks noChangeArrowheads="1"/>
              </p:cNvSpPr>
              <p:nvPr/>
            </p:nvSpPr>
            <p:spPr bwMode="auto">
              <a:xfrm>
                <a:off x="613" y="2566"/>
                <a:ext cx="723"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209" name="AutoShape 220">
                <a:extLst>
                  <a:ext uri="{FF2B5EF4-FFF2-40B4-BE49-F238E27FC236}">
                    <a16:creationId xmlns:a16="http://schemas.microsoft.com/office/drawing/2014/main" id="{A2FA4777-2150-4E7B-BF41-BB93DE2A8AF1}"/>
                  </a:ext>
                </a:extLst>
              </p:cNvPr>
              <p:cNvSpPr>
                <a:spLocks noChangeArrowheads="1"/>
              </p:cNvSpPr>
              <p:nvPr/>
            </p:nvSpPr>
            <p:spPr bwMode="auto">
              <a:xfrm>
                <a:off x="628"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4184" name="Rectangle 221">
              <a:extLst>
                <a:ext uri="{FF2B5EF4-FFF2-40B4-BE49-F238E27FC236}">
                  <a16:creationId xmlns:a16="http://schemas.microsoft.com/office/drawing/2014/main" id="{50DBBF0A-B52C-43C5-970D-17022B89E17C}"/>
                </a:ext>
              </a:extLst>
            </p:cNvPr>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4185" name="Group 222">
              <a:extLst>
                <a:ext uri="{FF2B5EF4-FFF2-40B4-BE49-F238E27FC236}">
                  <a16:creationId xmlns:a16="http://schemas.microsoft.com/office/drawing/2014/main" id="{59CDC142-5A32-49EB-960D-6E3E021B54DC}"/>
                </a:ext>
              </a:extLst>
            </p:cNvPr>
            <p:cNvGrpSpPr>
              <a:grpSpLocks/>
            </p:cNvGrpSpPr>
            <p:nvPr/>
          </p:nvGrpSpPr>
          <p:grpSpPr bwMode="auto">
            <a:xfrm>
              <a:off x="4747" y="994"/>
              <a:ext cx="581" cy="134"/>
              <a:chOff x="614" y="2568"/>
              <a:chExt cx="725" cy="139"/>
            </a:xfrm>
          </p:grpSpPr>
          <p:sp>
            <p:nvSpPr>
              <p:cNvPr id="174206" name="AutoShape 223">
                <a:extLst>
                  <a:ext uri="{FF2B5EF4-FFF2-40B4-BE49-F238E27FC236}">
                    <a16:creationId xmlns:a16="http://schemas.microsoft.com/office/drawing/2014/main" id="{4EAA17BD-6D20-4F00-83C2-9A8391545310}"/>
                  </a:ext>
                </a:extLst>
              </p:cNvPr>
              <p:cNvSpPr>
                <a:spLocks noChangeArrowheads="1"/>
              </p:cNvSpPr>
              <p:nvPr/>
            </p:nvSpPr>
            <p:spPr bwMode="auto">
              <a:xfrm>
                <a:off x="616" y="2566"/>
                <a:ext cx="723"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207" name="AutoShape 224">
                <a:extLst>
                  <a:ext uri="{FF2B5EF4-FFF2-40B4-BE49-F238E27FC236}">
                    <a16:creationId xmlns:a16="http://schemas.microsoft.com/office/drawing/2014/main" id="{BA29B2CA-89CD-434C-B17D-059D8D6D8AF7}"/>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4186" name="Rectangle 225">
              <a:extLst>
                <a:ext uri="{FF2B5EF4-FFF2-40B4-BE49-F238E27FC236}">
                  <a16:creationId xmlns:a16="http://schemas.microsoft.com/office/drawing/2014/main" id="{59BC203B-745B-4C02-818D-4ECEC15A3545}"/>
                </a:ext>
              </a:extLst>
            </p:cNvPr>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87" name="Rectangle 226">
              <a:extLst>
                <a:ext uri="{FF2B5EF4-FFF2-40B4-BE49-F238E27FC236}">
                  <a16:creationId xmlns:a16="http://schemas.microsoft.com/office/drawing/2014/main" id="{A75F7ED6-F3CB-43E2-A863-827C8041045D}"/>
                </a:ext>
              </a:extLst>
            </p:cNvPr>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4188" name="Group 227">
              <a:extLst>
                <a:ext uri="{FF2B5EF4-FFF2-40B4-BE49-F238E27FC236}">
                  <a16:creationId xmlns:a16="http://schemas.microsoft.com/office/drawing/2014/main" id="{DEED605A-9BA5-4EF4-83B7-947C4CC44050}"/>
                </a:ext>
              </a:extLst>
            </p:cNvPr>
            <p:cNvGrpSpPr>
              <a:grpSpLocks/>
            </p:cNvGrpSpPr>
            <p:nvPr/>
          </p:nvGrpSpPr>
          <p:grpSpPr bwMode="auto">
            <a:xfrm>
              <a:off x="4735" y="1627"/>
              <a:ext cx="582" cy="151"/>
              <a:chOff x="614" y="2568"/>
              <a:chExt cx="725" cy="139"/>
            </a:xfrm>
          </p:grpSpPr>
          <p:sp>
            <p:nvSpPr>
              <p:cNvPr id="174204" name="AutoShape 228">
                <a:extLst>
                  <a:ext uri="{FF2B5EF4-FFF2-40B4-BE49-F238E27FC236}">
                    <a16:creationId xmlns:a16="http://schemas.microsoft.com/office/drawing/2014/main" id="{D3E5F863-1AF2-4C71-8369-EEB1DB42446D}"/>
                  </a:ext>
                </a:extLst>
              </p:cNvPr>
              <p:cNvSpPr>
                <a:spLocks noChangeArrowheads="1"/>
              </p:cNvSpPr>
              <p:nvPr/>
            </p:nvSpPr>
            <p:spPr bwMode="auto">
              <a:xfrm>
                <a:off x="616" y="2568"/>
                <a:ext cx="722"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205" name="AutoShape 229">
                <a:extLst>
                  <a:ext uri="{FF2B5EF4-FFF2-40B4-BE49-F238E27FC236}">
                    <a16:creationId xmlns:a16="http://schemas.microsoft.com/office/drawing/2014/main" id="{6232C41F-90F4-45F1-9DC6-E7DDFE0DF377}"/>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4189" name="Freeform 230">
              <a:extLst>
                <a:ext uri="{FF2B5EF4-FFF2-40B4-BE49-F238E27FC236}">
                  <a16:creationId xmlns:a16="http://schemas.microsoft.com/office/drawing/2014/main" id="{63CEE0FD-93A1-4D03-AF9C-12ABC9662FE6}"/>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74190" name="Group 231">
              <a:extLst>
                <a:ext uri="{FF2B5EF4-FFF2-40B4-BE49-F238E27FC236}">
                  <a16:creationId xmlns:a16="http://schemas.microsoft.com/office/drawing/2014/main" id="{83E5EEE9-5C27-42EE-BBC8-AB59AA514847}"/>
                </a:ext>
              </a:extLst>
            </p:cNvPr>
            <p:cNvGrpSpPr>
              <a:grpSpLocks/>
            </p:cNvGrpSpPr>
            <p:nvPr/>
          </p:nvGrpSpPr>
          <p:grpSpPr bwMode="auto">
            <a:xfrm>
              <a:off x="4739" y="1327"/>
              <a:ext cx="582" cy="139"/>
              <a:chOff x="614" y="2568"/>
              <a:chExt cx="725" cy="139"/>
            </a:xfrm>
          </p:grpSpPr>
          <p:sp>
            <p:nvSpPr>
              <p:cNvPr id="174202" name="AutoShape 232">
                <a:extLst>
                  <a:ext uri="{FF2B5EF4-FFF2-40B4-BE49-F238E27FC236}">
                    <a16:creationId xmlns:a16="http://schemas.microsoft.com/office/drawing/2014/main" id="{0C8CD14E-4D02-47DD-B2D9-08E7529B9055}"/>
                  </a:ext>
                </a:extLst>
              </p:cNvPr>
              <p:cNvSpPr>
                <a:spLocks noChangeArrowheads="1"/>
              </p:cNvSpPr>
              <p:nvPr/>
            </p:nvSpPr>
            <p:spPr bwMode="auto">
              <a:xfrm>
                <a:off x="611" y="2566"/>
                <a:ext cx="729"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203" name="AutoShape 233">
                <a:extLst>
                  <a:ext uri="{FF2B5EF4-FFF2-40B4-BE49-F238E27FC236}">
                    <a16:creationId xmlns:a16="http://schemas.microsoft.com/office/drawing/2014/main" id="{321B4EF9-C7B0-4F52-89C8-5A2542FA629D}"/>
                  </a:ext>
                </a:extLst>
              </p:cNvPr>
              <p:cNvSpPr>
                <a:spLocks noChangeArrowheads="1"/>
              </p:cNvSpPr>
              <p:nvPr/>
            </p:nvSpPr>
            <p:spPr bwMode="auto">
              <a:xfrm>
                <a:off x="626"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4191" name="Rectangle 234">
              <a:extLst>
                <a:ext uri="{FF2B5EF4-FFF2-40B4-BE49-F238E27FC236}">
                  <a16:creationId xmlns:a16="http://schemas.microsoft.com/office/drawing/2014/main" id="{6900E85E-1D5C-4B60-B58C-E132E8C89CF9}"/>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92" name="Freeform 235">
              <a:extLst>
                <a:ext uri="{FF2B5EF4-FFF2-40B4-BE49-F238E27FC236}">
                  <a16:creationId xmlns:a16="http://schemas.microsoft.com/office/drawing/2014/main" id="{CF464329-2FE4-4D54-A2B0-55DD4F9F0161}"/>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93" name="Freeform 236">
              <a:extLst>
                <a:ext uri="{FF2B5EF4-FFF2-40B4-BE49-F238E27FC236}">
                  <a16:creationId xmlns:a16="http://schemas.microsoft.com/office/drawing/2014/main" id="{A58067D9-0831-4BE9-999D-F8BDE3DD60D4}"/>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94" name="Oval 237">
              <a:extLst>
                <a:ext uri="{FF2B5EF4-FFF2-40B4-BE49-F238E27FC236}">
                  <a16:creationId xmlns:a16="http://schemas.microsoft.com/office/drawing/2014/main" id="{5FFC1871-4E9F-4CC1-A280-235416AF214E}"/>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95" name="Freeform 238">
              <a:extLst>
                <a:ext uri="{FF2B5EF4-FFF2-40B4-BE49-F238E27FC236}">
                  <a16:creationId xmlns:a16="http://schemas.microsoft.com/office/drawing/2014/main" id="{F32FAE5E-178B-4B85-81FF-800C8AD0CCCD}"/>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96" name="AutoShape 239">
              <a:extLst>
                <a:ext uri="{FF2B5EF4-FFF2-40B4-BE49-F238E27FC236}">
                  <a16:creationId xmlns:a16="http://schemas.microsoft.com/office/drawing/2014/main" id="{84751EED-5659-4692-AF22-8C84F7148855}"/>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97" name="AutoShape 240">
              <a:extLst>
                <a:ext uri="{FF2B5EF4-FFF2-40B4-BE49-F238E27FC236}">
                  <a16:creationId xmlns:a16="http://schemas.microsoft.com/office/drawing/2014/main" id="{A84D8BCE-3454-4E47-8756-8DCD898949C6}"/>
                </a:ext>
              </a:extLst>
            </p:cNvPr>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98" name="Oval 241">
              <a:extLst>
                <a:ext uri="{FF2B5EF4-FFF2-40B4-BE49-F238E27FC236}">
                  <a16:creationId xmlns:a16="http://schemas.microsoft.com/office/drawing/2014/main" id="{14A5FC21-4015-4565-8F13-746BC97BE41F}"/>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99" name="Oval 242">
              <a:extLst>
                <a:ext uri="{FF2B5EF4-FFF2-40B4-BE49-F238E27FC236}">
                  <a16:creationId xmlns:a16="http://schemas.microsoft.com/office/drawing/2014/main" id="{5DC49E70-8E6E-4274-AA43-078DCD59D630}"/>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74200" name="Oval 243">
              <a:extLst>
                <a:ext uri="{FF2B5EF4-FFF2-40B4-BE49-F238E27FC236}">
                  <a16:creationId xmlns:a16="http://schemas.microsoft.com/office/drawing/2014/main" id="{0A013C41-67E0-4CBE-86ED-16AC5F3AFD3E}"/>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201" name="Rectangle 244">
              <a:extLst>
                <a:ext uri="{FF2B5EF4-FFF2-40B4-BE49-F238E27FC236}">
                  <a16:creationId xmlns:a16="http://schemas.microsoft.com/office/drawing/2014/main" id="{9E093DB0-6E57-4CCB-8105-34BF558B8244}"/>
                </a:ext>
              </a:extLst>
            </p:cNvPr>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74112" name="Group 245">
            <a:extLst>
              <a:ext uri="{FF2B5EF4-FFF2-40B4-BE49-F238E27FC236}">
                <a16:creationId xmlns:a16="http://schemas.microsoft.com/office/drawing/2014/main" id="{EC5B6578-D0FF-40A1-983B-8A55363C009F}"/>
              </a:ext>
            </a:extLst>
          </p:cNvPr>
          <p:cNvGrpSpPr>
            <a:grpSpLocks/>
          </p:cNvGrpSpPr>
          <p:nvPr/>
        </p:nvGrpSpPr>
        <p:grpSpPr bwMode="auto">
          <a:xfrm>
            <a:off x="6376988" y="968375"/>
            <a:ext cx="390525" cy="641350"/>
            <a:chOff x="4140" y="429"/>
            <a:chExt cx="1425" cy="2396"/>
          </a:xfrm>
        </p:grpSpPr>
        <p:sp>
          <p:nvSpPr>
            <p:cNvPr id="174146" name="Freeform 246">
              <a:extLst>
                <a:ext uri="{FF2B5EF4-FFF2-40B4-BE49-F238E27FC236}">
                  <a16:creationId xmlns:a16="http://schemas.microsoft.com/office/drawing/2014/main" id="{DE3414AC-D6D8-42F3-B230-577F4D04FFA0}"/>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47" name="Rectangle 247">
              <a:extLst>
                <a:ext uri="{FF2B5EF4-FFF2-40B4-BE49-F238E27FC236}">
                  <a16:creationId xmlns:a16="http://schemas.microsoft.com/office/drawing/2014/main" id="{BCA3CF2A-EE52-4B00-9A3E-3E4C2D096CE6}"/>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48" name="Freeform 248">
              <a:extLst>
                <a:ext uri="{FF2B5EF4-FFF2-40B4-BE49-F238E27FC236}">
                  <a16:creationId xmlns:a16="http://schemas.microsoft.com/office/drawing/2014/main" id="{DC5D3DF7-9265-457E-A123-3D3DFCABBFA0}"/>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49" name="Freeform 249">
              <a:extLst>
                <a:ext uri="{FF2B5EF4-FFF2-40B4-BE49-F238E27FC236}">
                  <a16:creationId xmlns:a16="http://schemas.microsoft.com/office/drawing/2014/main" id="{8D14EC69-1C4B-4CC9-868C-13B6D801D358}"/>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50" name="Rectangle 250">
              <a:extLst>
                <a:ext uri="{FF2B5EF4-FFF2-40B4-BE49-F238E27FC236}">
                  <a16:creationId xmlns:a16="http://schemas.microsoft.com/office/drawing/2014/main" id="{3E2758E4-754D-4C5B-BC60-71E588AF3712}"/>
                </a:ext>
              </a:extLst>
            </p:cNvPr>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4151" name="Group 251">
              <a:extLst>
                <a:ext uri="{FF2B5EF4-FFF2-40B4-BE49-F238E27FC236}">
                  <a16:creationId xmlns:a16="http://schemas.microsoft.com/office/drawing/2014/main" id="{8A037D7A-98D0-4AEA-85AD-71E88321E41A}"/>
                </a:ext>
              </a:extLst>
            </p:cNvPr>
            <p:cNvGrpSpPr>
              <a:grpSpLocks/>
            </p:cNvGrpSpPr>
            <p:nvPr/>
          </p:nvGrpSpPr>
          <p:grpSpPr bwMode="auto">
            <a:xfrm>
              <a:off x="4749" y="668"/>
              <a:ext cx="581" cy="145"/>
              <a:chOff x="614" y="2568"/>
              <a:chExt cx="725" cy="139"/>
            </a:xfrm>
          </p:grpSpPr>
          <p:sp>
            <p:nvSpPr>
              <p:cNvPr id="174176" name="AutoShape 252">
                <a:extLst>
                  <a:ext uri="{FF2B5EF4-FFF2-40B4-BE49-F238E27FC236}">
                    <a16:creationId xmlns:a16="http://schemas.microsoft.com/office/drawing/2014/main" id="{A506D036-8CC0-49CA-8440-64555BC0B426}"/>
                  </a:ext>
                </a:extLst>
              </p:cNvPr>
              <p:cNvSpPr>
                <a:spLocks noChangeArrowheads="1"/>
              </p:cNvSpPr>
              <p:nvPr/>
            </p:nvSpPr>
            <p:spPr bwMode="auto">
              <a:xfrm>
                <a:off x="613" y="2566"/>
                <a:ext cx="723"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77" name="AutoShape 253">
                <a:extLst>
                  <a:ext uri="{FF2B5EF4-FFF2-40B4-BE49-F238E27FC236}">
                    <a16:creationId xmlns:a16="http://schemas.microsoft.com/office/drawing/2014/main" id="{3E72AD9A-D89D-4023-A552-92796D797B0F}"/>
                  </a:ext>
                </a:extLst>
              </p:cNvPr>
              <p:cNvSpPr>
                <a:spLocks noChangeArrowheads="1"/>
              </p:cNvSpPr>
              <p:nvPr/>
            </p:nvSpPr>
            <p:spPr bwMode="auto">
              <a:xfrm>
                <a:off x="627"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4152" name="Rectangle 254">
              <a:extLst>
                <a:ext uri="{FF2B5EF4-FFF2-40B4-BE49-F238E27FC236}">
                  <a16:creationId xmlns:a16="http://schemas.microsoft.com/office/drawing/2014/main" id="{2EB18079-31A8-4DE7-BA7E-A68FAB487426}"/>
                </a:ext>
              </a:extLst>
            </p:cNvPr>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4153" name="Group 255">
              <a:extLst>
                <a:ext uri="{FF2B5EF4-FFF2-40B4-BE49-F238E27FC236}">
                  <a16:creationId xmlns:a16="http://schemas.microsoft.com/office/drawing/2014/main" id="{4203446D-8531-449A-B257-7BBD56CDED8C}"/>
                </a:ext>
              </a:extLst>
            </p:cNvPr>
            <p:cNvGrpSpPr>
              <a:grpSpLocks/>
            </p:cNvGrpSpPr>
            <p:nvPr/>
          </p:nvGrpSpPr>
          <p:grpSpPr bwMode="auto">
            <a:xfrm>
              <a:off x="4747" y="994"/>
              <a:ext cx="581" cy="134"/>
              <a:chOff x="614" y="2568"/>
              <a:chExt cx="725" cy="139"/>
            </a:xfrm>
          </p:grpSpPr>
          <p:sp>
            <p:nvSpPr>
              <p:cNvPr id="174174" name="AutoShape 256">
                <a:extLst>
                  <a:ext uri="{FF2B5EF4-FFF2-40B4-BE49-F238E27FC236}">
                    <a16:creationId xmlns:a16="http://schemas.microsoft.com/office/drawing/2014/main" id="{9BBC150F-C704-4E59-8A44-2FFAD93B2C55}"/>
                  </a:ext>
                </a:extLst>
              </p:cNvPr>
              <p:cNvSpPr>
                <a:spLocks noChangeArrowheads="1"/>
              </p:cNvSpPr>
              <p:nvPr/>
            </p:nvSpPr>
            <p:spPr bwMode="auto">
              <a:xfrm>
                <a:off x="616" y="2566"/>
                <a:ext cx="723"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75" name="AutoShape 257">
                <a:extLst>
                  <a:ext uri="{FF2B5EF4-FFF2-40B4-BE49-F238E27FC236}">
                    <a16:creationId xmlns:a16="http://schemas.microsoft.com/office/drawing/2014/main" id="{FEF5A696-91D9-4756-9777-C348BFAF9F9D}"/>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4154" name="Rectangle 258">
              <a:extLst>
                <a:ext uri="{FF2B5EF4-FFF2-40B4-BE49-F238E27FC236}">
                  <a16:creationId xmlns:a16="http://schemas.microsoft.com/office/drawing/2014/main" id="{DEB2EA93-BB32-445F-9C02-655B67382DFE}"/>
                </a:ext>
              </a:extLst>
            </p:cNvPr>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55" name="Rectangle 259">
              <a:extLst>
                <a:ext uri="{FF2B5EF4-FFF2-40B4-BE49-F238E27FC236}">
                  <a16:creationId xmlns:a16="http://schemas.microsoft.com/office/drawing/2014/main" id="{F03ACDBE-231E-47D8-9716-D13FE4B6BED4}"/>
                </a:ext>
              </a:extLst>
            </p:cNvPr>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4156" name="Group 260">
              <a:extLst>
                <a:ext uri="{FF2B5EF4-FFF2-40B4-BE49-F238E27FC236}">
                  <a16:creationId xmlns:a16="http://schemas.microsoft.com/office/drawing/2014/main" id="{0C47E928-F353-466F-85C9-5B0EE144A156}"/>
                </a:ext>
              </a:extLst>
            </p:cNvPr>
            <p:cNvGrpSpPr>
              <a:grpSpLocks/>
            </p:cNvGrpSpPr>
            <p:nvPr/>
          </p:nvGrpSpPr>
          <p:grpSpPr bwMode="auto">
            <a:xfrm>
              <a:off x="4735" y="1627"/>
              <a:ext cx="582" cy="151"/>
              <a:chOff x="614" y="2568"/>
              <a:chExt cx="725" cy="139"/>
            </a:xfrm>
          </p:grpSpPr>
          <p:sp>
            <p:nvSpPr>
              <p:cNvPr id="174172" name="AutoShape 261">
                <a:extLst>
                  <a:ext uri="{FF2B5EF4-FFF2-40B4-BE49-F238E27FC236}">
                    <a16:creationId xmlns:a16="http://schemas.microsoft.com/office/drawing/2014/main" id="{68D28E16-5533-48E9-9ECF-23E295FEE7A0}"/>
                  </a:ext>
                </a:extLst>
              </p:cNvPr>
              <p:cNvSpPr>
                <a:spLocks noChangeArrowheads="1"/>
              </p:cNvSpPr>
              <p:nvPr/>
            </p:nvSpPr>
            <p:spPr bwMode="auto">
              <a:xfrm>
                <a:off x="616" y="2568"/>
                <a:ext cx="722"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73" name="AutoShape 262">
                <a:extLst>
                  <a:ext uri="{FF2B5EF4-FFF2-40B4-BE49-F238E27FC236}">
                    <a16:creationId xmlns:a16="http://schemas.microsoft.com/office/drawing/2014/main" id="{23B33E88-AB4E-48B0-A88D-1DC74C7DFC83}"/>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4157" name="Freeform 263">
              <a:extLst>
                <a:ext uri="{FF2B5EF4-FFF2-40B4-BE49-F238E27FC236}">
                  <a16:creationId xmlns:a16="http://schemas.microsoft.com/office/drawing/2014/main" id="{FAE0C679-9126-4D8B-98F0-EEEBD6B0A82E}"/>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74158" name="Group 264">
              <a:extLst>
                <a:ext uri="{FF2B5EF4-FFF2-40B4-BE49-F238E27FC236}">
                  <a16:creationId xmlns:a16="http://schemas.microsoft.com/office/drawing/2014/main" id="{43866D75-73B4-49E6-8E60-220E6A43CC48}"/>
                </a:ext>
              </a:extLst>
            </p:cNvPr>
            <p:cNvGrpSpPr>
              <a:grpSpLocks/>
            </p:cNvGrpSpPr>
            <p:nvPr/>
          </p:nvGrpSpPr>
          <p:grpSpPr bwMode="auto">
            <a:xfrm>
              <a:off x="4739" y="1327"/>
              <a:ext cx="582" cy="139"/>
              <a:chOff x="614" y="2568"/>
              <a:chExt cx="725" cy="139"/>
            </a:xfrm>
          </p:grpSpPr>
          <p:sp>
            <p:nvSpPr>
              <p:cNvPr id="174170" name="AutoShape 265">
                <a:extLst>
                  <a:ext uri="{FF2B5EF4-FFF2-40B4-BE49-F238E27FC236}">
                    <a16:creationId xmlns:a16="http://schemas.microsoft.com/office/drawing/2014/main" id="{1707DFBF-2528-4894-A458-68F77296592D}"/>
                  </a:ext>
                </a:extLst>
              </p:cNvPr>
              <p:cNvSpPr>
                <a:spLocks noChangeArrowheads="1"/>
              </p:cNvSpPr>
              <p:nvPr/>
            </p:nvSpPr>
            <p:spPr bwMode="auto">
              <a:xfrm>
                <a:off x="611" y="2566"/>
                <a:ext cx="729"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71" name="AutoShape 266">
                <a:extLst>
                  <a:ext uri="{FF2B5EF4-FFF2-40B4-BE49-F238E27FC236}">
                    <a16:creationId xmlns:a16="http://schemas.microsoft.com/office/drawing/2014/main" id="{E097B06C-E1B3-4229-80FA-A66B01261603}"/>
                  </a:ext>
                </a:extLst>
              </p:cNvPr>
              <p:cNvSpPr>
                <a:spLocks noChangeArrowheads="1"/>
              </p:cNvSpPr>
              <p:nvPr/>
            </p:nvSpPr>
            <p:spPr bwMode="auto">
              <a:xfrm>
                <a:off x="625"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4159" name="Rectangle 267">
              <a:extLst>
                <a:ext uri="{FF2B5EF4-FFF2-40B4-BE49-F238E27FC236}">
                  <a16:creationId xmlns:a16="http://schemas.microsoft.com/office/drawing/2014/main" id="{9869F0B3-4E3C-49AD-A5D8-50FC38829492}"/>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60" name="Freeform 268">
              <a:extLst>
                <a:ext uri="{FF2B5EF4-FFF2-40B4-BE49-F238E27FC236}">
                  <a16:creationId xmlns:a16="http://schemas.microsoft.com/office/drawing/2014/main" id="{7E8FCF97-A074-4B87-97D0-A391FFD5EAD5}"/>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61" name="Freeform 269">
              <a:extLst>
                <a:ext uri="{FF2B5EF4-FFF2-40B4-BE49-F238E27FC236}">
                  <a16:creationId xmlns:a16="http://schemas.microsoft.com/office/drawing/2014/main" id="{887A4B0D-695C-44B0-AFDD-9BA6623F507C}"/>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62" name="Oval 270">
              <a:extLst>
                <a:ext uri="{FF2B5EF4-FFF2-40B4-BE49-F238E27FC236}">
                  <a16:creationId xmlns:a16="http://schemas.microsoft.com/office/drawing/2014/main" id="{FA60480A-A723-4DE7-B02C-53773EDD945B}"/>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63" name="Freeform 271">
              <a:extLst>
                <a:ext uri="{FF2B5EF4-FFF2-40B4-BE49-F238E27FC236}">
                  <a16:creationId xmlns:a16="http://schemas.microsoft.com/office/drawing/2014/main" id="{B034C61D-C496-404D-B06F-CFD3EF5BFBE4}"/>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64" name="AutoShape 272">
              <a:extLst>
                <a:ext uri="{FF2B5EF4-FFF2-40B4-BE49-F238E27FC236}">
                  <a16:creationId xmlns:a16="http://schemas.microsoft.com/office/drawing/2014/main" id="{6067D42E-31CA-4CB1-BCE3-6FED51DC117A}"/>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65" name="AutoShape 273">
              <a:extLst>
                <a:ext uri="{FF2B5EF4-FFF2-40B4-BE49-F238E27FC236}">
                  <a16:creationId xmlns:a16="http://schemas.microsoft.com/office/drawing/2014/main" id="{81DCD7ED-93A5-4374-88EA-1489918EF6D7}"/>
                </a:ext>
              </a:extLst>
            </p:cNvPr>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66" name="Oval 274">
              <a:extLst>
                <a:ext uri="{FF2B5EF4-FFF2-40B4-BE49-F238E27FC236}">
                  <a16:creationId xmlns:a16="http://schemas.microsoft.com/office/drawing/2014/main" id="{14AECE86-F8C8-4D63-9CBB-158F250C2733}"/>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67" name="Oval 275">
              <a:extLst>
                <a:ext uri="{FF2B5EF4-FFF2-40B4-BE49-F238E27FC236}">
                  <a16:creationId xmlns:a16="http://schemas.microsoft.com/office/drawing/2014/main" id="{AB261378-337F-406A-AD2E-608CC190E6A5}"/>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74168" name="Oval 276">
              <a:extLst>
                <a:ext uri="{FF2B5EF4-FFF2-40B4-BE49-F238E27FC236}">
                  <a16:creationId xmlns:a16="http://schemas.microsoft.com/office/drawing/2014/main" id="{AABC65DE-8DBF-4369-AFCC-3700653F000A}"/>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69" name="Rectangle 277">
              <a:extLst>
                <a:ext uri="{FF2B5EF4-FFF2-40B4-BE49-F238E27FC236}">
                  <a16:creationId xmlns:a16="http://schemas.microsoft.com/office/drawing/2014/main" id="{C09BFCBA-CE60-49C9-ABF3-47972524F258}"/>
                </a:ext>
              </a:extLst>
            </p:cNvPr>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74113" name="Group 311">
            <a:extLst>
              <a:ext uri="{FF2B5EF4-FFF2-40B4-BE49-F238E27FC236}">
                <a16:creationId xmlns:a16="http://schemas.microsoft.com/office/drawing/2014/main" id="{968D979D-F95E-4909-969A-1B4C905A6FBE}"/>
              </a:ext>
            </a:extLst>
          </p:cNvPr>
          <p:cNvGrpSpPr>
            <a:grpSpLocks/>
          </p:cNvGrpSpPr>
          <p:nvPr/>
        </p:nvGrpSpPr>
        <p:grpSpPr bwMode="auto">
          <a:xfrm>
            <a:off x="7192963" y="2220913"/>
            <a:ext cx="390525" cy="641350"/>
            <a:chOff x="4140" y="429"/>
            <a:chExt cx="1425" cy="2396"/>
          </a:xfrm>
        </p:grpSpPr>
        <p:sp>
          <p:nvSpPr>
            <p:cNvPr id="174114" name="Freeform 312">
              <a:extLst>
                <a:ext uri="{FF2B5EF4-FFF2-40B4-BE49-F238E27FC236}">
                  <a16:creationId xmlns:a16="http://schemas.microsoft.com/office/drawing/2014/main" id="{999E3AB5-C360-4682-9AD7-2EA6D677814C}"/>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15" name="Rectangle 313">
              <a:extLst>
                <a:ext uri="{FF2B5EF4-FFF2-40B4-BE49-F238E27FC236}">
                  <a16:creationId xmlns:a16="http://schemas.microsoft.com/office/drawing/2014/main" id="{3E835CE9-82E2-45CE-99DB-851F7EB8010F}"/>
                </a:ext>
              </a:extLst>
            </p:cNvPr>
            <p:cNvSpPr>
              <a:spLocks noChangeArrowheads="1"/>
            </p:cNvSpPr>
            <p:nvPr/>
          </p:nvSpPr>
          <p:spPr bwMode="auto">
            <a:xfrm>
              <a:off x="4204"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16" name="Freeform 314">
              <a:extLst>
                <a:ext uri="{FF2B5EF4-FFF2-40B4-BE49-F238E27FC236}">
                  <a16:creationId xmlns:a16="http://schemas.microsoft.com/office/drawing/2014/main" id="{9DDAD0B3-4E09-400F-A4AC-224782AE4673}"/>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17" name="Freeform 315">
              <a:extLst>
                <a:ext uri="{FF2B5EF4-FFF2-40B4-BE49-F238E27FC236}">
                  <a16:creationId xmlns:a16="http://schemas.microsoft.com/office/drawing/2014/main" id="{D5A2A635-AC19-41B8-B563-23CA75874863}"/>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18" name="Rectangle 316">
              <a:extLst>
                <a:ext uri="{FF2B5EF4-FFF2-40B4-BE49-F238E27FC236}">
                  <a16:creationId xmlns:a16="http://schemas.microsoft.com/office/drawing/2014/main" id="{C3C3EC1A-84AF-45DB-8276-F79CBA464DE3}"/>
                </a:ext>
              </a:extLst>
            </p:cNvPr>
            <p:cNvSpPr>
              <a:spLocks noChangeArrowheads="1"/>
            </p:cNvSpPr>
            <p:nvPr/>
          </p:nvSpPr>
          <p:spPr bwMode="auto">
            <a:xfrm>
              <a:off x="4210" y="696"/>
              <a:ext cx="597" cy="4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4119" name="Group 317">
              <a:extLst>
                <a:ext uri="{FF2B5EF4-FFF2-40B4-BE49-F238E27FC236}">
                  <a16:creationId xmlns:a16="http://schemas.microsoft.com/office/drawing/2014/main" id="{D611E9D7-D623-4991-92E8-43C1C1557316}"/>
                </a:ext>
              </a:extLst>
            </p:cNvPr>
            <p:cNvGrpSpPr>
              <a:grpSpLocks/>
            </p:cNvGrpSpPr>
            <p:nvPr/>
          </p:nvGrpSpPr>
          <p:grpSpPr bwMode="auto">
            <a:xfrm>
              <a:off x="4749" y="668"/>
              <a:ext cx="581" cy="145"/>
              <a:chOff x="614" y="2568"/>
              <a:chExt cx="725" cy="139"/>
            </a:xfrm>
          </p:grpSpPr>
          <p:sp>
            <p:nvSpPr>
              <p:cNvPr id="174144" name="AutoShape 318">
                <a:extLst>
                  <a:ext uri="{FF2B5EF4-FFF2-40B4-BE49-F238E27FC236}">
                    <a16:creationId xmlns:a16="http://schemas.microsoft.com/office/drawing/2014/main" id="{C8EE79A3-FEF1-4727-9247-2378DE8BA2B0}"/>
                  </a:ext>
                </a:extLst>
              </p:cNvPr>
              <p:cNvSpPr>
                <a:spLocks noChangeArrowheads="1"/>
              </p:cNvSpPr>
              <p:nvPr/>
            </p:nvSpPr>
            <p:spPr bwMode="auto">
              <a:xfrm>
                <a:off x="613" y="2566"/>
                <a:ext cx="723"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45" name="AutoShape 319">
                <a:extLst>
                  <a:ext uri="{FF2B5EF4-FFF2-40B4-BE49-F238E27FC236}">
                    <a16:creationId xmlns:a16="http://schemas.microsoft.com/office/drawing/2014/main" id="{7448D84E-DA06-4E27-86A0-6876CA9E2C5A}"/>
                  </a:ext>
                </a:extLst>
              </p:cNvPr>
              <p:cNvSpPr>
                <a:spLocks noChangeArrowheads="1"/>
              </p:cNvSpPr>
              <p:nvPr/>
            </p:nvSpPr>
            <p:spPr bwMode="auto">
              <a:xfrm>
                <a:off x="627" y="2583"/>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4120" name="Rectangle 320">
              <a:extLst>
                <a:ext uri="{FF2B5EF4-FFF2-40B4-BE49-F238E27FC236}">
                  <a16:creationId xmlns:a16="http://schemas.microsoft.com/office/drawing/2014/main" id="{73566088-A879-47B9-BEEA-7E15D0DBF178}"/>
                </a:ext>
              </a:extLst>
            </p:cNvPr>
            <p:cNvSpPr>
              <a:spLocks noChangeArrowheads="1"/>
            </p:cNvSpPr>
            <p:nvPr/>
          </p:nvSpPr>
          <p:spPr bwMode="auto">
            <a:xfrm>
              <a:off x="4227" y="1016"/>
              <a:ext cx="591"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4121" name="Group 321">
              <a:extLst>
                <a:ext uri="{FF2B5EF4-FFF2-40B4-BE49-F238E27FC236}">
                  <a16:creationId xmlns:a16="http://schemas.microsoft.com/office/drawing/2014/main" id="{1D1D66B1-8B89-47C8-8010-4F7DFDB5E581}"/>
                </a:ext>
              </a:extLst>
            </p:cNvPr>
            <p:cNvGrpSpPr>
              <a:grpSpLocks/>
            </p:cNvGrpSpPr>
            <p:nvPr/>
          </p:nvGrpSpPr>
          <p:grpSpPr bwMode="auto">
            <a:xfrm>
              <a:off x="4747" y="994"/>
              <a:ext cx="581" cy="134"/>
              <a:chOff x="614" y="2568"/>
              <a:chExt cx="725" cy="139"/>
            </a:xfrm>
          </p:grpSpPr>
          <p:sp>
            <p:nvSpPr>
              <p:cNvPr id="174142" name="AutoShape 322">
                <a:extLst>
                  <a:ext uri="{FF2B5EF4-FFF2-40B4-BE49-F238E27FC236}">
                    <a16:creationId xmlns:a16="http://schemas.microsoft.com/office/drawing/2014/main" id="{75A6525C-78BD-4668-B4B0-B48B60D32D84}"/>
                  </a:ext>
                </a:extLst>
              </p:cNvPr>
              <p:cNvSpPr>
                <a:spLocks noChangeArrowheads="1"/>
              </p:cNvSpPr>
              <p:nvPr/>
            </p:nvSpPr>
            <p:spPr bwMode="auto">
              <a:xfrm>
                <a:off x="616" y="2566"/>
                <a:ext cx="723"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43" name="AutoShape 323">
                <a:extLst>
                  <a:ext uri="{FF2B5EF4-FFF2-40B4-BE49-F238E27FC236}">
                    <a16:creationId xmlns:a16="http://schemas.microsoft.com/office/drawing/2014/main" id="{582489CD-67D4-4744-A428-63C563A2FFB4}"/>
                  </a:ext>
                </a:extLst>
              </p:cNvPr>
              <p:cNvSpPr>
                <a:spLocks noChangeArrowheads="1"/>
              </p:cNvSpPr>
              <p:nvPr/>
            </p:nvSpPr>
            <p:spPr bwMode="auto">
              <a:xfrm>
                <a:off x="630" y="2585"/>
                <a:ext cx="694"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4122" name="Rectangle 324">
              <a:extLst>
                <a:ext uri="{FF2B5EF4-FFF2-40B4-BE49-F238E27FC236}">
                  <a16:creationId xmlns:a16="http://schemas.microsoft.com/office/drawing/2014/main" id="{50215677-3E56-4355-87BD-47BFA2439B47}"/>
                </a:ext>
              </a:extLst>
            </p:cNvPr>
            <p:cNvSpPr>
              <a:spLocks noChangeArrowheads="1"/>
            </p:cNvSpPr>
            <p:nvPr/>
          </p:nvSpPr>
          <p:spPr bwMode="auto">
            <a:xfrm>
              <a:off x="4215" y="1360"/>
              <a:ext cx="597" cy="42"/>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23" name="Rectangle 325">
              <a:extLst>
                <a:ext uri="{FF2B5EF4-FFF2-40B4-BE49-F238E27FC236}">
                  <a16:creationId xmlns:a16="http://schemas.microsoft.com/office/drawing/2014/main" id="{32746C63-F8DA-44B6-9571-AE1B4086099B}"/>
                </a:ext>
              </a:extLst>
            </p:cNvPr>
            <p:cNvSpPr>
              <a:spLocks noChangeArrowheads="1"/>
            </p:cNvSpPr>
            <p:nvPr/>
          </p:nvSpPr>
          <p:spPr bwMode="auto">
            <a:xfrm>
              <a:off x="4227" y="1657"/>
              <a:ext cx="597"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74124" name="Group 326">
              <a:extLst>
                <a:ext uri="{FF2B5EF4-FFF2-40B4-BE49-F238E27FC236}">
                  <a16:creationId xmlns:a16="http://schemas.microsoft.com/office/drawing/2014/main" id="{5E3D2CA6-AB14-4FFA-A5CC-3626F9201160}"/>
                </a:ext>
              </a:extLst>
            </p:cNvPr>
            <p:cNvGrpSpPr>
              <a:grpSpLocks/>
            </p:cNvGrpSpPr>
            <p:nvPr/>
          </p:nvGrpSpPr>
          <p:grpSpPr bwMode="auto">
            <a:xfrm>
              <a:off x="4735" y="1627"/>
              <a:ext cx="582" cy="151"/>
              <a:chOff x="614" y="2568"/>
              <a:chExt cx="725" cy="139"/>
            </a:xfrm>
          </p:grpSpPr>
          <p:sp>
            <p:nvSpPr>
              <p:cNvPr id="174140" name="AutoShape 327">
                <a:extLst>
                  <a:ext uri="{FF2B5EF4-FFF2-40B4-BE49-F238E27FC236}">
                    <a16:creationId xmlns:a16="http://schemas.microsoft.com/office/drawing/2014/main" id="{5628B8D3-CC28-4ED4-A03B-B494D14AE558}"/>
                  </a:ext>
                </a:extLst>
              </p:cNvPr>
              <p:cNvSpPr>
                <a:spLocks noChangeArrowheads="1"/>
              </p:cNvSpPr>
              <p:nvPr/>
            </p:nvSpPr>
            <p:spPr bwMode="auto">
              <a:xfrm>
                <a:off x="616" y="2568"/>
                <a:ext cx="722"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41" name="AutoShape 328">
                <a:extLst>
                  <a:ext uri="{FF2B5EF4-FFF2-40B4-BE49-F238E27FC236}">
                    <a16:creationId xmlns:a16="http://schemas.microsoft.com/office/drawing/2014/main" id="{54FCD65C-B53C-4F11-8B2C-A15D2F65FA39}"/>
                  </a:ext>
                </a:extLst>
              </p:cNvPr>
              <p:cNvSpPr>
                <a:spLocks noChangeArrowheads="1"/>
              </p:cNvSpPr>
              <p:nvPr/>
            </p:nvSpPr>
            <p:spPr bwMode="auto">
              <a:xfrm>
                <a:off x="630" y="2584"/>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4125" name="Freeform 329">
              <a:extLst>
                <a:ext uri="{FF2B5EF4-FFF2-40B4-BE49-F238E27FC236}">
                  <a16:creationId xmlns:a16="http://schemas.microsoft.com/office/drawing/2014/main" id="{D3466CBB-ECA9-4591-90F0-FB99AFDE5096}"/>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74126" name="Group 330">
              <a:extLst>
                <a:ext uri="{FF2B5EF4-FFF2-40B4-BE49-F238E27FC236}">
                  <a16:creationId xmlns:a16="http://schemas.microsoft.com/office/drawing/2014/main" id="{FD70D69A-37B9-4976-9685-3901B227D4A6}"/>
                </a:ext>
              </a:extLst>
            </p:cNvPr>
            <p:cNvGrpSpPr>
              <a:grpSpLocks/>
            </p:cNvGrpSpPr>
            <p:nvPr/>
          </p:nvGrpSpPr>
          <p:grpSpPr bwMode="auto">
            <a:xfrm>
              <a:off x="4739" y="1327"/>
              <a:ext cx="582" cy="139"/>
              <a:chOff x="614" y="2568"/>
              <a:chExt cx="725" cy="139"/>
            </a:xfrm>
          </p:grpSpPr>
          <p:sp>
            <p:nvSpPr>
              <p:cNvPr id="174138" name="AutoShape 331">
                <a:extLst>
                  <a:ext uri="{FF2B5EF4-FFF2-40B4-BE49-F238E27FC236}">
                    <a16:creationId xmlns:a16="http://schemas.microsoft.com/office/drawing/2014/main" id="{98381FCF-70F4-41D0-9D8D-6FDB33370BD3}"/>
                  </a:ext>
                </a:extLst>
              </p:cNvPr>
              <p:cNvSpPr>
                <a:spLocks noChangeArrowheads="1"/>
              </p:cNvSpPr>
              <p:nvPr/>
            </p:nvSpPr>
            <p:spPr bwMode="auto">
              <a:xfrm>
                <a:off x="611" y="2566"/>
                <a:ext cx="729"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39" name="AutoShape 332">
                <a:extLst>
                  <a:ext uri="{FF2B5EF4-FFF2-40B4-BE49-F238E27FC236}">
                    <a16:creationId xmlns:a16="http://schemas.microsoft.com/office/drawing/2014/main" id="{39142EAC-896D-44CB-87B1-597710FBD874}"/>
                  </a:ext>
                </a:extLst>
              </p:cNvPr>
              <p:cNvSpPr>
                <a:spLocks noChangeArrowheads="1"/>
              </p:cNvSpPr>
              <p:nvPr/>
            </p:nvSpPr>
            <p:spPr bwMode="auto">
              <a:xfrm>
                <a:off x="625"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74127" name="Rectangle 333">
              <a:extLst>
                <a:ext uri="{FF2B5EF4-FFF2-40B4-BE49-F238E27FC236}">
                  <a16:creationId xmlns:a16="http://schemas.microsoft.com/office/drawing/2014/main" id="{6888513A-E859-4698-8C1A-744DF1D29F0D}"/>
                </a:ext>
              </a:extLst>
            </p:cNvPr>
            <p:cNvSpPr>
              <a:spLocks noChangeArrowheads="1"/>
            </p:cNvSpPr>
            <p:nvPr/>
          </p:nvSpPr>
          <p:spPr bwMode="auto">
            <a:xfrm>
              <a:off x="5252" y="429"/>
              <a:ext cx="64"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28" name="Freeform 334">
              <a:extLst>
                <a:ext uri="{FF2B5EF4-FFF2-40B4-BE49-F238E27FC236}">
                  <a16:creationId xmlns:a16="http://schemas.microsoft.com/office/drawing/2014/main" id="{9F805369-A655-4E69-B13D-418447B01696}"/>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29" name="Freeform 335">
              <a:extLst>
                <a:ext uri="{FF2B5EF4-FFF2-40B4-BE49-F238E27FC236}">
                  <a16:creationId xmlns:a16="http://schemas.microsoft.com/office/drawing/2014/main" id="{A3F312CD-06BF-4A9E-BD0B-02D34A3960DC}"/>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30" name="Oval 336">
              <a:extLst>
                <a:ext uri="{FF2B5EF4-FFF2-40B4-BE49-F238E27FC236}">
                  <a16:creationId xmlns:a16="http://schemas.microsoft.com/office/drawing/2014/main" id="{D6FA7D81-CD0F-473C-AC98-14AB305851C9}"/>
                </a:ext>
              </a:extLst>
            </p:cNvPr>
            <p:cNvSpPr>
              <a:spLocks noChangeArrowheads="1"/>
            </p:cNvSpPr>
            <p:nvPr/>
          </p:nvSpPr>
          <p:spPr bwMode="auto">
            <a:xfrm>
              <a:off x="5519" y="2611"/>
              <a:ext cx="46"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31" name="Freeform 337">
              <a:extLst>
                <a:ext uri="{FF2B5EF4-FFF2-40B4-BE49-F238E27FC236}">
                  <a16:creationId xmlns:a16="http://schemas.microsoft.com/office/drawing/2014/main" id="{71FA17E9-C311-42EF-B7F2-286FCC59E435}"/>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32" name="AutoShape 338">
              <a:extLst>
                <a:ext uri="{FF2B5EF4-FFF2-40B4-BE49-F238E27FC236}">
                  <a16:creationId xmlns:a16="http://schemas.microsoft.com/office/drawing/2014/main" id="{588C4936-D557-4025-9321-DDA8BE1ACD47}"/>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33" name="AutoShape 339">
              <a:extLst>
                <a:ext uri="{FF2B5EF4-FFF2-40B4-BE49-F238E27FC236}">
                  <a16:creationId xmlns:a16="http://schemas.microsoft.com/office/drawing/2014/main" id="{709A6DC6-F817-4054-AA12-FD656007B288}"/>
                </a:ext>
              </a:extLst>
            </p:cNvPr>
            <p:cNvSpPr>
              <a:spLocks noChangeArrowheads="1"/>
            </p:cNvSpPr>
            <p:nvPr/>
          </p:nvSpPr>
          <p:spPr bwMode="auto">
            <a:xfrm>
              <a:off x="4204" y="2712"/>
              <a:ext cx="1072"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34" name="Oval 340">
              <a:extLst>
                <a:ext uri="{FF2B5EF4-FFF2-40B4-BE49-F238E27FC236}">
                  <a16:creationId xmlns:a16="http://schemas.microsoft.com/office/drawing/2014/main" id="{69E9C767-20B8-41A5-8C8E-2B5833E883D9}"/>
                </a:ext>
              </a:extLst>
            </p:cNvPr>
            <p:cNvSpPr>
              <a:spLocks noChangeArrowheads="1"/>
            </p:cNvSpPr>
            <p:nvPr/>
          </p:nvSpPr>
          <p:spPr bwMode="auto">
            <a:xfrm>
              <a:off x="4308" y="2380"/>
              <a:ext cx="156" cy="14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35" name="Oval 341">
              <a:extLst>
                <a:ext uri="{FF2B5EF4-FFF2-40B4-BE49-F238E27FC236}">
                  <a16:creationId xmlns:a16="http://schemas.microsoft.com/office/drawing/2014/main" id="{4BB39E5C-AD1E-49F4-9830-EFAE2BB22A50}"/>
                </a:ext>
              </a:extLst>
            </p:cNvPr>
            <p:cNvSpPr>
              <a:spLocks noChangeArrowheads="1"/>
            </p:cNvSpPr>
            <p:nvPr/>
          </p:nvSpPr>
          <p:spPr bwMode="auto">
            <a:xfrm>
              <a:off x="4488" y="2386"/>
              <a:ext cx="156"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74136" name="Oval 342">
              <a:extLst>
                <a:ext uri="{FF2B5EF4-FFF2-40B4-BE49-F238E27FC236}">
                  <a16:creationId xmlns:a16="http://schemas.microsoft.com/office/drawing/2014/main" id="{593A98D9-AC0B-47E0-B372-DBC60689E102}"/>
                </a:ext>
              </a:extLst>
            </p:cNvPr>
            <p:cNvSpPr>
              <a:spLocks noChangeArrowheads="1"/>
            </p:cNvSpPr>
            <p:nvPr/>
          </p:nvSpPr>
          <p:spPr bwMode="auto">
            <a:xfrm>
              <a:off x="4661" y="2380"/>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74137" name="Rectangle 343">
              <a:extLst>
                <a:ext uri="{FF2B5EF4-FFF2-40B4-BE49-F238E27FC236}">
                  <a16:creationId xmlns:a16="http://schemas.microsoft.com/office/drawing/2014/main" id="{0225ECA8-4BF8-48A4-B69A-3D8C6393319D}"/>
                </a:ext>
              </a:extLst>
            </p:cNvPr>
            <p:cNvSpPr>
              <a:spLocks noChangeArrowheads="1"/>
            </p:cNvSpPr>
            <p:nvPr/>
          </p:nvSpPr>
          <p:spPr bwMode="auto">
            <a:xfrm>
              <a:off x="5061" y="1835"/>
              <a:ext cx="87"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489321D4-16D9-A941-B81D-7AEB72DA4243}"/>
                  </a:ext>
                </a:extLst>
              </p14:cNvPr>
              <p14:cNvContentPartPr/>
              <p14:nvPr/>
            </p14:nvContentPartPr>
            <p14:xfrm>
              <a:off x="3655080" y="1369080"/>
              <a:ext cx="2936160" cy="2594880"/>
            </p14:xfrm>
          </p:contentPart>
        </mc:Choice>
        <mc:Fallback xmlns="">
          <p:pic>
            <p:nvPicPr>
              <p:cNvPr id="2" name="Ink 1">
                <a:extLst>
                  <a:ext uri="{FF2B5EF4-FFF2-40B4-BE49-F238E27FC236}">
                    <a16:creationId xmlns:a16="http://schemas.microsoft.com/office/drawing/2014/main" id="{489321D4-16D9-A941-B81D-7AEB72DA4243}"/>
                  </a:ext>
                </a:extLst>
              </p:cNvPr>
              <p:cNvPicPr/>
              <p:nvPr/>
            </p:nvPicPr>
            <p:blipFill>
              <a:blip r:embed="rId6"/>
              <a:stretch>
                <a:fillRect/>
              </a:stretch>
            </p:blipFill>
            <p:spPr>
              <a:xfrm>
                <a:off x="3638880" y="1352880"/>
                <a:ext cx="2968560" cy="2627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F387AB7A-4B39-F94E-A9BF-6EF4827C34DB}"/>
                  </a:ext>
                </a:extLst>
              </p14:cNvPr>
              <p14:cNvContentPartPr/>
              <p14:nvPr/>
            </p14:nvContentPartPr>
            <p14:xfrm>
              <a:off x="5184720" y="136080"/>
              <a:ext cx="3388320" cy="5476320"/>
            </p14:xfrm>
          </p:contentPart>
        </mc:Choice>
        <mc:Fallback xmlns="">
          <p:pic>
            <p:nvPicPr>
              <p:cNvPr id="3" name="Ink 2">
                <a:extLst>
                  <a:ext uri="{FF2B5EF4-FFF2-40B4-BE49-F238E27FC236}">
                    <a16:creationId xmlns:a16="http://schemas.microsoft.com/office/drawing/2014/main" id="{F387AB7A-4B39-F94E-A9BF-6EF4827C34DB}"/>
                  </a:ext>
                </a:extLst>
              </p:cNvPr>
              <p:cNvPicPr/>
              <p:nvPr/>
            </p:nvPicPr>
            <p:blipFill>
              <a:blip r:embed="rId8"/>
              <a:stretch>
                <a:fillRect/>
              </a:stretch>
            </p:blipFill>
            <p:spPr>
              <a:xfrm>
                <a:off x="5168520" y="119880"/>
                <a:ext cx="3420720" cy="5508720"/>
              </a:xfrm>
              <a:prstGeom prst="rect">
                <a:avLst/>
              </a:prstGeom>
            </p:spPr>
          </p:pic>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a:extLst>
              <a:ext uri="{FF2B5EF4-FFF2-40B4-BE49-F238E27FC236}">
                <a16:creationId xmlns:a16="http://schemas.microsoft.com/office/drawing/2014/main" id="{6B8638C7-2F67-410D-8EBD-797D37B0AA0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76130" name="Rectangle 8">
            <a:extLst>
              <a:ext uri="{FF2B5EF4-FFF2-40B4-BE49-F238E27FC236}">
                <a16:creationId xmlns:a16="http://schemas.microsoft.com/office/drawing/2014/main" id="{6E53AAC9-80EC-4067-B01F-73E317C73FF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11B07916-9B93-4930-92E4-93EC54DA1358}" type="slidenum">
              <a:rPr lang="en-US" altLang="en-US" sz="1200" smtClean="0">
                <a:latin typeface="Tahoma" panose="020B0604030504040204" pitchFamily="34" charset="0"/>
              </a:rPr>
              <a:pPr>
                <a:lnSpc>
                  <a:spcPct val="100000"/>
                </a:lnSpc>
                <a:spcBef>
                  <a:spcPct val="0"/>
                </a:spcBef>
                <a:buClrTx/>
                <a:buSzTx/>
                <a:buFontTx/>
                <a:buNone/>
              </a:pPr>
              <a:t>73</a:t>
            </a:fld>
            <a:endParaRPr lang="en-US" altLang="en-US" sz="1200">
              <a:latin typeface="Tahoma" panose="020B0604030504040204" pitchFamily="34" charset="0"/>
            </a:endParaRPr>
          </a:p>
        </p:txBody>
      </p:sp>
      <p:pic>
        <p:nvPicPr>
          <p:cNvPr id="176131" name="Picture 10" descr="underline_base">
            <a:extLst>
              <a:ext uri="{FF2B5EF4-FFF2-40B4-BE49-F238E27FC236}">
                <a16:creationId xmlns:a16="http://schemas.microsoft.com/office/drawing/2014/main" id="{322C0A7D-BCEC-42D8-A5DB-F71B0C22C84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 y="862013"/>
            <a:ext cx="68564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2" name="Rectangle 2">
            <a:extLst>
              <a:ext uri="{FF2B5EF4-FFF2-40B4-BE49-F238E27FC236}">
                <a16:creationId xmlns:a16="http://schemas.microsoft.com/office/drawing/2014/main" id="{7A35EC93-3D4E-4DE0-824B-1F4C47D6D7B7}"/>
              </a:ext>
            </a:extLst>
          </p:cNvPr>
          <p:cNvSpPr>
            <a:spLocks noGrp="1" noChangeArrowheads="1"/>
          </p:cNvSpPr>
          <p:nvPr>
            <p:ph type="title"/>
          </p:nvPr>
        </p:nvSpPr>
        <p:spPr>
          <a:xfrm>
            <a:off x="533400" y="146050"/>
            <a:ext cx="7772400" cy="969963"/>
          </a:xfrm>
        </p:spPr>
        <p:txBody>
          <a:bodyPr/>
          <a:lstStyle/>
          <a:p>
            <a:r>
              <a:rPr lang="en-US" altLang="en-US" sz="4000">
                <a:ea typeface="ＭＳ Ｐゴシック" panose="020B0600070205080204" pitchFamily="34" charset="-128"/>
              </a:rPr>
              <a:t>DNS: caching, updating records</a:t>
            </a:r>
          </a:p>
        </p:txBody>
      </p:sp>
      <p:sp>
        <p:nvSpPr>
          <p:cNvPr id="176133" name="Rectangle 3">
            <a:extLst>
              <a:ext uri="{FF2B5EF4-FFF2-40B4-BE49-F238E27FC236}">
                <a16:creationId xmlns:a16="http://schemas.microsoft.com/office/drawing/2014/main" id="{7A7E56D2-A697-41E4-BE30-C55B25583152}"/>
              </a:ext>
            </a:extLst>
          </p:cNvPr>
          <p:cNvSpPr>
            <a:spLocks noGrp="1" noChangeArrowheads="1"/>
          </p:cNvSpPr>
          <p:nvPr>
            <p:ph type="body" sz="half" idx="1"/>
          </p:nvPr>
        </p:nvSpPr>
        <p:spPr>
          <a:xfrm>
            <a:off x="619125" y="1438275"/>
            <a:ext cx="7926388" cy="4733925"/>
          </a:xfrm>
        </p:spPr>
        <p:txBody>
          <a:bodyPr/>
          <a:lstStyle/>
          <a:p>
            <a:r>
              <a:rPr lang="en-US" altLang="en-US">
                <a:ea typeface="ＭＳ Ｐゴシック" panose="020B0600070205080204" pitchFamily="34" charset="-128"/>
              </a:rPr>
              <a:t>once (any) name server learns mapping, it </a:t>
            </a:r>
            <a:r>
              <a:rPr lang="en-US" altLang="en-US" i="1">
                <a:solidFill>
                  <a:srgbClr val="000099"/>
                </a:solidFill>
                <a:ea typeface="ＭＳ Ｐゴシック" panose="020B0600070205080204" pitchFamily="34" charset="-128"/>
              </a:rPr>
              <a:t>caches</a:t>
            </a:r>
            <a:r>
              <a:rPr lang="en-US" altLang="en-US">
                <a:ea typeface="ＭＳ Ｐゴシック" panose="020B0600070205080204" pitchFamily="34" charset="-128"/>
              </a:rPr>
              <a:t> mapping</a:t>
            </a:r>
          </a:p>
          <a:p>
            <a:pPr lvl="1"/>
            <a:r>
              <a:rPr lang="en-US" altLang="en-US">
                <a:ea typeface="ＭＳ Ｐゴシック" panose="020B0600070205080204" pitchFamily="34" charset="-128"/>
              </a:rPr>
              <a:t>cache entries timeout (disappear) after some time (TTL)</a:t>
            </a:r>
          </a:p>
          <a:p>
            <a:pPr lvl="1"/>
            <a:r>
              <a:rPr lang="en-US" altLang="en-US">
                <a:ea typeface="ＭＳ Ｐゴシック" panose="020B0600070205080204" pitchFamily="34" charset="-128"/>
              </a:rPr>
              <a:t>TLD servers typically cached in local name servers</a:t>
            </a:r>
          </a:p>
          <a:p>
            <a:pPr lvl="2"/>
            <a:r>
              <a:rPr lang="en-US" altLang="en-US">
                <a:latin typeface="Gill Sans MT" panose="020B0502020104020203" pitchFamily="34" charset="0"/>
                <a:ea typeface="ＭＳ Ｐゴシック" panose="020B0600070205080204" pitchFamily="34" charset="-128"/>
              </a:rPr>
              <a:t>thus root name servers not often visited</a:t>
            </a:r>
            <a:endParaRPr lang="en-US" altLang="en-US">
              <a:ea typeface="ＭＳ Ｐゴシック" panose="020B0600070205080204" pitchFamily="34" charset="-128"/>
            </a:endParaRPr>
          </a:p>
          <a:p>
            <a:r>
              <a:rPr lang="en-US" altLang="en-US">
                <a:ea typeface="ＭＳ Ｐゴシック" panose="020B0600070205080204" pitchFamily="34" charset="-128"/>
              </a:rPr>
              <a:t>cached entries may be </a:t>
            </a:r>
            <a:r>
              <a:rPr lang="en-US" altLang="en-US" i="1">
                <a:solidFill>
                  <a:srgbClr val="CC0000"/>
                </a:solidFill>
                <a:ea typeface="ＭＳ Ｐゴシック" panose="020B0600070205080204" pitchFamily="34" charset="-128"/>
              </a:rPr>
              <a:t>out-of-date</a:t>
            </a:r>
            <a:r>
              <a:rPr lang="en-US" altLang="en-US">
                <a:ea typeface="ＭＳ Ｐゴシック" panose="020B0600070205080204" pitchFamily="34" charset="-128"/>
              </a:rPr>
              <a:t> (best effort name-to-address translation!)</a:t>
            </a:r>
          </a:p>
          <a:p>
            <a:pPr lvl="1"/>
            <a:r>
              <a:rPr lang="en-US" altLang="en-US">
                <a:ea typeface="ＭＳ Ｐゴシック" panose="020B0600070205080204" pitchFamily="34" charset="-128"/>
              </a:rPr>
              <a:t>if name host changes IP address, may not be known Internet-wide until all TTLs expire</a:t>
            </a:r>
          </a:p>
          <a:p>
            <a:r>
              <a:rPr lang="en-US" altLang="en-US">
                <a:ea typeface="ＭＳ Ｐゴシック" panose="020B0600070205080204" pitchFamily="34" charset="-128"/>
              </a:rPr>
              <a:t>update/notify mechanisms proposed IETF standard</a:t>
            </a:r>
          </a:p>
          <a:p>
            <a:pPr lvl="1"/>
            <a:r>
              <a:rPr lang="en-US" altLang="en-US">
                <a:ea typeface="ＭＳ Ｐゴシック" panose="020B0600070205080204" pitchFamily="34" charset="-128"/>
              </a:rPr>
              <a:t>RFC 2136</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1F93662-CFDA-2C48-84C7-73112690BE02}"/>
                  </a:ext>
                </a:extLst>
              </p14:cNvPr>
              <p14:cNvContentPartPr/>
              <p14:nvPr/>
            </p14:nvContentPartPr>
            <p14:xfrm>
              <a:off x="7770600" y="2639520"/>
              <a:ext cx="839160" cy="1024200"/>
            </p14:xfrm>
          </p:contentPart>
        </mc:Choice>
        <mc:Fallback xmlns="">
          <p:pic>
            <p:nvPicPr>
              <p:cNvPr id="2" name="Ink 1">
                <a:extLst>
                  <a:ext uri="{FF2B5EF4-FFF2-40B4-BE49-F238E27FC236}">
                    <a16:creationId xmlns:a16="http://schemas.microsoft.com/office/drawing/2014/main" id="{11F93662-CFDA-2C48-84C7-73112690BE02}"/>
                  </a:ext>
                </a:extLst>
              </p:cNvPr>
              <p:cNvPicPr/>
              <p:nvPr/>
            </p:nvPicPr>
            <p:blipFill>
              <a:blip r:embed="rId5"/>
              <a:stretch>
                <a:fillRect/>
              </a:stretch>
            </p:blipFill>
            <p:spPr>
              <a:xfrm>
                <a:off x="7754400" y="2623320"/>
                <a:ext cx="871560" cy="105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B6E9EA4C-61B1-6F43-B99E-FE68F4D46F7D}"/>
                  </a:ext>
                </a:extLst>
              </p14:cNvPr>
              <p14:cNvContentPartPr/>
              <p14:nvPr/>
            </p14:nvContentPartPr>
            <p14:xfrm>
              <a:off x="4419720" y="3733200"/>
              <a:ext cx="1339200" cy="234720"/>
            </p14:xfrm>
          </p:contentPart>
        </mc:Choice>
        <mc:Fallback xmlns="">
          <p:pic>
            <p:nvPicPr>
              <p:cNvPr id="3" name="Ink 2">
                <a:extLst>
                  <a:ext uri="{FF2B5EF4-FFF2-40B4-BE49-F238E27FC236}">
                    <a16:creationId xmlns:a16="http://schemas.microsoft.com/office/drawing/2014/main" id="{B6E9EA4C-61B1-6F43-B99E-FE68F4D46F7D}"/>
                  </a:ext>
                </a:extLst>
              </p:cNvPr>
              <p:cNvPicPr/>
              <p:nvPr/>
            </p:nvPicPr>
            <p:blipFill>
              <a:blip r:embed="rId7"/>
              <a:stretch>
                <a:fillRect/>
              </a:stretch>
            </p:blipFill>
            <p:spPr>
              <a:xfrm>
                <a:off x="4403520" y="3717000"/>
                <a:ext cx="1371600" cy="267120"/>
              </a:xfrm>
              <a:prstGeom prst="rect">
                <a:avLst/>
              </a:prstGeom>
            </p:spPr>
          </p:pic>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a:extLst>
              <a:ext uri="{FF2B5EF4-FFF2-40B4-BE49-F238E27FC236}">
                <a16:creationId xmlns:a16="http://schemas.microsoft.com/office/drawing/2014/main" id="{5C184F8A-0B74-4779-BDD7-0FBDAC9AB079}"/>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78178" name="Rectangle 8">
            <a:extLst>
              <a:ext uri="{FF2B5EF4-FFF2-40B4-BE49-F238E27FC236}">
                <a16:creationId xmlns:a16="http://schemas.microsoft.com/office/drawing/2014/main" id="{6E68F853-9DCE-482E-AD38-4C6C33141E2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463069AA-9234-4257-A028-7CC51317FE9B}" type="slidenum">
              <a:rPr lang="en-US" altLang="en-US" sz="1200" smtClean="0">
                <a:latin typeface="Tahoma" panose="020B0604030504040204" pitchFamily="34" charset="0"/>
              </a:rPr>
              <a:pPr>
                <a:lnSpc>
                  <a:spcPct val="100000"/>
                </a:lnSpc>
                <a:spcBef>
                  <a:spcPct val="0"/>
                </a:spcBef>
                <a:buClrTx/>
                <a:buSzTx/>
                <a:buFontTx/>
                <a:buNone/>
              </a:pPr>
              <a:t>74</a:t>
            </a:fld>
            <a:endParaRPr lang="en-US" altLang="en-US" sz="1200">
              <a:latin typeface="Tahoma" panose="020B0604030504040204" pitchFamily="34" charset="0"/>
            </a:endParaRPr>
          </a:p>
        </p:txBody>
      </p:sp>
      <p:sp>
        <p:nvSpPr>
          <p:cNvPr id="178179" name="Rectangle 2">
            <a:extLst>
              <a:ext uri="{FF2B5EF4-FFF2-40B4-BE49-F238E27FC236}">
                <a16:creationId xmlns:a16="http://schemas.microsoft.com/office/drawing/2014/main" id="{707C67E4-CD75-4257-BE14-D5280EA21656}"/>
              </a:ext>
            </a:extLst>
          </p:cNvPr>
          <p:cNvSpPr>
            <a:spLocks noGrp="1" noChangeArrowheads="1"/>
          </p:cNvSpPr>
          <p:nvPr>
            <p:ph type="title"/>
          </p:nvPr>
        </p:nvSpPr>
        <p:spPr>
          <a:xfrm>
            <a:off x="455613" y="201613"/>
            <a:ext cx="7772400" cy="892175"/>
          </a:xfrm>
        </p:spPr>
        <p:txBody>
          <a:bodyPr/>
          <a:lstStyle/>
          <a:p>
            <a:r>
              <a:rPr lang="en-US" altLang="en-US" sz="4000">
                <a:ea typeface="ＭＳ Ｐゴシック" panose="020B0600070205080204" pitchFamily="34" charset="-128"/>
              </a:rPr>
              <a:t>DNS records</a:t>
            </a:r>
            <a:endParaRPr lang="en-US" altLang="en-US">
              <a:ea typeface="ＭＳ Ｐゴシック" panose="020B0600070205080204" pitchFamily="34" charset="-128"/>
            </a:endParaRPr>
          </a:p>
        </p:txBody>
      </p:sp>
      <p:sp>
        <p:nvSpPr>
          <p:cNvPr id="178180" name="Rectangle 3">
            <a:extLst>
              <a:ext uri="{FF2B5EF4-FFF2-40B4-BE49-F238E27FC236}">
                <a16:creationId xmlns:a16="http://schemas.microsoft.com/office/drawing/2014/main" id="{94D30DCB-23F5-4BA4-869F-F88C7DCC54BA}"/>
              </a:ext>
            </a:extLst>
          </p:cNvPr>
          <p:cNvSpPr>
            <a:spLocks noGrp="1" noChangeArrowheads="1"/>
          </p:cNvSpPr>
          <p:nvPr>
            <p:ph type="body" sz="half" idx="1"/>
          </p:nvPr>
        </p:nvSpPr>
        <p:spPr>
          <a:xfrm>
            <a:off x="542925" y="1343025"/>
            <a:ext cx="7820025" cy="514350"/>
          </a:xfrm>
        </p:spPr>
        <p:txBody>
          <a:bodyPr/>
          <a:lstStyle/>
          <a:p>
            <a:pPr>
              <a:buFont typeface="Wingdings" panose="05000000000000000000" pitchFamily="2" charset="2"/>
              <a:buNone/>
            </a:pPr>
            <a:r>
              <a:rPr lang="en-US" altLang="en-US" i="1">
                <a:solidFill>
                  <a:srgbClr val="CC0000"/>
                </a:solidFill>
                <a:ea typeface="ＭＳ Ｐゴシック" panose="020B0600070205080204" pitchFamily="34" charset="-128"/>
              </a:rPr>
              <a:t>DNS:</a:t>
            </a:r>
            <a:r>
              <a:rPr lang="en-US" altLang="en-US" sz="2400">
                <a:ea typeface="ＭＳ Ｐゴシック" panose="020B0600070205080204" pitchFamily="34" charset="-128"/>
              </a:rPr>
              <a:t> distributed database storing resource records </a:t>
            </a:r>
            <a:r>
              <a:rPr lang="en-US" altLang="en-US">
                <a:solidFill>
                  <a:srgbClr val="CC0000"/>
                </a:solidFill>
                <a:ea typeface="ＭＳ Ｐゴシック" panose="020B0600070205080204" pitchFamily="34" charset="-128"/>
              </a:rPr>
              <a:t>(RR)</a:t>
            </a:r>
          </a:p>
        </p:txBody>
      </p:sp>
      <p:sp>
        <p:nvSpPr>
          <p:cNvPr id="178181" name="Rectangle 4">
            <a:extLst>
              <a:ext uri="{FF2B5EF4-FFF2-40B4-BE49-F238E27FC236}">
                <a16:creationId xmlns:a16="http://schemas.microsoft.com/office/drawing/2014/main" id="{E1C32057-A367-4E1A-971F-DC197EC3FA86}"/>
              </a:ext>
            </a:extLst>
          </p:cNvPr>
          <p:cNvSpPr>
            <a:spLocks noGrp="1" noChangeArrowheads="1"/>
          </p:cNvSpPr>
          <p:nvPr>
            <p:ph type="body" sz="half" idx="2"/>
          </p:nvPr>
        </p:nvSpPr>
        <p:spPr>
          <a:xfrm>
            <a:off x="533400" y="3897313"/>
            <a:ext cx="3514725" cy="1905000"/>
          </a:xfrm>
        </p:spPr>
        <p:txBody>
          <a:bodyPr/>
          <a:lstStyle/>
          <a:p>
            <a:pPr>
              <a:buFont typeface="Wingdings" panose="05000000000000000000" pitchFamily="2" charset="2"/>
              <a:buNone/>
            </a:pPr>
            <a:r>
              <a:rPr lang="en-US" altLang="en-US" u="sng">
                <a:solidFill>
                  <a:srgbClr val="CC0000"/>
                </a:solidFill>
                <a:ea typeface="ＭＳ Ｐゴシック" panose="020B0600070205080204" pitchFamily="34" charset="-128"/>
              </a:rPr>
              <a:t>type=NS</a:t>
            </a:r>
          </a:p>
          <a:p>
            <a:pPr lvl="1"/>
            <a:r>
              <a:rPr lang="en-US" altLang="en-US" sz="2000" b="1">
                <a:latin typeface="Courier New" panose="02070309020205020404" pitchFamily="49" charset="0"/>
                <a:ea typeface="ＭＳ Ｐゴシック" panose="020B0600070205080204" pitchFamily="34" charset="-128"/>
              </a:rPr>
              <a:t>name</a:t>
            </a:r>
            <a:r>
              <a:rPr lang="en-US" altLang="en-US" sz="2000">
                <a:ea typeface="ＭＳ Ｐゴシック" panose="020B0600070205080204" pitchFamily="34" charset="-128"/>
              </a:rPr>
              <a:t> is domain (e.g., foo.com)</a:t>
            </a:r>
          </a:p>
          <a:p>
            <a:pPr lvl="1"/>
            <a:r>
              <a:rPr lang="en-US" altLang="en-US" sz="2000" b="1">
                <a:latin typeface="Courier New" panose="02070309020205020404" pitchFamily="49" charset="0"/>
                <a:ea typeface="ＭＳ Ｐゴシック" panose="020B0600070205080204" pitchFamily="34" charset="-128"/>
              </a:rPr>
              <a:t>value</a:t>
            </a:r>
            <a:r>
              <a:rPr lang="en-US" altLang="en-US" sz="2000">
                <a:ea typeface="ＭＳ Ｐゴシック" panose="020B0600070205080204" pitchFamily="34" charset="-128"/>
              </a:rPr>
              <a:t> is hostname of authoritative name server for this domain</a:t>
            </a:r>
          </a:p>
          <a:p>
            <a:endParaRPr lang="en-US" altLang="en-US" sz="2400">
              <a:ea typeface="ＭＳ Ｐゴシック" panose="020B0600070205080204" pitchFamily="34" charset="-128"/>
            </a:endParaRPr>
          </a:p>
        </p:txBody>
      </p:sp>
      <p:sp>
        <p:nvSpPr>
          <p:cNvPr id="178182" name="Text Box 6">
            <a:extLst>
              <a:ext uri="{FF2B5EF4-FFF2-40B4-BE49-F238E27FC236}">
                <a16:creationId xmlns:a16="http://schemas.microsoft.com/office/drawing/2014/main" id="{B41EFFDE-C1EA-482F-AF8F-B0CE6CA1EDFF}"/>
              </a:ext>
            </a:extLst>
          </p:cNvPr>
          <p:cNvSpPr txBox="1">
            <a:spLocks noChangeArrowheads="1"/>
          </p:cNvSpPr>
          <p:nvPr/>
        </p:nvSpPr>
        <p:spPr bwMode="auto">
          <a:xfrm>
            <a:off x="1795463" y="1908175"/>
            <a:ext cx="5364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r>
              <a:rPr lang="en-US" altLang="en-US" sz="2400">
                <a:latin typeface="Arial" panose="020B0604020202020204" pitchFamily="34" charset="0"/>
              </a:rPr>
              <a:t>RR format:</a:t>
            </a:r>
            <a:r>
              <a:rPr lang="en-US" altLang="en-US" sz="2400">
                <a:latin typeface="Comic Sans MS" panose="030F0702030302020204" pitchFamily="66" charset="0"/>
              </a:rPr>
              <a:t> </a:t>
            </a:r>
            <a:r>
              <a:rPr lang="en-US" altLang="en-US" sz="1800" b="1">
                <a:latin typeface="Courier New" panose="02070309020205020404" pitchFamily="49" charset="0"/>
              </a:rPr>
              <a:t>(name, value, type, ttl)</a:t>
            </a:r>
            <a:endParaRPr lang="en-US" altLang="en-US" sz="2400">
              <a:latin typeface="Times New Roman" panose="02020603050405020304" pitchFamily="18" charset="0"/>
            </a:endParaRPr>
          </a:p>
        </p:txBody>
      </p:sp>
      <p:sp>
        <p:nvSpPr>
          <p:cNvPr id="178183" name="Rectangle 7">
            <a:extLst>
              <a:ext uri="{FF2B5EF4-FFF2-40B4-BE49-F238E27FC236}">
                <a16:creationId xmlns:a16="http://schemas.microsoft.com/office/drawing/2014/main" id="{BE999471-C46D-47D4-872B-2C133EF12924}"/>
              </a:ext>
            </a:extLst>
          </p:cNvPr>
          <p:cNvSpPr>
            <a:spLocks noChangeArrowheads="1"/>
          </p:cNvSpPr>
          <p:nvPr/>
        </p:nvSpPr>
        <p:spPr bwMode="auto">
          <a:xfrm>
            <a:off x="1876425" y="1895475"/>
            <a:ext cx="5267325" cy="571500"/>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chemeClr val="accent2"/>
              </a:solidFill>
              <a:latin typeface="Times New Roman" panose="02020603050405020304" pitchFamily="18" charset="0"/>
            </a:endParaRPr>
          </a:p>
        </p:txBody>
      </p:sp>
      <p:sp>
        <p:nvSpPr>
          <p:cNvPr id="178184" name="Rectangle 8">
            <a:extLst>
              <a:ext uri="{FF2B5EF4-FFF2-40B4-BE49-F238E27FC236}">
                <a16:creationId xmlns:a16="http://schemas.microsoft.com/office/drawing/2014/main" id="{E87BD252-3A21-4BAB-A33D-D71959C9903D}"/>
              </a:ext>
            </a:extLst>
          </p:cNvPr>
          <p:cNvSpPr>
            <a:spLocks noChangeArrowheads="1"/>
          </p:cNvSpPr>
          <p:nvPr/>
        </p:nvSpPr>
        <p:spPr bwMode="auto">
          <a:xfrm>
            <a:off x="523875" y="2657475"/>
            <a:ext cx="38100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SzPct val="75000"/>
              <a:buFont typeface="Wingdings" panose="05000000000000000000" pitchFamily="2" charset="2"/>
              <a:buNone/>
            </a:pPr>
            <a:r>
              <a:rPr lang="en-US" altLang="en-US" u="sng">
                <a:solidFill>
                  <a:srgbClr val="CC0000"/>
                </a:solidFill>
              </a:rPr>
              <a:t>type=A</a:t>
            </a:r>
          </a:p>
          <a:p>
            <a:pPr lvl="1">
              <a:lnSpc>
                <a:spcPct val="100000"/>
              </a:lnSpc>
            </a:pPr>
            <a:r>
              <a:rPr lang="en-US" altLang="en-US" sz="2000" b="1">
                <a:latin typeface="Courier New" panose="02070309020205020404" pitchFamily="49" charset="0"/>
              </a:rPr>
              <a:t>name</a:t>
            </a:r>
            <a:r>
              <a:rPr lang="en-US" altLang="en-US" sz="2000">
                <a:latin typeface="Comic Sans MS" panose="030F0702030302020204" pitchFamily="66" charset="0"/>
              </a:rPr>
              <a:t> </a:t>
            </a:r>
            <a:r>
              <a:rPr lang="en-US" altLang="en-US" sz="2000"/>
              <a:t>is hostname</a:t>
            </a:r>
          </a:p>
          <a:p>
            <a:pPr lvl="1">
              <a:lnSpc>
                <a:spcPct val="100000"/>
              </a:lnSpc>
            </a:pPr>
            <a:r>
              <a:rPr lang="en-US" altLang="en-US" sz="2000" b="1">
                <a:latin typeface="Courier New" panose="02070309020205020404" pitchFamily="49" charset="0"/>
              </a:rPr>
              <a:t>value</a:t>
            </a:r>
            <a:r>
              <a:rPr lang="en-US" altLang="en-US" sz="2000">
                <a:latin typeface="Comic Sans MS" panose="030F0702030302020204" pitchFamily="66" charset="0"/>
              </a:rPr>
              <a:t> </a:t>
            </a:r>
            <a:r>
              <a:rPr lang="en-US" altLang="en-US" sz="2000"/>
              <a:t>is IP address</a:t>
            </a:r>
          </a:p>
          <a:p>
            <a:pPr>
              <a:lnSpc>
                <a:spcPct val="100000"/>
              </a:lnSpc>
              <a:buClr>
                <a:schemeClr val="accent2"/>
              </a:buClr>
              <a:buSzPct val="85000"/>
              <a:buFont typeface="ZapfDingbats" pitchFamily="82" charset="2"/>
              <a:buChar char="r"/>
            </a:pPr>
            <a:endParaRPr lang="en-US" altLang="en-US" sz="2400"/>
          </a:p>
        </p:txBody>
      </p:sp>
      <p:sp>
        <p:nvSpPr>
          <p:cNvPr id="178185" name="Rectangle 9">
            <a:extLst>
              <a:ext uri="{FF2B5EF4-FFF2-40B4-BE49-F238E27FC236}">
                <a16:creationId xmlns:a16="http://schemas.microsoft.com/office/drawing/2014/main" id="{17122CCE-33E8-47A4-B1A6-E131579FDAF8}"/>
              </a:ext>
            </a:extLst>
          </p:cNvPr>
          <p:cNvSpPr>
            <a:spLocks noChangeArrowheads="1"/>
          </p:cNvSpPr>
          <p:nvPr/>
        </p:nvSpPr>
        <p:spPr bwMode="auto">
          <a:xfrm>
            <a:off x="4229100" y="2697163"/>
            <a:ext cx="45148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u="sng">
                <a:solidFill>
                  <a:srgbClr val="CC0000"/>
                </a:solidFill>
              </a:rPr>
              <a:t>type=CNAME</a:t>
            </a:r>
          </a:p>
          <a:p>
            <a:pPr lvl="1">
              <a:lnSpc>
                <a:spcPct val="100000"/>
              </a:lnSpc>
            </a:pPr>
            <a:r>
              <a:rPr lang="en-US" altLang="en-US" sz="2000" b="1">
                <a:latin typeface="Courier New" panose="02070309020205020404" pitchFamily="49" charset="0"/>
              </a:rPr>
              <a:t>name</a:t>
            </a:r>
            <a:r>
              <a:rPr lang="en-US" altLang="en-US" sz="2000">
                <a:latin typeface="Comic Sans MS" panose="030F0702030302020204" pitchFamily="66" charset="0"/>
              </a:rPr>
              <a:t> is </a:t>
            </a:r>
            <a:r>
              <a:rPr lang="en-US" altLang="en-US" sz="2000"/>
              <a:t>alias name for some </a:t>
            </a:r>
            <a:r>
              <a:rPr lang="ja-JP" altLang="en-US" sz="2000"/>
              <a:t>“</a:t>
            </a:r>
            <a:r>
              <a:rPr lang="en-US" altLang="ja-JP" sz="2000"/>
              <a:t>canonical</a:t>
            </a:r>
            <a:r>
              <a:rPr lang="ja-JP" altLang="en-US" sz="2000"/>
              <a:t>”</a:t>
            </a:r>
            <a:r>
              <a:rPr lang="en-US" altLang="ja-JP" sz="2000"/>
              <a:t> (the real) name</a:t>
            </a:r>
          </a:p>
          <a:p>
            <a:pPr lvl="1">
              <a:lnSpc>
                <a:spcPct val="100000"/>
              </a:lnSpc>
            </a:pPr>
            <a:r>
              <a:rPr lang="en-US" altLang="en-US" sz="1800" b="1">
                <a:latin typeface="Courier New" panose="02070309020205020404" pitchFamily="49" charset="0"/>
              </a:rPr>
              <a:t>www.ibm.com</a:t>
            </a:r>
            <a:r>
              <a:rPr lang="en-US" altLang="en-US" sz="1800">
                <a:latin typeface="Courier New" panose="02070309020205020404" pitchFamily="49" charset="0"/>
              </a:rPr>
              <a:t> </a:t>
            </a:r>
            <a:r>
              <a:rPr lang="en-US" altLang="en-US" sz="2000"/>
              <a:t>is really</a:t>
            </a:r>
            <a:endParaRPr lang="en-US" altLang="en-US" sz="1800"/>
          </a:p>
          <a:p>
            <a:pPr lvl="1">
              <a:lnSpc>
                <a:spcPct val="100000"/>
              </a:lnSpc>
              <a:buFont typeface="Wingdings" panose="05000000000000000000" pitchFamily="2" charset="2"/>
              <a:buNone/>
            </a:pPr>
            <a:r>
              <a:rPr lang="en-US" altLang="en-US" sz="1800">
                <a:latin typeface="Courier New" panose="02070309020205020404" pitchFamily="49" charset="0"/>
              </a:rPr>
              <a:t>  </a:t>
            </a:r>
            <a:r>
              <a:rPr lang="en-US" altLang="en-US" sz="1800" b="1">
                <a:latin typeface="Courier New" panose="02070309020205020404" pitchFamily="49" charset="0"/>
              </a:rPr>
              <a:t>servereast.backup2.ibm.com</a:t>
            </a:r>
          </a:p>
          <a:p>
            <a:pPr lvl="1">
              <a:lnSpc>
                <a:spcPct val="100000"/>
              </a:lnSpc>
            </a:pPr>
            <a:r>
              <a:rPr lang="en-US" altLang="en-US" sz="2000" b="1">
                <a:latin typeface="Courier New" panose="02070309020205020404" pitchFamily="49" charset="0"/>
              </a:rPr>
              <a:t>value</a:t>
            </a:r>
            <a:r>
              <a:rPr lang="en-US" altLang="en-US" sz="2000">
                <a:latin typeface="Comic Sans MS" panose="030F0702030302020204" pitchFamily="66" charset="0"/>
              </a:rPr>
              <a:t> </a:t>
            </a:r>
            <a:r>
              <a:rPr lang="en-US" altLang="en-US" sz="2000"/>
              <a:t>is canonical name</a:t>
            </a:r>
          </a:p>
          <a:p>
            <a:pPr>
              <a:lnSpc>
                <a:spcPct val="100000"/>
              </a:lnSpc>
              <a:buClr>
                <a:schemeClr val="accent2"/>
              </a:buClr>
              <a:buSzPct val="85000"/>
              <a:buFont typeface="ZapfDingbats" pitchFamily="82" charset="2"/>
              <a:buChar char="r"/>
            </a:pPr>
            <a:endParaRPr lang="en-US" altLang="en-US" sz="2400"/>
          </a:p>
        </p:txBody>
      </p:sp>
      <p:sp>
        <p:nvSpPr>
          <p:cNvPr id="178186" name="Rectangle 10">
            <a:extLst>
              <a:ext uri="{FF2B5EF4-FFF2-40B4-BE49-F238E27FC236}">
                <a16:creationId xmlns:a16="http://schemas.microsoft.com/office/drawing/2014/main" id="{2E6F563E-44C0-4701-B58F-1C3DD083E8F8}"/>
              </a:ext>
            </a:extLst>
          </p:cNvPr>
          <p:cNvSpPr>
            <a:spLocks noChangeArrowheads="1"/>
          </p:cNvSpPr>
          <p:nvPr/>
        </p:nvSpPr>
        <p:spPr bwMode="auto">
          <a:xfrm>
            <a:off x="4252913" y="5022850"/>
            <a:ext cx="4408487"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u="sng">
                <a:solidFill>
                  <a:srgbClr val="CC0000"/>
                </a:solidFill>
              </a:rPr>
              <a:t>type=MX</a:t>
            </a:r>
          </a:p>
          <a:p>
            <a:pPr lvl="1">
              <a:lnSpc>
                <a:spcPct val="100000"/>
              </a:lnSpc>
            </a:pPr>
            <a:r>
              <a:rPr lang="en-US" altLang="en-US" sz="2000" b="1">
                <a:latin typeface="Courier New" panose="02070309020205020404" pitchFamily="49" charset="0"/>
              </a:rPr>
              <a:t>value</a:t>
            </a:r>
            <a:r>
              <a:rPr lang="en-US" altLang="en-US" sz="2000">
                <a:latin typeface="Comic Sans MS" panose="030F0702030302020204" pitchFamily="66" charset="0"/>
              </a:rPr>
              <a:t> </a:t>
            </a:r>
            <a:r>
              <a:rPr lang="en-US" altLang="en-US" sz="2000"/>
              <a:t>is name of mailserver associated with</a:t>
            </a:r>
            <a:r>
              <a:rPr lang="en-US" altLang="en-US" sz="2000">
                <a:latin typeface="Comic Sans MS" panose="030F0702030302020204" pitchFamily="66" charset="0"/>
              </a:rPr>
              <a:t> </a:t>
            </a:r>
            <a:r>
              <a:rPr lang="en-US" altLang="en-US" sz="2000" b="1">
                <a:latin typeface="Courier New" panose="02070309020205020404" pitchFamily="49" charset="0"/>
              </a:rPr>
              <a:t>name</a:t>
            </a:r>
            <a:endParaRPr lang="en-US" altLang="en-US" sz="2000">
              <a:latin typeface="Comic Sans MS" panose="030F0702030302020204" pitchFamily="66" charset="0"/>
            </a:endParaRPr>
          </a:p>
          <a:p>
            <a:pPr>
              <a:lnSpc>
                <a:spcPct val="100000"/>
              </a:lnSpc>
              <a:buClr>
                <a:schemeClr val="accent2"/>
              </a:buClr>
              <a:buSzPct val="85000"/>
              <a:buFont typeface="ZapfDingbats" pitchFamily="82" charset="2"/>
              <a:buChar char="r"/>
            </a:pPr>
            <a:endParaRPr lang="en-US" altLang="en-US" sz="2400">
              <a:latin typeface="Comic Sans MS" panose="030F0702030302020204" pitchFamily="66" charset="0"/>
            </a:endParaRPr>
          </a:p>
        </p:txBody>
      </p:sp>
      <p:pic>
        <p:nvPicPr>
          <p:cNvPr id="178187" name="Picture 16" descr="underline_base">
            <a:extLst>
              <a:ext uri="{FF2B5EF4-FFF2-40B4-BE49-F238E27FC236}">
                <a16:creationId xmlns:a16="http://schemas.microsoft.com/office/drawing/2014/main" id="{C951E03E-1FA6-4852-AA03-554018E4E73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881063"/>
            <a:ext cx="31988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727CF48-4D59-714E-9819-A4E6FC1283FC}"/>
                  </a:ext>
                </a:extLst>
              </p14:cNvPr>
              <p14:cNvContentPartPr/>
              <p14:nvPr/>
            </p14:nvContentPartPr>
            <p14:xfrm>
              <a:off x="2269440" y="3960"/>
              <a:ext cx="6858360" cy="1583280"/>
            </p14:xfrm>
          </p:contentPart>
        </mc:Choice>
        <mc:Fallback xmlns="">
          <p:pic>
            <p:nvPicPr>
              <p:cNvPr id="2" name="Ink 1">
                <a:extLst>
                  <a:ext uri="{FF2B5EF4-FFF2-40B4-BE49-F238E27FC236}">
                    <a16:creationId xmlns:a16="http://schemas.microsoft.com/office/drawing/2014/main" id="{3727CF48-4D59-714E-9819-A4E6FC1283FC}"/>
                  </a:ext>
                </a:extLst>
              </p:cNvPr>
              <p:cNvPicPr/>
              <p:nvPr/>
            </p:nvPicPr>
            <p:blipFill>
              <a:blip r:embed="rId5"/>
              <a:stretch>
                <a:fillRect/>
              </a:stretch>
            </p:blipFill>
            <p:spPr>
              <a:xfrm>
                <a:off x="2253240" y="-12240"/>
                <a:ext cx="6890760" cy="1615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5F49CF36-3738-CD4E-B148-A51479D95519}"/>
                  </a:ext>
                </a:extLst>
              </p14:cNvPr>
              <p14:cNvContentPartPr/>
              <p14:nvPr/>
            </p14:nvContentPartPr>
            <p14:xfrm>
              <a:off x="1636560" y="7920"/>
              <a:ext cx="6636240" cy="3869640"/>
            </p14:xfrm>
          </p:contentPart>
        </mc:Choice>
        <mc:Fallback xmlns="">
          <p:pic>
            <p:nvPicPr>
              <p:cNvPr id="3" name="Ink 2">
                <a:extLst>
                  <a:ext uri="{FF2B5EF4-FFF2-40B4-BE49-F238E27FC236}">
                    <a16:creationId xmlns:a16="http://schemas.microsoft.com/office/drawing/2014/main" id="{5F49CF36-3738-CD4E-B148-A51479D95519}"/>
                  </a:ext>
                </a:extLst>
              </p:cNvPr>
              <p:cNvPicPr/>
              <p:nvPr/>
            </p:nvPicPr>
            <p:blipFill>
              <a:blip r:embed="rId7"/>
              <a:stretch>
                <a:fillRect/>
              </a:stretch>
            </p:blipFill>
            <p:spPr>
              <a:xfrm>
                <a:off x="1620360" y="-8280"/>
                <a:ext cx="6668640" cy="3902040"/>
              </a:xfrm>
              <a:prstGeom prst="rect">
                <a:avLst/>
              </a:prstGeom>
            </p:spPr>
          </p:pic>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7">
            <a:extLst>
              <a:ext uri="{FF2B5EF4-FFF2-40B4-BE49-F238E27FC236}">
                <a16:creationId xmlns:a16="http://schemas.microsoft.com/office/drawing/2014/main" id="{4B5D815E-E410-4A2E-973E-34748B1A7D8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80226" name="Rectangle 8">
            <a:extLst>
              <a:ext uri="{FF2B5EF4-FFF2-40B4-BE49-F238E27FC236}">
                <a16:creationId xmlns:a16="http://schemas.microsoft.com/office/drawing/2014/main" id="{BD53C5F9-13DA-4DB3-AA7B-314526A02EB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F189648D-5F39-459F-B680-5E1099F838E6}" type="slidenum">
              <a:rPr lang="en-US" altLang="en-US" sz="1200" smtClean="0">
                <a:latin typeface="Tahoma" panose="020B0604030504040204" pitchFamily="34" charset="0"/>
              </a:rPr>
              <a:pPr>
                <a:lnSpc>
                  <a:spcPct val="100000"/>
                </a:lnSpc>
                <a:spcBef>
                  <a:spcPct val="0"/>
                </a:spcBef>
                <a:buClrTx/>
                <a:buSzTx/>
                <a:buFontTx/>
                <a:buNone/>
              </a:pPr>
              <a:t>75</a:t>
            </a:fld>
            <a:endParaRPr lang="en-US" altLang="en-US" sz="1200">
              <a:latin typeface="Tahoma" panose="020B0604030504040204" pitchFamily="34" charset="0"/>
            </a:endParaRPr>
          </a:p>
        </p:txBody>
      </p:sp>
      <p:pic>
        <p:nvPicPr>
          <p:cNvPr id="180227" name="Picture 11" descr="underline_base">
            <a:extLst>
              <a:ext uri="{FF2B5EF4-FFF2-40B4-BE49-F238E27FC236}">
                <a16:creationId xmlns:a16="http://schemas.microsoft.com/office/drawing/2014/main" id="{6A92B28D-98D5-4B2E-B2F3-D3C7BD15A6F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885825"/>
            <a:ext cx="54848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8" name="Rectangle 2">
            <a:extLst>
              <a:ext uri="{FF2B5EF4-FFF2-40B4-BE49-F238E27FC236}">
                <a16:creationId xmlns:a16="http://schemas.microsoft.com/office/drawing/2014/main" id="{558B1F34-0DB6-44E9-BE15-ACC378C6494F}"/>
              </a:ext>
            </a:extLst>
          </p:cNvPr>
          <p:cNvSpPr>
            <a:spLocks noGrp="1" noChangeArrowheads="1"/>
          </p:cNvSpPr>
          <p:nvPr>
            <p:ph type="title"/>
          </p:nvPr>
        </p:nvSpPr>
        <p:spPr>
          <a:xfrm>
            <a:off x="446088" y="217488"/>
            <a:ext cx="7772400" cy="860425"/>
          </a:xfrm>
        </p:spPr>
        <p:txBody>
          <a:bodyPr/>
          <a:lstStyle/>
          <a:p>
            <a:r>
              <a:rPr lang="en-US" altLang="en-US" sz="4000">
                <a:ea typeface="ＭＳ Ｐゴシック" panose="020B0600070205080204" pitchFamily="34" charset="-128"/>
              </a:rPr>
              <a:t>DNS protocol, messages</a:t>
            </a:r>
            <a:endParaRPr lang="en-US" altLang="en-US">
              <a:ea typeface="ＭＳ Ｐゴシック" panose="020B0600070205080204" pitchFamily="34" charset="-128"/>
            </a:endParaRPr>
          </a:p>
        </p:txBody>
      </p:sp>
      <p:sp>
        <p:nvSpPr>
          <p:cNvPr id="180229" name="Rectangle 3">
            <a:extLst>
              <a:ext uri="{FF2B5EF4-FFF2-40B4-BE49-F238E27FC236}">
                <a16:creationId xmlns:a16="http://schemas.microsoft.com/office/drawing/2014/main" id="{48614A94-3FAA-480C-B7C9-55247E2BA642}"/>
              </a:ext>
            </a:extLst>
          </p:cNvPr>
          <p:cNvSpPr>
            <a:spLocks noGrp="1" noChangeArrowheads="1"/>
          </p:cNvSpPr>
          <p:nvPr>
            <p:ph type="body" sz="half" idx="1"/>
          </p:nvPr>
        </p:nvSpPr>
        <p:spPr>
          <a:xfrm>
            <a:off x="477838" y="1333500"/>
            <a:ext cx="7820025" cy="514350"/>
          </a:xfrm>
        </p:spPr>
        <p:txBody>
          <a:bodyPr/>
          <a:lstStyle/>
          <a:p>
            <a:r>
              <a:rPr lang="en-US" altLang="en-US" i="1">
                <a:solidFill>
                  <a:srgbClr val="CC0000"/>
                </a:solidFill>
                <a:ea typeface="ＭＳ Ｐゴシック" panose="020B0600070205080204" pitchFamily="34" charset="-128"/>
              </a:rPr>
              <a:t>query</a:t>
            </a:r>
            <a:r>
              <a:rPr lang="en-US" altLang="en-US">
                <a:solidFill>
                  <a:srgbClr val="FF0000"/>
                </a:solidFill>
                <a:ea typeface="ＭＳ Ｐゴシック" panose="020B0600070205080204" pitchFamily="34" charset="-128"/>
              </a:rPr>
              <a:t> </a:t>
            </a:r>
            <a:r>
              <a:rPr lang="en-US" altLang="en-US">
                <a:ea typeface="ＭＳ Ｐゴシック" panose="020B0600070205080204" pitchFamily="34" charset="-128"/>
              </a:rPr>
              <a:t>and </a:t>
            </a:r>
            <a:r>
              <a:rPr lang="en-US" altLang="en-US" i="1">
                <a:solidFill>
                  <a:srgbClr val="CC0000"/>
                </a:solidFill>
                <a:ea typeface="ＭＳ Ｐゴシック" panose="020B0600070205080204" pitchFamily="34" charset="-128"/>
              </a:rPr>
              <a:t>reply</a:t>
            </a:r>
            <a:r>
              <a:rPr lang="en-US" altLang="en-US">
                <a:ea typeface="ＭＳ Ｐゴシック" panose="020B0600070205080204" pitchFamily="34" charset="-128"/>
              </a:rPr>
              <a:t> messages, both with same </a:t>
            </a:r>
            <a:r>
              <a:rPr lang="en-US" altLang="en-US" i="1">
                <a:solidFill>
                  <a:srgbClr val="CC0000"/>
                </a:solidFill>
                <a:ea typeface="ＭＳ Ｐゴシック" panose="020B0600070205080204" pitchFamily="34" charset="-128"/>
              </a:rPr>
              <a:t>message format</a:t>
            </a:r>
            <a:endParaRPr lang="en-US" altLang="en-US">
              <a:solidFill>
                <a:srgbClr val="CC0000"/>
              </a:solidFill>
              <a:ea typeface="ＭＳ Ｐゴシック" panose="020B0600070205080204" pitchFamily="34" charset="-128"/>
            </a:endParaRPr>
          </a:p>
        </p:txBody>
      </p:sp>
      <p:sp>
        <p:nvSpPr>
          <p:cNvPr id="190470" name="Rectangle 4">
            <a:extLst>
              <a:ext uri="{FF2B5EF4-FFF2-40B4-BE49-F238E27FC236}">
                <a16:creationId xmlns:a16="http://schemas.microsoft.com/office/drawing/2014/main" id="{66AB7C8E-265F-452B-82BE-731DC9704D28}"/>
              </a:ext>
            </a:extLst>
          </p:cNvPr>
          <p:cNvSpPr>
            <a:spLocks noChangeArrowheads="1"/>
          </p:cNvSpPr>
          <p:nvPr/>
        </p:nvSpPr>
        <p:spPr bwMode="auto">
          <a:xfrm>
            <a:off x="490538" y="2352675"/>
            <a:ext cx="3575050" cy="3838575"/>
          </a:xfrm>
          <a:prstGeom prst="rect">
            <a:avLst/>
          </a:prstGeom>
          <a:noFill/>
          <a:ln>
            <a:noFill/>
          </a:ln>
          <a:extLst>
            <a:ext uri="{909E8E84-426E-40dd-AFC4-6F175D3DCCD1}"/>
            <a:ext uri="{91240B29-F687-4f45-9708-019B960494DF}"/>
          </a:extLst>
        </p:spPr>
        <p:txBody>
          <a:bodyPr/>
          <a:lstStyle/>
          <a:p>
            <a:pPr marL="342900" indent="-342900">
              <a:spcBef>
                <a:spcPct val="20000"/>
              </a:spcBef>
              <a:buClr>
                <a:schemeClr val="accent2"/>
              </a:buClr>
              <a:buSzPct val="85000"/>
              <a:buFont typeface="ZapfDingbats" charset="0"/>
              <a:buNone/>
              <a:defRPr/>
            </a:pPr>
            <a:r>
              <a:rPr lang="en-US" sz="2400" dirty="0">
                <a:latin typeface="Gill Sans MT" charset="0"/>
                <a:ea typeface="ＭＳ Ｐゴシック" charset="0"/>
                <a:cs typeface="ＭＳ Ｐゴシック" charset="0"/>
              </a:rPr>
              <a:t>message header</a:t>
            </a:r>
          </a:p>
          <a:p>
            <a:pPr marL="227013" indent="-227013">
              <a:spcBef>
                <a:spcPct val="20000"/>
              </a:spcBef>
              <a:buClr>
                <a:srgbClr val="000099"/>
              </a:buClr>
              <a:buSzPct val="100000"/>
              <a:buFont typeface="Wingdings" charset="2"/>
              <a:buChar char="§"/>
              <a:defRPr/>
            </a:pPr>
            <a:r>
              <a:rPr lang="en-US" dirty="0">
                <a:solidFill>
                  <a:srgbClr val="000099"/>
                </a:solidFill>
                <a:latin typeface="Gill Sans MT" charset="0"/>
                <a:ea typeface="ＭＳ Ｐゴシック" charset="0"/>
                <a:cs typeface="ＭＳ Ｐゴシック" charset="0"/>
              </a:rPr>
              <a:t>identification:</a:t>
            </a:r>
            <a:r>
              <a:rPr lang="en-US" dirty="0">
                <a:latin typeface="Gill Sans MT" charset="0"/>
                <a:ea typeface="ＭＳ Ｐゴシック" charset="0"/>
                <a:cs typeface="ＭＳ Ｐゴシック" charset="0"/>
              </a:rPr>
              <a:t> 16 bit # for query, reply to query uses same #</a:t>
            </a:r>
          </a:p>
          <a:p>
            <a:pPr marL="227013" indent="-227013">
              <a:spcBef>
                <a:spcPct val="20000"/>
              </a:spcBef>
              <a:buClr>
                <a:srgbClr val="000099"/>
              </a:buClr>
              <a:buSzPct val="100000"/>
              <a:buFont typeface="Wingdings" charset="2"/>
              <a:buChar char="§"/>
              <a:defRPr/>
            </a:pPr>
            <a:r>
              <a:rPr lang="en-US" dirty="0">
                <a:solidFill>
                  <a:srgbClr val="000099"/>
                </a:solidFill>
                <a:latin typeface="Gill Sans MT" charset="0"/>
                <a:ea typeface="ＭＳ Ｐゴシック" charset="0"/>
                <a:cs typeface="ＭＳ Ｐゴシック" charset="0"/>
              </a:rPr>
              <a:t>flags:</a:t>
            </a:r>
          </a:p>
          <a:p>
            <a:pPr marL="574675" lvl="1" indent="-227013">
              <a:spcBef>
                <a:spcPct val="20000"/>
              </a:spcBef>
              <a:buClr>
                <a:srgbClr val="000099"/>
              </a:buClr>
              <a:buFont typeface="Wingdings" charset="0"/>
              <a:buChar char="§"/>
              <a:defRPr/>
            </a:pPr>
            <a:r>
              <a:rPr lang="en-US" dirty="0">
                <a:latin typeface="Gill Sans MT" charset="0"/>
                <a:ea typeface="ＭＳ Ｐゴシック" charset="0"/>
                <a:cs typeface="ＭＳ Ｐゴシック" charset="0"/>
              </a:rPr>
              <a:t>query or reply</a:t>
            </a:r>
          </a:p>
          <a:p>
            <a:pPr marL="574675" lvl="1" indent="-227013">
              <a:spcBef>
                <a:spcPct val="20000"/>
              </a:spcBef>
              <a:buClr>
                <a:srgbClr val="000099"/>
              </a:buClr>
              <a:buFont typeface="Wingdings" charset="0"/>
              <a:buChar char="§"/>
              <a:defRPr/>
            </a:pPr>
            <a:r>
              <a:rPr lang="en-US" dirty="0">
                <a:latin typeface="Gill Sans MT" charset="0"/>
                <a:ea typeface="ＭＳ Ｐゴシック" charset="0"/>
                <a:cs typeface="ＭＳ Ｐゴシック" charset="0"/>
              </a:rPr>
              <a:t>recursion desired </a:t>
            </a:r>
          </a:p>
          <a:p>
            <a:pPr marL="574675" lvl="1" indent="-227013">
              <a:spcBef>
                <a:spcPct val="20000"/>
              </a:spcBef>
              <a:buClr>
                <a:srgbClr val="000099"/>
              </a:buClr>
              <a:buFont typeface="Wingdings" charset="0"/>
              <a:buChar char="§"/>
              <a:defRPr/>
            </a:pPr>
            <a:r>
              <a:rPr lang="en-US" dirty="0">
                <a:latin typeface="Gill Sans MT" charset="0"/>
                <a:ea typeface="ＭＳ Ｐゴシック" charset="0"/>
                <a:cs typeface="ＭＳ Ｐゴシック" charset="0"/>
              </a:rPr>
              <a:t>recursion available</a:t>
            </a:r>
          </a:p>
          <a:p>
            <a:pPr marL="574675" lvl="1" indent="-227013">
              <a:spcBef>
                <a:spcPct val="20000"/>
              </a:spcBef>
              <a:buClr>
                <a:srgbClr val="000099"/>
              </a:buClr>
              <a:buFont typeface="Wingdings" charset="0"/>
              <a:buChar char="§"/>
              <a:defRPr/>
            </a:pPr>
            <a:r>
              <a:rPr lang="en-US" dirty="0">
                <a:latin typeface="Gill Sans MT" charset="0"/>
                <a:ea typeface="ＭＳ Ｐゴシック" charset="0"/>
                <a:cs typeface="ＭＳ Ｐゴシック" charset="0"/>
              </a:rPr>
              <a:t>reply is authoritative</a:t>
            </a:r>
          </a:p>
        </p:txBody>
      </p:sp>
      <p:grpSp>
        <p:nvGrpSpPr>
          <p:cNvPr id="180231" name="Group 36">
            <a:extLst>
              <a:ext uri="{FF2B5EF4-FFF2-40B4-BE49-F238E27FC236}">
                <a16:creationId xmlns:a16="http://schemas.microsoft.com/office/drawing/2014/main" id="{DDACBB43-B627-4F9E-8834-1D31A5BDC88E}"/>
              </a:ext>
            </a:extLst>
          </p:cNvPr>
          <p:cNvGrpSpPr>
            <a:grpSpLocks/>
          </p:cNvGrpSpPr>
          <p:nvPr/>
        </p:nvGrpSpPr>
        <p:grpSpPr bwMode="auto">
          <a:xfrm>
            <a:off x="4241800" y="2216150"/>
            <a:ext cx="3725863" cy="4184650"/>
            <a:chOff x="2672" y="1396"/>
            <a:chExt cx="2347" cy="2636"/>
          </a:xfrm>
        </p:grpSpPr>
        <p:sp>
          <p:nvSpPr>
            <p:cNvPr id="180242" name="Rectangle 33">
              <a:extLst>
                <a:ext uri="{FF2B5EF4-FFF2-40B4-BE49-F238E27FC236}">
                  <a16:creationId xmlns:a16="http://schemas.microsoft.com/office/drawing/2014/main" id="{271A3504-6F1C-4847-AAD5-B4A2B387BEAD}"/>
                </a:ext>
              </a:extLst>
            </p:cNvPr>
            <p:cNvSpPr>
              <a:spLocks noChangeArrowheads="1"/>
            </p:cNvSpPr>
            <p:nvPr/>
          </p:nvSpPr>
          <p:spPr bwMode="auto">
            <a:xfrm>
              <a:off x="2742" y="1396"/>
              <a:ext cx="2277" cy="258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80243" name="Rectangle 12">
              <a:extLst>
                <a:ext uri="{FF2B5EF4-FFF2-40B4-BE49-F238E27FC236}">
                  <a16:creationId xmlns:a16="http://schemas.microsoft.com/office/drawing/2014/main" id="{426E9388-439F-49BA-AC2C-99193887FBFC}"/>
                </a:ext>
              </a:extLst>
            </p:cNvPr>
            <p:cNvSpPr>
              <a:spLocks noChangeArrowheads="1"/>
            </p:cNvSpPr>
            <p:nvPr/>
          </p:nvSpPr>
          <p:spPr bwMode="auto">
            <a:xfrm>
              <a:off x="2688" y="1447"/>
              <a:ext cx="2277" cy="2585"/>
            </a:xfrm>
            <a:prstGeom prst="rect">
              <a:avLst/>
            </a:prstGeom>
            <a:solidFill>
              <a:schemeClr val="bg1"/>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80244" name="Line 13">
              <a:extLst>
                <a:ext uri="{FF2B5EF4-FFF2-40B4-BE49-F238E27FC236}">
                  <a16:creationId xmlns:a16="http://schemas.microsoft.com/office/drawing/2014/main" id="{82110F50-1AF8-4294-8C70-193E975884BC}"/>
                </a:ext>
              </a:extLst>
            </p:cNvPr>
            <p:cNvSpPr>
              <a:spLocks noChangeShapeType="1"/>
            </p:cNvSpPr>
            <p:nvPr/>
          </p:nvSpPr>
          <p:spPr bwMode="auto">
            <a:xfrm>
              <a:off x="2681" y="3606"/>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245" name="Line 14">
              <a:extLst>
                <a:ext uri="{FF2B5EF4-FFF2-40B4-BE49-F238E27FC236}">
                  <a16:creationId xmlns:a16="http://schemas.microsoft.com/office/drawing/2014/main" id="{C33ED409-7741-4730-B565-66CAD2452784}"/>
                </a:ext>
              </a:extLst>
            </p:cNvPr>
            <p:cNvSpPr>
              <a:spLocks noChangeShapeType="1"/>
            </p:cNvSpPr>
            <p:nvPr/>
          </p:nvSpPr>
          <p:spPr bwMode="auto">
            <a:xfrm>
              <a:off x="2688" y="3174"/>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246" name="Line 15">
              <a:extLst>
                <a:ext uri="{FF2B5EF4-FFF2-40B4-BE49-F238E27FC236}">
                  <a16:creationId xmlns:a16="http://schemas.microsoft.com/office/drawing/2014/main" id="{45E05577-87AB-46BC-B684-80160AC7D198}"/>
                </a:ext>
              </a:extLst>
            </p:cNvPr>
            <p:cNvSpPr>
              <a:spLocks noChangeShapeType="1"/>
            </p:cNvSpPr>
            <p:nvPr/>
          </p:nvSpPr>
          <p:spPr bwMode="auto">
            <a:xfrm>
              <a:off x="2681" y="2742"/>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247" name="Line 16">
              <a:extLst>
                <a:ext uri="{FF2B5EF4-FFF2-40B4-BE49-F238E27FC236}">
                  <a16:creationId xmlns:a16="http://schemas.microsoft.com/office/drawing/2014/main" id="{A7CCE5DD-1E69-4E57-9CC6-DCC7DCFF0947}"/>
                </a:ext>
              </a:extLst>
            </p:cNvPr>
            <p:cNvSpPr>
              <a:spLocks noChangeShapeType="1"/>
            </p:cNvSpPr>
            <p:nvPr/>
          </p:nvSpPr>
          <p:spPr bwMode="auto">
            <a:xfrm>
              <a:off x="2681" y="2317"/>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248" name="Line 17">
              <a:extLst>
                <a:ext uri="{FF2B5EF4-FFF2-40B4-BE49-F238E27FC236}">
                  <a16:creationId xmlns:a16="http://schemas.microsoft.com/office/drawing/2014/main" id="{74BE7E31-FAB1-4D6C-B16F-BED3E269E548}"/>
                </a:ext>
              </a:extLst>
            </p:cNvPr>
            <p:cNvSpPr>
              <a:spLocks noChangeShapeType="1"/>
            </p:cNvSpPr>
            <p:nvPr/>
          </p:nvSpPr>
          <p:spPr bwMode="auto">
            <a:xfrm>
              <a:off x="2680" y="2029"/>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249" name="Line 18">
              <a:extLst>
                <a:ext uri="{FF2B5EF4-FFF2-40B4-BE49-F238E27FC236}">
                  <a16:creationId xmlns:a16="http://schemas.microsoft.com/office/drawing/2014/main" id="{656A17B6-49DE-41BD-A4E3-AE5F13588797}"/>
                </a:ext>
              </a:extLst>
            </p:cNvPr>
            <p:cNvSpPr>
              <a:spLocks noChangeShapeType="1"/>
            </p:cNvSpPr>
            <p:nvPr/>
          </p:nvSpPr>
          <p:spPr bwMode="auto">
            <a:xfrm>
              <a:off x="2672" y="1745"/>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250" name="Line 19">
              <a:extLst>
                <a:ext uri="{FF2B5EF4-FFF2-40B4-BE49-F238E27FC236}">
                  <a16:creationId xmlns:a16="http://schemas.microsoft.com/office/drawing/2014/main" id="{648F948D-C2DA-4EC8-B70D-7E46E9C9199F}"/>
                </a:ext>
              </a:extLst>
            </p:cNvPr>
            <p:cNvSpPr>
              <a:spLocks noChangeShapeType="1"/>
            </p:cNvSpPr>
            <p:nvPr/>
          </p:nvSpPr>
          <p:spPr bwMode="auto">
            <a:xfrm>
              <a:off x="3826" y="1454"/>
              <a:ext cx="2" cy="8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251" name="Text Box 20">
              <a:extLst>
                <a:ext uri="{FF2B5EF4-FFF2-40B4-BE49-F238E27FC236}">
                  <a16:creationId xmlns:a16="http://schemas.microsoft.com/office/drawing/2014/main" id="{B3B46B57-668E-45C7-A8AF-342CD14A9872}"/>
                </a:ext>
              </a:extLst>
            </p:cNvPr>
            <p:cNvSpPr txBox="1">
              <a:spLocks noChangeArrowheads="1"/>
            </p:cNvSpPr>
            <p:nvPr/>
          </p:nvSpPr>
          <p:spPr bwMode="auto">
            <a:xfrm>
              <a:off x="2842" y="1492"/>
              <a:ext cx="82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identification</a:t>
              </a:r>
            </a:p>
          </p:txBody>
        </p:sp>
        <p:sp>
          <p:nvSpPr>
            <p:cNvPr id="180252" name="Text Box 21">
              <a:extLst>
                <a:ext uri="{FF2B5EF4-FFF2-40B4-BE49-F238E27FC236}">
                  <a16:creationId xmlns:a16="http://schemas.microsoft.com/office/drawing/2014/main" id="{947EB161-3D83-4BA3-ACF8-77EEB22757F7}"/>
                </a:ext>
              </a:extLst>
            </p:cNvPr>
            <p:cNvSpPr txBox="1">
              <a:spLocks noChangeArrowheads="1"/>
            </p:cNvSpPr>
            <p:nvPr/>
          </p:nvSpPr>
          <p:spPr bwMode="auto">
            <a:xfrm>
              <a:off x="4180" y="1492"/>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flags</a:t>
              </a:r>
            </a:p>
          </p:txBody>
        </p:sp>
        <p:sp>
          <p:nvSpPr>
            <p:cNvPr id="180253" name="Text Box 22">
              <a:extLst>
                <a:ext uri="{FF2B5EF4-FFF2-40B4-BE49-F238E27FC236}">
                  <a16:creationId xmlns:a16="http://schemas.microsoft.com/office/drawing/2014/main" id="{C9B828C9-1D5B-418B-9957-EEB463D726B0}"/>
                </a:ext>
              </a:extLst>
            </p:cNvPr>
            <p:cNvSpPr txBox="1">
              <a:spLocks noChangeArrowheads="1"/>
            </p:cNvSpPr>
            <p:nvPr/>
          </p:nvSpPr>
          <p:spPr bwMode="auto">
            <a:xfrm>
              <a:off x="2862" y="1780"/>
              <a:ext cx="7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 questions</a:t>
              </a:r>
            </a:p>
          </p:txBody>
        </p:sp>
        <p:sp>
          <p:nvSpPr>
            <p:cNvPr id="180254" name="Text Box 23">
              <a:extLst>
                <a:ext uri="{FF2B5EF4-FFF2-40B4-BE49-F238E27FC236}">
                  <a16:creationId xmlns:a16="http://schemas.microsoft.com/office/drawing/2014/main" id="{02740922-1E0C-4B31-8E07-6893844E09F9}"/>
                </a:ext>
              </a:extLst>
            </p:cNvPr>
            <p:cNvSpPr txBox="1">
              <a:spLocks noChangeArrowheads="1"/>
            </p:cNvSpPr>
            <p:nvPr/>
          </p:nvSpPr>
          <p:spPr bwMode="auto">
            <a:xfrm>
              <a:off x="2789" y="2417"/>
              <a:ext cx="20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questions (variable # of questions)</a:t>
              </a:r>
            </a:p>
          </p:txBody>
        </p:sp>
        <p:sp>
          <p:nvSpPr>
            <p:cNvPr id="180255" name="Text Box 26">
              <a:extLst>
                <a:ext uri="{FF2B5EF4-FFF2-40B4-BE49-F238E27FC236}">
                  <a16:creationId xmlns:a16="http://schemas.microsoft.com/office/drawing/2014/main" id="{DB2821CC-953B-4CF8-88EB-3C11126F53D6}"/>
                </a:ext>
              </a:extLst>
            </p:cNvPr>
            <p:cNvSpPr txBox="1">
              <a:spLocks noChangeArrowheads="1"/>
            </p:cNvSpPr>
            <p:nvPr/>
          </p:nvSpPr>
          <p:spPr bwMode="auto">
            <a:xfrm>
              <a:off x="3866" y="2067"/>
              <a:ext cx="105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 additional RRs</a:t>
              </a:r>
            </a:p>
          </p:txBody>
        </p:sp>
        <p:sp>
          <p:nvSpPr>
            <p:cNvPr id="180256" name="Text Box 27">
              <a:extLst>
                <a:ext uri="{FF2B5EF4-FFF2-40B4-BE49-F238E27FC236}">
                  <a16:creationId xmlns:a16="http://schemas.microsoft.com/office/drawing/2014/main" id="{E0C594B3-0569-44D7-BA1D-0F30FAC5042C}"/>
                </a:ext>
              </a:extLst>
            </p:cNvPr>
            <p:cNvSpPr txBox="1">
              <a:spLocks noChangeArrowheads="1"/>
            </p:cNvSpPr>
            <p:nvPr/>
          </p:nvSpPr>
          <p:spPr bwMode="auto">
            <a:xfrm>
              <a:off x="2762" y="2068"/>
              <a:ext cx="99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 authority RRs</a:t>
              </a:r>
            </a:p>
          </p:txBody>
        </p:sp>
        <p:sp>
          <p:nvSpPr>
            <p:cNvPr id="180257" name="Text Box 28">
              <a:extLst>
                <a:ext uri="{FF2B5EF4-FFF2-40B4-BE49-F238E27FC236}">
                  <a16:creationId xmlns:a16="http://schemas.microsoft.com/office/drawing/2014/main" id="{FA12876C-8DBE-42E7-849E-225C9EC52617}"/>
                </a:ext>
              </a:extLst>
            </p:cNvPr>
            <p:cNvSpPr txBox="1">
              <a:spLocks noChangeArrowheads="1"/>
            </p:cNvSpPr>
            <p:nvPr/>
          </p:nvSpPr>
          <p:spPr bwMode="auto">
            <a:xfrm>
              <a:off x="3928" y="1786"/>
              <a:ext cx="91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 answer RRs</a:t>
              </a:r>
            </a:p>
          </p:txBody>
        </p:sp>
        <p:sp>
          <p:nvSpPr>
            <p:cNvPr id="180258" name="Text Box 30">
              <a:extLst>
                <a:ext uri="{FF2B5EF4-FFF2-40B4-BE49-F238E27FC236}">
                  <a16:creationId xmlns:a16="http://schemas.microsoft.com/office/drawing/2014/main" id="{E2839436-D8BB-4655-8DD7-388D3F5798E9}"/>
                </a:ext>
              </a:extLst>
            </p:cNvPr>
            <p:cNvSpPr txBox="1">
              <a:spLocks noChangeArrowheads="1"/>
            </p:cNvSpPr>
            <p:nvPr/>
          </p:nvSpPr>
          <p:spPr bwMode="auto">
            <a:xfrm>
              <a:off x="2983" y="2848"/>
              <a:ext cx="16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answers (variable # of RRs)</a:t>
              </a:r>
            </a:p>
          </p:txBody>
        </p:sp>
        <p:sp>
          <p:nvSpPr>
            <p:cNvPr id="180259" name="Text Box 31">
              <a:extLst>
                <a:ext uri="{FF2B5EF4-FFF2-40B4-BE49-F238E27FC236}">
                  <a16:creationId xmlns:a16="http://schemas.microsoft.com/office/drawing/2014/main" id="{023B683B-FB5E-4C90-9AFA-7F0A5A9A5024}"/>
                </a:ext>
              </a:extLst>
            </p:cNvPr>
            <p:cNvSpPr txBox="1">
              <a:spLocks noChangeArrowheads="1"/>
            </p:cNvSpPr>
            <p:nvPr/>
          </p:nvSpPr>
          <p:spPr bwMode="auto">
            <a:xfrm>
              <a:off x="3002" y="3280"/>
              <a:ext cx="17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authority (variable # of RRs)</a:t>
              </a:r>
            </a:p>
          </p:txBody>
        </p:sp>
        <p:sp>
          <p:nvSpPr>
            <p:cNvPr id="180260" name="Text Box 32">
              <a:extLst>
                <a:ext uri="{FF2B5EF4-FFF2-40B4-BE49-F238E27FC236}">
                  <a16:creationId xmlns:a16="http://schemas.microsoft.com/office/drawing/2014/main" id="{71E2C851-01FD-4908-81FE-F6D97A3DA572}"/>
                </a:ext>
              </a:extLst>
            </p:cNvPr>
            <p:cNvSpPr txBox="1">
              <a:spLocks noChangeArrowheads="1"/>
            </p:cNvSpPr>
            <p:nvPr/>
          </p:nvSpPr>
          <p:spPr bwMode="auto">
            <a:xfrm>
              <a:off x="2811" y="3700"/>
              <a:ext cx="20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additional info (variable # of RRs)</a:t>
              </a:r>
            </a:p>
          </p:txBody>
        </p:sp>
      </p:grpSp>
      <p:sp>
        <p:nvSpPr>
          <p:cNvPr id="180232" name="Line 34">
            <a:extLst>
              <a:ext uri="{FF2B5EF4-FFF2-40B4-BE49-F238E27FC236}">
                <a16:creationId xmlns:a16="http://schemas.microsoft.com/office/drawing/2014/main" id="{445EC248-14DD-4582-B847-C4E93D443895}"/>
              </a:ext>
            </a:extLst>
          </p:cNvPr>
          <p:cNvSpPr>
            <a:spLocks noChangeShapeType="1"/>
          </p:cNvSpPr>
          <p:nvPr/>
        </p:nvSpPr>
        <p:spPr bwMode="auto">
          <a:xfrm flipV="1">
            <a:off x="3417888" y="2568575"/>
            <a:ext cx="1165225" cy="32702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233" name="Line 35">
            <a:extLst>
              <a:ext uri="{FF2B5EF4-FFF2-40B4-BE49-F238E27FC236}">
                <a16:creationId xmlns:a16="http://schemas.microsoft.com/office/drawing/2014/main" id="{C5966A3A-C930-437D-B783-7E8D3A9ED573}"/>
              </a:ext>
            </a:extLst>
          </p:cNvPr>
          <p:cNvSpPr>
            <a:spLocks noChangeShapeType="1"/>
          </p:cNvSpPr>
          <p:nvPr/>
        </p:nvSpPr>
        <p:spPr bwMode="auto">
          <a:xfrm flipV="1">
            <a:off x="1522413" y="2547938"/>
            <a:ext cx="5183187" cy="1404937"/>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80234" name="Group 60">
            <a:extLst>
              <a:ext uri="{FF2B5EF4-FFF2-40B4-BE49-F238E27FC236}">
                <a16:creationId xmlns:a16="http://schemas.microsoft.com/office/drawing/2014/main" id="{CDD943E8-5CAD-4D60-92D2-2C63A8706AAD}"/>
              </a:ext>
            </a:extLst>
          </p:cNvPr>
          <p:cNvGrpSpPr>
            <a:grpSpLocks/>
          </p:cNvGrpSpPr>
          <p:nvPr/>
        </p:nvGrpSpPr>
        <p:grpSpPr bwMode="auto">
          <a:xfrm>
            <a:off x="4271963" y="1895475"/>
            <a:ext cx="1747837" cy="274638"/>
            <a:chOff x="2691" y="1194"/>
            <a:chExt cx="1101" cy="173"/>
          </a:xfrm>
        </p:grpSpPr>
        <p:sp>
          <p:nvSpPr>
            <p:cNvPr id="180239" name="Text Box 57">
              <a:extLst>
                <a:ext uri="{FF2B5EF4-FFF2-40B4-BE49-F238E27FC236}">
                  <a16:creationId xmlns:a16="http://schemas.microsoft.com/office/drawing/2014/main" id="{78F10610-3D97-4E92-9227-905E325088D9}"/>
                </a:ext>
              </a:extLst>
            </p:cNvPr>
            <p:cNvSpPr txBox="1">
              <a:spLocks noChangeArrowheads="1"/>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200">
                  <a:latin typeface="Arial" panose="020B0604020202020204" pitchFamily="34" charset="0"/>
                </a:rPr>
                <a:t>2 bytes</a:t>
              </a:r>
            </a:p>
          </p:txBody>
        </p:sp>
        <p:sp>
          <p:nvSpPr>
            <p:cNvPr id="180240" name="Line 58">
              <a:extLst>
                <a:ext uri="{FF2B5EF4-FFF2-40B4-BE49-F238E27FC236}">
                  <a16:creationId xmlns:a16="http://schemas.microsoft.com/office/drawing/2014/main" id="{C9ABB4DA-A348-4BDF-ADE7-9F28AC9DC491}"/>
                </a:ext>
              </a:extLst>
            </p:cNvPr>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0241" name="Line 59">
              <a:extLst>
                <a:ext uri="{FF2B5EF4-FFF2-40B4-BE49-F238E27FC236}">
                  <a16:creationId xmlns:a16="http://schemas.microsoft.com/office/drawing/2014/main" id="{671D1965-79B6-4529-9BAD-2F6E821825F6}"/>
                </a:ext>
              </a:extLst>
            </p:cNvPr>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80235" name="Group 61">
            <a:extLst>
              <a:ext uri="{FF2B5EF4-FFF2-40B4-BE49-F238E27FC236}">
                <a16:creationId xmlns:a16="http://schemas.microsoft.com/office/drawing/2014/main" id="{27AF4476-3142-4277-A27E-B93174C59239}"/>
              </a:ext>
            </a:extLst>
          </p:cNvPr>
          <p:cNvGrpSpPr>
            <a:grpSpLocks/>
          </p:cNvGrpSpPr>
          <p:nvPr/>
        </p:nvGrpSpPr>
        <p:grpSpPr bwMode="auto">
          <a:xfrm>
            <a:off x="6046788" y="1895475"/>
            <a:ext cx="1747837" cy="274638"/>
            <a:chOff x="2691" y="1194"/>
            <a:chExt cx="1101" cy="173"/>
          </a:xfrm>
        </p:grpSpPr>
        <p:sp>
          <p:nvSpPr>
            <p:cNvPr id="180236" name="Text Box 62">
              <a:extLst>
                <a:ext uri="{FF2B5EF4-FFF2-40B4-BE49-F238E27FC236}">
                  <a16:creationId xmlns:a16="http://schemas.microsoft.com/office/drawing/2014/main" id="{32CF42AC-F0C9-431A-A09D-3E0A4E019D88}"/>
                </a:ext>
              </a:extLst>
            </p:cNvPr>
            <p:cNvSpPr txBox="1">
              <a:spLocks noChangeArrowheads="1"/>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200">
                  <a:latin typeface="Arial" panose="020B0604020202020204" pitchFamily="34" charset="0"/>
                </a:rPr>
                <a:t>2 bytes</a:t>
              </a:r>
            </a:p>
          </p:txBody>
        </p:sp>
        <p:sp>
          <p:nvSpPr>
            <p:cNvPr id="180237" name="Line 63">
              <a:extLst>
                <a:ext uri="{FF2B5EF4-FFF2-40B4-BE49-F238E27FC236}">
                  <a16:creationId xmlns:a16="http://schemas.microsoft.com/office/drawing/2014/main" id="{90471E35-F22F-462B-B1BB-D2D95346E7EE}"/>
                </a:ext>
              </a:extLst>
            </p:cNvPr>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0238" name="Line 64">
              <a:extLst>
                <a:ext uri="{FF2B5EF4-FFF2-40B4-BE49-F238E27FC236}">
                  <a16:creationId xmlns:a16="http://schemas.microsoft.com/office/drawing/2014/main" id="{9B964247-90DF-49A3-BC3F-E895699DBB5E}"/>
                </a:ext>
              </a:extLst>
            </p:cNvPr>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40919516-2CB6-9B49-90DE-48E8866B405B}"/>
                  </a:ext>
                </a:extLst>
              </p14:cNvPr>
              <p14:cNvContentPartPr/>
              <p14:nvPr/>
            </p14:nvContentPartPr>
            <p14:xfrm>
              <a:off x="1241640" y="2656080"/>
              <a:ext cx="4650480" cy="4041360"/>
            </p14:xfrm>
          </p:contentPart>
        </mc:Choice>
        <mc:Fallback xmlns="">
          <p:pic>
            <p:nvPicPr>
              <p:cNvPr id="2" name="Ink 1">
                <a:extLst>
                  <a:ext uri="{FF2B5EF4-FFF2-40B4-BE49-F238E27FC236}">
                    <a16:creationId xmlns:a16="http://schemas.microsoft.com/office/drawing/2014/main" id="{40919516-2CB6-9B49-90DE-48E8866B405B}"/>
                  </a:ext>
                </a:extLst>
              </p:cNvPr>
              <p:cNvPicPr/>
              <p:nvPr/>
            </p:nvPicPr>
            <p:blipFill>
              <a:blip r:embed="rId5"/>
              <a:stretch>
                <a:fillRect/>
              </a:stretch>
            </p:blipFill>
            <p:spPr>
              <a:xfrm>
                <a:off x="1225440" y="2639880"/>
                <a:ext cx="4682880" cy="4073760"/>
              </a:xfrm>
              <a:prstGeom prst="rect">
                <a:avLst/>
              </a:prstGeom>
            </p:spPr>
          </p:pic>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a:extLst>
              <a:ext uri="{FF2B5EF4-FFF2-40B4-BE49-F238E27FC236}">
                <a16:creationId xmlns:a16="http://schemas.microsoft.com/office/drawing/2014/main" id="{7800B959-0C3B-41FE-A127-F01341B9F3A2}"/>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82274" name="Rectangle 8">
            <a:extLst>
              <a:ext uri="{FF2B5EF4-FFF2-40B4-BE49-F238E27FC236}">
                <a16:creationId xmlns:a16="http://schemas.microsoft.com/office/drawing/2014/main" id="{C3D0705E-6FD6-4DC3-89DF-CBD13F256C0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1C0EB848-8E90-464F-B913-59CF5D317E57}" type="slidenum">
              <a:rPr lang="en-US" altLang="en-US" sz="1200" smtClean="0">
                <a:latin typeface="Tahoma" panose="020B0604030504040204" pitchFamily="34" charset="0"/>
              </a:rPr>
              <a:pPr>
                <a:lnSpc>
                  <a:spcPct val="100000"/>
                </a:lnSpc>
                <a:spcBef>
                  <a:spcPct val="0"/>
                </a:spcBef>
                <a:buClrTx/>
                <a:buSzTx/>
                <a:buFontTx/>
                <a:buNone/>
              </a:pPr>
              <a:t>76</a:t>
            </a:fld>
            <a:endParaRPr lang="en-US" altLang="en-US" sz="1200">
              <a:latin typeface="Tahoma" panose="020B0604030504040204" pitchFamily="34" charset="0"/>
            </a:endParaRPr>
          </a:p>
        </p:txBody>
      </p:sp>
      <p:sp>
        <p:nvSpPr>
          <p:cNvPr id="182275" name="Text Box 4">
            <a:extLst>
              <a:ext uri="{FF2B5EF4-FFF2-40B4-BE49-F238E27FC236}">
                <a16:creationId xmlns:a16="http://schemas.microsoft.com/office/drawing/2014/main" id="{EE25CDFC-264E-4EB9-993C-360FE4EF96CD}"/>
              </a:ext>
            </a:extLst>
          </p:cNvPr>
          <p:cNvSpPr txBox="1">
            <a:spLocks noChangeArrowheads="1"/>
          </p:cNvSpPr>
          <p:nvPr/>
        </p:nvSpPr>
        <p:spPr bwMode="auto">
          <a:xfrm>
            <a:off x="1185863" y="3703638"/>
            <a:ext cx="19018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0"/>
              </a:spcBef>
              <a:buClrTx/>
              <a:buSzTx/>
              <a:buFontTx/>
              <a:buNone/>
            </a:pPr>
            <a:r>
              <a:rPr lang="en-US" altLang="en-US" sz="2000"/>
              <a:t>name, type fields</a:t>
            </a:r>
          </a:p>
          <a:p>
            <a:pPr algn="r">
              <a:spcBef>
                <a:spcPct val="0"/>
              </a:spcBef>
              <a:buClrTx/>
              <a:buSzTx/>
              <a:buFontTx/>
              <a:buNone/>
            </a:pPr>
            <a:r>
              <a:rPr lang="en-US" altLang="en-US" sz="2000"/>
              <a:t> for a query</a:t>
            </a:r>
            <a:endParaRPr lang="en-US" altLang="en-US" sz="2400"/>
          </a:p>
        </p:txBody>
      </p:sp>
      <p:sp>
        <p:nvSpPr>
          <p:cNvPr id="182276" name="Text Box 5">
            <a:extLst>
              <a:ext uri="{FF2B5EF4-FFF2-40B4-BE49-F238E27FC236}">
                <a16:creationId xmlns:a16="http://schemas.microsoft.com/office/drawing/2014/main" id="{9E4EC4E3-905B-457F-9B29-8544A851D93A}"/>
              </a:ext>
            </a:extLst>
          </p:cNvPr>
          <p:cNvSpPr txBox="1">
            <a:spLocks noChangeArrowheads="1"/>
          </p:cNvSpPr>
          <p:nvPr/>
        </p:nvSpPr>
        <p:spPr bwMode="auto">
          <a:xfrm>
            <a:off x="922338" y="4425950"/>
            <a:ext cx="2168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0"/>
              </a:spcBef>
              <a:buClrTx/>
              <a:buSzTx/>
              <a:buFontTx/>
              <a:buNone/>
            </a:pPr>
            <a:r>
              <a:rPr lang="en-US" altLang="en-US" sz="2000"/>
              <a:t>RRs in response</a:t>
            </a:r>
          </a:p>
          <a:p>
            <a:pPr algn="r">
              <a:spcBef>
                <a:spcPct val="0"/>
              </a:spcBef>
              <a:buClrTx/>
              <a:buSzTx/>
              <a:buFontTx/>
              <a:buNone/>
            </a:pPr>
            <a:r>
              <a:rPr lang="en-US" altLang="en-US" sz="2000"/>
              <a:t>to query</a:t>
            </a:r>
            <a:endParaRPr lang="en-US" altLang="en-US" sz="2400"/>
          </a:p>
        </p:txBody>
      </p:sp>
      <p:sp>
        <p:nvSpPr>
          <p:cNvPr id="182277" name="Text Box 6">
            <a:extLst>
              <a:ext uri="{FF2B5EF4-FFF2-40B4-BE49-F238E27FC236}">
                <a16:creationId xmlns:a16="http://schemas.microsoft.com/office/drawing/2014/main" id="{A9F24E02-F480-49EF-86BB-1C8D1CC9ADD3}"/>
              </a:ext>
            </a:extLst>
          </p:cNvPr>
          <p:cNvSpPr txBox="1">
            <a:spLocks noChangeArrowheads="1"/>
          </p:cNvSpPr>
          <p:nvPr/>
        </p:nvSpPr>
        <p:spPr bwMode="auto">
          <a:xfrm>
            <a:off x="781050" y="5078413"/>
            <a:ext cx="23129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0"/>
              </a:spcBef>
              <a:buClrTx/>
              <a:buSzTx/>
              <a:buFontTx/>
              <a:buNone/>
            </a:pPr>
            <a:r>
              <a:rPr lang="en-US" altLang="en-US" sz="2000"/>
              <a:t>records for</a:t>
            </a:r>
          </a:p>
          <a:p>
            <a:pPr algn="r">
              <a:spcBef>
                <a:spcPct val="0"/>
              </a:spcBef>
              <a:buClrTx/>
              <a:buSzTx/>
              <a:buFontTx/>
              <a:buNone/>
            </a:pPr>
            <a:r>
              <a:rPr lang="en-US" altLang="en-US" sz="2000"/>
              <a:t>authoritative servers</a:t>
            </a:r>
            <a:endParaRPr lang="en-US" altLang="en-US" sz="2400"/>
          </a:p>
        </p:txBody>
      </p:sp>
      <p:sp>
        <p:nvSpPr>
          <p:cNvPr id="182278" name="Text Box 7">
            <a:extLst>
              <a:ext uri="{FF2B5EF4-FFF2-40B4-BE49-F238E27FC236}">
                <a16:creationId xmlns:a16="http://schemas.microsoft.com/office/drawing/2014/main" id="{42D1965C-94D8-4421-8DF0-1DF3293D8A7D}"/>
              </a:ext>
            </a:extLst>
          </p:cNvPr>
          <p:cNvSpPr txBox="1">
            <a:spLocks noChangeArrowheads="1"/>
          </p:cNvSpPr>
          <p:nvPr/>
        </p:nvSpPr>
        <p:spPr bwMode="auto">
          <a:xfrm>
            <a:off x="687388" y="5797550"/>
            <a:ext cx="23939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spcBef>
                <a:spcPct val="0"/>
              </a:spcBef>
              <a:buClrTx/>
              <a:buSzTx/>
              <a:buFontTx/>
              <a:buNone/>
            </a:pPr>
            <a:r>
              <a:rPr lang="en-US" altLang="en-US" sz="2000"/>
              <a:t>additional </a:t>
            </a:r>
            <a:r>
              <a:rPr lang="ja-JP" altLang="en-US" sz="2000"/>
              <a:t>“</a:t>
            </a:r>
            <a:r>
              <a:rPr lang="en-US" altLang="ja-JP" sz="2000"/>
              <a:t>helpful</a:t>
            </a:r>
            <a:r>
              <a:rPr lang="ja-JP" altLang="en-US" sz="2000"/>
              <a:t>”</a:t>
            </a:r>
            <a:endParaRPr lang="en-US" altLang="ja-JP" sz="2000"/>
          </a:p>
          <a:p>
            <a:pPr algn="r">
              <a:spcBef>
                <a:spcPct val="0"/>
              </a:spcBef>
              <a:buClrTx/>
              <a:buSzTx/>
              <a:buFontTx/>
              <a:buNone/>
            </a:pPr>
            <a:r>
              <a:rPr lang="en-US" altLang="en-US" sz="2000"/>
              <a:t>info that may be used</a:t>
            </a:r>
            <a:endParaRPr lang="en-US" altLang="en-US" sz="2400"/>
          </a:p>
        </p:txBody>
      </p:sp>
      <p:grpSp>
        <p:nvGrpSpPr>
          <p:cNvPr id="182279" name="Group 17">
            <a:extLst>
              <a:ext uri="{FF2B5EF4-FFF2-40B4-BE49-F238E27FC236}">
                <a16:creationId xmlns:a16="http://schemas.microsoft.com/office/drawing/2014/main" id="{ECD8C4B6-604C-4CF0-92A5-9A584605CEEC}"/>
              </a:ext>
            </a:extLst>
          </p:cNvPr>
          <p:cNvGrpSpPr>
            <a:grpSpLocks/>
          </p:cNvGrpSpPr>
          <p:nvPr/>
        </p:nvGrpSpPr>
        <p:grpSpPr bwMode="auto">
          <a:xfrm>
            <a:off x="4241800" y="2216150"/>
            <a:ext cx="3725863" cy="4184650"/>
            <a:chOff x="2672" y="1396"/>
            <a:chExt cx="2347" cy="2636"/>
          </a:xfrm>
        </p:grpSpPr>
        <p:sp>
          <p:nvSpPr>
            <p:cNvPr id="182294" name="Rectangle 18">
              <a:extLst>
                <a:ext uri="{FF2B5EF4-FFF2-40B4-BE49-F238E27FC236}">
                  <a16:creationId xmlns:a16="http://schemas.microsoft.com/office/drawing/2014/main" id="{EEF27934-E388-4FE7-96DE-F3B26906DF7D}"/>
                </a:ext>
              </a:extLst>
            </p:cNvPr>
            <p:cNvSpPr>
              <a:spLocks noChangeArrowheads="1"/>
            </p:cNvSpPr>
            <p:nvPr/>
          </p:nvSpPr>
          <p:spPr bwMode="auto">
            <a:xfrm>
              <a:off x="2742" y="1396"/>
              <a:ext cx="2277" cy="258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82295" name="Rectangle 19">
              <a:extLst>
                <a:ext uri="{FF2B5EF4-FFF2-40B4-BE49-F238E27FC236}">
                  <a16:creationId xmlns:a16="http://schemas.microsoft.com/office/drawing/2014/main" id="{1F52C7BD-04E3-4D7F-A9E1-4C509FABFFF9}"/>
                </a:ext>
              </a:extLst>
            </p:cNvPr>
            <p:cNvSpPr>
              <a:spLocks noChangeArrowheads="1"/>
            </p:cNvSpPr>
            <p:nvPr/>
          </p:nvSpPr>
          <p:spPr bwMode="auto">
            <a:xfrm>
              <a:off x="2688" y="1447"/>
              <a:ext cx="2277" cy="2585"/>
            </a:xfrm>
            <a:prstGeom prst="rect">
              <a:avLst/>
            </a:prstGeom>
            <a:solidFill>
              <a:schemeClr val="bg1"/>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82296" name="Line 20">
              <a:extLst>
                <a:ext uri="{FF2B5EF4-FFF2-40B4-BE49-F238E27FC236}">
                  <a16:creationId xmlns:a16="http://schemas.microsoft.com/office/drawing/2014/main" id="{37E2D5DF-2096-49CE-8B3A-CC492F972240}"/>
                </a:ext>
              </a:extLst>
            </p:cNvPr>
            <p:cNvSpPr>
              <a:spLocks noChangeShapeType="1"/>
            </p:cNvSpPr>
            <p:nvPr/>
          </p:nvSpPr>
          <p:spPr bwMode="auto">
            <a:xfrm>
              <a:off x="2681" y="3606"/>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297" name="Line 21">
              <a:extLst>
                <a:ext uri="{FF2B5EF4-FFF2-40B4-BE49-F238E27FC236}">
                  <a16:creationId xmlns:a16="http://schemas.microsoft.com/office/drawing/2014/main" id="{7EE2BFED-8772-4598-BE14-D12D728374C0}"/>
                </a:ext>
              </a:extLst>
            </p:cNvPr>
            <p:cNvSpPr>
              <a:spLocks noChangeShapeType="1"/>
            </p:cNvSpPr>
            <p:nvPr/>
          </p:nvSpPr>
          <p:spPr bwMode="auto">
            <a:xfrm>
              <a:off x="2688" y="3174"/>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298" name="Line 22">
              <a:extLst>
                <a:ext uri="{FF2B5EF4-FFF2-40B4-BE49-F238E27FC236}">
                  <a16:creationId xmlns:a16="http://schemas.microsoft.com/office/drawing/2014/main" id="{F4DFF4D1-4D48-4CCF-A722-8DA771E12B35}"/>
                </a:ext>
              </a:extLst>
            </p:cNvPr>
            <p:cNvSpPr>
              <a:spLocks noChangeShapeType="1"/>
            </p:cNvSpPr>
            <p:nvPr/>
          </p:nvSpPr>
          <p:spPr bwMode="auto">
            <a:xfrm>
              <a:off x="2681" y="2742"/>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299" name="Line 23">
              <a:extLst>
                <a:ext uri="{FF2B5EF4-FFF2-40B4-BE49-F238E27FC236}">
                  <a16:creationId xmlns:a16="http://schemas.microsoft.com/office/drawing/2014/main" id="{0A871C61-98EF-4BCE-AA79-39993986E120}"/>
                </a:ext>
              </a:extLst>
            </p:cNvPr>
            <p:cNvSpPr>
              <a:spLocks noChangeShapeType="1"/>
            </p:cNvSpPr>
            <p:nvPr/>
          </p:nvSpPr>
          <p:spPr bwMode="auto">
            <a:xfrm>
              <a:off x="2681" y="2317"/>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300" name="Line 24">
              <a:extLst>
                <a:ext uri="{FF2B5EF4-FFF2-40B4-BE49-F238E27FC236}">
                  <a16:creationId xmlns:a16="http://schemas.microsoft.com/office/drawing/2014/main" id="{0BBABF68-783D-4E43-8495-D0601F62475C}"/>
                </a:ext>
              </a:extLst>
            </p:cNvPr>
            <p:cNvSpPr>
              <a:spLocks noChangeShapeType="1"/>
            </p:cNvSpPr>
            <p:nvPr/>
          </p:nvSpPr>
          <p:spPr bwMode="auto">
            <a:xfrm>
              <a:off x="2680" y="2029"/>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301" name="Line 25">
              <a:extLst>
                <a:ext uri="{FF2B5EF4-FFF2-40B4-BE49-F238E27FC236}">
                  <a16:creationId xmlns:a16="http://schemas.microsoft.com/office/drawing/2014/main" id="{81528932-BF0E-4456-B82D-DF12688C4880}"/>
                </a:ext>
              </a:extLst>
            </p:cNvPr>
            <p:cNvSpPr>
              <a:spLocks noChangeShapeType="1"/>
            </p:cNvSpPr>
            <p:nvPr/>
          </p:nvSpPr>
          <p:spPr bwMode="auto">
            <a:xfrm>
              <a:off x="2672" y="1745"/>
              <a:ext cx="229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302" name="Line 26">
              <a:extLst>
                <a:ext uri="{FF2B5EF4-FFF2-40B4-BE49-F238E27FC236}">
                  <a16:creationId xmlns:a16="http://schemas.microsoft.com/office/drawing/2014/main" id="{86013DE7-7B4B-49D9-B672-017B95F7A55A}"/>
                </a:ext>
              </a:extLst>
            </p:cNvPr>
            <p:cNvSpPr>
              <a:spLocks noChangeShapeType="1"/>
            </p:cNvSpPr>
            <p:nvPr/>
          </p:nvSpPr>
          <p:spPr bwMode="auto">
            <a:xfrm>
              <a:off x="3826" y="1454"/>
              <a:ext cx="2" cy="85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303" name="Text Box 27">
              <a:extLst>
                <a:ext uri="{FF2B5EF4-FFF2-40B4-BE49-F238E27FC236}">
                  <a16:creationId xmlns:a16="http://schemas.microsoft.com/office/drawing/2014/main" id="{E141FB4B-1863-4AC1-9249-83E06DC7A1E5}"/>
                </a:ext>
              </a:extLst>
            </p:cNvPr>
            <p:cNvSpPr txBox="1">
              <a:spLocks noChangeArrowheads="1"/>
            </p:cNvSpPr>
            <p:nvPr/>
          </p:nvSpPr>
          <p:spPr bwMode="auto">
            <a:xfrm>
              <a:off x="2842" y="1492"/>
              <a:ext cx="82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identification</a:t>
              </a:r>
            </a:p>
          </p:txBody>
        </p:sp>
        <p:sp>
          <p:nvSpPr>
            <p:cNvPr id="182304" name="Text Box 28">
              <a:extLst>
                <a:ext uri="{FF2B5EF4-FFF2-40B4-BE49-F238E27FC236}">
                  <a16:creationId xmlns:a16="http://schemas.microsoft.com/office/drawing/2014/main" id="{7CBE94C2-5CEE-4F21-A572-6C978997E1CC}"/>
                </a:ext>
              </a:extLst>
            </p:cNvPr>
            <p:cNvSpPr txBox="1">
              <a:spLocks noChangeArrowheads="1"/>
            </p:cNvSpPr>
            <p:nvPr/>
          </p:nvSpPr>
          <p:spPr bwMode="auto">
            <a:xfrm>
              <a:off x="4180" y="1492"/>
              <a:ext cx="3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flags</a:t>
              </a:r>
            </a:p>
          </p:txBody>
        </p:sp>
        <p:sp>
          <p:nvSpPr>
            <p:cNvPr id="182305" name="Text Box 29">
              <a:extLst>
                <a:ext uri="{FF2B5EF4-FFF2-40B4-BE49-F238E27FC236}">
                  <a16:creationId xmlns:a16="http://schemas.microsoft.com/office/drawing/2014/main" id="{583BA07E-6E64-4371-B75C-E85CBA2A2F8E}"/>
                </a:ext>
              </a:extLst>
            </p:cNvPr>
            <p:cNvSpPr txBox="1">
              <a:spLocks noChangeArrowheads="1"/>
            </p:cNvSpPr>
            <p:nvPr/>
          </p:nvSpPr>
          <p:spPr bwMode="auto">
            <a:xfrm>
              <a:off x="2862" y="1780"/>
              <a:ext cx="7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 questions</a:t>
              </a:r>
            </a:p>
          </p:txBody>
        </p:sp>
        <p:sp>
          <p:nvSpPr>
            <p:cNvPr id="182306" name="Text Box 30">
              <a:extLst>
                <a:ext uri="{FF2B5EF4-FFF2-40B4-BE49-F238E27FC236}">
                  <a16:creationId xmlns:a16="http://schemas.microsoft.com/office/drawing/2014/main" id="{4013E8BE-518F-4CDC-BDE9-3DEAAFC17807}"/>
                </a:ext>
              </a:extLst>
            </p:cNvPr>
            <p:cNvSpPr txBox="1">
              <a:spLocks noChangeArrowheads="1"/>
            </p:cNvSpPr>
            <p:nvPr/>
          </p:nvSpPr>
          <p:spPr bwMode="auto">
            <a:xfrm>
              <a:off x="2789" y="2417"/>
              <a:ext cx="20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questions (variable # of questions)</a:t>
              </a:r>
            </a:p>
          </p:txBody>
        </p:sp>
        <p:sp>
          <p:nvSpPr>
            <p:cNvPr id="182307" name="Text Box 31">
              <a:extLst>
                <a:ext uri="{FF2B5EF4-FFF2-40B4-BE49-F238E27FC236}">
                  <a16:creationId xmlns:a16="http://schemas.microsoft.com/office/drawing/2014/main" id="{2E6D5E3C-7F98-4ABC-B1F1-C5A8C4772C1A}"/>
                </a:ext>
              </a:extLst>
            </p:cNvPr>
            <p:cNvSpPr txBox="1">
              <a:spLocks noChangeArrowheads="1"/>
            </p:cNvSpPr>
            <p:nvPr/>
          </p:nvSpPr>
          <p:spPr bwMode="auto">
            <a:xfrm>
              <a:off x="3866" y="2067"/>
              <a:ext cx="105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 additional RRs</a:t>
              </a:r>
            </a:p>
          </p:txBody>
        </p:sp>
        <p:sp>
          <p:nvSpPr>
            <p:cNvPr id="182308" name="Text Box 32">
              <a:extLst>
                <a:ext uri="{FF2B5EF4-FFF2-40B4-BE49-F238E27FC236}">
                  <a16:creationId xmlns:a16="http://schemas.microsoft.com/office/drawing/2014/main" id="{7665CC3F-6740-45BE-B831-46571D52EA33}"/>
                </a:ext>
              </a:extLst>
            </p:cNvPr>
            <p:cNvSpPr txBox="1">
              <a:spLocks noChangeArrowheads="1"/>
            </p:cNvSpPr>
            <p:nvPr/>
          </p:nvSpPr>
          <p:spPr bwMode="auto">
            <a:xfrm>
              <a:off x="2762" y="2068"/>
              <a:ext cx="99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 authority RRs</a:t>
              </a:r>
            </a:p>
          </p:txBody>
        </p:sp>
        <p:sp>
          <p:nvSpPr>
            <p:cNvPr id="182309" name="Text Box 33">
              <a:extLst>
                <a:ext uri="{FF2B5EF4-FFF2-40B4-BE49-F238E27FC236}">
                  <a16:creationId xmlns:a16="http://schemas.microsoft.com/office/drawing/2014/main" id="{C4416642-CECD-4247-BEFF-A13305450F4B}"/>
                </a:ext>
              </a:extLst>
            </p:cNvPr>
            <p:cNvSpPr txBox="1">
              <a:spLocks noChangeArrowheads="1"/>
            </p:cNvSpPr>
            <p:nvPr/>
          </p:nvSpPr>
          <p:spPr bwMode="auto">
            <a:xfrm>
              <a:off x="3928" y="1786"/>
              <a:ext cx="91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 answer RRs</a:t>
              </a:r>
            </a:p>
          </p:txBody>
        </p:sp>
        <p:sp>
          <p:nvSpPr>
            <p:cNvPr id="182310" name="Text Box 34">
              <a:extLst>
                <a:ext uri="{FF2B5EF4-FFF2-40B4-BE49-F238E27FC236}">
                  <a16:creationId xmlns:a16="http://schemas.microsoft.com/office/drawing/2014/main" id="{03A3AE96-817F-4E04-8EE5-2603E6BFFD51}"/>
                </a:ext>
              </a:extLst>
            </p:cNvPr>
            <p:cNvSpPr txBox="1">
              <a:spLocks noChangeArrowheads="1"/>
            </p:cNvSpPr>
            <p:nvPr/>
          </p:nvSpPr>
          <p:spPr bwMode="auto">
            <a:xfrm>
              <a:off x="2983" y="2848"/>
              <a:ext cx="16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answers (variable # of RRs)</a:t>
              </a:r>
            </a:p>
          </p:txBody>
        </p:sp>
        <p:sp>
          <p:nvSpPr>
            <p:cNvPr id="182311" name="Text Box 35">
              <a:extLst>
                <a:ext uri="{FF2B5EF4-FFF2-40B4-BE49-F238E27FC236}">
                  <a16:creationId xmlns:a16="http://schemas.microsoft.com/office/drawing/2014/main" id="{E53BADE5-77BD-42B1-8D6A-081009E66A36}"/>
                </a:ext>
              </a:extLst>
            </p:cNvPr>
            <p:cNvSpPr txBox="1">
              <a:spLocks noChangeArrowheads="1"/>
            </p:cNvSpPr>
            <p:nvPr/>
          </p:nvSpPr>
          <p:spPr bwMode="auto">
            <a:xfrm>
              <a:off x="3002" y="3280"/>
              <a:ext cx="171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authority (variable # of RRs)</a:t>
              </a:r>
            </a:p>
          </p:txBody>
        </p:sp>
        <p:sp>
          <p:nvSpPr>
            <p:cNvPr id="182312" name="Text Box 36">
              <a:extLst>
                <a:ext uri="{FF2B5EF4-FFF2-40B4-BE49-F238E27FC236}">
                  <a16:creationId xmlns:a16="http://schemas.microsoft.com/office/drawing/2014/main" id="{0E1B7E75-2180-4BAA-87EB-F657194B5130}"/>
                </a:ext>
              </a:extLst>
            </p:cNvPr>
            <p:cNvSpPr txBox="1">
              <a:spLocks noChangeArrowheads="1"/>
            </p:cNvSpPr>
            <p:nvPr/>
          </p:nvSpPr>
          <p:spPr bwMode="auto">
            <a:xfrm>
              <a:off x="2811" y="3700"/>
              <a:ext cx="200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latin typeface="Arial" panose="020B0604020202020204" pitchFamily="34" charset="0"/>
                </a:rPr>
                <a:t>additional info (variable # of RRs)</a:t>
              </a:r>
            </a:p>
          </p:txBody>
        </p:sp>
      </p:grpSp>
      <p:sp>
        <p:nvSpPr>
          <p:cNvPr id="182280" name="Line 37">
            <a:extLst>
              <a:ext uri="{FF2B5EF4-FFF2-40B4-BE49-F238E27FC236}">
                <a16:creationId xmlns:a16="http://schemas.microsoft.com/office/drawing/2014/main" id="{3FB69DD5-E47B-476F-AA8A-DB2526CB27F8}"/>
              </a:ext>
            </a:extLst>
          </p:cNvPr>
          <p:cNvSpPr>
            <a:spLocks noChangeShapeType="1"/>
          </p:cNvSpPr>
          <p:nvPr/>
        </p:nvSpPr>
        <p:spPr bwMode="auto">
          <a:xfrm flipH="1">
            <a:off x="3101975" y="6062663"/>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281" name="Line 38">
            <a:extLst>
              <a:ext uri="{FF2B5EF4-FFF2-40B4-BE49-F238E27FC236}">
                <a16:creationId xmlns:a16="http://schemas.microsoft.com/office/drawing/2014/main" id="{00137ADD-5BF7-4882-A7D3-EE1AD7B7E347}"/>
              </a:ext>
            </a:extLst>
          </p:cNvPr>
          <p:cNvSpPr>
            <a:spLocks noChangeShapeType="1"/>
          </p:cNvSpPr>
          <p:nvPr/>
        </p:nvSpPr>
        <p:spPr bwMode="auto">
          <a:xfrm flipH="1">
            <a:off x="3109913" y="5403850"/>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282" name="Line 39">
            <a:extLst>
              <a:ext uri="{FF2B5EF4-FFF2-40B4-BE49-F238E27FC236}">
                <a16:creationId xmlns:a16="http://schemas.microsoft.com/office/drawing/2014/main" id="{D48D4BBC-D966-46A9-B6A0-1DE38F3229AD}"/>
              </a:ext>
            </a:extLst>
          </p:cNvPr>
          <p:cNvSpPr>
            <a:spLocks noChangeShapeType="1"/>
          </p:cNvSpPr>
          <p:nvPr/>
        </p:nvSpPr>
        <p:spPr bwMode="auto">
          <a:xfrm flipH="1">
            <a:off x="3117850" y="4745038"/>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283" name="Line 40">
            <a:extLst>
              <a:ext uri="{FF2B5EF4-FFF2-40B4-BE49-F238E27FC236}">
                <a16:creationId xmlns:a16="http://schemas.microsoft.com/office/drawing/2014/main" id="{4D038E06-C942-4B08-A1D5-45CBB0B982B0}"/>
              </a:ext>
            </a:extLst>
          </p:cNvPr>
          <p:cNvSpPr>
            <a:spLocks noChangeShapeType="1"/>
          </p:cNvSpPr>
          <p:nvPr/>
        </p:nvSpPr>
        <p:spPr bwMode="auto">
          <a:xfrm flipH="1">
            <a:off x="3103563" y="4019550"/>
            <a:ext cx="1371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82284" name="Picture 41" descr="underline_base">
            <a:extLst>
              <a:ext uri="{FF2B5EF4-FFF2-40B4-BE49-F238E27FC236}">
                <a16:creationId xmlns:a16="http://schemas.microsoft.com/office/drawing/2014/main" id="{ED714BEB-E309-46D2-9111-8574D2F0611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885825"/>
            <a:ext cx="54848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85" name="Rectangle 2">
            <a:extLst>
              <a:ext uri="{FF2B5EF4-FFF2-40B4-BE49-F238E27FC236}">
                <a16:creationId xmlns:a16="http://schemas.microsoft.com/office/drawing/2014/main" id="{0A4B7274-4268-4002-89B1-3F8F3C85155C}"/>
              </a:ext>
            </a:extLst>
          </p:cNvPr>
          <p:cNvSpPr>
            <a:spLocks noChangeArrowheads="1"/>
          </p:cNvSpPr>
          <p:nvPr/>
        </p:nvSpPr>
        <p:spPr bwMode="auto">
          <a:xfrm>
            <a:off x="446088" y="217488"/>
            <a:ext cx="77724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4000">
                <a:solidFill>
                  <a:srgbClr val="000099"/>
                </a:solidFill>
              </a:rPr>
              <a:t>DNS protocol, messages</a:t>
            </a:r>
            <a:endParaRPr lang="en-US" altLang="en-US" sz="4400">
              <a:solidFill>
                <a:srgbClr val="000099"/>
              </a:solidFill>
            </a:endParaRPr>
          </a:p>
        </p:txBody>
      </p:sp>
      <p:grpSp>
        <p:nvGrpSpPr>
          <p:cNvPr id="182286" name="Group 43">
            <a:extLst>
              <a:ext uri="{FF2B5EF4-FFF2-40B4-BE49-F238E27FC236}">
                <a16:creationId xmlns:a16="http://schemas.microsoft.com/office/drawing/2014/main" id="{20478103-841F-43C3-A3C4-1C194724F729}"/>
              </a:ext>
            </a:extLst>
          </p:cNvPr>
          <p:cNvGrpSpPr>
            <a:grpSpLocks/>
          </p:cNvGrpSpPr>
          <p:nvPr/>
        </p:nvGrpSpPr>
        <p:grpSpPr bwMode="auto">
          <a:xfrm>
            <a:off x="4271963" y="1895475"/>
            <a:ext cx="1747837" cy="274638"/>
            <a:chOff x="2691" y="1194"/>
            <a:chExt cx="1101" cy="173"/>
          </a:xfrm>
        </p:grpSpPr>
        <p:sp>
          <p:nvSpPr>
            <p:cNvPr id="182291" name="Text Box 44">
              <a:extLst>
                <a:ext uri="{FF2B5EF4-FFF2-40B4-BE49-F238E27FC236}">
                  <a16:creationId xmlns:a16="http://schemas.microsoft.com/office/drawing/2014/main" id="{F0B496F6-002C-4BCF-A3DC-8743AFAA063B}"/>
                </a:ext>
              </a:extLst>
            </p:cNvPr>
            <p:cNvSpPr txBox="1">
              <a:spLocks noChangeArrowheads="1"/>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200">
                  <a:latin typeface="Arial" panose="020B0604020202020204" pitchFamily="34" charset="0"/>
                </a:rPr>
                <a:t>2 bytes</a:t>
              </a:r>
            </a:p>
          </p:txBody>
        </p:sp>
        <p:sp>
          <p:nvSpPr>
            <p:cNvPr id="182292" name="Line 45">
              <a:extLst>
                <a:ext uri="{FF2B5EF4-FFF2-40B4-BE49-F238E27FC236}">
                  <a16:creationId xmlns:a16="http://schemas.microsoft.com/office/drawing/2014/main" id="{788A417E-B476-4F24-99BF-2759536E2044}"/>
                </a:ext>
              </a:extLst>
            </p:cNvPr>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2293" name="Line 46">
              <a:extLst>
                <a:ext uri="{FF2B5EF4-FFF2-40B4-BE49-F238E27FC236}">
                  <a16:creationId xmlns:a16="http://schemas.microsoft.com/office/drawing/2014/main" id="{95A2CAB3-3857-4672-A47D-5164ED4BC230}"/>
                </a:ext>
              </a:extLst>
            </p:cNvPr>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82287" name="Group 47">
            <a:extLst>
              <a:ext uri="{FF2B5EF4-FFF2-40B4-BE49-F238E27FC236}">
                <a16:creationId xmlns:a16="http://schemas.microsoft.com/office/drawing/2014/main" id="{9623040E-3293-4CE9-AAB8-4B59284FAD10}"/>
              </a:ext>
            </a:extLst>
          </p:cNvPr>
          <p:cNvGrpSpPr>
            <a:grpSpLocks/>
          </p:cNvGrpSpPr>
          <p:nvPr/>
        </p:nvGrpSpPr>
        <p:grpSpPr bwMode="auto">
          <a:xfrm>
            <a:off x="6046788" y="1895475"/>
            <a:ext cx="1747837" cy="274638"/>
            <a:chOff x="2691" y="1194"/>
            <a:chExt cx="1101" cy="173"/>
          </a:xfrm>
        </p:grpSpPr>
        <p:sp>
          <p:nvSpPr>
            <p:cNvPr id="182288" name="Text Box 48">
              <a:extLst>
                <a:ext uri="{FF2B5EF4-FFF2-40B4-BE49-F238E27FC236}">
                  <a16:creationId xmlns:a16="http://schemas.microsoft.com/office/drawing/2014/main" id="{65DB6D62-BFE9-4589-96DD-D39609FD3BC9}"/>
                </a:ext>
              </a:extLst>
            </p:cNvPr>
            <p:cNvSpPr txBox="1">
              <a:spLocks noChangeArrowheads="1"/>
            </p:cNvSpPr>
            <p:nvPr/>
          </p:nvSpPr>
          <p:spPr bwMode="auto">
            <a:xfrm>
              <a:off x="3032" y="1194"/>
              <a:ext cx="4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200">
                  <a:latin typeface="Arial" panose="020B0604020202020204" pitchFamily="34" charset="0"/>
                </a:rPr>
                <a:t>2 bytes</a:t>
              </a:r>
            </a:p>
          </p:txBody>
        </p:sp>
        <p:sp>
          <p:nvSpPr>
            <p:cNvPr id="182289" name="Line 49">
              <a:extLst>
                <a:ext uri="{FF2B5EF4-FFF2-40B4-BE49-F238E27FC236}">
                  <a16:creationId xmlns:a16="http://schemas.microsoft.com/office/drawing/2014/main" id="{A55B95F4-FDB9-4134-8F46-BDD2723F414A}"/>
                </a:ext>
              </a:extLst>
            </p:cNvPr>
            <p:cNvSpPr>
              <a:spLocks noChangeShapeType="1"/>
            </p:cNvSpPr>
            <p:nvPr/>
          </p:nvSpPr>
          <p:spPr bwMode="auto">
            <a:xfrm>
              <a:off x="3465"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2290" name="Line 50">
              <a:extLst>
                <a:ext uri="{FF2B5EF4-FFF2-40B4-BE49-F238E27FC236}">
                  <a16:creationId xmlns:a16="http://schemas.microsoft.com/office/drawing/2014/main" id="{DF898D30-816C-42D4-8163-772597FEB537}"/>
                </a:ext>
              </a:extLst>
            </p:cNvPr>
            <p:cNvSpPr>
              <a:spLocks noChangeShapeType="1"/>
            </p:cNvSpPr>
            <p:nvPr/>
          </p:nvSpPr>
          <p:spPr bwMode="auto">
            <a:xfrm flipH="1" flipV="1">
              <a:off x="2691" y="1284"/>
              <a:ext cx="32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7419198-EE63-4931-A9FE-6FF18AACB4D6}"/>
              </a:ext>
            </a:extLst>
          </p:cNvPr>
          <p:cNvSpPr>
            <a:spLocks noGrp="1"/>
          </p:cNvSpPr>
          <p:nvPr>
            <p:ph type="ftr" sz="quarter" idx="11"/>
          </p:nvPr>
        </p:nvSpPr>
        <p:spPr/>
        <p:txBody>
          <a:bodyPr/>
          <a:lstStyle/>
          <a:p>
            <a:pPr>
              <a:defRPr/>
            </a:pPr>
            <a:r>
              <a:rPr lang="en-US"/>
              <a:t>Application Layer</a:t>
            </a:r>
          </a:p>
        </p:txBody>
      </p:sp>
      <p:sp>
        <p:nvSpPr>
          <p:cNvPr id="184322" name="Slide Number Placeholder 5">
            <a:extLst>
              <a:ext uri="{FF2B5EF4-FFF2-40B4-BE49-F238E27FC236}">
                <a16:creationId xmlns:a16="http://schemas.microsoft.com/office/drawing/2014/main" id="{B61F35DD-D67C-4371-AC3D-745C1D353E0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DE32241A-B695-4271-AC8F-0474C335E202}" type="slidenum">
              <a:rPr lang="en-US" altLang="en-US" sz="1200" smtClean="0">
                <a:latin typeface="Tahoma" panose="020B0604030504040204" pitchFamily="34" charset="0"/>
              </a:rPr>
              <a:pPr>
                <a:lnSpc>
                  <a:spcPct val="100000"/>
                </a:lnSpc>
                <a:spcBef>
                  <a:spcPct val="0"/>
                </a:spcBef>
                <a:buClrTx/>
                <a:buSzTx/>
                <a:buFontTx/>
                <a:buNone/>
              </a:pPr>
              <a:t>77</a:t>
            </a:fld>
            <a:endParaRPr lang="en-US" altLang="en-US" sz="1200">
              <a:latin typeface="Tahoma" panose="020B0604030504040204" pitchFamily="34" charset="0"/>
            </a:endParaRPr>
          </a:p>
        </p:txBody>
      </p:sp>
      <p:pic>
        <p:nvPicPr>
          <p:cNvPr id="184323" name="Picture 7" descr="Screen Shot 2016-09-22 at 1.29.43 PM.png">
            <a:extLst>
              <a:ext uri="{FF2B5EF4-FFF2-40B4-BE49-F238E27FC236}">
                <a16:creationId xmlns:a16="http://schemas.microsoft.com/office/drawing/2014/main" id="{2A1305AA-700A-40B7-AC5A-D498A5D331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975" y="1111250"/>
            <a:ext cx="8045450" cy="389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B2C9C4F-2860-F54A-AE54-54E950D6BB8F}"/>
                  </a:ext>
                </a:extLst>
              </p14:cNvPr>
              <p14:cNvContentPartPr/>
              <p14:nvPr/>
            </p14:nvContentPartPr>
            <p14:xfrm>
              <a:off x="387000" y="1537560"/>
              <a:ext cx="4009320" cy="1290600"/>
            </p14:xfrm>
          </p:contentPart>
        </mc:Choice>
        <mc:Fallback xmlns="">
          <p:pic>
            <p:nvPicPr>
              <p:cNvPr id="3" name="Ink 2">
                <a:extLst>
                  <a:ext uri="{FF2B5EF4-FFF2-40B4-BE49-F238E27FC236}">
                    <a16:creationId xmlns:a16="http://schemas.microsoft.com/office/drawing/2014/main" id="{DB2C9C4F-2860-F54A-AE54-54E950D6BB8F}"/>
                  </a:ext>
                </a:extLst>
              </p:cNvPr>
              <p:cNvPicPr/>
              <p:nvPr/>
            </p:nvPicPr>
            <p:blipFill>
              <a:blip r:embed="rId4"/>
              <a:stretch>
                <a:fillRect/>
              </a:stretch>
            </p:blipFill>
            <p:spPr>
              <a:xfrm>
                <a:off x="370800" y="1521360"/>
                <a:ext cx="4041720" cy="132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5">
                <a:extLst>
                  <a:ext uri="{FF2B5EF4-FFF2-40B4-BE49-F238E27FC236}">
                    <a16:creationId xmlns:a16="http://schemas.microsoft.com/office/drawing/2014/main" id="{BBA8E827-39BD-B940-9FE2-8BD16B09F07E}"/>
                  </a:ext>
                </a:extLst>
              </p14:cNvPr>
              <p14:cNvContentPartPr/>
              <p14:nvPr/>
            </p14:nvContentPartPr>
            <p14:xfrm>
              <a:off x="3894120" y="1377720"/>
              <a:ext cx="1504800" cy="1244160"/>
            </p14:xfrm>
          </p:contentPart>
        </mc:Choice>
        <mc:Fallback xmlns="">
          <p:pic>
            <p:nvPicPr>
              <p:cNvPr id="4" name="Ink 5">
                <a:extLst>
                  <a:ext uri="{FF2B5EF4-FFF2-40B4-BE49-F238E27FC236}">
                    <a16:creationId xmlns:a16="http://schemas.microsoft.com/office/drawing/2014/main" id="{BBA8E827-39BD-B940-9FE2-8BD16B09F07E}"/>
                  </a:ext>
                </a:extLst>
              </p:cNvPr>
              <p:cNvPicPr/>
              <p:nvPr/>
            </p:nvPicPr>
            <p:blipFill>
              <a:blip r:embed="rId6"/>
              <a:stretch>
                <a:fillRect/>
              </a:stretch>
            </p:blipFill>
            <p:spPr>
              <a:xfrm>
                <a:off x="3877920" y="1361520"/>
                <a:ext cx="1537200" cy="1276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7">
                <a:extLst>
                  <a:ext uri="{FF2B5EF4-FFF2-40B4-BE49-F238E27FC236}">
                    <a16:creationId xmlns:a16="http://schemas.microsoft.com/office/drawing/2014/main" id="{B450792F-F48E-1B44-B15E-AE843D45AB5E}"/>
                  </a:ext>
                </a:extLst>
              </p14:cNvPr>
              <p14:cNvContentPartPr/>
              <p14:nvPr/>
            </p14:nvContentPartPr>
            <p14:xfrm>
              <a:off x="65880" y="1431000"/>
              <a:ext cx="1950120" cy="653760"/>
            </p14:xfrm>
          </p:contentPart>
        </mc:Choice>
        <mc:Fallback xmlns="">
          <p:pic>
            <p:nvPicPr>
              <p:cNvPr id="7" name="Ink 7">
                <a:extLst>
                  <a:ext uri="{FF2B5EF4-FFF2-40B4-BE49-F238E27FC236}">
                    <a16:creationId xmlns:a16="http://schemas.microsoft.com/office/drawing/2014/main" id="{B450792F-F48E-1B44-B15E-AE843D45AB5E}"/>
                  </a:ext>
                </a:extLst>
              </p:cNvPr>
              <p:cNvPicPr/>
              <p:nvPr/>
            </p:nvPicPr>
            <p:blipFill>
              <a:blip r:embed="rId8"/>
              <a:stretch>
                <a:fillRect/>
              </a:stretch>
            </p:blipFill>
            <p:spPr>
              <a:xfrm>
                <a:off x="49680" y="1414800"/>
                <a:ext cx="198252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9">
                <a:extLst>
                  <a:ext uri="{FF2B5EF4-FFF2-40B4-BE49-F238E27FC236}">
                    <a16:creationId xmlns:a16="http://schemas.microsoft.com/office/drawing/2014/main" id="{6D27892A-A68C-3344-8AFF-A1EDAF4AD067}"/>
                  </a:ext>
                </a:extLst>
              </p14:cNvPr>
              <p14:cNvContentPartPr/>
              <p14:nvPr/>
            </p14:nvContentPartPr>
            <p14:xfrm>
              <a:off x="189360" y="2291400"/>
              <a:ext cx="1609920" cy="693000"/>
            </p14:xfrm>
          </p:contentPart>
        </mc:Choice>
        <mc:Fallback xmlns="">
          <p:pic>
            <p:nvPicPr>
              <p:cNvPr id="9" name="Ink 9">
                <a:extLst>
                  <a:ext uri="{FF2B5EF4-FFF2-40B4-BE49-F238E27FC236}">
                    <a16:creationId xmlns:a16="http://schemas.microsoft.com/office/drawing/2014/main" id="{6D27892A-A68C-3344-8AFF-A1EDAF4AD067}"/>
                  </a:ext>
                </a:extLst>
              </p:cNvPr>
              <p:cNvPicPr/>
              <p:nvPr/>
            </p:nvPicPr>
            <p:blipFill>
              <a:blip r:embed="rId10"/>
              <a:stretch>
                <a:fillRect/>
              </a:stretch>
            </p:blipFill>
            <p:spPr>
              <a:xfrm>
                <a:off x="173160" y="2275200"/>
                <a:ext cx="1642320" cy="725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1">
                <a:extLst>
                  <a:ext uri="{FF2B5EF4-FFF2-40B4-BE49-F238E27FC236}">
                    <a16:creationId xmlns:a16="http://schemas.microsoft.com/office/drawing/2014/main" id="{21B49DB2-B1B4-5E44-A69F-E6A3420994C3}"/>
                  </a:ext>
                </a:extLst>
              </p14:cNvPr>
              <p14:cNvContentPartPr/>
              <p14:nvPr/>
            </p14:nvContentPartPr>
            <p14:xfrm>
              <a:off x="2199600" y="2159640"/>
              <a:ext cx="71640" cy="218160"/>
            </p14:xfrm>
          </p:contentPart>
        </mc:Choice>
        <mc:Fallback xmlns="">
          <p:pic>
            <p:nvPicPr>
              <p:cNvPr id="11" name="Ink 11">
                <a:extLst>
                  <a:ext uri="{FF2B5EF4-FFF2-40B4-BE49-F238E27FC236}">
                    <a16:creationId xmlns:a16="http://schemas.microsoft.com/office/drawing/2014/main" id="{21B49DB2-B1B4-5E44-A69F-E6A3420994C3}"/>
                  </a:ext>
                </a:extLst>
              </p:cNvPr>
              <p:cNvPicPr/>
              <p:nvPr/>
            </p:nvPicPr>
            <p:blipFill>
              <a:blip r:embed="rId12"/>
              <a:stretch>
                <a:fillRect/>
              </a:stretch>
            </p:blipFill>
            <p:spPr>
              <a:xfrm>
                <a:off x="2183400" y="2143440"/>
                <a:ext cx="1040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3">
                <a:extLst>
                  <a:ext uri="{FF2B5EF4-FFF2-40B4-BE49-F238E27FC236}">
                    <a16:creationId xmlns:a16="http://schemas.microsoft.com/office/drawing/2014/main" id="{50B2A358-ABAE-0E42-A122-654F9411DF06}"/>
                  </a:ext>
                </a:extLst>
              </p14:cNvPr>
              <p14:cNvContentPartPr/>
              <p14:nvPr/>
            </p14:nvContentPartPr>
            <p14:xfrm>
              <a:off x="3276720" y="2175840"/>
              <a:ext cx="17280" cy="745920"/>
            </p14:xfrm>
          </p:contentPart>
        </mc:Choice>
        <mc:Fallback xmlns="">
          <p:pic>
            <p:nvPicPr>
              <p:cNvPr id="13" name="Ink 13">
                <a:extLst>
                  <a:ext uri="{FF2B5EF4-FFF2-40B4-BE49-F238E27FC236}">
                    <a16:creationId xmlns:a16="http://schemas.microsoft.com/office/drawing/2014/main" id="{50B2A358-ABAE-0E42-A122-654F9411DF06}"/>
                  </a:ext>
                </a:extLst>
              </p:cNvPr>
              <p:cNvPicPr/>
              <p:nvPr/>
            </p:nvPicPr>
            <p:blipFill>
              <a:blip r:embed="rId14"/>
              <a:stretch>
                <a:fillRect/>
              </a:stretch>
            </p:blipFill>
            <p:spPr>
              <a:xfrm>
                <a:off x="3260520" y="2159640"/>
                <a:ext cx="49680" cy="778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2CDD57A0-01F9-2E43-BDEB-56B180DA5637}"/>
                  </a:ext>
                </a:extLst>
              </p14:cNvPr>
              <p14:cNvContentPartPr/>
              <p14:nvPr/>
            </p14:nvContentPartPr>
            <p14:xfrm>
              <a:off x="2680560" y="2795760"/>
              <a:ext cx="3285720" cy="1249920"/>
            </p14:xfrm>
          </p:contentPart>
        </mc:Choice>
        <mc:Fallback xmlns="">
          <p:pic>
            <p:nvPicPr>
              <p:cNvPr id="15" name="Ink 14">
                <a:extLst>
                  <a:ext uri="{FF2B5EF4-FFF2-40B4-BE49-F238E27FC236}">
                    <a16:creationId xmlns:a16="http://schemas.microsoft.com/office/drawing/2014/main" id="{2CDD57A0-01F9-2E43-BDEB-56B180DA5637}"/>
                  </a:ext>
                </a:extLst>
              </p:cNvPr>
              <p:cNvPicPr/>
              <p:nvPr/>
            </p:nvPicPr>
            <p:blipFill>
              <a:blip r:embed="rId16"/>
              <a:stretch>
                <a:fillRect/>
              </a:stretch>
            </p:blipFill>
            <p:spPr>
              <a:xfrm>
                <a:off x="2664360" y="2779560"/>
                <a:ext cx="3318120" cy="1282320"/>
              </a:xfrm>
              <a:prstGeom prst="rect">
                <a:avLst/>
              </a:prstGeom>
            </p:spPr>
          </p:pic>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5EFC0EB-4474-4977-8BD5-09F63C679CEF}"/>
              </a:ext>
            </a:extLst>
          </p:cNvPr>
          <p:cNvSpPr>
            <a:spLocks noGrp="1"/>
          </p:cNvSpPr>
          <p:nvPr>
            <p:ph type="ftr" sz="quarter" idx="11"/>
          </p:nvPr>
        </p:nvSpPr>
        <p:spPr/>
        <p:txBody>
          <a:bodyPr/>
          <a:lstStyle/>
          <a:p>
            <a:pPr>
              <a:defRPr/>
            </a:pPr>
            <a:r>
              <a:rPr lang="en-US"/>
              <a:t>Application Layer</a:t>
            </a:r>
          </a:p>
        </p:txBody>
      </p:sp>
      <p:sp>
        <p:nvSpPr>
          <p:cNvPr id="185346" name="Slide Number Placeholder 5">
            <a:extLst>
              <a:ext uri="{FF2B5EF4-FFF2-40B4-BE49-F238E27FC236}">
                <a16:creationId xmlns:a16="http://schemas.microsoft.com/office/drawing/2014/main" id="{E77F423F-C5C4-4041-8E5E-F7DE3E1A02A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83E4C655-5F3D-4CDA-BFFB-95FE7F350148}" type="slidenum">
              <a:rPr lang="en-US" altLang="en-US" sz="1200" smtClean="0">
                <a:latin typeface="Tahoma" panose="020B0604030504040204" pitchFamily="34" charset="0"/>
              </a:rPr>
              <a:pPr>
                <a:lnSpc>
                  <a:spcPct val="100000"/>
                </a:lnSpc>
                <a:spcBef>
                  <a:spcPct val="0"/>
                </a:spcBef>
                <a:buClrTx/>
                <a:buSzTx/>
                <a:buFontTx/>
                <a:buNone/>
              </a:pPr>
              <a:t>78</a:t>
            </a:fld>
            <a:endParaRPr lang="en-US" altLang="en-US" sz="1200">
              <a:latin typeface="Tahoma" panose="020B0604030504040204" pitchFamily="34" charset="0"/>
            </a:endParaRPr>
          </a:p>
        </p:txBody>
      </p:sp>
      <p:pic>
        <p:nvPicPr>
          <p:cNvPr id="185347" name="Picture 1" descr="Screen Shot 2016-09-22 at 2.08.23 PM.png">
            <a:extLst>
              <a:ext uri="{FF2B5EF4-FFF2-40B4-BE49-F238E27FC236}">
                <a16:creationId xmlns:a16="http://schemas.microsoft.com/office/drawing/2014/main" id="{CFEAE2D9-74CD-4E29-AFAA-7819107430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2325" y="612775"/>
            <a:ext cx="7037388"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FCEAF72-BD19-934B-A0CC-B43E02ABEDA7}"/>
                  </a:ext>
                </a:extLst>
              </p14:cNvPr>
              <p14:cNvContentPartPr/>
              <p14:nvPr/>
            </p14:nvContentPartPr>
            <p14:xfrm>
              <a:off x="3749760" y="891000"/>
              <a:ext cx="3575520" cy="4668120"/>
            </p14:xfrm>
          </p:contentPart>
        </mc:Choice>
        <mc:Fallback xmlns="">
          <p:pic>
            <p:nvPicPr>
              <p:cNvPr id="2" name="Ink 1">
                <a:extLst>
                  <a:ext uri="{FF2B5EF4-FFF2-40B4-BE49-F238E27FC236}">
                    <a16:creationId xmlns:a16="http://schemas.microsoft.com/office/drawing/2014/main" id="{BFCEAF72-BD19-934B-A0CC-B43E02ABEDA7}"/>
                  </a:ext>
                </a:extLst>
              </p:cNvPr>
              <p:cNvPicPr/>
              <p:nvPr/>
            </p:nvPicPr>
            <p:blipFill>
              <a:blip r:embed="rId4"/>
              <a:stretch>
                <a:fillRect/>
              </a:stretch>
            </p:blipFill>
            <p:spPr>
              <a:xfrm>
                <a:off x="3733560" y="874800"/>
                <a:ext cx="3607920" cy="4700520"/>
              </a:xfrm>
              <a:prstGeom prst="rect">
                <a:avLst/>
              </a:prstGeom>
            </p:spPr>
          </p:pic>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F76F0AB-DD9E-40CE-A898-2E752A70FDE3}"/>
              </a:ext>
            </a:extLst>
          </p:cNvPr>
          <p:cNvSpPr>
            <a:spLocks noGrp="1"/>
          </p:cNvSpPr>
          <p:nvPr>
            <p:ph type="ftr" sz="quarter" idx="11"/>
          </p:nvPr>
        </p:nvSpPr>
        <p:spPr/>
        <p:txBody>
          <a:bodyPr/>
          <a:lstStyle/>
          <a:p>
            <a:pPr>
              <a:defRPr/>
            </a:pPr>
            <a:r>
              <a:rPr lang="en-US"/>
              <a:t>Application Layer</a:t>
            </a:r>
          </a:p>
        </p:txBody>
      </p:sp>
      <p:sp>
        <p:nvSpPr>
          <p:cNvPr id="186370" name="Slide Number Placeholder 5">
            <a:extLst>
              <a:ext uri="{FF2B5EF4-FFF2-40B4-BE49-F238E27FC236}">
                <a16:creationId xmlns:a16="http://schemas.microsoft.com/office/drawing/2014/main" id="{7E8B72B2-3571-4873-A9C3-9AC5E4E4332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D695F088-EAF0-46E1-A64A-EB2A11BBA1FA}" type="slidenum">
              <a:rPr lang="en-US" altLang="en-US" sz="1200" smtClean="0">
                <a:latin typeface="Tahoma" panose="020B0604030504040204" pitchFamily="34" charset="0"/>
              </a:rPr>
              <a:pPr>
                <a:lnSpc>
                  <a:spcPct val="100000"/>
                </a:lnSpc>
                <a:spcBef>
                  <a:spcPct val="0"/>
                </a:spcBef>
                <a:buClrTx/>
                <a:buSzTx/>
                <a:buFontTx/>
                <a:buNone/>
              </a:pPr>
              <a:t>79</a:t>
            </a:fld>
            <a:endParaRPr lang="en-US" altLang="en-US" sz="1200">
              <a:latin typeface="Tahoma" panose="020B0604030504040204" pitchFamily="34" charset="0"/>
            </a:endParaRPr>
          </a:p>
        </p:txBody>
      </p:sp>
      <p:pic>
        <p:nvPicPr>
          <p:cNvPr id="186371" name="Picture 2" descr="Screen Shot 2016-09-22 at 2.10.04 PM.png">
            <a:extLst>
              <a:ext uri="{FF2B5EF4-FFF2-40B4-BE49-F238E27FC236}">
                <a16:creationId xmlns:a16="http://schemas.microsoft.com/office/drawing/2014/main" id="{83C64C8A-EE72-48C7-AFF0-9E74356785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7850" y="1754188"/>
            <a:ext cx="745648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1459DDA-93C4-E74F-9943-6DDB374FF455}"/>
                  </a:ext>
                </a:extLst>
              </p14:cNvPr>
              <p14:cNvContentPartPr/>
              <p14:nvPr/>
            </p14:nvContentPartPr>
            <p14:xfrm>
              <a:off x="2527560" y="2163600"/>
              <a:ext cx="5509080" cy="1073520"/>
            </p14:xfrm>
          </p:contentPart>
        </mc:Choice>
        <mc:Fallback xmlns="">
          <p:pic>
            <p:nvPicPr>
              <p:cNvPr id="2" name="Ink 1">
                <a:extLst>
                  <a:ext uri="{FF2B5EF4-FFF2-40B4-BE49-F238E27FC236}">
                    <a16:creationId xmlns:a16="http://schemas.microsoft.com/office/drawing/2014/main" id="{71459DDA-93C4-E74F-9943-6DDB374FF455}"/>
                  </a:ext>
                </a:extLst>
              </p:cNvPr>
              <p:cNvPicPr/>
              <p:nvPr/>
            </p:nvPicPr>
            <p:blipFill>
              <a:blip r:embed="rId4"/>
              <a:stretch>
                <a:fillRect/>
              </a:stretch>
            </p:blipFill>
            <p:spPr>
              <a:xfrm>
                <a:off x="2511360" y="2147400"/>
                <a:ext cx="5541480" cy="110592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F49398A2-D1EB-4E17-A0F0-FA239D8A32E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46082" name="Rectangle 8">
            <a:extLst>
              <a:ext uri="{FF2B5EF4-FFF2-40B4-BE49-F238E27FC236}">
                <a16:creationId xmlns:a16="http://schemas.microsoft.com/office/drawing/2014/main" id="{01AC0D51-8B96-497A-A104-14EAADCDCC2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60455560-5178-4549-822F-63E259C04F50}" type="slidenum">
              <a:rPr lang="en-US" altLang="en-US" sz="1200" smtClean="0">
                <a:latin typeface="Tahoma" panose="020B0604030504040204" pitchFamily="34" charset="0"/>
              </a:rPr>
              <a:pPr>
                <a:lnSpc>
                  <a:spcPct val="100000"/>
                </a:lnSpc>
                <a:spcBef>
                  <a:spcPct val="0"/>
                </a:spcBef>
                <a:buClrTx/>
                <a:buSzTx/>
                <a:buFontTx/>
                <a:buNone/>
              </a:pPr>
              <a:t>8</a:t>
            </a:fld>
            <a:endParaRPr lang="en-US" altLang="en-US" sz="1200">
              <a:latin typeface="Tahoma" panose="020B0604030504040204" pitchFamily="34" charset="0"/>
            </a:endParaRPr>
          </a:p>
        </p:txBody>
      </p:sp>
      <p:grpSp>
        <p:nvGrpSpPr>
          <p:cNvPr id="46083" name="Group 566">
            <a:extLst>
              <a:ext uri="{FF2B5EF4-FFF2-40B4-BE49-F238E27FC236}">
                <a16:creationId xmlns:a16="http://schemas.microsoft.com/office/drawing/2014/main" id="{88B0007B-32AA-486B-9DE2-D00A255BD622}"/>
              </a:ext>
            </a:extLst>
          </p:cNvPr>
          <p:cNvGrpSpPr>
            <a:grpSpLocks/>
          </p:cNvGrpSpPr>
          <p:nvPr/>
        </p:nvGrpSpPr>
        <p:grpSpPr bwMode="auto">
          <a:xfrm>
            <a:off x="5202238" y="1546225"/>
            <a:ext cx="3540125" cy="4545013"/>
            <a:chOff x="3277" y="974"/>
            <a:chExt cx="2230" cy="2863"/>
          </a:xfrm>
        </p:grpSpPr>
        <p:sp>
          <p:nvSpPr>
            <p:cNvPr id="46091" name="Freeform 567">
              <a:extLst>
                <a:ext uri="{FF2B5EF4-FFF2-40B4-BE49-F238E27FC236}">
                  <a16:creationId xmlns:a16="http://schemas.microsoft.com/office/drawing/2014/main" id="{D9EF4184-AAE7-422A-8552-21E6E52384D9}"/>
                </a:ext>
              </a:extLst>
            </p:cNvPr>
            <p:cNvSpPr>
              <a:spLocks/>
            </p:cNvSpPr>
            <p:nvPr/>
          </p:nvSpPr>
          <p:spPr bwMode="auto">
            <a:xfrm>
              <a:off x="3277" y="1079"/>
              <a:ext cx="1094" cy="675"/>
            </a:xfrm>
            <a:custGeom>
              <a:avLst/>
              <a:gdLst>
                <a:gd name="T0" fmla="*/ 21177 w 1036"/>
                <a:gd name="T1" fmla="*/ 11 h 675"/>
                <a:gd name="T2" fmla="*/ 12736 w 1036"/>
                <a:gd name="T3" fmla="*/ 53 h 675"/>
                <a:gd name="T4" fmla="*/ 6744 w 1036"/>
                <a:gd name="T5" fmla="*/ 129 h 675"/>
                <a:gd name="T6" fmla="*/ 4982 w 1036"/>
                <a:gd name="T7" fmla="*/ 229 h 675"/>
                <a:gd name="T8" fmla="*/ 690 w 1036"/>
                <a:gd name="T9" fmla="*/ 297 h 675"/>
                <a:gd name="T10" fmla="*/ 554 w 1036"/>
                <a:gd name="T11" fmla="*/ 459 h 675"/>
                <a:gd name="T12" fmla="*/ 4324 w 1036"/>
                <a:gd name="T13" fmla="*/ 489 h 675"/>
                <a:gd name="T14" fmla="*/ 14990 w 1036"/>
                <a:gd name="T15" fmla="*/ 489 h 675"/>
                <a:gd name="T16" fmla="*/ 19519 w 1036"/>
                <a:gd name="T17" fmla="*/ 555 h 675"/>
                <a:gd name="T18" fmla="*/ 24535 w 1036"/>
                <a:gd name="T19" fmla="*/ 657 h 675"/>
                <a:gd name="T20" fmla="*/ 28404 w 1036"/>
                <a:gd name="T21" fmla="*/ 661 h 675"/>
                <a:gd name="T22" fmla="*/ 31051 w 1036"/>
                <a:gd name="T23" fmla="*/ 603 h 675"/>
                <a:gd name="T24" fmla="*/ 32407 w 1036"/>
                <a:gd name="T25" fmla="*/ 445 h 675"/>
                <a:gd name="T26" fmla="*/ 33249 w 1036"/>
                <a:gd name="T27" fmla="*/ 291 h 675"/>
                <a:gd name="T28" fmla="*/ 33343 w 1036"/>
                <a:gd name="T29" fmla="*/ 107 h 675"/>
                <a:gd name="T30" fmla="*/ 30480 w 1036"/>
                <a:gd name="T31" fmla="*/ 17 h 675"/>
                <a:gd name="T32" fmla="*/ 25321 w 1036"/>
                <a:gd name="T33" fmla="*/ 3 h 675"/>
                <a:gd name="T34" fmla="*/ 21177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6092" name="Group 568">
              <a:extLst>
                <a:ext uri="{FF2B5EF4-FFF2-40B4-BE49-F238E27FC236}">
                  <a16:creationId xmlns:a16="http://schemas.microsoft.com/office/drawing/2014/main" id="{1DCDA3E2-39A3-4174-917D-8A530A402FFD}"/>
                </a:ext>
              </a:extLst>
            </p:cNvPr>
            <p:cNvGrpSpPr>
              <a:grpSpLocks/>
            </p:cNvGrpSpPr>
            <p:nvPr/>
          </p:nvGrpSpPr>
          <p:grpSpPr bwMode="auto">
            <a:xfrm>
              <a:off x="3383" y="1920"/>
              <a:ext cx="919" cy="588"/>
              <a:chOff x="2889" y="1631"/>
              <a:chExt cx="980" cy="743"/>
            </a:xfrm>
          </p:grpSpPr>
          <p:sp>
            <p:nvSpPr>
              <p:cNvPr id="46466" name="Rectangle 569">
                <a:extLst>
                  <a:ext uri="{FF2B5EF4-FFF2-40B4-BE49-F238E27FC236}">
                    <a16:creationId xmlns:a16="http://schemas.microsoft.com/office/drawing/2014/main" id="{E68C1A85-9635-4E6A-8E0F-A7D21177ECC6}"/>
                  </a:ext>
                </a:extLst>
              </p:cNvPr>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467" name="AutoShape 570">
                <a:extLst>
                  <a:ext uri="{FF2B5EF4-FFF2-40B4-BE49-F238E27FC236}">
                    <a16:creationId xmlns:a16="http://schemas.microsoft.com/office/drawing/2014/main" id="{77F845AC-7A12-4C82-A653-0312AF22CFC0}"/>
                  </a:ext>
                </a:extLst>
              </p:cNvPr>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CCFF"/>
                  </a:solidFill>
                  <a:latin typeface="Arial" panose="020B0604020202020204" pitchFamily="34" charset="0"/>
                </a:endParaRPr>
              </a:p>
            </p:txBody>
          </p:sp>
        </p:grpSp>
        <p:sp>
          <p:nvSpPr>
            <p:cNvPr id="46093" name="Freeform 571">
              <a:extLst>
                <a:ext uri="{FF2B5EF4-FFF2-40B4-BE49-F238E27FC236}">
                  <a16:creationId xmlns:a16="http://schemas.microsoft.com/office/drawing/2014/main" id="{573920B8-E00F-4928-B1FB-1B05A3B375F0}"/>
                </a:ext>
              </a:extLst>
            </p:cNvPr>
            <p:cNvSpPr>
              <a:spLocks/>
            </p:cNvSpPr>
            <p:nvPr/>
          </p:nvSpPr>
          <p:spPr bwMode="auto">
            <a:xfrm>
              <a:off x="3379" y="2788"/>
              <a:ext cx="2032" cy="1049"/>
            </a:xfrm>
            <a:custGeom>
              <a:avLst/>
              <a:gdLst>
                <a:gd name="T0" fmla="*/ 1044 w 2032"/>
                <a:gd name="T1" fmla="*/ 26 h 1049"/>
                <a:gd name="T2" fmla="*/ 847 w 2032"/>
                <a:gd name="T3" fmla="*/ 125 h 1049"/>
                <a:gd name="T4" fmla="*/ 580 w 2032"/>
                <a:gd name="T5" fmla="*/ 68 h 1049"/>
                <a:gd name="T6" fmla="*/ 143 w 2032"/>
                <a:gd name="T7" fmla="*/ 170 h 1049"/>
                <a:gd name="T8" fmla="*/ 48 w 2032"/>
                <a:gd name="T9" fmla="*/ 374 h 1049"/>
                <a:gd name="T10" fmla="*/ 41 w 2032"/>
                <a:gd name="T11" fmla="*/ 680 h 1049"/>
                <a:gd name="T12" fmla="*/ 294 w 2032"/>
                <a:gd name="T13" fmla="*/ 744 h 1049"/>
                <a:gd name="T14" fmla="*/ 660 w 2032"/>
                <a:gd name="T15" fmla="*/ 893 h 1049"/>
                <a:gd name="T16" fmla="*/ 1088 w 2032"/>
                <a:gd name="T17" fmla="*/ 1014 h 1049"/>
                <a:gd name="T18" fmla="*/ 1525 w 2032"/>
                <a:gd name="T19" fmla="*/ 1031 h 1049"/>
                <a:gd name="T20" fmla="*/ 1831 w 2032"/>
                <a:gd name="T21" fmla="*/ 907 h 1049"/>
                <a:gd name="T22" fmla="*/ 2015 w 2032"/>
                <a:gd name="T23" fmla="*/ 714 h 1049"/>
                <a:gd name="T24" fmla="*/ 1931 w 2032"/>
                <a:gd name="T25" fmla="*/ 251 h 1049"/>
                <a:gd name="T26" fmla="*/ 1658 w 2032"/>
                <a:gd name="T27" fmla="*/ 114 h 1049"/>
                <a:gd name="T28" fmla="*/ 1355 w 2032"/>
                <a:gd name="T29" fmla="*/ 15 h 1049"/>
                <a:gd name="T30" fmla="*/ 1044 w 2032"/>
                <a:gd name="T31" fmla="*/ 2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094" name="Line 572">
              <a:extLst>
                <a:ext uri="{FF2B5EF4-FFF2-40B4-BE49-F238E27FC236}">
                  <a16:creationId xmlns:a16="http://schemas.microsoft.com/office/drawing/2014/main" id="{408CA7FB-13F0-4C5B-B43C-FCC7C1F5499C}"/>
                </a:ext>
              </a:extLst>
            </p:cNvPr>
            <p:cNvSpPr>
              <a:spLocks noChangeShapeType="1"/>
            </p:cNvSpPr>
            <p:nvPr/>
          </p:nvSpPr>
          <p:spPr bwMode="auto">
            <a:xfrm rot="-5400000">
              <a:off x="4924" y="3316"/>
              <a:ext cx="284" cy="7"/>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095" name="Line 573">
              <a:extLst>
                <a:ext uri="{FF2B5EF4-FFF2-40B4-BE49-F238E27FC236}">
                  <a16:creationId xmlns:a16="http://schemas.microsoft.com/office/drawing/2014/main" id="{CF95E36B-7AB1-43A0-995E-88890A19AE82}"/>
                </a:ext>
              </a:extLst>
            </p:cNvPr>
            <p:cNvSpPr>
              <a:spLocks noChangeShapeType="1"/>
            </p:cNvSpPr>
            <p:nvPr/>
          </p:nvSpPr>
          <p:spPr bwMode="auto">
            <a:xfrm rot="5400000" flipV="1">
              <a:off x="5034" y="3429"/>
              <a:ext cx="2" cy="54"/>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096" name="Line 574">
              <a:extLst>
                <a:ext uri="{FF2B5EF4-FFF2-40B4-BE49-F238E27FC236}">
                  <a16:creationId xmlns:a16="http://schemas.microsoft.com/office/drawing/2014/main" id="{33349C9E-DF0F-4490-B010-5CE31CFCDA0A}"/>
                </a:ext>
              </a:extLst>
            </p:cNvPr>
            <p:cNvSpPr>
              <a:spLocks noChangeShapeType="1"/>
            </p:cNvSpPr>
            <p:nvPr/>
          </p:nvSpPr>
          <p:spPr bwMode="auto">
            <a:xfrm rot="16200000" flipH="1">
              <a:off x="5113" y="3192"/>
              <a:ext cx="90" cy="5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097" name="Line 576">
              <a:extLst>
                <a:ext uri="{FF2B5EF4-FFF2-40B4-BE49-F238E27FC236}">
                  <a16:creationId xmlns:a16="http://schemas.microsoft.com/office/drawing/2014/main" id="{B741A651-B7B8-493A-9191-A0C8228F3D94}"/>
                </a:ext>
              </a:extLst>
            </p:cNvPr>
            <p:cNvSpPr>
              <a:spLocks noChangeShapeType="1"/>
            </p:cNvSpPr>
            <p:nvPr/>
          </p:nvSpPr>
          <p:spPr bwMode="auto">
            <a:xfrm>
              <a:off x="3843" y="3009"/>
              <a:ext cx="99" cy="8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8" name="Line 577">
              <a:extLst>
                <a:ext uri="{FF2B5EF4-FFF2-40B4-BE49-F238E27FC236}">
                  <a16:creationId xmlns:a16="http://schemas.microsoft.com/office/drawing/2014/main" id="{79DAB7D6-A1EA-4915-8993-A23F878C3D4B}"/>
                </a:ext>
              </a:extLst>
            </p:cNvPr>
            <p:cNvSpPr>
              <a:spLocks noChangeShapeType="1"/>
            </p:cNvSpPr>
            <p:nvPr/>
          </p:nvSpPr>
          <p:spPr bwMode="auto">
            <a:xfrm flipV="1">
              <a:off x="3680" y="3159"/>
              <a:ext cx="256" cy="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9" name="Line 580">
              <a:extLst>
                <a:ext uri="{FF2B5EF4-FFF2-40B4-BE49-F238E27FC236}">
                  <a16:creationId xmlns:a16="http://schemas.microsoft.com/office/drawing/2014/main" id="{21C89B1E-FFDE-4A9C-8F98-CBCD266D1F03}"/>
                </a:ext>
              </a:extLst>
            </p:cNvPr>
            <p:cNvSpPr>
              <a:spLocks noChangeShapeType="1"/>
            </p:cNvSpPr>
            <p:nvPr/>
          </p:nvSpPr>
          <p:spPr bwMode="auto">
            <a:xfrm flipH="1">
              <a:off x="3948" y="3204"/>
              <a:ext cx="90" cy="11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00" name="Line 581">
              <a:extLst>
                <a:ext uri="{FF2B5EF4-FFF2-40B4-BE49-F238E27FC236}">
                  <a16:creationId xmlns:a16="http://schemas.microsoft.com/office/drawing/2014/main" id="{0FB0248B-C0A8-46E1-9EC4-45E22D3597A7}"/>
                </a:ext>
              </a:extLst>
            </p:cNvPr>
            <p:cNvSpPr>
              <a:spLocks noChangeShapeType="1"/>
            </p:cNvSpPr>
            <p:nvPr/>
          </p:nvSpPr>
          <p:spPr bwMode="auto">
            <a:xfrm flipH="1" flipV="1">
              <a:off x="4146" y="3213"/>
              <a:ext cx="51" cy="10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01" name="Line 582">
              <a:extLst>
                <a:ext uri="{FF2B5EF4-FFF2-40B4-BE49-F238E27FC236}">
                  <a16:creationId xmlns:a16="http://schemas.microsoft.com/office/drawing/2014/main" id="{70CCFE2E-8293-45AA-91A2-CB438A37836B}"/>
                </a:ext>
              </a:extLst>
            </p:cNvPr>
            <p:cNvSpPr>
              <a:spLocks noChangeShapeType="1"/>
            </p:cNvSpPr>
            <p:nvPr/>
          </p:nvSpPr>
          <p:spPr bwMode="auto">
            <a:xfrm>
              <a:off x="4248" y="3185"/>
              <a:ext cx="317" cy="17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02" name="Line 584">
              <a:extLst>
                <a:ext uri="{FF2B5EF4-FFF2-40B4-BE49-F238E27FC236}">
                  <a16:creationId xmlns:a16="http://schemas.microsoft.com/office/drawing/2014/main" id="{E7776F3A-8C2E-4015-902C-880D75A63A12}"/>
                </a:ext>
              </a:extLst>
            </p:cNvPr>
            <p:cNvSpPr>
              <a:spLocks noChangeShapeType="1"/>
            </p:cNvSpPr>
            <p:nvPr/>
          </p:nvSpPr>
          <p:spPr bwMode="auto">
            <a:xfrm>
              <a:off x="3809" y="2257"/>
              <a:ext cx="148"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03" name="Line 585">
              <a:extLst>
                <a:ext uri="{FF2B5EF4-FFF2-40B4-BE49-F238E27FC236}">
                  <a16:creationId xmlns:a16="http://schemas.microsoft.com/office/drawing/2014/main" id="{06F5CCE4-2266-4EBA-9329-89D56D4C0E10}"/>
                </a:ext>
              </a:extLst>
            </p:cNvPr>
            <p:cNvSpPr>
              <a:spLocks noChangeShapeType="1"/>
            </p:cNvSpPr>
            <p:nvPr/>
          </p:nvSpPr>
          <p:spPr bwMode="auto">
            <a:xfrm flipV="1">
              <a:off x="3711" y="2354"/>
              <a:ext cx="106" cy="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6104" name="Group 586">
              <a:extLst>
                <a:ext uri="{FF2B5EF4-FFF2-40B4-BE49-F238E27FC236}">
                  <a16:creationId xmlns:a16="http://schemas.microsoft.com/office/drawing/2014/main" id="{615B1451-7668-40F8-BD12-4D48D7197513}"/>
                </a:ext>
              </a:extLst>
            </p:cNvPr>
            <p:cNvGrpSpPr>
              <a:grpSpLocks/>
            </p:cNvGrpSpPr>
            <p:nvPr/>
          </p:nvGrpSpPr>
          <p:grpSpPr bwMode="auto">
            <a:xfrm>
              <a:off x="3535" y="2207"/>
              <a:ext cx="319" cy="222"/>
              <a:chOff x="2967" y="478"/>
              <a:chExt cx="788" cy="625"/>
            </a:xfrm>
          </p:grpSpPr>
          <p:pic>
            <p:nvPicPr>
              <p:cNvPr id="46464" name="Picture 587" descr="access_point_stylized_small">
                <a:extLst>
                  <a:ext uri="{FF2B5EF4-FFF2-40B4-BE49-F238E27FC236}">
                    <a16:creationId xmlns:a16="http://schemas.microsoft.com/office/drawing/2014/main" id="{C61668EF-E340-415D-9BE2-603C4731F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465" name="Picture 588" descr="antenna_radiation_stylized">
                <a:extLst>
                  <a:ext uri="{FF2B5EF4-FFF2-40B4-BE49-F238E27FC236}">
                    <a16:creationId xmlns:a16="http://schemas.microsoft.com/office/drawing/2014/main" id="{69D6F01C-0E5A-44C4-B1F4-4232DD30DF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105" name="Freeform 589">
              <a:extLst>
                <a:ext uri="{FF2B5EF4-FFF2-40B4-BE49-F238E27FC236}">
                  <a16:creationId xmlns:a16="http://schemas.microsoft.com/office/drawing/2014/main" id="{E446E9C0-AF0F-4C0A-BB94-B0E357CA9782}"/>
                </a:ext>
              </a:extLst>
            </p:cNvPr>
            <p:cNvSpPr>
              <a:spLocks/>
            </p:cNvSpPr>
            <p:nvPr/>
          </p:nvSpPr>
          <p:spPr bwMode="auto">
            <a:xfrm>
              <a:off x="4419" y="2224"/>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06" name="Freeform 590">
              <a:extLst>
                <a:ext uri="{FF2B5EF4-FFF2-40B4-BE49-F238E27FC236}">
                  <a16:creationId xmlns:a16="http://schemas.microsoft.com/office/drawing/2014/main" id="{247E654C-078C-484D-969E-8E511E2FEDB2}"/>
                </a:ext>
              </a:extLst>
            </p:cNvPr>
            <p:cNvSpPr>
              <a:spLocks/>
            </p:cNvSpPr>
            <p:nvPr/>
          </p:nvSpPr>
          <p:spPr bwMode="auto">
            <a:xfrm>
              <a:off x="4417" y="1263"/>
              <a:ext cx="1090" cy="709"/>
            </a:xfrm>
            <a:custGeom>
              <a:avLst/>
              <a:gdLst>
                <a:gd name="T0" fmla="*/ 2147483646 w 765"/>
                <a:gd name="T1" fmla="*/ 2147483646 h 459"/>
                <a:gd name="T2" fmla="*/ 2147483646 w 765"/>
                <a:gd name="T3" fmla="*/ 2147483646 h 459"/>
                <a:gd name="T4" fmla="*/ 2147483646 w 765"/>
                <a:gd name="T5" fmla="*/ 2147483646 h 459"/>
                <a:gd name="T6" fmla="*/ 2147483646 w 765"/>
                <a:gd name="T7" fmla="*/ 2147483646 h 459"/>
                <a:gd name="T8" fmla="*/ 2147483646 w 765"/>
                <a:gd name="T9" fmla="*/ 2147483646 h 459"/>
                <a:gd name="T10" fmla="*/ 2147483646 w 765"/>
                <a:gd name="T11" fmla="*/ 2147483646 h 459"/>
                <a:gd name="T12" fmla="*/ 2147483646 w 765"/>
                <a:gd name="T13" fmla="*/ 2147483646 h 459"/>
                <a:gd name="T14" fmla="*/ 2147483646 w 765"/>
                <a:gd name="T15" fmla="*/ 2147483646 h 459"/>
                <a:gd name="T16" fmla="*/ 2147483646 w 765"/>
                <a:gd name="T17" fmla="*/ 2147483646 h 459"/>
                <a:gd name="T18" fmla="*/ 2147483646 w 765"/>
                <a:gd name="T19" fmla="*/ 2147483646 h 459"/>
                <a:gd name="T20" fmla="*/ 2147483646 w 765"/>
                <a:gd name="T21" fmla="*/ 2147483646 h 459"/>
                <a:gd name="T22" fmla="*/ 2147483646 w 765"/>
                <a:gd name="T23" fmla="*/ 2147483646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07" name="Line 591">
              <a:extLst>
                <a:ext uri="{FF2B5EF4-FFF2-40B4-BE49-F238E27FC236}">
                  <a16:creationId xmlns:a16="http://schemas.microsoft.com/office/drawing/2014/main" id="{7D99DCA1-8995-42B6-B35D-FD8032475DD7}"/>
                </a:ext>
              </a:extLst>
            </p:cNvPr>
            <p:cNvSpPr>
              <a:spLocks noChangeShapeType="1"/>
            </p:cNvSpPr>
            <p:nvPr/>
          </p:nvSpPr>
          <p:spPr bwMode="auto">
            <a:xfrm>
              <a:off x="4659" y="2404"/>
              <a:ext cx="103" cy="7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08" name="Line 592">
              <a:extLst>
                <a:ext uri="{FF2B5EF4-FFF2-40B4-BE49-F238E27FC236}">
                  <a16:creationId xmlns:a16="http://schemas.microsoft.com/office/drawing/2014/main" id="{C02B468C-9E7F-4E94-A4C8-AFF66E811296}"/>
                </a:ext>
              </a:extLst>
            </p:cNvPr>
            <p:cNvSpPr>
              <a:spLocks noChangeShapeType="1"/>
            </p:cNvSpPr>
            <p:nvPr/>
          </p:nvSpPr>
          <p:spPr bwMode="auto">
            <a:xfrm>
              <a:off x="4720" y="2354"/>
              <a:ext cx="176"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09" name="Line 593">
              <a:extLst>
                <a:ext uri="{FF2B5EF4-FFF2-40B4-BE49-F238E27FC236}">
                  <a16:creationId xmlns:a16="http://schemas.microsoft.com/office/drawing/2014/main" id="{C40D5B07-131A-4B7D-8746-17B1A5415C32}"/>
                </a:ext>
              </a:extLst>
            </p:cNvPr>
            <p:cNvSpPr>
              <a:spLocks noChangeShapeType="1"/>
            </p:cNvSpPr>
            <p:nvPr/>
          </p:nvSpPr>
          <p:spPr bwMode="auto">
            <a:xfrm flipV="1">
              <a:off x="4869" y="2408"/>
              <a:ext cx="85" cy="6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10" name="Line 594">
              <a:extLst>
                <a:ext uri="{FF2B5EF4-FFF2-40B4-BE49-F238E27FC236}">
                  <a16:creationId xmlns:a16="http://schemas.microsoft.com/office/drawing/2014/main" id="{6218EE88-6B48-4BF7-8BC9-CE127BC4218B}"/>
                </a:ext>
              </a:extLst>
            </p:cNvPr>
            <p:cNvSpPr>
              <a:spLocks noChangeShapeType="1"/>
            </p:cNvSpPr>
            <p:nvPr/>
          </p:nvSpPr>
          <p:spPr bwMode="auto">
            <a:xfrm>
              <a:off x="4235" y="1632"/>
              <a:ext cx="321" cy="2"/>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11" name="Line 595">
              <a:extLst>
                <a:ext uri="{FF2B5EF4-FFF2-40B4-BE49-F238E27FC236}">
                  <a16:creationId xmlns:a16="http://schemas.microsoft.com/office/drawing/2014/main" id="{04396FF2-07A7-4BBD-A7CA-E3EEE53BA0DF}"/>
                </a:ext>
              </a:extLst>
            </p:cNvPr>
            <p:cNvSpPr>
              <a:spLocks noChangeShapeType="1"/>
            </p:cNvSpPr>
            <p:nvPr/>
          </p:nvSpPr>
          <p:spPr bwMode="auto">
            <a:xfrm>
              <a:off x="4635" y="2961"/>
              <a:ext cx="246" cy="11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12" name="Line 596">
              <a:extLst>
                <a:ext uri="{FF2B5EF4-FFF2-40B4-BE49-F238E27FC236}">
                  <a16:creationId xmlns:a16="http://schemas.microsoft.com/office/drawing/2014/main" id="{379C95BD-620C-4316-A1FA-36E48A3747CA}"/>
                </a:ext>
              </a:extLst>
            </p:cNvPr>
            <p:cNvSpPr>
              <a:spLocks noChangeShapeType="1"/>
            </p:cNvSpPr>
            <p:nvPr/>
          </p:nvSpPr>
          <p:spPr bwMode="auto">
            <a:xfrm flipV="1">
              <a:off x="4244" y="2953"/>
              <a:ext cx="203" cy="1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13" name="Line 597">
              <a:extLst>
                <a:ext uri="{FF2B5EF4-FFF2-40B4-BE49-F238E27FC236}">
                  <a16:creationId xmlns:a16="http://schemas.microsoft.com/office/drawing/2014/main" id="{63758A26-613B-472F-88D8-3DF068C8CE83}"/>
                </a:ext>
              </a:extLst>
            </p:cNvPr>
            <p:cNvSpPr>
              <a:spLocks noChangeShapeType="1"/>
            </p:cNvSpPr>
            <p:nvPr/>
          </p:nvSpPr>
          <p:spPr bwMode="auto">
            <a:xfrm flipV="1">
              <a:off x="4271" y="3137"/>
              <a:ext cx="6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14" name="Line 598">
              <a:extLst>
                <a:ext uri="{FF2B5EF4-FFF2-40B4-BE49-F238E27FC236}">
                  <a16:creationId xmlns:a16="http://schemas.microsoft.com/office/drawing/2014/main" id="{EE834442-4B77-41EC-8C20-27334FA8F355}"/>
                </a:ext>
              </a:extLst>
            </p:cNvPr>
            <p:cNvSpPr>
              <a:spLocks noChangeShapeType="1"/>
            </p:cNvSpPr>
            <p:nvPr/>
          </p:nvSpPr>
          <p:spPr bwMode="auto">
            <a:xfrm flipV="1">
              <a:off x="4773" y="1572"/>
              <a:ext cx="78" cy="5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15" name="Line 599">
              <a:extLst>
                <a:ext uri="{FF2B5EF4-FFF2-40B4-BE49-F238E27FC236}">
                  <a16:creationId xmlns:a16="http://schemas.microsoft.com/office/drawing/2014/main" id="{57C04C34-CC82-44AD-B7C3-E229C9DD2E6C}"/>
                </a:ext>
              </a:extLst>
            </p:cNvPr>
            <p:cNvSpPr>
              <a:spLocks noChangeShapeType="1"/>
            </p:cNvSpPr>
            <p:nvPr/>
          </p:nvSpPr>
          <p:spPr bwMode="auto">
            <a:xfrm>
              <a:off x="4665" y="1681"/>
              <a:ext cx="0" cy="52"/>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16" name="Line 600">
              <a:extLst>
                <a:ext uri="{FF2B5EF4-FFF2-40B4-BE49-F238E27FC236}">
                  <a16:creationId xmlns:a16="http://schemas.microsoft.com/office/drawing/2014/main" id="{28695680-9FA0-4854-B420-D754311BEB6A}"/>
                </a:ext>
              </a:extLst>
            </p:cNvPr>
            <p:cNvSpPr>
              <a:spLocks noChangeShapeType="1"/>
            </p:cNvSpPr>
            <p:nvPr/>
          </p:nvSpPr>
          <p:spPr bwMode="auto">
            <a:xfrm flipV="1">
              <a:off x="4773" y="1616"/>
              <a:ext cx="166" cy="18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17" name="Line 601">
              <a:extLst>
                <a:ext uri="{FF2B5EF4-FFF2-40B4-BE49-F238E27FC236}">
                  <a16:creationId xmlns:a16="http://schemas.microsoft.com/office/drawing/2014/main" id="{9DFF74D1-0C98-4F88-813C-A9324EAA8439}"/>
                </a:ext>
              </a:extLst>
            </p:cNvPr>
            <p:cNvSpPr>
              <a:spLocks noChangeShapeType="1"/>
            </p:cNvSpPr>
            <p:nvPr/>
          </p:nvSpPr>
          <p:spPr bwMode="auto">
            <a:xfrm>
              <a:off x="5003" y="1615"/>
              <a:ext cx="0" cy="12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18" name="Line 602">
              <a:extLst>
                <a:ext uri="{FF2B5EF4-FFF2-40B4-BE49-F238E27FC236}">
                  <a16:creationId xmlns:a16="http://schemas.microsoft.com/office/drawing/2014/main" id="{A92DD674-9613-4463-9B1F-CC9C72C5B050}"/>
                </a:ext>
              </a:extLst>
            </p:cNvPr>
            <p:cNvSpPr>
              <a:spLocks noChangeShapeType="1"/>
            </p:cNvSpPr>
            <p:nvPr/>
          </p:nvSpPr>
          <p:spPr bwMode="auto">
            <a:xfrm>
              <a:off x="4785" y="1808"/>
              <a:ext cx="119"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19" name="Line 603">
              <a:extLst>
                <a:ext uri="{FF2B5EF4-FFF2-40B4-BE49-F238E27FC236}">
                  <a16:creationId xmlns:a16="http://schemas.microsoft.com/office/drawing/2014/main" id="{3A67ADD7-1B54-4544-BEB4-744DEED32509}"/>
                </a:ext>
              </a:extLst>
            </p:cNvPr>
            <p:cNvSpPr>
              <a:spLocks noChangeShapeType="1"/>
            </p:cNvSpPr>
            <p:nvPr/>
          </p:nvSpPr>
          <p:spPr bwMode="auto">
            <a:xfrm>
              <a:off x="5134" y="1802"/>
              <a:ext cx="1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20" name="Line 604">
              <a:extLst>
                <a:ext uri="{FF2B5EF4-FFF2-40B4-BE49-F238E27FC236}">
                  <a16:creationId xmlns:a16="http://schemas.microsoft.com/office/drawing/2014/main" id="{16E7F30D-AAAE-4E37-A904-D6ADCC880F43}"/>
                </a:ext>
              </a:extLst>
            </p:cNvPr>
            <p:cNvSpPr>
              <a:spLocks noChangeShapeType="1"/>
            </p:cNvSpPr>
            <p:nvPr/>
          </p:nvSpPr>
          <p:spPr bwMode="auto">
            <a:xfrm flipH="1">
              <a:off x="4596" y="1850"/>
              <a:ext cx="62" cy="444"/>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21" name="Line 605">
              <a:extLst>
                <a:ext uri="{FF2B5EF4-FFF2-40B4-BE49-F238E27FC236}">
                  <a16:creationId xmlns:a16="http://schemas.microsoft.com/office/drawing/2014/main" id="{D56988B4-7457-436A-91A2-0E93B57D3BC0}"/>
                </a:ext>
              </a:extLst>
            </p:cNvPr>
            <p:cNvSpPr>
              <a:spLocks noChangeShapeType="1"/>
            </p:cNvSpPr>
            <p:nvPr/>
          </p:nvSpPr>
          <p:spPr bwMode="auto">
            <a:xfrm flipH="1">
              <a:off x="4969" y="1850"/>
              <a:ext cx="70" cy="45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22" name="Line 606">
              <a:extLst>
                <a:ext uri="{FF2B5EF4-FFF2-40B4-BE49-F238E27FC236}">
                  <a16:creationId xmlns:a16="http://schemas.microsoft.com/office/drawing/2014/main" id="{3A8D20D1-9A04-4637-9ECD-571AF3A5809F}"/>
                </a:ext>
              </a:extLst>
            </p:cNvPr>
            <p:cNvSpPr>
              <a:spLocks noChangeShapeType="1"/>
            </p:cNvSpPr>
            <p:nvPr/>
          </p:nvSpPr>
          <p:spPr bwMode="auto">
            <a:xfrm flipV="1">
              <a:off x="4581" y="2569"/>
              <a:ext cx="143" cy="2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23" name="Line 607">
              <a:extLst>
                <a:ext uri="{FF2B5EF4-FFF2-40B4-BE49-F238E27FC236}">
                  <a16:creationId xmlns:a16="http://schemas.microsoft.com/office/drawing/2014/main" id="{B1BB42C3-9472-4412-9AF5-CB245C88FE1A}"/>
                </a:ext>
              </a:extLst>
            </p:cNvPr>
            <p:cNvSpPr>
              <a:spLocks noChangeShapeType="1"/>
            </p:cNvSpPr>
            <p:nvPr/>
          </p:nvSpPr>
          <p:spPr bwMode="auto">
            <a:xfrm>
              <a:off x="5257" y="1801"/>
              <a:ext cx="112"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6124" name="Group 608">
              <a:extLst>
                <a:ext uri="{FF2B5EF4-FFF2-40B4-BE49-F238E27FC236}">
                  <a16:creationId xmlns:a16="http://schemas.microsoft.com/office/drawing/2014/main" id="{5DC40926-8F03-496F-8CCB-E689EFB49BD6}"/>
                </a:ext>
              </a:extLst>
            </p:cNvPr>
            <p:cNvGrpSpPr>
              <a:grpSpLocks/>
            </p:cNvGrpSpPr>
            <p:nvPr/>
          </p:nvGrpSpPr>
          <p:grpSpPr bwMode="auto">
            <a:xfrm>
              <a:off x="3813" y="1163"/>
              <a:ext cx="295" cy="391"/>
              <a:chOff x="1653" y="3023"/>
              <a:chExt cx="622" cy="911"/>
            </a:xfrm>
          </p:grpSpPr>
          <p:sp>
            <p:nvSpPr>
              <p:cNvPr id="46447" name="Line 270">
                <a:extLst>
                  <a:ext uri="{FF2B5EF4-FFF2-40B4-BE49-F238E27FC236}">
                    <a16:creationId xmlns:a16="http://schemas.microsoft.com/office/drawing/2014/main" id="{FAE0F776-0D5F-481C-B6C0-4867657F07B2}"/>
                  </a:ext>
                </a:extLst>
              </p:cNvPr>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448" name="Line 271">
                <a:extLst>
                  <a:ext uri="{FF2B5EF4-FFF2-40B4-BE49-F238E27FC236}">
                    <a16:creationId xmlns:a16="http://schemas.microsoft.com/office/drawing/2014/main" id="{FF66B4AB-936F-4E33-A2F3-3346AE47F444}"/>
                  </a:ext>
                </a:extLst>
              </p:cNvPr>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449" name="Line 272">
                <a:extLst>
                  <a:ext uri="{FF2B5EF4-FFF2-40B4-BE49-F238E27FC236}">
                    <a16:creationId xmlns:a16="http://schemas.microsoft.com/office/drawing/2014/main" id="{80729A46-FFA9-49E7-92C5-0272CF4255A4}"/>
                  </a:ext>
                </a:extLst>
              </p:cNvPr>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450" name="Line 273">
                <a:extLst>
                  <a:ext uri="{FF2B5EF4-FFF2-40B4-BE49-F238E27FC236}">
                    <a16:creationId xmlns:a16="http://schemas.microsoft.com/office/drawing/2014/main" id="{F31B45C7-FE73-405F-8F25-A714D9EEB155}"/>
                  </a:ext>
                </a:extLst>
              </p:cNvPr>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451" name="Line 274">
                <a:extLst>
                  <a:ext uri="{FF2B5EF4-FFF2-40B4-BE49-F238E27FC236}">
                    <a16:creationId xmlns:a16="http://schemas.microsoft.com/office/drawing/2014/main" id="{DED21BFA-6818-482C-8CC2-3BE5CA62DACA}"/>
                  </a:ext>
                </a:extLst>
              </p:cNvPr>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452" name="Line 275">
                <a:extLst>
                  <a:ext uri="{FF2B5EF4-FFF2-40B4-BE49-F238E27FC236}">
                    <a16:creationId xmlns:a16="http://schemas.microsoft.com/office/drawing/2014/main" id="{07DAE820-1ED2-4962-BE99-74D9F9DE43B0}"/>
                  </a:ext>
                </a:extLst>
              </p:cNvPr>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453" name="Line 276">
                <a:extLst>
                  <a:ext uri="{FF2B5EF4-FFF2-40B4-BE49-F238E27FC236}">
                    <a16:creationId xmlns:a16="http://schemas.microsoft.com/office/drawing/2014/main" id="{51EDF5C2-94C9-4FF5-8B74-A9BEE5110879}"/>
                  </a:ext>
                </a:extLst>
              </p:cNvPr>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454" name="Line 277">
                <a:extLst>
                  <a:ext uri="{FF2B5EF4-FFF2-40B4-BE49-F238E27FC236}">
                    <a16:creationId xmlns:a16="http://schemas.microsoft.com/office/drawing/2014/main" id="{E9214EBB-380B-47A7-AC1F-C7318A95CB34}"/>
                  </a:ext>
                </a:extLst>
              </p:cNvPr>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455" name="Line 278">
                <a:extLst>
                  <a:ext uri="{FF2B5EF4-FFF2-40B4-BE49-F238E27FC236}">
                    <a16:creationId xmlns:a16="http://schemas.microsoft.com/office/drawing/2014/main" id="{8AC98036-B9B8-4F86-8A35-8D7528B5C087}"/>
                  </a:ext>
                </a:extLst>
              </p:cNvPr>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456" name="Line 279">
                <a:extLst>
                  <a:ext uri="{FF2B5EF4-FFF2-40B4-BE49-F238E27FC236}">
                    <a16:creationId xmlns:a16="http://schemas.microsoft.com/office/drawing/2014/main" id="{CCF9C426-7D6F-43BB-A8D7-D6253E037B31}"/>
                  </a:ext>
                </a:extLst>
              </p:cNvPr>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457" name="Line 280">
                <a:extLst>
                  <a:ext uri="{FF2B5EF4-FFF2-40B4-BE49-F238E27FC236}">
                    <a16:creationId xmlns:a16="http://schemas.microsoft.com/office/drawing/2014/main" id="{294CF172-BA5D-4B3B-A200-BA7271F2A1D3}"/>
                  </a:ext>
                </a:extLst>
              </p:cNvPr>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458" name="Line 281">
                <a:extLst>
                  <a:ext uri="{FF2B5EF4-FFF2-40B4-BE49-F238E27FC236}">
                    <a16:creationId xmlns:a16="http://schemas.microsoft.com/office/drawing/2014/main" id="{C0829D84-5310-461F-9615-19EC5B01D657}"/>
                  </a:ext>
                </a:extLst>
              </p:cNvPr>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459" name="Line 282">
                <a:extLst>
                  <a:ext uri="{FF2B5EF4-FFF2-40B4-BE49-F238E27FC236}">
                    <a16:creationId xmlns:a16="http://schemas.microsoft.com/office/drawing/2014/main" id="{2D0307FC-3395-4CB4-B0C6-4481C0B83E58}"/>
                  </a:ext>
                </a:extLst>
              </p:cNvPr>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460" name="Line 283">
                <a:extLst>
                  <a:ext uri="{FF2B5EF4-FFF2-40B4-BE49-F238E27FC236}">
                    <a16:creationId xmlns:a16="http://schemas.microsoft.com/office/drawing/2014/main" id="{46FACE45-8FC1-44E5-8F7C-1515F1B7AB86}"/>
                  </a:ext>
                </a:extLst>
              </p:cNvPr>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461" name="Line 284">
                <a:extLst>
                  <a:ext uri="{FF2B5EF4-FFF2-40B4-BE49-F238E27FC236}">
                    <a16:creationId xmlns:a16="http://schemas.microsoft.com/office/drawing/2014/main" id="{112B21D1-9DD9-445D-86A6-92EA99D335FF}"/>
                  </a:ext>
                </a:extLst>
              </p:cNvPr>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462" name="Oval 624">
                <a:extLst>
                  <a:ext uri="{FF2B5EF4-FFF2-40B4-BE49-F238E27FC236}">
                    <a16:creationId xmlns:a16="http://schemas.microsoft.com/office/drawing/2014/main" id="{EF985323-3EF8-43E7-AA7E-8EDC8E6A179E}"/>
                  </a:ext>
                </a:extLst>
              </p:cNvPr>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pic>
            <p:nvPicPr>
              <p:cNvPr id="46463" name="Picture 625" descr="cell_tower_radiation_gray">
                <a:extLst>
                  <a:ext uri="{FF2B5EF4-FFF2-40B4-BE49-F238E27FC236}">
                    <a16:creationId xmlns:a16="http://schemas.microsoft.com/office/drawing/2014/main" id="{2CCF5CB7-E112-45D1-97AF-41E0547744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25" name="Group 626">
              <a:extLst>
                <a:ext uri="{FF2B5EF4-FFF2-40B4-BE49-F238E27FC236}">
                  <a16:creationId xmlns:a16="http://schemas.microsoft.com/office/drawing/2014/main" id="{9B9EFD93-6F87-4254-9BE5-F35BB65BF824}"/>
                </a:ext>
              </a:extLst>
            </p:cNvPr>
            <p:cNvGrpSpPr>
              <a:grpSpLocks/>
            </p:cNvGrpSpPr>
            <p:nvPr/>
          </p:nvGrpSpPr>
          <p:grpSpPr bwMode="auto">
            <a:xfrm>
              <a:off x="3962" y="1516"/>
              <a:ext cx="286" cy="160"/>
              <a:chOff x="3843" y="1516"/>
              <a:chExt cx="286" cy="160"/>
            </a:xfrm>
          </p:grpSpPr>
          <p:sp>
            <p:nvSpPr>
              <p:cNvPr id="46438" name="Line 627">
                <a:extLst>
                  <a:ext uri="{FF2B5EF4-FFF2-40B4-BE49-F238E27FC236}">
                    <a16:creationId xmlns:a16="http://schemas.microsoft.com/office/drawing/2014/main" id="{934DA259-C97A-41DD-86A7-A6369F9DBAD1}"/>
                  </a:ext>
                </a:extLst>
              </p:cNvPr>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439" name="Oval 407">
                <a:extLst>
                  <a:ext uri="{FF2B5EF4-FFF2-40B4-BE49-F238E27FC236}">
                    <a16:creationId xmlns:a16="http://schemas.microsoft.com/office/drawing/2014/main" id="{B97CC5A3-3B36-468F-8CB4-ADC6CA912CFD}"/>
                  </a:ext>
                </a:extLst>
              </p:cNvPr>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6440" name="Rectangle 410">
                <a:extLst>
                  <a:ext uri="{FF2B5EF4-FFF2-40B4-BE49-F238E27FC236}">
                    <a16:creationId xmlns:a16="http://schemas.microsoft.com/office/drawing/2014/main" id="{502A9D02-2953-4349-8F84-42F7BD2CD2E9}"/>
                  </a:ext>
                </a:extLst>
              </p:cNvPr>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6441" name="Oval 411">
                <a:extLst>
                  <a:ext uri="{FF2B5EF4-FFF2-40B4-BE49-F238E27FC236}">
                    <a16:creationId xmlns:a16="http://schemas.microsoft.com/office/drawing/2014/main" id="{104933F8-D38A-405E-9CCD-95745EDC7A1E}"/>
                  </a:ext>
                </a:extLst>
              </p:cNvPr>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6442" name="Group 631">
                <a:extLst>
                  <a:ext uri="{FF2B5EF4-FFF2-40B4-BE49-F238E27FC236}">
                    <a16:creationId xmlns:a16="http://schemas.microsoft.com/office/drawing/2014/main" id="{396697B3-0498-47C0-B293-AD2558DD4A50}"/>
                  </a:ext>
                </a:extLst>
              </p:cNvPr>
              <p:cNvGrpSpPr>
                <a:grpSpLocks/>
              </p:cNvGrpSpPr>
              <p:nvPr/>
            </p:nvGrpSpPr>
            <p:grpSpPr bwMode="auto">
              <a:xfrm>
                <a:off x="3932" y="1587"/>
                <a:ext cx="138" cy="33"/>
                <a:chOff x="2468" y="1332"/>
                <a:chExt cx="310" cy="60"/>
              </a:xfrm>
            </p:grpSpPr>
            <p:sp>
              <p:nvSpPr>
                <p:cNvPr id="46445" name="Freeform 632">
                  <a:extLst>
                    <a:ext uri="{FF2B5EF4-FFF2-40B4-BE49-F238E27FC236}">
                      <a16:creationId xmlns:a16="http://schemas.microsoft.com/office/drawing/2014/main" id="{7C27DFC4-4A28-4917-824C-3818F6D89A3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6446" name="Freeform 633">
                  <a:extLst>
                    <a:ext uri="{FF2B5EF4-FFF2-40B4-BE49-F238E27FC236}">
                      <a16:creationId xmlns:a16="http://schemas.microsoft.com/office/drawing/2014/main" id="{64D95211-3D5A-408E-8CE1-12AC50FE6DB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6443" name="Line 634">
                <a:extLst>
                  <a:ext uri="{FF2B5EF4-FFF2-40B4-BE49-F238E27FC236}">
                    <a16:creationId xmlns:a16="http://schemas.microsoft.com/office/drawing/2014/main" id="{E41E42D7-87E4-4651-A21E-90E6B4725F04}"/>
                  </a:ext>
                </a:extLst>
              </p:cNvPr>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444" name="Line 635">
                <a:extLst>
                  <a:ext uri="{FF2B5EF4-FFF2-40B4-BE49-F238E27FC236}">
                    <a16:creationId xmlns:a16="http://schemas.microsoft.com/office/drawing/2014/main" id="{FADDC2FA-ECF4-4418-80AB-192365F2336F}"/>
                  </a:ext>
                </a:extLst>
              </p:cNvPr>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126" name="Group 636">
              <a:extLst>
                <a:ext uri="{FF2B5EF4-FFF2-40B4-BE49-F238E27FC236}">
                  <a16:creationId xmlns:a16="http://schemas.microsoft.com/office/drawing/2014/main" id="{BE852C5A-BBDD-4BA9-BA6B-24743848A63C}"/>
                </a:ext>
              </a:extLst>
            </p:cNvPr>
            <p:cNvGrpSpPr>
              <a:grpSpLocks/>
            </p:cNvGrpSpPr>
            <p:nvPr/>
          </p:nvGrpSpPr>
          <p:grpSpPr bwMode="auto">
            <a:xfrm>
              <a:off x="4537" y="1571"/>
              <a:ext cx="246" cy="110"/>
              <a:chOff x="4334" y="1470"/>
              <a:chExt cx="246" cy="107"/>
            </a:xfrm>
          </p:grpSpPr>
          <p:sp>
            <p:nvSpPr>
              <p:cNvPr id="46430" name="Oval 407">
                <a:extLst>
                  <a:ext uri="{FF2B5EF4-FFF2-40B4-BE49-F238E27FC236}">
                    <a16:creationId xmlns:a16="http://schemas.microsoft.com/office/drawing/2014/main" id="{C3EE39BC-CDDE-47B0-A495-FE5CCF0E9DB2}"/>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6431" name="Rectangle 410">
                <a:extLst>
                  <a:ext uri="{FF2B5EF4-FFF2-40B4-BE49-F238E27FC236}">
                    <a16:creationId xmlns:a16="http://schemas.microsoft.com/office/drawing/2014/main" id="{6A79E838-9614-47F2-B78D-268F45D644D0}"/>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6432" name="Oval 411">
                <a:extLst>
                  <a:ext uri="{FF2B5EF4-FFF2-40B4-BE49-F238E27FC236}">
                    <a16:creationId xmlns:a16="http://schemas.microsoft.com/office/drawing/2014/main" id="{2333A885-DD33-49E6-95AF-E3E4DAF950C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6433" name="Group 640">
                <a:extLst>
                  <a:ext uri="{FF2B5EF4-FFF2-40B4-BE49-F238E27FC236}">
                    <a16:creationId xmlns:a16="http://schemas.microsoft.com/office/drawing/2014/main" id="{5B0F6D90-4E22-46CC-A0DC-E978CC61CADB}"/>
                  </a:ext>
                </a:extLst>
              </p:cNvPr>
              <p:cNvGrpSpPr>
                <a:grpSpLocks/>
              </p:cNvGrpSpPr>
              <p:nvPr/>
            </p:nvGrpSpPr>
            <p:grpSpPr bwMode="auto">
              <a:xfrm>
                <a:off x="4383" y="1488"/>
                <a:ext cx="138" cy="33"/>
                <a:chOff x="2468" y="1332"/>
                <a:chExt cx="310" cy="60"/>
              </a:xfrm>
            </p:grpSpPr>
            <p:sp>
              <p:nvSpPr>
                <p:cNvPr id="46436" name="Freeform 641">
                  <a:extLst>
                    <a:ext uri="{FF2B5EF4-FFF2-40B4-BE49-F238E27FC236}">
                      <a16:creationId xmlns:a16="http://schemas.microsoft.com/office/drawing/2014/main" id="{BD126DEC-64DA-42EE-9233-7F4BB0BFD47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6437" name="Freeform 642">
                  <a:extLst>
                    <a:ext uri="{FF2B5EF4-FFF2-40B4-BE49-F238E27FC236}">
                      <a16:creationId xmlns:a16="http://schemas.microsoft.com/office/drawing/2014/main" id="{0EC1410E-67C9-460E-B834-416C5C4BD2B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6434" name="Line 643">
                <a:extLst>
                  <a:ext uri="{FF2B5EF4-FFF2-40B4-BE49-F238E27FC236}">
                    <a16:creationId xmlns:a16="http://schemas.microsoft.com/office/drawing/2014/main" id="{F299000C-DBCF-4543-984A-D294730F763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435" name="Line 644">
                <a:extLst>
                  <a:ext uri="{FF2B5EF4-FFF2-40B4-BE49-F238E27FC236}">
                    <a16:creationId xmlns:a16="http://schemas.microsoft.com/office/drawing/2014/main" id="{72823B3E-CFA4-48DB-9AA8-B0776D8F45B2}"/>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127" name="Group 645">
              <a:extLst>
                <a:ext uri="{FF2B5EF4-FFF2-40B4-BE49-F238E27FC236}">
                  <a16:creationId xmlns:a16="http://schemas.microsoft.com/office/drawing/2014/main" id="{DE01CFEB-6568-4333-9254-1CF5D5C2AD9F}"/>
                </a:ext>
              </a:extLst>
            </p:cNvPr>
            <p:cNvGrpSpPr>
              <a:grpSpLocks/>
            </p:cNvGrpSpPr>
            <p:nvPr/>
          </p:nvGrpSpPr>
          <p:grpSpPr bwMode="auto">
            <a:xfrm>
              <a:off x="4544" y="1737"/>
              <a:ext cx="246" cy="110"/>
              <a:chOff x="4334" y="1470"/>
              <a:chExt cx="246" cy="107"/>
            </a:xfrm>
          </p:grpSpPr>
          <p:sp>
            <p:nvSpPr>
              <p:cNvPr id="46422" name="Oval 407">
                <a:extLst>
                  <a:ext uri="{FF2B5EF4-FFF2-40B4-BE49-F238E27FC236}">
                    <a16:creationId xmlns:a16="http://schemas.microsoft.com/office/drawing/2014/main" id="{058BE275-C6B4-4016-86CB-904042DC566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6423" name="Rectangle 410">
                <a:extLst>
                  <a:ext uri="{FF2B5EF4-FFF2-40B4-BE49-F238E27FC236}">
                    <a16:creationId xmlns:a16="http://schemas.microsoft.com/office/drawing/2014/main" id="{2B6B1381-25C7-4B3D-A31D-0F1CEF220DE7}"/>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6424" name="Oval 411">
                <a:extLst>
                  <a:ext uri="{FF2B5EF4-FFF2-40B4-BE49-F238E27FC236}">
                    <a16:creationId xmlns:a16="http://schemas.microsoft.com/office/drawing/2014/main" id="{592B6EF9-71A0-4694-AFFA-9E16EEBD3F5D}"/>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6425" name="Group 649">
                <a:extLst>
                  <a:ext uri="{FF2B5EF4-FFF2-40B4-BE49-F238E27FC236}">
                    <a16:creationId xmlns:a16="http://schemas.microsoft.com/office/drawing/2014/main" id="{6C313BD0-36C9-4E20-A137-3E9C84CF3007}"/>
                  </a:ext>
                </a:extLst>
              </p:cNvPr>
              <p:cNvGrpSpPr>
                <a:grpSpLocks/>
              </p:cNvGrpSpPr>
              <p:nvPr/>
            </p:nvGrpSpPr>
            <p:grpSpPr bwMode="auto">
              <a:xfrm>
                <a:off x="4383" y="1488"/>
                <a:ext cx="138" cy="33"/>
                <a:chOff x="2468" y="1332"/>
                <a:chExt cx="310" cy="60"/>
              </a:xfrm>
            </p:grpSpPr>
            <p:sp>
              <p:nvSpPr>
                <p:cNvPr id="46428" name="Freeform 650">
                  <a:extLst>
                    <a:ext uri="{FF2B5EF4-FFF2-40B4-BE49-F238E27FC236}">
                      <a16:creationId xmlns:a16="http://schemas.microsoft.com/office/drawing/2014/main" id="{16EF4E9D-E31F-4C6D-B3E6-AC79F9AB20E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6429" name="Freeform 651">
                  <a:extLst>
                    <a:ext uri="{FF2B5EF4-FFF2-40B4-BE49-F238E27FC236}">
                      <a16:creationId xmlns:a16="http://schemas.microsoft.com/office/drawing/2014/main" id="{D7006BFE-E52C-43F5-9D92-5961E5C3E50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6426" name="Line 652">
                <a:extLst>
                  <a:ext uri="{FF2B5EF4-FFF2-40B4-BE49-F238E27FC236}">
                    <a16:creationId xmlns:a16="http://schemas.microsoft.com/office/drawing/2014/main" id="{6A52359D-4FFD-43CE-ADA6-ADCCAF13D7C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427" name="Line 653">
                <a:extLst>
                  <a:ext uri="{FF2B5EF4-FFF2-40B4-BE49-F238E27FC236}">
                    <a16:creationId xmlns:a16="http://schemas.microsoft.com/office/drawing/2014/main" id="{803FE7AD-4159-4911-9081-B953758A3101}"/>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128" name="Group 654">
              <a:extLst>
                <a:ext uri="{FF2B5EF4-FFF2-40B4-BE49-F238E27FC236}">
                  <a16:creationId xmlns:a16="http://schemas.microsoft.com/office/drawing/2014/main" id="{FF2D8218-7856-4B79-B7C6-FFF2D3DAB2A1}"/>
                </a:ext>
              </a:extLst>
            </p:cNvPr>
            <p:cNvGrpSpPr>
              <a:grpSpLocks/>
            </p:cNvGrpSpPr>
            <p:nvPr/>
          </p:nvGrpSpPr>
          <p:grpSpPr bwMode="auto">
            <a:xfrm>
              <a:off x="4890" y="1738"/>
              <a:ext cx="246" cy="110"/>
              <a:chOff x="4334" y="1470"/>
              <a:chExt cx="246" cy="107"/>
            </a:xfrm>
          </p:grpSpPr>
          <p:sp>
            <p:nvSpPr>
              <p:cNvPr id="46414" name="Oval 407">
                <a:extLst>
                  <a:ext uri="{FF2B5EF4-FFF2-40B4-BE49-F238E27FC236}">
                    <a16:creationId xmlns:a16="http://schemas.microsoft.com/office/drawing/2014/main" id="{DBE24DD7-B1B6-44C9-B93A-D7DE337C9B1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6415" name="Rectangle 410">
                <a:extLst>
                  <a:ext uri="{FF2B5EF4-FFF2-40B4-BE49-F238E27FC236}">
                    <a16:creationId xmlns:a16="http://schemas.microsoft.com/office/drawing/2014/main" id="{1B7ED6DC-8F94-46A6-B0A0-DAFE657B5B23}"/>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6416" name="Oval 411">
                <a:extLst>
                  <a:ext uri="{FF2B5EF4-FFF2-40B4-BE49-F238E27FC236}">
                    <a16:creationId xmlns:a16="http://schemas.microsoft.com/office/drawing/2014/main" id="{652A2EFE-F95F-4D63-A6AD-2450E09E3FC2}"/>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6417" name="Group 658">
                <a:extLst>
                  <a:ext uri="{FF2B5EF4-FFF2-40B4-BE49-F238E27FC236}">
                    <a16:creationId xmlns:a16="http://schemas.microsoft.com/office/drawing/2014/main" id="{D82C77AC-756F-4916-AB86-2E7A43B761DD}"/>
                  </a:ext>
                </a:extLst>
              </p:cNvPr>
              <p:cNvGrpSpPr>
                <a:grpSpLocks/>
              </p:cNvGrpSpPr>
              <p:nvPr/>
            </p:nvGrpSpPr>
            <p:grpSpPr bwMode="auto">
              <a:xfrm>
                <a:off x="4383" y="1488"/>
                <a:ext cx="138" cy="33"/>
                <a:chOff x="2468" y="1332"/>
                <a:chExt cx="310" cy="60"/>
              </a:xfrm>
            </p:grpSpPr>
            <p:sp>
              <p:nvSpPr>
                <p:cNvPr id="46420" name="Freeform 659">
                  <a:extLst>
                    <a:ext uri="{FF2B5EF4-FFF2-40B4-BE49-F238E27FC236}">
                      <a16:creationId xmlns:a16="http://schemas.microsoft.com/office/drawing/2014/main" id="{A79C5796-BD7F-49D9-9C72-97FA02370C6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6421" name="Freeform 660">
                  <a:extLst>
                    <a:ext uri="{FF2B5EF4-FFF2-40B4-BE49-F238E27FC236}">
                      <a16:creationId xmlns:a16="http://schemas.microsoft.com/office/drawing/2014/main" id="{0D4816A0-9947-4CA1-BABB-1A1534F6050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6418" name="Line 661">
                <a:extLst>
                  <a:ext uri="{FF2B5EF4-FFF2-40B4-BE49-F238E27FC236}">
                    <a16:creationId xmlns:a16="http://schemas.microsoft.com/office/drawing/2014/main" id="{4FA9D71C-7154-42D1-9CF3-16106807DD6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419" name="Line 662">
                <a:extLst>
                  <a:ext uri="{FF2B5EF4-FFF2-40B4-BE49-F238E27FC236}">
                    <a16:creationId xmlns:a16="http://schemas.microsoft.com/office/drawing/2014/main" id="{5F610861-0DFB-4BCD-9838-7971C6980628}"/>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129" name="Group 663">
              <a:extLst>
                <a:ext uri="{FF2B5EF4-FFF2-40B4-BE49-F238E27FC236}">
                  <a16:creationId xmlns:a16="http://schemas.microsoft.com/office/drawing/2014/main" id="{20E7A900-D1A0-4F25-9E5C-13BCCC9C9469}"/>
                </a:ext>
              </a:extLst>
            </p:cNvPr>
            <p:cNvGrpSpPr>
              <a:grpSpLocks/>
            </p:cNvGrpSpPr>
            <p:nvPr/>
          </p:nvGrpSpPr>
          <p:grpSpPr bwMode="auto">
            <a:xfrm>
              <a:off x="4844" y="1508"/>
              <a:ext cx="246" cy="110"/>
              <a:chOff x="4334" y="1470"/>
              <a:chExt cx="246" cy="107"/>
            </a:xfrm>
          </p:grpSpPr>
          <p:sp>
            <p:nvSpPr>
              <p:cNvPr id="46406" name="Oval 407">
                <a:extLst>
                  <a:ext uri="{FF2B5EF4-FFF2-40B4-BE49-F238E27FC236}">
                    <a16:creationId xmlns:a16="http://schemas.microsoft.com/office/drawing/2014/main" id="{8D3EF22E-C9A1-420B-82D6-90FC26550F77}"/>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6407" name="Rectangle 410">
                <a:extLst>
                  <a:ext uri="{FF2B5EF4-FFF2-40B4-BE49-F238E27FC236}">
                    <a16:creationId xmlns:a16="http://schemas.microsoft.com/office/drawing/2014/main" id="{C9C1A785-32B5-44BE-BC52-0E36F5AB604C}"/>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6408" name="Oval 411">
                <a:extLst>
                  <a:ext uri="{FF2B5EF4-FFF2-40B4-BE49-F238E27FC236}">
                    <a16:creationId xmlns:a16="http://schemas.microsoft.com/office/drawing/2014/main" id="{E36B8D0C-D45A-4396-9DD6-4803E9B242A8}"/>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6409" name="Group 667">
                <a:extLst>
                  <a:ext uri="{FF2B5EF4-FFF2-40B4-BE49-F238E27FC236}">
                    <a16:creationId xmlns:a16="http://schemas.microsoft.com/office/drawing/2014/main" id="{525B6A31-BC95-4457-B69E-21ECCCDF1211}"/>
                  </a:ext>
                </a:extLst>
              </p:cNvPr>
              <p:cNvGrpSpPr>
                <a:grpSpLocks/>
              </p:cNvGrpSpPr>
              <p:nvPr/>
            </p:nvGrpSpPr>
            <p:grpSpPr bwMode="auto">
              <a:xfrm>
                <a:off x="4383" y="1488"/>
                <a:ext cx="138" cy="33"/>
                <a:chOff x="2468" y="1332"/>
                <a:chExt cx="310" cy="60"/>
              </a:xfrm>
            </p:grpSpPr>
            <p:sp>
              <p:nvSpPr>
                <p:cNvPr id="46412" name="Freeform 668">
                  <a:extLst>
                    <a:ext uri="{FF2B5EF4-FFF2-40B4-BE49-F238E27FC236}">
                      <a16:creationId xmlns:a16="http://schemas.microsoft.com/office/drawing/2014/main" id="{13BC39F3-509C-47D7-B861-2C37313692B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6413" name="Freeform 669">
                  <a:extLst>
                    <a:ext uri="{FF2B5EF4-FFF2-40B4-BE49-F238E27FC236}">
                      <a16:creationId xmlns:a16="http://schemas.microsoft.com/office/drawing/2014/main" id="{818BA183-BBEE-470A-AC5C-7DD94D73FF3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6410" name="Line 670">
                <a:extLst>
                  <a:ext uri="{FF2B5EF4-FFF2-40B4-BE49-F238E27FC236}">
                    <a16:creationId xmlns:a16="http://schemas.microsoft.com/office/drawing/2014/main" id="{4FA611E9-6339-4AF8-91AB-30304DD85F51}"/>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411" name="Line 671">
                <a:extLst>
                  <a:ext uri="{FF2B5EF4-FFF2-40B4-BE49-F238E27FC236}">
                    <a16:creationId xmlns:a16="http://schemas.microsoft.com/office/drawing/2014/main" id="{DB8CD6EA-76ED-4B1D-93A0-5DED352680A4}"/>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130" name="Group 672">
              <a:extLst>
                <a:ext uri="{FF2B5EF4-FFF2-40B4-BE49-F238E27FC236}">
                  <a16:creationId xmlns:a16="http://schemas.microsoft.com/office/drawing/2014/main" id="{4C015496-B5F1-498F-ACA3-B3ABF6ECBCB9}"/>
                </a:ext>
              </a:extLst>
            </p:cNvPr>
            <p:cNvGrpSpPr>
              <a:grpSpLocks/>
            </p:cNvGrpSpPr>
            <p:nvPr/>
          </p:nvGrpSpPr>
          <p:grpSpPr bwMode="auto">
            <a:xfrm>
              <a:off x="4874" y="2296"/>
              <a:ext cx="310" cy="130"/>
              <a:chOff x="4334" y="1470"/>
              <a:chExt cx="246" cy="107"/>
            </a:xfrm>
          </p:grpSpPr>
          <p:sp>
            <p:nvSpPr>
              <p:cNvPr id="46398" name="Oval 407">
                <a:extLst>
                  <a:ext uri="{FF2B5EF4-FFF2-40B4-BE49-F238E27FC236}">
                    <a16:creationId xmlns:a16="http://schemas.microsoft.com/office/drawing/2014/main" id="{45C3372E-66AD-4076-B6CB-FE0292B1C82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6399" name="Rectangle 410">
                <a:extLst>
                  <a:ext uri="{FF2B5EF4-FFF2-40B4-BE49-F238E27FC236}">
                    <a16:creationId xmlns:a16="http://schemas.microsoft.com/office/drawing/2014/main" id="{E02A8B1D-903D-4C78-BD4F-0D4CC31891A3}"/>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6400" name="Oval 411">
                <a:extLst>
                  <a:ext uri="{FF2B5EF4-FFF2-40B4-BE49-F238E27FC236}">
                    <a16:creationId xmlns:a16="http://schemas.microsoft.com/office/drawing/2014/main" id="{4395051B-4CBC-4805-850A-A1D8C59F1479}"/>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6401" name="Group 676">
                <a:extLst>
                  <a:ext uri="{FF2B5EF4-FFF2-40B4-BE49-F238E27FC236}">
                    <a16:creationId xmlns:a16="http://schemas.microsoft.com/office/drawing/2014/main" id="{5F01D6B4-E3D6-4AE5-BD86-B3E2ED545F1C}"/>
                  </a:ext>
                </a:extLst>
              </p:cNvPr>
              <p:cNvGrpSpPr>
                <a:grpSpLocks/>
              </p:cNvGrpSpPr>
              <p:nvPr/>
            </p:nvGrpSpPr>
            <p:grpSpPr bwMode="auto">
              <a:xfrm>
                <a:off x="4383" y="1488"/>
                <a:ext cx="138" cy="33"/>
                <a:chOff x="2468" y="1332"/>
                <a:chExt cx="310" cy="60"/>
              </a:xfrm>
            </p:grpSpPr>
            <p:sp>
              <p:nvSpPr>
                <p:cNvPr id="46404" name="Freeform 677">
                  <a:extLst>
                    <a:ext uri="{FF2B5EF4-FFF2-40B4-BE49-F238E27FC236}">
                      <a16:creationId xmlns:a16="http://schemas.microsoft.com/office/drawing/2014/main" id="{E324512E-5845-4A23-9610-E48540A051D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6405" name="Freeform 678">
                  <a:extLst>
                    <a:ext uri="{FF2B5EF4-FFF2-40B4-BE49-F238E27FC236}">
                      <a16:creationId xmlns:a16="http://schemas.microsoft.com/office/drawing/2014/main" id="{BBBBC659-9B9C-487D-B923-F615D34FDB2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6402" name="Line 679">
                <a:extLst>
                  <a:ext uri="{FF2B5EF4-FFF2-40B4-BE49-F238E27FC236}">
                    <a16:creationId xmlns:a16="http://schemas.microsoft.com/office/drawing/2014/main" id="{E8D6F20D-A128-45A2-8F14-8AD60A3C67D2}"/>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403" name="Line 680">
                <a:extLst>
                  <a:ext uri="{FF2B5EF4-FFF2-40B4-BE49-F238E27FC236}">
                    <a16:creationId xmlns:a16="http://schemas.microsoft.com/office/drawing/2014/main" id="{6DCA1AD3-F987-4AD4-BE9C-9261A3102832}"/>
                  </a:ext>
                </a:extLst>
              </p:cNvPr>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131" name="Line 681">
              <a:extLst>
                <a:ext uri="{FF2B5EF4-FFF2-40B4-BE49-F238E27FC236}">
                  <a16:creationId xmlns:a16="http://schemas.microsoft.com/office/drawing/2014/main" id="{B50DBAD2-BE32-4BFC-BA90-39F359D0A212}"/>
                </a:ext>
              </a:extLst>
            </p:cNvPr>
            <p:cNvSpPr>
              <a:spLocks noChangeShapeType="1"/>
            </p:cNvSpPr>
            <p:nvPr/>
          </p:nvSpPr>
          <p:spPr bwMode="auto">
            <a:xfrm>
              <a:off x="4049" y="2358"/>
              <a:ext cx="42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6132" name="Group 682">
              <a:extLst>
                <a:ext uri="{FF2B5EF4-FFF2-40B4-BE49-F238E27FC236}">
                  <a16:creationId xmlns:a16="http://schemas.microsoft.com/office/drawing/2014/main" id="{125B6A63-FCA6-4205-A4F8-F359204554D7}"/>
                </a:ext>
              </a:extLst>
            </p:cNvPr>
            <p:cNvGrpSpPr>
              <a:grpSpLocks/>
            </p:cNvGrpSpPr>
            <p:nvPr/>
          </p:nvGrpSpPr>
          <p:grpSpPr bwMode="auto">
            <a:xfrm>
              <a:off x="4464" y="2288"/>
              <a:ext cx="310" cy="130"/>
              <a:chOff x="4334" y="1470"/>
              <a:chExt cx="246" cy="107"/>
            </a:xfrm>
          </p:grpSpPr>
          <p:sp>
            <p:nvSpPr>
              <p:cNvPr id="46390" name="Oval 407">
                <a:extLst>
                  <a:ext uri="{FF2B5EF4-FFF2-40B4-BE49-F238E27FC236}">
                    <a16:creationId xmlns:a16="http://schemas.microsoft.com/office/drawing/2014/main" id="{5434CFA1-562A-49CD-B3DE-9723A8EB1711}"/>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6391" name="Rectangle 410">
                <a:extLst>
                  <a:ext uri="{FF2B5EF4-FFF2-40B4-BE49-F238E27FC236}">
                    <a16:creationId xmlns:a16="http://schemas.microsoft.com/office/drawing/2014/main" id="{778D63F6-1DEE-4128-B581-573FE6182DD0}"/>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6392" name="Oval 411">
                <a:extLst>
                  <a:ext uri="{FF2B5EF4-FFF2-40B4-BE49-F238E27FC236}">
                    <a16:creationId xmlns:a16="http://schemas.microsoft.com/office/drawing/2014/main" id="{16E57760-3811-4139-AD41-AC2699BAA021}"/>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6393" name="Group 686">
                <a:extLst>
                  <a:ext uri="{FF2B5EF4-FFF2-40B4-BE49-F238E27FC236}">
                    <a16:creationId xmlns:a16="http://schemas.microsoft.com/office/drawing/2014/main" id="{972FD0B6-4781-4524-8981-B7C71FBADA90}"/>
                  </a:ext>
                </a:extLst>
              </p:cNvPr>
              <p:cNvGrpSpPr>
                <a:grpSpLocks/>
              </p:cNvGrpSpPr>
              <p:nvPr/>
            </p:nvGrpSpPr>
            <p:grpSpPr bwMode="auto">
              <a:xfrm>
                <a:off x="4383" y="1488"/>
                <a:ext cx="138" cy="33"/>
                <a:chOff x="2468" y="1332"/>
                <a:chExt cx="310" cy="60"/>
              </a:xfrm>
            </p:grpSpPr>
            <p:sp>
              <p:nvSpPr>
                <p:cNvPr id="46396" name="Freeform 687">
                  <a:extLst>
                    <a:ext uri="{FF2B5EF4-FFF2-40B4-BE49-F238E27FC236}">
                      <a16:creationId xmlns:a16="http://schemas.microsoft.com/office/drawing/2014/main" id="{F3622D69-0995-4EDD-A454-7339D6356FC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6397" name="Freeform 688">
                  <a:extLst>
                    <a:ext uri="{FF2B5EF4-FFF2-40B4-BE49-F238E27FC236}">
                      <a16:creationId xmlns:a16="http://schemas.microsoft.com/office/drawing/2014/main" id="{29FA8ADC-39CC-4707-A26B-BFA3180D2A5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6394" name="Line 689">
                <a:extLst>
                  <a:ext uri="{FF2B5EF4-FFF2-40B4-BE49-F238E27FC236}">
                    <a16:creationId xmlns:a16="http://schemas.microsoft.com/office/drawing/2014/main" id="{9638458C-90CC-477F-82BD-009D2AA6FD5C}"/>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95" name="Line 690">
                <a:extLst>
                  <a:ext uri="{FF2B5EF4-FFF2-40B4-BE49-F238E27FC236}">
                    <a16:creationId xmlns:a16="http://schemas.microsoft.com/office/drawing/2014/main" id="{F06A927E-BA78-47C5-857A-91CC5E6B7F62}"/>
                  </a:ext>
                </a:extLst>
              </p:cNvPr>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133" name="Group 691">
              <a:extLst>
                <a:ext uri="{FF2B5EF4-FFF2-40B4-BE49-F238E27FC236}">
                  <a16:creationId xmlns:a16="http://schemas.microsoft.com/office/drawing/2014/main" id="{567E2D53-E4DE-4CA9-A8F5-4F6392864916}"/>
                </a:ext>
              </a:extLst>
            </p:cNvPr>
            <p:cNvGrpSpPr>
              <a:grpSpLocks/>
            </p:cNvGrpSpPr>
            <p:nvPr/>
          </p:nvGrpSpPr>
          <p:grpSpPr bwMode="auto">
            <a:xfrm>
              <a:off x="4660" y="2464"/>
              <a:ext cx="310" cy="130"/>
              <a:chOff x="4334" y="1470"/>
              <a:chExt cx="246" cy="107"/>
            </a:xfrm>
          </p:grpSpPr>
          <p:sp>
            <p:nvSpPr>
              <p:cNvPr id="46382" name="Oval 407">
                <a:extLst>
                  <a:ext uri="{FF2B5EF4-FFF2-40B4-BE49-F238E27FC236}">
                    <a16:creationId xmlns:a16="http://schemas.microsoft.com/office/drawing/2014/main" id="{F9BA2ED5-150A-4298-A777-6568A082692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6383" name="Rectangle 410">
                <a:extLst>
                  <a:ext uri="{FF2B5EF4-FFF2-40B4-BE49-F238E27FC236}">
                    <a16:creationId xmlns:a16="http://schemas.microsoft.com/office/drawing/2014/main" id="{50FF6FFE-17C7-47D4-ADE0-95554CB358DF}"/>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6384" name="Oval 411">
                <a:extLst>
                  <a:ext uri="{FF2B5EF4-FFF2-40B4-BE49-F238E27FC236}">
                    <a16:creationId xmlns:a16="http://schemas.microsoft.com/office/drawing/2014/main" id="{6E0AEAE4-B93F-4AA9-B152-81BC9C457409}"/>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6385" name="Group 695">
                <a:extLst>
                  <a:ext uri="{FF2B5EF4-FFF2-40B4-BE49-F238E27FC236}">
                    <a16:creationId xmlns:a16="http://schemas.microsoft.com/office/drawing/2014/main" id="{C016CFD2-97E5-4406-88B2-364DC2E328C4}"/>
                  </a:ext>
                </a:extLst>
              </p:cNvPr>
              <p:cNvGrpSpPr>
                <a:grpSpLocks/>
              </p:cNvGrpSpPr>
              <p:nvPr/>
            </p:nvGrpSpPr>
            <p:grpSpPr bwMode="auto">
              <a:xfrm>
                <a:off x="4383" y="1488"/>
                <a:ext cx="138" cy="33"/>
                <a:chOff x="2468" y="1332"/>
                <a:chExt cx="310" cy="60"/>
              </a:xfrm>
            </p:grpSpPr>
            <p:sp>
              <p:nvSpPr>
                <p:cNvPr id="46388" name="Freeform 696">
                  <a:extLst>
                    <a:ext uri="{FF2B5EF4-FFF2-40B4-BE49-F238E27FC236}">
                      <a16:creationId xmlns:a16="http://schemas.microsoft.com/office/drawing/2014/main" id="{B10E6470-A3E1-43F6-AF98-0CA7D97C14A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6389" name="Freeform 697">
                  <a:extLst>
                    <a:ext uri="{FF2B5EF4-FFF2-40B4-BE49-F238E27FC236}">
                      <a16:creationId xmlns:a16="http://schemas.microsoft.com/office/drawing/2014/main" id="{354222EB-2C49-4FBD-9616-62FC15209F7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6386" name="Line 698">
                <a:extLst>
                  <a:ext uri="{FF2B5EF4-FFF2-40B4-BE49-F238E27FC236}">
                    <a16:creationId xmlns:a16="http://schemas.microsoft.com/office/drawing/2014/main" id="{380BC100-A47B-4D96-B8B4-BB6696FA6BCF}"/>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87" name="Line 699">
                <a:extLst>
                  <a:ext uri="{FF2B5EF4-FFF2-40B4-BE49-F238E27FC236}">
                    <a16:creationId xmlns:a16="http://schemas.microsoft.com/office/drawing/2014/main" id="{2E75E1F7-C434-4734-AE4E-2B17D5222F23}"/>
                  </a:ext>
                </a:extLst>
              </p:cNvPr>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134" name="Group 700">
              <a:extLst>
                <a:ext uri="{FF2B5EF4-FFF2-40B4-BE49-F238E27FC236}">
                  <a16:creationId xmlns:a16="http://schemas.microsoft.com/office/drawing/2014/main" id="{D476255D-C54E-41AE-A1C6-7135E82035AF}"/>
                </a:ext>
              </a:extLst>
            </p:cNvPr>
            <p:cNvGrpSpPr>
              <a:grpSpLocks/>
            </p:cNvGrpSpPr>
            <p:nvPr/>
          </p:nvGrpSpPr>
          <p:grpSpPr bwMode="auto">
            <a:xfrm>
              <a:off x="4782" y="3028"/>
              <a:ext cx="392" cy="154"/>
              <a:chOff x="4334" y="1470"/>
              <a:chExt cx="246" cy="107"/>
            </a:xfrm>
          </p:grpSpPr>
          <p:sp>
            <p:nvSpPr>
              <p:cNvPr id="46374" name="Oval 407">
                <a:extLst>
                  <a:ext uri="{FF2B5EF4-FFF2-40B4-BE49-F238E27FC236}">
                    <a16:creationId xmlns:a16="http://schemas.microsoft.com/office/drawing/2014/main" id="{6E07ADCF-7C94-4DA8-8722-62708F3A9BD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6375" name="Rectangle 410">
                <a:extLst>
                  <a:ext uri="{FF2B5EF4-FFF2-40B4-BE49-F238E27FC236}">
                    <a16:creationId xmlns:a16="http://schemas.microsoft.com/office/drawing/2014/main" id="{46CFDBEE-3941-448D-9E40-4C06BE6578DF}"/>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6376" name="Oval 411">
                <a:extLst>
                  <a:ext uri="{FF2B5EF4-FFF2-40B4-BE49-F238E27FC236}">
                    <a16:creationId xmlns:a16="http://schemas.microsoft.com/office/drawing/2014/main" id="{0B1D2369-954C-4737-B723-564D525075A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6377" name="Group 704">
                <a:extLst>
                  <a:ext uri="{FF2B5EF4-FFF2-40B4-BE49-F238E27FC236}">
                    <a16:creationId xmlns:a16="http://schemas.microsoft.com/office/drawing/2014/main" id="{E852F8D1-C191-4B0F-B6BE-B4CCE5DDBDF1}"/>
                  </a:ext>
                </a:extLst>
              </p:cNvPr>
              <p:cNvGrpSpPr>
                <a:grpSpLocks/>
              </p:cNvGrpSpPr>
              <p:nvPr/>
            </p:nvGrpSpPr>
            <p:grpSpPr bwMode="auto">
              <a:xfrm>
                <a:off x="4383" y="1488"/>
                <a:ext cx="138" cy="33"/>
                <a:chOff x="2468" y="1332"/>
                <a:chExt cx="310" cy="60"/>
              </a:xfrm>
            </p:grpSpPr>
            <p:sp>
              <p:nvSpPr>
                <p:cNvPr id="46380" name="Freeform 705">
                  <a:extLst>
                    <a:ext uri="{FF2B5EF4-FFF2-40B4-BE49-F238E27FC236}">
                      <a16:creationId xmlns:a16="http://schemas.microsoft.com/office/drawing/2014/main" id="{CC3135B3-AC4A-407D-A827-DDBC8D086CC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6381" name="Freeform 706">
                  <a:extLst>
                    <a:ext uri="{FF2B5EF4-FFF2-40B4-BE49-F238E27FC236}">
                      <a16:creationId xmlns:a16="http://schemas.microsoft.com/office/drawing/2014/main" id="{A5E5D1AC-318E-46B5-BD95-383D1794F13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6378" name="Line 707">
                <a:extLst>
                  <a:ext uri="{FF2B5EF4-FFF2-40B4-BE49-F238E27FC236}">
                    <a16:creationId xmlns:a16="http://schemas.microsoft.com/office/drawing/2014/main" id="{13395EC8-D05E-4EB0-AE2F-C186B29212C5}"/>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79" name="Line 708">
                <a:extLst>
                  <a:ext uri="{FF2B5EF4-FFF2-40B4-BE49-F238E27FC236}">
                    <a16:creationId xmlns:a16="http://schemas.microsoft.com/office/drawing/2014/main" id="{3F0AE010-4B82-42FC-9727-64CD4986BB69}"/>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135" name="Group 709">
              <a:extLst>
                <a:ext uri="{FF2B5EF4-FFF2-40B4-BE49-F238E27FC236}">
                  <a16:creationId xmlns:a16="http://schemas.microsoft.com/office/drawing/2014/main" id="{B1903101-91BE-4E87-868E-A7FF074A70A1}"/>
                </a:ext>
              </a:extLst>
            </p:cNvPr>
            <p:cNvGrpSpPr>
              <a:grpSpLocks/>
            </p:cNvGrpSpPr>
            <p:nvPr/>
          </p:nvGrpSpPr>
          <p:grpSpPr bwMode="auto">
            <a:xfrm>
              <a:off x="4388" y="2840"/>
              <a:ext cx="392" cy="154"/>
              <a:chOff x="4334" y="1470"/>
              <a:chExt cx="246" cy="107"/>
            </a:xfrm>
          </p:grpSpPr>
          <p:sp>
            <p:nvSpPr>
              <p:cNvPr id="46366" name="Oval 407">
                <a:extLst>
                  <a:ext uri="{FF2B5EF4-FFF2-40B4-BE49-F238E27FC236}">
                    <a16:creationId xmlns:a16="http://schemas.microsoft.com/office/drawing/2014/main" id="{DB14808F-1236-4142-AF35-313B819BEB6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6367" name="Rectangle 410">
                <a:extLst>
                  <a:ext uri="{FF2B5EF4-FFF2-40B4-BE49-F238E27FC236}">
                    <a16:creationId xmlns:a16="http://schemas.microsoft.com/office/drawing/2014/main" id="{CD5B92FF-2F0F-453A-92F1-81583CD27756}"/>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6368" name="Oval 411">
                <a:extLst>
                  <a:ext uri="{FF2B5EF4-FFF2-40B4-BE49-F238E27FC236}">
                    <a16:creationId xmlns:a16="http://schemas.microsoft.com/office/drawing/2014/main" id="{B5A39777-63B0-461D-BCF4-08E882E6F5F1}"/>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6369" name="Group 713">
                <a:extLst>
                  <a:ext uri="{FF2B5EF4-FFF2-40B4-BE49-F238E27FC236}">
                    <a16:creationId xmlns:a16="http://schemas.microsoft.com/office/drawing/2014/main" id="{B97A5BA9-B7BA-45A9-B7CF-BD060E7143CB}"/>
                  </a:ext>
                </a:extLst>
              </p:cNvPr>
              <p:cNvGrpSpPr>
                <a:grpSpLocks/>
              </p:cNvGrpSpPr>
              <p:nvPr/>
            </p:nvGrpSpPr>
            <p:grpSpPr bwMode="auto">
              <a:xfrm>
                <a:off x="4383" y="1488"/>
                <a:ext cx="138" cy="33"/>
                <a:chOff x="2468" y="1332"/>
                <a:chExt cx="310" cy="60"/>
              </a:xfrm>
            </p:grpSpPr>
            <p:sp>
              <p:nvSpPr>
                <p:cNvPr id="46372" name="Freeform 714">
                  <a:extLst>
                    <a:ext uri="{FF2B5EF4-FFF2-40B4-BE49-F238E27FC236}">
                      <a16:creationId xmlns:a16="http://schemas.microsoft.com/office/drawing/2014/main" id="{83503DC8-2BC2-443E-9F5C-8D89FD6940C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6373" name="Freeform 715">
                  <a:extLst>
                    <a:ext uri="{FF2B5EF4-FFF2-40B4-BE49-F238E27FC236}">
                      <a16:creationId xmlns:a16="http://schemas.microsoft.com/office/drawing/2014/main" id="{4F9C9992-2664-44CD-8DD1-D35C700B80F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6370" name="Line 716">
                <a:extLst>
                  <a:ext uri="{FF2B5EF4-FFF2-40B4-BE49-F238E27FC236}">
                    <a16:creationId xmlns:a16="http://schemas.microsoft.com/office/drawing/2014/main" id="{550E2B40-F2F2-4470-AB83-A18467B73C82}"/>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71" name="Line 717">
                <a:extLst>
                  <a:ext uri="{FF2B5EF4-FFF2-40B4-BE49-F238E27FC236}">
                    <a16:creationId xmlns:a16="http://schemas.microsoft.com/office/drawing/2014/main" id="{B8E4A075-CFED-4A8B-A1CA-942382A9AE84}"/>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136" name="Group 718">
              <a:extLst>
                <a:ext uri="{FF2B5EF4-FFF2-40B4-BE49-F238E27FC236}">
                  <a16:creationId xmlns:a16="http://schemas.microsoft.com/office/drawing/2014/main" id="{EBE2DFED-8E57-4E94-990D-743D0DE94051}"/>
                </a:ext>
              </a:extLst>
            </p:cNvPr>
            <p:cNvGrpSpPr>
              <a:grpSpLocks/>
            </p:cNvGrpSpPr>
            <p:nvPr/>
          </p:nvGrpSpPr>
          <p:grpSpPr bwMode="auto">
            <a:xfrm>
              <a:off x="3932" y="3056"/>
              <a:ext cx="392" cy="154"/>
              <a:chOff x="4334" y="1470"/>
              <a:chExt cx="246" cy="107"/>
            </a:xfrm>
          </p:grpSpPr>
          <p:sp>
            <p:nvSpPr>
              <p:cNvPr id="46358" name="Oval 407">
                <a:extLst>
                  <a:ext uri="{FF2B5EF4-FFF2-40B4-BE49-F238E27FC236}">
                    <a16:creationId xmlns:a16="http://schemas.microsoft.com/office/drawing/2014/main" id="{6B16E5F7-2AC3-42DA-8DBF-0DA405FCF24D}"/>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6359" name="Rectangle 410">
                <a:extLst>
                  <a:ext uri="{FF2B5EF4-FFF2-40B4-BE49-F238E27FC236}">
                    <a16:creationId xmlns:a16="http://schemas.microsoft.com/office/drawing/2014/main" id="{BDB045AE-DA53-4F2A-9865-1E2CF9DAC3D2}"/>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6360" name="Oval 411">
                <a:extLst>
                  <a:ext uri="{FF2B5EF4-FFF2-40B4-BE49-F238E27FC236}">
                    <a16:creationId xmlns:a16="http://schemas.microsoft.com/office/drawing/2014/main" id="{5B3F32F6-03FD-4F54-89FA-E6283DE9A088}"/>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6361" name="Group 722">
                <a:extLst>
                  <a:ext uri="{FF2B5EF4-FFF2-40B4-BE49-F238E27FC236}">
                    <a16:creationId xmlns:a16="http://schemas.microsoft.com/office/drawing/2014/main" id="{0617F399-EE6D-4F18-A0CC-C4ACC1BD455F}"/>
                  </a:ext>
                </a:extLst>
              </p:cNvPr>
              <p:cNvGrpSpPr>
                <a:grpSpLocks/>
              </p:cNvGrpSpPr>
              <p:nvPr/>
            </p:nvGrpSpPr>
            <p:grpSpPr bwMode="auto">
              <a:xfrm>
                <a:off x="4383" y="1488"/>
                <a:ext cx="138" cy="33"/>
                <a:chOff x="2468" y="1332"/>
                <a:chExt cx="310" cy="60"/>
              </a:xfrm>
            </p:grpSpPr>
            <p:sp>
              <p:nvSpPr>
                <p:cNvPr id="46364" name="Freeform 723">
                  <a:extLst>
                    <a:ext uri="{FF2B5EF4-FFF2-40B4-BE49-F238E27FC236}">
                      <a16:creationId xmlns:a16="http://schemas.microsoft.com/office/drawing/2014/main" id="{28212605-06AE-4ACD-BA1B-EC0444A4E40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6365" name="Freeform 724">
                  <a:extLst>
                    <a:ext uri="{FF2B5EF4-FFF2-40B4-BE49-F238E27FC236}">
                      <a16:creationId xmlns:a16="http://schemas.microsoft.com/office/drawing/2014/main" id="{6C66F982-5888-4B1A-8DE8-620D35ED8AC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6362" name="Line 725">
                <a:extLst>
                  <a:ext uri="{FF2B5EF4-FFF2-40B4-BE49-F238E27FC236}">
                    <a16:creationId xmlns:a16="http://schemas.microsoft.com/office/drawing/2014/main" id="{D6144A54-ECDF-4FBE-A960-8EA1BF3A9EC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63" name="Line 726">
                <a:extLst>
                  <a:ext uri="{FF2B5EF4-FFF2-40B4-BE49-F238E27FC236}">
                    <a16:creationId xmlns:a16="http://schemas.microsoft.com/office/drawing/2014/main" id="{A5791479-DF9E-49A3-982D-EF8DAE5F24D3}"/>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137" name="Group 727">
              <a:extLst>
                <a:ext uri="{FF2B5EF4-FFF2-40B4-BE49-F238E27FC236}">
                  <a16:creationId xmlns:a16="http://schemas.microsoft.com/office/drawing/2014/main" id="{DD9993A1-0FE8-4FA1-AD86-024461DCAA14}"/>
                </a:ext>
              </a:extLst>
            </p:cNvPr>
            <p:cNvGrpSpPr>
              <a:grpSpLocks/>
            </p:cNvGrpSpPr>
            <p:nvPr/>
          </p:nvGrpSpPr>
          <p:grpSpPr bwMode="auto">
            <a:xfrm>
              <a:off x="3812" y="2296"/>
              <a:ext cx="246" cy="108"/>
              <a:chOff x="4334" y="1470"/>
              <a:chExt cx="246" cy="107"/>
            </a:xfrm>
          </p:grpSpPr>
          <p:sp>
            <p:nvSpPr>
              <p:cNvPr id="46350" name="Oval 407">
                <a:extLst>
                  <a:ext uri="{FF2B5EF4-FFF2-40B4-BE49-F238E27FC236}">
                    <a16:creationId xmlns:a16="http://schemas.microsoft.com/office/drawing/2014/main" id="{88F1A65B-3C57-4717-8FB8-6D4EF1C781D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46351" name="Rectangle 410">
                <a:extLst>
                  <a:ext uri="{FF2B5EF4-FFF2-40B4-BE49-F238E27FC236}">
                    <a16:creationId xmlns:a16="http://schemas.microsoft.com/office/drawing/2014/main" id="{279F2AF8-05EE-48B9-B102-DC4CB727971F}"/>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46352" name="Oval 411">
                <a:extLst>
                  <a:ext uri="{FF2B5EF4-FFF2-40B4-BE49-F238E27FC236}">
                    <a16:creationId xmlns:a16="http://schemas.microsoft.com/office/drawing/2014/main" id="{5EF69EB3-A659-42B2-BC46-93CEC096E969}"/>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46353" name="Group 731">
                <a:extLst>
                  <a:ext uri="{FF2B5EF4-FFF2-40B4-BE49-F238E27FC236}">
                    <a16:creationId xmlns:a16="http://schemas.microsoft.com/office/drawing/2014/main" id="{FAB0631F-3EA8-4209-AC2F-480BB0414769}"/>
                  </a:ext>
                </a:extLst>
              </p:cNvPr>
              <p:cNvGrpSpPr>
                <a:grpSpLocks/>
              </p:cNvGrpSpPr>
              <p:nvPr/>
            </p:nvGrpSpPr>
            <p:grpSpPr bwMode="auto">
              <a:xfrm>
                <a:off x="4383" y="1488"/>
                <a:ext cx="138" cy="33"/>
                <a:chOff x="2468" y="1332"/>
                <a:chExt cx="310" cy="60"/>
              </a:xfrm>
            </p:grpSpPr>
            <p:sp>
              <p:nvSpPr>
                <p:cNvPr id="46356" name="Freeform 732">
                  <a:extLst>
                    <a:ext uri="{FF2B5EF4-FFF2-40B4-BE49-F238E27FC236}">
                      <a16:creationId xmlns:a16="http://schemas.microsoft.com/office/drawing/2014/main" id="{C6DAF086-C082-4872-B5ED-467138C4893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46357" name="Freeform 733">
                  <a:extLst>
                    <a:ext uri="{FF2B5EF4-FFF2-40B4-BE49-F238E27FC236}">
                      <a16:creationId xmlns:a16="http://schemas.microsoft.com/office/drawing/2014/main" id="{7DDF084A-95FC-4D5B-AAD2-4423184573C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46354" name="Line 734">
                <a:extLst>
                  <a:ext uri="{FF2B5EF4-FFF2-40B4-BE49-F238E27FC236}">
                    <a16:creationId xmlns:a16="http://schemas.microsoft.com/office/drawing/2014/main" id="{54FFDC95-1799-4820-BAC8-73E8E6784324}"/>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55" name="Line 735">
                <a:extLst>
                  <a:ext uri="{FF2B5EF4-FFF2-40B4-BE49-F238E27FC236}">
                    <a16:creationId xmlns:a16="http://schemas.microsoft.com/office/drawing/2014/main" id="{0010F3D5-91B4-48E6-B32C-A8E25D8165DE}"/>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138" name="Group 736">
              <a:extLst>
                <a:ext uri="{FF2B5EF4-FFF2-40B4-BE49-F238E27FC236}">
                  <a16:creationId xmlns:a16="http://schemas.microsoft.com/office/drawing/2014/main" id="{5766B0A3-7523-4F9A-9044-9BD3A3449321}"/>
                </a:ext>
              </a:extLst>
            </p:cNvPr>
            <p:cNvGrpSpPr>
              <a:grpSpLocks/>
            </p:cNvGrpSpPr>
            <p:nvPr/>
          </p:nvGrpSpPr>
          <p:grpSpPr bwMode="auto">
            <a:xfrm>
              <a:off x="4511" y="3153"/>
              <a:ext cx="281" cy="266"/>
              <a:chOff x="5072" y="3611"/>
              <a:chExt cx="459" cy="380"/>
            </a:xfrm>
          </p:grpSpPr>
          <p:grpSp>
            <p:nvGrpSpPr>
              <p:cNvPr id="46336" name="Group 737">
                <a:extLst>
                  <a:ext uri="{FF2B5EF4-FFF2-40B4-BE49-F238E27FC236}">
                    <a16:creationId xmlns:a16="http://schemas.microsoft.com/office/drawing/2014/main" id="{8E49902F-079C-4286-9DF9-72258E31B2CE}"/>
                  </a:ext>
                </a:extLst>
              </p:cNvPr>
              <p:cNvGrpSpPr>
                <a:grpSpLocks/>
              </p:cNvGrpSpPr>
              <p:nvPr/>
            </p:nvGrpSpPr>
            <p:grpSpPr bwMode="auto">
              <a:xfrm>
                <a:off x="5144" y="3611"/>
                <a:ext cx="387" cy="99"/>
                <a:chOff x="5030" y="2639"/>
                <a:chExt cx="387" cy="99"/>
              </a:xfrm>
            </p:grpSpPr>
            <p:sp>
              <p:nvSpPr>
                <p:cNvPr id="46338" name="Freeform 738">
                  <a:extLst>
                    <a:ext uri="{FF2B5EF4-FFF2-40B4-BE49-F238E27FC236}">
                      <a16:creationId xmlns:a16="http://schemas.microsoft.com/office/drawing/2014/main" id="{A62A7A3D-1D04-4127-B40E-239E69B763C9}"/>
                    </a:ext>
                  </a:extLst>
                </p:cNvPr>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339" name="Freeform 739">
                  <a:extLst>
                    <a:ext uri="{FF2B5EF4-FFF2-40B4-BE49-F238E27FC236}">
                      <a16:creationId xmlns:a16="http://schemas.microsoft.com/office/drawing/2014/main" id="{448F668D-DB0C-46D2-8894-E3498CA2FF67}"/>
                    </a:ext>
                  </a:extLst>
                </p:cNvPr>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340" name="Freeform 740">
                  <a:extLst>
                    <a:ext uri="{FF2B5EF4-FFF2-40B4-BE49-F238E27FC236}">
                      <a16:creationId xmlns:a16="http://schemas.microsoft.com/office/drawing/2014/main" id="{7FD8E785-E30F-4F5D-9EA7-7F95045529A4}"/>
                    </a:ext>
                  </a:extLst>
                </p:cNvPr>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341" name="Freeform 741">
                  <a:extLst>
                    <a:ext uri="{FF2B5EF4-FFF2-40B4-BE49-F238E27FC236}">
                      <a16:creationId xmlns:a16="http://schemas.microsoft.com/office/drawing/2014/main" id="{A6A3360B-5B7A-4514-B04F-9714B695416D}"/>
                    </a:ext>
                  </a:extLst>
                </p:cNvPr>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342" name="Freeform 742">
                  <a:extLst>
                    <a:ext uri="{FF2B5EF4-FFF2-40B4-BE49-F238E27FC236}">
                      <a16:creationId xmlns:a16="http://schemas.microsoft.com/office/drawing/2014/main" id="{0D06A51A-0DDE-4F08-B24A-ECD38F10A4F8}"/>
                    </a:ext>
                  </a:extLst>
                </p:cNvPr>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343" name="Freeform 743">
                  <a:extLst>
                    <a:ext uri="{FF2B5EF4-FFF2-40B4-BE49-F238E27FC236}">
                      <a16:creationId xmlns:a16="http://schemas.microsoft.com/office/drawing/2014/main" id="{FBBF8ECC-7BD6-4DA3-9D72-7459B8086564}"/>
                    </a:ext>
                  </a:extLst>
                </p:cNvPr>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344" name="Freeform 744">
                  <a:extLst>
                    <a:ext uri="{FF2B5EF4-FFF2-40B4-BE49-F238E27FC236}">
                      <a16:creationId xmlns:a16="http://schemas.microsoft.com/office/drawing/2014/main" id="{0E102113-8AD3-4378-81F2-E230A7989CB7}"/>
                    </a:ext>
                  </a:extLst>
                </p:cNvPr>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p>
              </p:txBody>
            </p:sp>
            <p:sp>
              <p:nvSpPr>
                <p:cNvPr id="46345" name="Freeform 745">
                  <a:extLst>
                    <a:ext uri="{FF2B5EF4-FFF2-40B4-BE49-F238E27FC236}">
                      <a16:creationId xmlns:a16="http://schemas.microsoft.com/office/drawing/2014/main" id="{12D1133B-3888-458B-8834-FB8F173D6DA8}"/>
                    </a:ext>
                  </a:extLst>
                </p:cNvPr>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p>
              </p:txBody>
            </p:sp>
            <p:sp>
              <p:nvSpPr>
                <p:cNvPr id="46346" name="Freeform 746">
                  <a:extLst>
                    <a:ext uri="{FF2B5EF4-FFF2-40B4-BE49-F238E27FC236}">
                      <a16:creationId xmlns:a16="http://schemas.microsoft.com/office/drawing/2014/main" id="{6264D854-7009-4E19-8929-07CFC6EC4F3E}"/>
                    </a:ext>
                  </a:extLst>
                </p:cNvPr>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p>
              </p:txBody>
            </p:sp>
            <p:sp>
              <p:nvSpPr>
                <p:cNvPr id="46347" name="Freeform 747">
                  <a:extLst>
                    <a:ext uri="{FF2B5EF4-FFF2-40B4-BE49-F238E27FC236}">
                      <a16:creationId xmlns:a16="http://schemas.microsoft.com/office/drawing/2014/main" id="{17BC0874-B853-40DA-9AC6-A05DD9A52855}"/>
                    </a:ext>
                  </a:extLst>
                </p:cNvPr>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p>
              </p:txBody>
            </p:sp>
            <p:sp>
              <p:nvSpPr>
                <p:cNvPr id="46348" name="Freeform 748">
                  <a:extLst>
                    <a:ext uri="{FF2B5EF4-FFF2-40B4-BE49-F238E27FC236}">
                      <a16:creationId xmlns:a16="http://schemas.microsoft.com/office/drawing/2014/main" id="{0CBA973F-E666-4815-9F37-EA31361EA0B6}"/>
                    </a:ext>
                  </a:extLst>
                </p:cNvPr>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p>
              </p:txBody>
            </p:sp>
            <p:sp>
              <p:nvSpPr>
                <p:cNvPr id="46349" name="Freeform 749">
                  <a:extLst>
                    <a:ext uri="{FF2B5EF4-FFF2-40B4-BE49-F238E27FC236}">
                      <a16:creationId xmlns:a16="http://schemas.microsoft.com/office/drawing/2014/main" id="{4F70EFBD-365F-427D-B4CC-5CC7EB351CB5}"/>
                    </a:ext>
                  </a:extLst>
                </p:cNvPr>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p>
              </p:txBody>
            </p:sp>
          </p:grpSp>
          <p:pic>
            <p:nvPicPr>
              <p:cNvPr id="46337" name="Picture 750" descr="access_point_stylized_gray_small">
                <a:extLst>
                  <a:ext uri="{FF2B5EF4-FFF2-40B4-BE49-F238E27FC236}">
                    <a16:creationId xmlns:a16="http://schemas.microsoft.com/office/drawing/2014/main" id="{975FC436-E85C-428B-A13F-9994F42FD6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39" name="Group 751">
              <a:extLst>
                <a:ext uri="{FF2B5EF4-FFF2-40B4-BE49-F238E27FC236}">
                  <a16:creationId xmlns:a16="http://schemas.microsoft.com/office/drawing/2014/main" id="{9D9E9D9E-4D96-429D-A6AC-C0B8CB80D23A}"/>
                </a:ext>
              </a:extLst>
            </p:cNvPr>
            <p:cNvGrpSpPr>
              <a:grpSpLocks/>
            </p:cNvGrpSpPr>
            <p:nvPr/>
          </p:nvGrpSpPr>
          <p:grpSpPr bwMode="auto">
            <a:xfrm>
              <a:off x="3552" y="2211"/>
              <a:ext cx="251" cy="226"/>
              <a:chOff x="5072" y="3611"/>
              <a:chExt cx="459" cy="380"/>
            </a:xfrm>
          </p:grpSpPr>
          <p:grpSp>
            <p:nvGrpSpPr>
              <p:cNvPr id="46322" name="Group 752">
                <a:extLst>
                  <a:ext uri="{FF2B5EF4-FFF2-40B4-BE49-F238E27FC236}">
                    <a16:creationId xmlns:a16="http://schemas.microsoft.com/office/drawing/2014/main" id="{3354490E-251C-4B31-BD76-F4EDE76C1112}"/>
                  </a:ext>
                </a:extLst>
              </p:cNvPr>
              <p:cNvGrpSpPr>
                <a:grpSpLocks/>
              </p:cNvGrpSpPr>
              <p:nvPr/>
            </p:nvGrpSpPr>
            <p:grpSpPr bwMode="auto">
              <a:xfrm>
                <a:off x="5144" y="3611"/>
                <a:ext cx="387" cy="99"/>
                <a:chOff x="5030" y="2639"/>
                <a:chExt cx="387" cy="99"/>
              </a:xfrm>
            </p:grpSpPr>
            <p:sp>
              <p:nvSpPr>
                <p:cNvPr id="46324" name="Freeform 753">
                  <a:extLst>
                    <a:ext uri="{FF2B5EF4-FFF2-40B4-BE49-F238E27FC236}">
                      <a16:creationId xmlns:a16="http://schemas.microsoft.com/office/drawing/2014/main" id="{48CFA458-FBA6-4B68-9BCA-2F985A61D9AA}"/>
                    </a:ext>
                  </a:extLst>
                </p:cNvPr>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325" name="Freeform 754">
                  <a:extLst>
                    <a:ext uri="{FF2B5EF4-FFF2-40B4-BE49-F238E27FC236}">
                      <a16:creationId xmlns:a16="http://schemas.microsoft.com/office/drawing/2014/main" id="{5BCA4D9D-91CF-4883-B302-E3D6965011AA}"/>
                    </a:ext>
                  </a:extLst>
                </p:cNvPr>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326" name="Freeform 755">
                  <a:extLst>
                    <a:ext uri="{FF2B5EF4-FFF2-40B4-BE49-F238E27FC236}">
                      <a16:creationId xmlns:a16="http://schemas.microsoft.com/office/drawing/2014/main" id="{5410F82F-6408-4EC6-A63E-F2D5ED72DDD0}"/>
                    </a:ext>
                  </a:extLst>
                </p:cNvPr>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327" name="Freeform 756">
                  <a:extLst>
                    <a:ext uri="{FF2B5EF4-FFF2-40B4-BE49-F238E27FC236}">
                      <a16:creationId xmlns:a16="http://schemas.microsoft.com/office/drawing/2014/main" id="{2AA4E594-953F-4AEC-901F-5FDF7612D6B0}"/>
                    </a:ext>
                  </a:extLst>
                </p:cNvPr>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328" name="Freeform 757">
                  <a:extLst>
                    <a:ext uri="{FF2B5EF4-FFF2-40B4-BE49-F238E27FC236}">
                      <a16:creationId xmlns:a16="http://schemas.microsoft.com/office/drawing/2014/main" id="{CCFFB468-5A23-4BEF-AA26-6632DDF0B1D1}"/>
                    </a:ext>
                  </a:extLst>
                </p:cNvPr>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329" name="Freeform 758">
                  <a:extLst>
                    <a:ext uri="{FF2B5EF4-FFF2-40B4-BE49-F238E27FC236}">
                      <a16:creationId xmlns:a16="http://schemas.microsoft.com/office/drawing/2014/main" id="{6C60CD8B-E1C0-40F0-86B3-1671DF3D9EBF}"/>
                    </a:ext>
                  </a:extLst>
                </p:cNvPr>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330" name="Freeform 759">
                  <a:extLst>
                    <a:ext uri="{FF2B5EF4-FFF2-40B4-BE49-F238E27FC236}">
                      <a16:creationId xmlns:a16="http://schemas.microsoft.com/office/drawing/2014/main" id="{FD3BEDBC-C217-4DC4-ACC8-4315514F2374}"/>
                    </a:ext>
                  </a:extLst>
                </p:cNvPr>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p>
              </p:txBody>
            </p:sp>
            <p:sp>
              <p:nvSpPr>
                <p:cNvPr id="46331" name="Freeform 760">
                  <a:extLst>
                    <a:ext uri="{FF2B5EF4-FFF2-40B4-BE49-F238E27FC236}">
                      <a16:creationId xmlns:a16="http://schemas.microsoft.com/office/drawing/2014/main" id="{A310A892-653F-41FF-9475-5E7C6664FF55}"/>
                    </a:ext>
                  </a:extLst>
                </p:cNvPr>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p>
              </p:txBody>
            </p:sp>
            <p:sp>
              <p:nvSpPr>
                <p:cNvPr id="46332" name="Freeform 761">
                  <a:extLst>
                    <a:ext uri="{FF2B5EF4-FFF2-40B4-BE49-F238E27FC236}">
                      <a16:creationId xmlns:a16="http://schemas.microsoft.com/office/drawing/2014/main" id="{B061E9E9-588E-44A5-B82A-51ABA97E2A85}"/>
                    </a:ext>
                  </a:extLst>
                </p:cNvPr>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p>
              </p:txBody>
            </p:sp>
            <p:sp>
              <p:nvSpPr>
                <p:cNvPr id="46333" name="Freeform 762">
                  <a:extLst>
                    <a:ext uri="{FF2B5EF4-FFF2-40B4-BE49-F238E27FC236}">
                      <a16:creationId xmlns:a16="http://schemas.microsoft.com/office/drawing/2014/main" id="{2DDA867F-3DC7-41B9-8B42-15ED6A6194E4}"/>
                    </a:ext>
                  </a:extLst>
                </p:cNvPr>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p>
              </p:txBody>
            </p:sp>
            <p:sp>
              <p:nvSpPr>
                <p:cNvPr id="46334" name="Freeform 763">
                  <a:extLst>
                    <a:ext uri="{FF2B5EF4-FFF2-40B4-BE49-F238E27FC236}">
                      <a16:creationId xmlns:a16="http://schemas.microsoft.com/office/drawing/2014/main" id="{657FBC2A-FF90-493E-B2EE-93571702A88B}"/>
                    </a:ext>
                  </a:extLst>
                </p:cNvPr>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p>
              </p:txBody>
            </p:sp>
            <p:sp>
              <p:nvSpPr>
                <p:cNvPr id="46335" name="Freeform 764">
                  <a:extLst>
                    <a:ext uri="{FF2B5EF4-FFF2-40B4-BE49-F238E27FC236}">
                      <a16:creationId xmlns:a16="http://schemas.microsoft.com/office/drawing/2014/main" id="{15CB139F-00D5-4AE5-95E7-0400EA6417F3}"/>
                    </a:ext>
                  </a:extLst>
                </p:cNvPr>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p>
              </p:txBody>
            </p:sp>
          </p:grpSp>
          <p:pic>
            <p:nvPicPr>
              <p:cNvPr id="46323" name="Picture 765" descr="access_point_stylized_gray_small">
                <a:extLst>
                  <a:ext uri="{FF2B5EF4-FFF2-40B4-BE49-F238E27FC236}">
                    <a16:creationId xmlns:a16="http://schemas.microsoft.com/office/drawing/2014/main" id="{B95C966D-6DD8-46B7-B39B-6411F12A1D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140" name="Line 766">
              <a:extLst>
                <a:ext uri="{FF2B5EF4-FFF2-40B4-BE49-F238E27FC236}">
                  <a16:creationId xmlns:a16="http://schemas.microsoft.com/office/drawing/2014/main" id="{97B5F13B-3584-4F27-A739-9A9B8BBBB4B6}"/>
                </a:ext>
              </a:extLst>
            </p:cNvPr>
            <p:cNvSpPr>
              <a:spLocks noChangeShapeType="1"/>
            </p:cNvSpPr>
            <p:nvPr/>
          </p:nvSpPr>
          <p:spPr bwMode="auto">
            <a:xfrm rot="5400000" flipV="1">
              <a:off x="5034" y="3427"/>
              <a:ext cx="2" cy="54"/>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6141" name="Group 767">
              <a:extLst>
                <a:ext uri="{FF2B5EF4-FFF2-40B4-BE49-F238E27FC236}">
                  <a16:creationId xmlns:a16="http://schemas.microsoft.com/office/drawing/2014/main" id="{13E6EFD1-1A84-4BA7-9250-2FD2C805A019}"/>
                </a:ext>
              </a:extLst>
            </p:cNvPr>
            <p:cNvGrpSpPr>
              <a:grpSpLocks/>
            </p:cNvGrpSpPr>
            <p:nvPr/>
          </p:nvGrpSpPr>
          <p:grpSpPr bwMode="auto">
            <a:xfrm flipH="1">
              <a:off x="3638" y="2856"/>
              <a:ext cx="261" cy="235"/>
              <a:chOff x="2839" y="3501"/>
              <a:chExt cx="755" cy="803"/>
            </a:xfrm>
          </p:grpSpPr>
          <p:pic>
            <p:nvPicPr>
              <p:cNvPr id="46320" name="Picture 768" descr="desktop_computer_stylized_medium">
                <a:extLst>
                  <a:ext uri="{FF2B5EF4-FFF2-40B4-BE49-F238E27FC236}">
                    <a16:creationId xmlns:a16="http://schemas.microsoft.com/office/drawing/2014/main" id="{610E5413-8B7A-49A7-B736-4C131DE4D6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21" name="Freeform 769">
                <a:extLst>
                  <a:ext uri="{FF2B5EF4-FFF2-40B4-BE49-F238E27FC236}">
                    <a16:creationId xmlns:a16="http://schemas.microsoft.com/office/drawing/2014/main" id="{468909DE-93E1-44E4-A670-6CD07EA23F3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6142" name="Group 770">
              <a:extLst>
                <a:ext uri="{FF2B5EF4-FFF2-40B4-BE49-F238E27FC236}">
                  <a16:creationId xmlns:a16="http://schemas.microsoft.com/office/drawing/2014/main" id="{42629585-4894-405B-847F-F040DFD6AF77}"/>
                </a:ext>
              </a:extLst>
            </p:cNvPr>
            <p:cNvGrpSpPr>
              <a:grpSpLocks/>
            </p:cNvGrpSpPr>
            <p:nvPr/>
          </p:nvGrpSpPr>
          <p:grpSpPr bwMode="auto">
            <a:xfrm flipH="1">
              <a:off x="3438" y="3121"/>
              <a:ext cx="304" cy="256"/>
              <a:chOff x="2839" y="3501"/>
              <a:chExt cx="755" cy="803"/>
            </a:xfrm>
          </p:grpSpPr>
          <p:pic>
            <p:nvPicPr>
              <p:cNvPr id="46318" name="Picture 771" descr="desktop_computer_stylized_medium">
                <a:extLst>
                  <a:ext uri="{FF2B5EF4-FFF2-40B4-BE49-F238E27FC236}">
                    <a16:creationId xmlns:a16="http://schemas.microsoft.com/office/drawing/2014/main" id="{28D98C76-BA64-4902-8DDD-4F0C21E109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19" name="Freeform 772">
                <a:extLst>
                  <a:ext uri="{FF2B5EF4-FFF2-40B4-BE49-F238E27FC236}">
                    <a16:creationId xmlns:a16="http://schemas.microsoft.com/office/drawing/2014/main" id="{F1B4B510-96C6-47F6-B1ED-DFA4A7BF451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6143" name="Group 773">
              <a:extLst>
                <a:ext uri="{FF2B5EF4-FFF2-40B4-BE49-F238E27FC236}">
                  <a16:creationId xmlns:a16="http://schemas.microsoft.com/office/drawing/2014/main" id="{AF84B7C6-D059-4545-AB2A-B1CEEBA91988}"/>
                </a:ext>
              </a:extLst>
            </p:cNvPr>
            <p:cNvGrpSpPr>
              <a:grpSpLocks/>
            </p:cNvGrpSpPr>
            <p:nvPr/>
          </p:nvGrpSpPr>
          <p:grpSpPr bwMode="auto">
            <a:xfrm flipH="1">
              <a:off x="3739" y="3311"/>
              <a:ext cx="269" cy="220"/>
              <a:chOff x="2839" y="3501"/>
              <a:chExt cx="755" cy="803"/>
            </a:xfrm>
          </p:grpSpPr>
          <p:pic>
            <p:nvPicPr>
              <p:cNvPr id="46316" name="Picture 774" descr="desktop_computer_stylized_medium">
                <a:extLst>
                  <a:ext uri="{FF2B5EF4-FFF2-40B4-BE49-F238E27FC236}">
                    <a16:creationId xmlns:a16="http://schemas.microsoft.com/office/drawing/2014/main" id="{63162B4C-F08E-4573-BEEB-CC7E0692CC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17" name="Freeform 775">
                <a:extLst>
                  <a:ext uri="{FF2B5EF4-FFF2-40B4-BE49-F238E27FC236}">
                    <a16:creationId xmlns:a16="http://schemas.microsoft.com/office/drawing/2014/main" id="{4CCD4F0E-4915-44FE-BA09-A58BC034B0CB}"/>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6144" name="Group 776">
              <a:extLst>
                <a:ext uri="{FF2B5EF4-FFF2-40B4-BE49-F238E27FC236}">
                  <a16:creationId xmlns:a16="http://schemas.microsoft.com/office/drawing/2014/main" id="{972AF547-BB81-4CC5-8178-1DE5951696A5}"/>
                </a:ext>
              </a:extLst>
            </p:cNvPr>
            <p:cNvGrpSpPr>
              <a:grpSpLocks/>
            </p:cNvGrpSpPr>
            <p:nvPr/>
          </p:nvGrpSpPr>
          <p:grpSpPr bwMode="auto">
            <a:xfrm>
              <a:off x="4126" y="3300"/>
              <a:ext cx="269" cy="221"/>
              <a:chOff x="2839" y="3501"/>
              <a:chExt cx="755" cy="803"/>
            </a:xfrm>
          </p:grpSpPr>
          <p:pic>
            <p:nvPicPr>
              <p:cNvPr id="46314" name="Picture 777" descr="desktop_computer_stylized_medium">
                <a:extLst>
                  <a:ext uri="{FF2B5EF4-FFF2-40B4-BE49-F238E27FC236}">
                    <a16:creationId xmlns:a16="http://schemas.microsoft.com/office/drawing/2014/main" id="{A9119736-EBFB-4F3E-B7EF-27C5F2160B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315" name="Freeform 778">
                <a:extLst>
                  <a:ext uri="{FF2B5EF4-FFF2-40B4-BE49-F238E27FC236}">
                    <a16:creationId xmlns:a16="http://schemas.microsoft.com/office/drawing/2014/main" id="{2E8989E9-4480-4F0B-A255-7B985E105D1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46145" name="Picture 779" descr="car_icon_small">
              <a:extLst>
                <a:ext uri="{FF2B5EF4-FFF2-40B4-BE49-F238E27FC236}">
                  <a16:creationId xmlns:a16="http://schemas.microsoft.com/office/drawing/2014/main" id="{93623A52-54EC-48AE-A300-05DCD9D9EC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95" y="1084"/>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146" name="Group 780">
              <a:extLst>
                <a:ext uri="{FF2B5EF4-FFF2-40B4-BE49-F238E27FC236}">
                  <a16:creationId xmlns:a16="http://schemas.microsoft.com/office/drawing/2014/main" id="{C15F8545-AF4C-4241-8298-7F42E93839AF}"/>
                </a:ext>
              </a:extLst>
            </p:cNvPr>
            <p:cNvGrpSpPr>
              <a:grpSpLocks/>
            </p:cNvGrpSpPr>
            <p:nvPr/>
          </p:nvGrpSpPr>
          <p:grpSpPr bwMode="auto">
            <a:xfrm>
              <a:off x="3536" y="974"/>
              <a:ext cx="262" cy="243"/>
              <a:chOff x="2751" y="1851"/>
              <a:chExt cx="462" cy="478"/>
            </a:xfrm>
          </p:grpSpPr>
          <p:pic>
            <p:nvPicPr>
              <p:cNvPr id="46312" name="Picture 781" descr="iphone_stylized_small">
                <a:extLst>
                  <a:ext uri="{FF2B5EF4-FFF2-40B4-BE49-F238E27FC236}">
                    <a16:creationId xmlns:a16="http://schemas.microsoft.com/office/drawing/2014/main" id="{DAAF3005-F331-4A1A-B28D-C04796EAC8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313" name="Picture 782" descr="antenna_radiation_stylized">
                <a:extLst>
                  <a:ext uri="{FF2B5EF4-FFF2-40B4-BE49-F238E27FC236}">
                    <a16:creationId xmlns:a16="http://schemas.microsoft.com/office/drawing/2014/main" id="{7D621895-F472-4652-A222-0FE0C53094C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47" name="Group 783">
              <a:extLst>
                <a:ext uri="{FF2B5EF4-FFF2-40B4-BE49-F238E27FC236}">
                  <a16:creationId xmlns:a16="http://schemas.microsoft.com/office/drawing/2014/main" id="{CA037066-ED08-4D32-8DA7-6777EB381FF1}"/>
                </a:ext>
              </a:extLst>
            </p:cNvPr>
            <p:cNvGrpSpPr>
              <a:grpSpLocks/>
            </p:cNvGrpSpPr>
            <p:nvPr/>
          </p:nvGrpSpPr>
          <p:grpSpPr bwMode="auto">
            <a:xfrm>
              <a:off x="5191" y="3151"/>
              <a:ext cx="143" cy="303"/>
              <a:chOff x="4140" y="429"/>
              <a:chExt cx="1425" cy="2396"/>
            </a:xfrm>
          </p:grpSpPr>
          <p:sp>
            <p:nvSpPr>
              <p:cNvPr id="46280" name="Freeform 784">
                <a:extLst>
                  <a:ext uri="{FF2B5EF4-FFF2-40B4-BE49-F238E27FC236}">
                    <a16:creationId xmlns:a16="http://schemas.microsoft.com/office/drawing/2014/main" id="{B453F2A5-AE32-4A99-A17A-4CB361ACD46D}"/>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81" name="Rectangle 785">
                <a:extLst>
                  <a:ext uri="{FF2B5EF4-FFF2-40B4-BE49-F238E27FC236}">
                    <a16:creationId xmlns:a16="http://schemas.microsoft.com/office/drawing/2014/main" id="{681BB32E-2532-4489-9D64-FE6CEDB34DC9}"/>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282" name="Freeform 786">
                <a:extLst>
                  <a:ext uri="{FF2B5EF4-FFF2-40B4-BE49-F238E27FC236}">
                    <a16:creationId xmlns:a16="http://schemas.microsoft.com/office/drawing/2014/main" id="{F048E654-7D67-4E6B-B6CD-C7F29D435D81}"/>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83" name="Freeform 787">
                <a:extLst>
                  <a:ext uri="{FF2B5EF4-FFF2-40B4-BE49-F238E27FC236}">
                    <a16:creationId xmlns:a16="http://schemas.microsoft.com/office/drawing/2014/main" id="{CF084B03-3A43-4B6E-9CF0-BE38151EB128}"/>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84" name="Rectangle 788">
                <a:extLst>
                  <a:ext uri="{FF2B5EF4-FFF2-40B4-BE49-F238E27FC236}">
                    <a16:creationId xmlns:a16="http://schemas.microsoft.com/office/drawing/2014/main" id="{5F0F9FD1-EE8D-450E-8F9A-B45876F8B62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46285" name="Group 789">
                <a:extLst>
                  <a:ext uri="{FF2B5EF4-FFF2-40B4-BE49-F238E27FC236}">
                    <a16:creationId xmlns:a16="http://schemas.microsoft.com/office/drawing/2014/main" id="{57FB15E6-264E-45DA-A0F8-2EF9617B9DE1}"/>
                  </a:ext>
                </a:extLst>
              </p:cNvPr>
              <p:cNvGrpSpPr>
                <a:grpSpLocks/>
              </p:cNvGrpSpPr>
              <p:nvPr/>
            </p:nvGrpSpPr>
            <p:grpSpPr bwMode="auto">
              <a:xfrm>
                <a:off x="4749" y="668"/>
                <a:ext cx="581" cy="145"/>
                <a:chOff x="614" y="2568"/>
                <a:chExt cx="725" cy="139"/>
              </a:xfrm>
            </p:grpSpPr>
            <p:sp>
              <p:nvSpPr>
                <p:cNvPr id="46310" name="AutoShape 790">
                  <a:extLst>
                    <a:ext uri="{FF2B5EF4-FFF2-40B4-BE49-F238E27FC236}">
                      <a16:creationId xmlns:a16="http://schemas.microsoft.com/office/drawing/2014/main" id="{ABDC256A-4A3F-4E06-ACD4-306336BD8B37}"/>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311" name="AutoShape 791">
                  <a:extLst>
                    <a:ext uri="{FF2B5EF4-FFF2-40B4-BE49-F238E27FC236}">
                      <a16:creationId xmlns:a16="http://schemas.microsoft.com/office/drawing/2014/main" id="{4FCBCC63-1B7A-4DB2-B258-401E48E6FD22}"/>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6286" name="Rectangle 792">
                <a:extLst>
                  <a:ext uri="{FF2B5EF4-FFF2-40B4-BE49-F238E27FC236}">
                    <a16:creationId xmlns:a16="http://schemas.microsoft.com/office/drawing/2014/main" id="{9BCA0A15-51D0-44FB-BB6A-A5932FFEB47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46287" name="Group 793">
                <a:extLst>
                  <a:ext uri="{FF2B5EF4-FFF2-40B4-BE49-F238E27FC236}">
                    <a16:creationId xmlns:a16="http://schemas.microsoft.com/office/drawing/2014/main" id="{823F50F7-7458-49F9-AE29-688188BDF1DA}"/>
                  </a:ext>
                </a:extLst>
              </p:cNvPr>
              <p:cNvGrpSpPr>
                <a:grpSpLocks/>
              </p:cNvGrpSpPr>
              <p:nvPr/>
            </p:nvGrpSpPr>
            <p:grpSpPr bwMode="auto">
              <a:xfrm>
                <a:off x="4747" y="994"/>
                <a:ext cx="581" cy="134"/>
                <a:chOff x="614" y="2568"/>
                <a:chExt cx="725" cy="139"/>
              </a:xfrm>
            </p:grpSpPr>
            <p:sp>
              <p:nvSpPr>
                <p:cNvPr id="46308" name="AutoShape 794">
                  <a:extLst>
                    <a:ext uri="{FF2B5EF4-FFF2-40B4-BE49-F238E27FC236}">
                      <a16:creationId xmlns:a16="http://schemas.microsoft.com/office/drawing/2014/main" id="{E590E788-ED1D-4965-8EA6-8CD0AB17695F}"/>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309" name="AutoShape 795">
                  <a:extLst>
                    <a:ext uri="{FF2B5EF4-FFF2-40B4-BE49-F238E27FC236}">
                      <a16:creationId xmlns:a16="http://schemas.microsoft.com/office/drawing/2014/main" id="{E6749687-CD78-4C30-9C5C-1F58C68FD209}"/>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6288" name="Rectangle 796">
                <a:extLst>
                  <a:ext uri="{FF2B5EF4-FFF2-40B4-BE49-F238E27FC236}">
                    <a16:creationId xmlns:a16="http://schemas.microsoft.com/office/drawing/2014/main" id="{B3ADD33D-7821-408C-96DA-9715DAD1C42A}"/>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289" name="Rectangle 797">
                <a:extLst>
                  <a:ext uri="{FF2B5EF4-FFF2-40B4-BE49-F238E27FC236}">
                    <a16:creationId xmlns:a16="http://schemas.microsoft.com/office/drawing/2014/main" id="{D114F6F4-908D-4C2F-8B24-AFB66A649DAD}"/>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46290" name="Group 798">
                <a:extLst>
                  <a:ext uri="{FF2B5EF4-FFF2-40B4-BE49-F238E27FC236}">
                    <a16:creationId xmlns:a16="http://schemas.microsoft.com/office/drawing/2014/main" id="{22D9A359-F044-4FE9-8733-B1EA41968B90}"/>
                  </a:ext>
                </a:extLst>
              </p:cNvPr>
              <p:cNvGrpSpPr>
                <a:grpSpLocks/>
              </p:cNvGrpSpPr>
              <p:nvPr/>
            </p:nvGrpSpPr>
            <p:grpSpPr bwMode="auto">
              <a:xfrm>
                <a:off x="4735" y="1627"/>
                <a:ext cx="582" cy="151"/>
                <a:chOff x="614" y="2568"/>
                <a:chExt cx="725" cy="139"/>
              </a:xfrm>
            </p:grpSpPr>
            <p:sp>
              <p:nvSpPr>
                <p:cNvPr id="46306" name="AutoShape 799">
                  <a:extLst>
                    <a:ext uri="{FF2B5EF4-FFF2-40B4-BE49-F238E27FC236}">
                      <a16:creationId xmlns:a16="http://schemas.microsoft.com/office/drawing/2014/main" id="{A5DDC24C-5655-4DD4-B3C6-0C60E716E7F7}"/>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307" name="AutoShape 800">
                  <a:extLst>
                    <a:ext uri="{FF2B5EF4-FFF2-40B4-BE49-F238E27FC236}">
                      <a16:creationId xmlns:a16="http://schemas.microsoft.com/office/drawing/2014/main" id="{40DA85AA-5545-465D-9CE4-4E38FB2D4E0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6291" name="Freeform 801">
                <a:extLst>
                  <a:ext uri="{FF2B5EF4-FFF2-40B4-BE49-F238E27FC236}">
                    <a16:creationId xmlns:a16="http://schemas.microsoft.com/office/drawing/2014/main" id="{F9C999FA-0DAF-4C7A-8902-331FFD07E952}"/>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6292" name="Group 802">
                <a:extLst>
                  <a:ext uri="{FF2B5EF4-FFF2-40B4-BE49-F238E27FC236}">
                    <a16:creationId xmlns:a16="http://schemas.microsoft.com/office/drawing/2014/main" id="{4FAB1217-1F68-40D9-B1B8-1EA0FE956D48}"/>
                  </a:ext>
                </a:extLst>
              </p:cNvPr>
              <p:cNvGrpSpPr>
                <a:grpSpLocks/>
              </p:cNvGrpSpPr>
              <p:nvPr/>
            </p:nvGrpSpPr>
            <p:grpSpPr bwMode="auto">
              <a:xfrm>
                <a:off x="4739" y="1327"/>
                <a:ext cx="582" cy="139"/>
                <a:chOff x="614" y="2568"/>
                <a:chExt cx="725" cy="139"/>
              </a:xfrm>
            </p:grpSpPr>
            <p:sp>
              <p:nvSpPr>
                <p:cNvPr id="46304" name="AutoShape 803">
                  <a:extLst>
                    <a:ext uri="{FF2B5EF4-FFF2-40B4-BE49-F238E27FC236}">
                      <a16:creationId xmlns:a16="http://schemas.microsoft.com/office/drawing/2014/main" id="{41EBE13B-B67A-42C7-AD69-03E8F9EB4CF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305" name="AutoShape 804">
                  <a:extLst>
                    <a:ext uri="{FF2B5EF4-FFF2-40B4-BE49-F238E27FC236}">
                      <a16:creationId xmlns:a16="http://schemas.microsoft.com/office/drawing/2014/main" id="{8DDF6102-EFB0-4EB6-8685-DBF9F49EF315}"/>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6293" name="Rectangle 805">
                <a:extLst>
                  <a:ext uri="{FF2B5EF4-FFF2-40B4-BE49-F238E27FC236}">
                    <a16:creationId xmlns:a16="http://schemas.microsoft.com/office/drawing/2014/main" id="{06BC51A6-0B29-4A85-987B-8498C4CC071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294" name="Freeform 806">
                <a:extLst>
                  <a:ext uri="{FF2B5EF4-FFF2-40B4-BE49-F238E27FC236}">
                    <a16:creationId xmlns:a16="http://schemas.microsoft.com/office/drawing/2014/main" id="{BEED3012-462B-4FA1-9688-95199BB711CB}"/>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95" name="Freeform 807">
                <a:extLst>
                  <a:ext uri="{FF2B5EF4-FFF2-40B4-BE49-F238E27FC236}">
                    <a16:creationId xmlns:a16="http://schemas.microsoft.com/office/drawing/2014/main" id="{158F8E0C-D746-449F-B4B4-0C6194685DBB}"/>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96" name="Oval 808">
                <a:extLst>
                  <a:ext uri="{FF2B5EF4-FFF2-40B4-BE49-F238E27FC236}">
                    <a16:creationId xmlns:a16="http://schemas.microsoft.com/office/drawing/2014/main" id="{2C68DB15-77B3-45A2-AD7F-FF11534C325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297" name="Freeform 809">
                <a:extLst>
                  <a:ext uri="{FF2B5EF4-FFF2-40B4-BE49-F238E27FC236}">
                    <a16:creationId xmlns:a16="http://schemas.microsoft.com/office/drawing/2014/main" id="{25BE558D-252F-486D-B895-58C4CADC3B1E}"/>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98" name="AutoShape 810">
                <a:extLst>
                  <a:ext uri="{FF2B5EF4-FFF2-40B4-BE49-F238E27FC236}">
                    <a16:creationId xmlns:a16="http://schemas.microsoft.com/office/drawing/2014/main" id="{252F2001-B2F0-40B8-8F07-1BE52CBB75C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299" name="AutoShape 811">
                <a:extLst>
                  <a:ext uri="{FF2B5EF4-FFF2-40B4-BE49-F238E27FC236}">
                    <a16:creationId xmlns:a16="http://schemas.microsoft.com/office/drawing/2014/main" id="{3940BCBE-A909-4510-BA53-678C5FA3477A}"/>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300" name="Oval 812">
                <a:extLst>
                  <a:ext uri="{FF2B5EF4-FFF2-40B4-BE49-F238E27FC236}">
                    <a16:creationId xmlns:a16="http://schemas.microsoft.com/office/drawing/2014/main" id="{54BAE14D-FAE3-48E6-B528-02A077108F1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301" name="Oval 813">
                <a:extLst>
                  <a:ext uri="{FF2B5EF4-FFF2-40B4-BE49-F238E27FC236}">
                    <a16:creationId xmlns:a16="http://schemas.microsoft.com/office/drawing/2014/main" id="{CCFB1373-23F3-4463-B6EF-896E6D5EB92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46302" name="Oval 814">
                <a:extLst>
                  <a:ext uri="{FF2B5EF4-FFF2-40B4-BE49-F238E27FC236}">
                    <a16:creationId xmlns:a16="http://schemas.microsoft.com/office/drawing/2014/main" id="{6651C426-0A9A-4FC4-B40E-0CBDEEDEFBB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303" name="Rectangle 815">
                <a:extLst>
                  <a:ext uri="{FF2B5EF4-FFF2-40B4-BE49-F238E27FC236}">
                    <a16:creationId xmlns:a16="http://schemas.microsoft.com/office/drawing/2014/main" id="{EFBC6719-6BFC-4A9B-9FD2-2BA835A7F39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46148" name="Group 816">
              <a:extLst>
                <a:ext uri="{FF2B5EF4-FFF2-40B4-BE49-F238E27FC236}">
                  <a16:creationId xmlns:a16="http://schemas.microsoft.com/office/drawing/2014/main" id="{2C7775F9-44D5-41C5-86DB-D678C442FD92}"/>
                </a:ext>
              </a:extLst>
            </p:cNvPr>
            <p:cNvGrpSpPr>
              <a:grpSpLocks/>
            </p:cNvGrpSpPr>
            <p:nvPr/>
          </p:nvGrpSpPr>
          <p:grpSpPr bwMode="auto">
            <a:xfrm>
              <a:off x="4992" y="3341"/>
              <a:ext cx="143" cy="303"/>
              <a:chOff x="4140" y="429"/>
              <a:chExt cx="1425" cy="2396"/>
            </a:xfrm>
          </p:grpSpPr>
          <p:sp>
            <p:nvSpPr>
              <p:cNvPr id="46248" name="Freeform 817">
                <a:extLst>
                  <a:ext uri="{FF2B5EF4-FFF2-40B4-BE49-F238E27FC236}">
                    <a16:creationId xmlns:a16="http://schemas.microsoft.com/office/drawing/2014/main" id="{08DD07D0-2082-4068-923E-E5AB106BAE7A}"/>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3 h 2742"/>
                  <a:gd name="T6" fmla="*/ 0 w 354"/>
                  <a:gd name="T7" fmla="*/ 3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49" name="Rectangle 818">
                <a:extLst>
                  <a:ext uri="{FF2B5EF4-FFF2-40B4-BE49-F238E27FC236}">
                    <a16:creationId xmlns:a16="http://schemas.microsoft.com/office/drawing/2014/main" id="{EDFC198A-EED5-4814-ACE4-2FE71C8AECC2}"/>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250" name="Freeform 819">
                <a:extLst>
                  <a:ext uri="{FF2B5EF4-FFF2-40B4-BE49-F238E27FC236}">
                    <a16:creationId xmlns:a16="http://schemas.microsoft.com/office/drawing/2014/main" id="{925B5386-C7B0-4FA2-AE1F-11D8517B5ADB}"/>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51" name="Freeform 820">
                <a:extLst>
                  <a:ext uri="{FF2B5EF4-FFF2-40B4-BE49-F238E27FC236}">
                    <a16:creationId xmlns:a16="http://schemas.microsoft.com/office/drawing/2014/main" id="{2376B861-62C6-46E1-A064-180A008FB66E}"/>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52" name="Rectangle 821">
                <a:extLst>
                  <a:ext uri="{FF2B5EF4-FFF2-40B4-BE49-F238E27FC236}">
                    <a16:creationId xmlns:a16="http://schemas.microsoft.com/office/drawing/2014/main" id="{D16F6DF2-1CAC-43F8-B653-4421CCDD4D72}"/>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46253" name="Group 822">
                <a:extLst>
                  <a:ext uri="{FF2B5EF4-FFF2-40B4-BE49-F238E27FC236}">
                    <a16:creationId xmlns:a16="http://schemas.microsoft.com/office/drawing/2014/main" id="{603EFB74-44A5-4CA1-B9BD-A5CC09DB0C57}"/>
                  </a:ext>
                </a:extLst>
              </p:cNvPr>
              <p:cNvGrpSpPr>
                <a:grpSpLocks/>
              </p:cNvGrpSpPr>
              <p:nvPr/>
            </p:nvGrpSpPr>
            <p:grpSpPr bwMode="auto">
              <a:xfrm>
                <a:off x="4749" y="668"/>
                <a:ext cx="581" cy="145"/>
                <a:chOff x="614" y="2568"/>
                <a:chExt cx="725" cy="139"/>
              </a:xfrm>
            </p:grpSpPr>
            <p:sp>
              <p:nvSpPr>
                <p:cNvPr id="46278" name="AutoShape 823">
                  <a:extLst>
                    <a:ext uri="{FF2B5EF4-FFF2-40B4-BE49-F238E27FC236}">
                      <a16:creationId xmlns:a16="http://schemas.microsoft.com/office/drawing/2014/main" id="{50104C6D-34E6-4C4F-861F-6220B77ED20A}"/>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279" name="AutoShape 824">
                  <a:extLst>
                    <a:ext uri="{FF2B5EF4-FFF2-40B4-BE49-F238E27FC236}">
                      <a16:creationId xmlns:a16="http://schemas.microsoft.com/office/drawing/2014/main" id="{42BC4520-DE28-4A33-8FD6-4F59895651E2}"/>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6254" name="Rectangle 825">
                <a:extLst>
                  <a:ext uri="{FF2B5EF4-FFF2-40B4-BE49-F238E27FC236}">
                    <a16:creationId xmlns:a16="http://schemas.microsoft.com/office/drawing/2014/main" id="{EF6D57D9-4339-4144-94B7-9DA6A852DB79}"/>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46255" name="Group 826">
                <a:extLst>
                  <a:ext uri="{FF2B5EF4-FFF2-40B4-BE49-F238E27FC236}">
                    <a16:creationId xmlns:a16="http://schemas.microsoft.com/office/drawing/2014/main" id="{26F75471-948D-4ABF-86C7-8B398A0E951D}"/>
                  </a:ext>
                </a:extLst>
              </p:cNvPr>
              <p:cNvGrpSpPr>
                <a:grpSpLocks/>
              </p:cNvGrpSpPr>
              <p:nvPr/>
            </p:nvGrpSpPr>
            <p:grpSpPr bwMode="auto">
              <a:xfrm>
                <a:off x="4747" y="994"/>
                <a:ext cx="581" cy="134"/>
                <a:chOff x="614" y="2568"/>
                <a:chExt cx="725" cy="139"/>
              </a:xfrm>
            </p:grpSpPr>
            <p:sp>
              <p:nvSpPr>
                <p:cNvPr id="46276" name="AutoShape 827">
                  <a:extLst>
                    <a:ext uri="{FF2B5EF4-FFF2-40B4-BE49-F238E27FC236}">
                      <a16:creationId xmlns:a16="http://schemas.microsoft.com/office/drawing/2014/main" id="{39222AF2-EE42-493D-AAE0-94CFAA0B0F8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277" name="AutoShape 828">
                  <a:extLst>
                    <a:ext uri="{FF2B5EF4-FFF2-40B4-BE49-F238E27FC236}">
                      <a16:creationId xmlns:a16="http://schemas.microsoft.com/office/drawing/2014/main" id="{846A35F1-D3C4-4A65-9C81-E07C4E517EB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6256" name="Rectangle 829">
                <a:extLst>
                  <a:ext uri="{FF2B5EF4-FFF2-40B4-BE49-F238E27FC236}">
                    <a16:creationId xmlns:a16="http://schemas.microsoft.com/office/drawing/2014/main" id="{622826E8-5747-43E8-BB42-D7A55D3D22A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257" name="Rectangle 830">
                <a:extLst>
                  <a:ext uri="{FF2B5EF4-FFF2-40B4-BE49-F238E27FC236}">
                    <a16:creationId xmlns:a16="http://schemas.microsoft.com/office/drawing/2014/main" id="{B77343E0-82B5-4D97-BB38-3F6E4CE43227}"/>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46258" name="Group 831">
                <a:extLst>
                  <a:ext uri="{FF2B5EF4-FFF2-40B4-BE49-F238E27FC236}">
                    <a16:creationId xmlns:a16="http://schemas.microsoft.com/office/drawing/2014/main" id="{A1522636-88FF-4C7A-A4D0-1740219A495D}"/>
                  </a:ext>
                </a:extLst>
              </p:cNvPr>
              <p:cNvGrpSpPr>
                <a:grpSpLocks/>
              </p:cNvGrpSpPr>
              <p:nvPr/>
            </p:nvGrpSpPr>
            <p:grpSpPr bwMode="auto">
              <a:xfrm>
                <a:off x="4735" y="1627"/>
                <a:ext cx="582" cy="151"/>
                <a:chOff x="614" y="2568"/>
                <a:chExt cx="725" cy="139"/>
              </a:xfrm>
            </p:grpSpPr>
            <p:sp>
              <p:nvSpPr>
                <p:cNvPr id="46274" name="AutoShape 832">
                  <a:extLst>
                    <a:ext uri="{FF2B5EF4-FFF2-40B4-BE49-F238E27FC236}">
                      <a16:creationId xmlns:a16="http://schemas.microsoft.com/office/drawing/2014/main" id="{B107F9F5-50DE-4861-84DF-0E1B7972B0A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275" name="AutoShape 833">
                  <a:extLst>
                    <a:ext uri="{FF2B5EF4-FFF2-40B4-BE49-F238E27FC236}">
                      <a16:creationId xmlns:a16="http://schemas.microsoft.com/office/drawing/2014/main" id="{F7BF8215-108A-43B0-B154-5FF11A560282}"/>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6259" name="Freeform 834">
                <a:extLst>
                  <a:ext uri="{FF2B5EF4-FFF2-40B4-BE49-F238E27FC236}">
                    <a16:creationId xmlns:a16="http://schemas.microsoft.com/office/drawing/2014/main" id="{B982F679-1236-4ACA-A2A1-ADDA5655AFCA}"/>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6260" name="Group 835">
                <a:extLst>
                  <a:ext uri="{FF2B5EF4-FFF2-40B4-BE49-F238E27FC236}">
                    <a16:creationId xmlns:a16="http://schemas.microsoft.com/office/drawing/2014/main" id="{55B5DF1C-D430-4626-BBB2-18E3066622DB}"/>
                  </a:ext>
                </a:extLst>
              </p:cNvPr>
              <p:cNvGrpSpPr>
                <a:grpSpLocks/>
              </p:cNvGrpSpPr>
              <p:nvPr/>
            </p:nvGrpSpPr>
            <p:grpSpPr bwMode="auto">
              <a:xfrm>
                <a:off x="4739" y="1327"/>
                <a:ext cx="582" cy="139"/>
                <a:chOff x="614" y="2568"/>
                <a:chExt cx="725" cy="139"/>
              </a:xfrm>
            </p:grpSpPr>
            <p:sp>
              <p:nvSpPr>
                <p:cNvPr id="46272" name="AutoShape 836">
                  <a:extLst>
                    <a:ext uri="{FF2B5EF4-FFF2-40B4-BE49-F238E27FC236}">
                      <a16:creationId xmlns:a16="http://schemas.microsoft.com/office/drawing/2014/main" id="{5B7EC1E3-F018-4BED-9B9F-A1C8B37CBA15}"/>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273" name="AutoShape 837">
                  <a:extLst>
                    <a:ext uri="{FF2B5EF4-FFF2-40B4-BE49-F238E27FC236}">
                      <a16:creationId xmlns:a16="http://schemas.microsoft.com/office/drawing/2014/main" id="{8A90343C-3732-4CCC-99CF-094A4F6F309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46261" name="Rectangle 838">
                <a:extLst>
                  <a:ext uri="{FF2B5EF4-FFF2-40B4-BE49-F238E27FC236}">
                    <a16:creationId xmlns:a16="http://schemas.microsoft.com/office/drawing/2014/main" id="{B831EA20-7DF1-4DAF-81B8-77DAA98CDEE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262" name="Freeform 839">
                <a:extLst>
                  <a:ext uri="{FF2B5EF4-FFF2-40B4-BE49-F238E27FC236}">
                    <a16:creationId xmlns:a16="http://schemas.microsoft.com/office/drawing/2014/main" id="{9CAF472C-5CC4-44C2-BEC4-B914FAF17C0D}"/>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63" name="Freeform 840">
                <a:extLst>
                  <a:ext uri="{FF2B5EF4-FFF2-40B4-BE49-F238E27FC236}">
                    <a16:creationId xmlns:a16="http://schemas.microsoft.com/office/drawing/2014/main" id="{806846EA-254D-4DA1-89C9-9DADC81C0E66}"/>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64" name="Oval 841">
                <a:extLst>
                  <a:ext uri="{FF2B5EF4-FFF2-40B4-BE49-F238E27FC236}">
                    <a16:creationId xmlns:a16="http://schemas.microsoft.com/office/drawing/2014/main" id="{92C4CB13-6CD0-4FF8-B922-2284A852414B}"/>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265" name="Freeform 842">
                <a:extLst>
                  <a:ext uri="{FF2B5EF4-FFF2-40B4-BE49-F238E27FC236}">
                    <a16:creationId xmlns:a16="http://schemas.microsoft.com/office/drawing/2014/main" id="{A476EF12-2C3A-49FA-9F6E-8AEC49AED87B}"/>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66" name="AutoShape 843">
                <a:extLst>
                  <a:ext uri="{FF2B5EF4-FFF2-40B4-BE49-F238E27FC236}">
                    <a16:creationId xmlns:a16="http://schemas.microsoft.com/office/drawing/2014/main" id="{9B9DA52C-4E01-44EB-BC4A-D9D3127A89E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267" name="AutoShape 844">
                <a:extLst>
                  <a:ext uri="{FF2B5EF4-FFF2-40B4-BE49-F238E27FC236}">
                    <a16:creationId xmlns:a16="http://schemas.microsoft.com/office/drawing/2014/main" id="{CBE943EB-CA72-4B6C-B234-6B133D8C097B}"/>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268" name="Oval 845">
                <a:extLst>
                  <a:ext uri="{FF2B5EF4-FFF2-40B4-BE49-F238E27FC236}">
                    <a16:creationId xmlns:a16="http://schemas.microsoft.com/office/drawing/2014/main" id="{6CE2DCF1-42BB-497C-8DC6-645C204FC5F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269" name="Oval 846">
                <a:extLst>
                  <a:ext uri="{FF2B5EF4-FFF2-40B4-BE49-F238E27FC236}">
                    <a16:creationId xmlns:a16="http://schemas.microsoft.com/office/drawing/2014/main" id="{7EEA83A6-1453-462A-AD80-2CC02326A4DD}"/>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46270" name="Oval 847">
                <a:extLst>
                  <a:ext uri="{FF2B5EF4-FFF2-40B4-BE49-F238E27FC236}">
                    <a16:creationId xmlns:a16="http://schemas.microsoft.com/office/drawing/2014/main" id="{94A2CE46-0293-4F16-A2C3-57F2996098B7}"/>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6271" name="Rectangle 848">
                <a:extLst>
                  <a:ext uri="{FF2B5EF4-FFF2-40B4-BE49-F238E27FC236}">
                    <a16:creationId xmlns:a16="http://schemas.microsoft.com/office/drawing/2014/main" id="{ACE3ADE3-6E93-4C45-B82A-BCB9463706DF}"/>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46149" name="Group 849">
              <a:extLst>
                <a:ext uri="{FF2B5EF4-FFF2-40B4-BE49-F238E27FC236}">
                  <a16:creationId xmlns:a16="http://schemas.microsoft.com/office/drawing/2014/main" id="{CB11300F-99F7-415C-AFCE-02D497F2EDDD}"/>
                </a:ext>
              </a:extLst>
            </p:cNvPr>
            <p:cNvGrpSpPr>
              <a:grpSpLocks/>
            </p:cNvGrpSpPr>
            <p:nvPr/>
          </p:nvGrpSpPr>
          <p:grpSpPr bwMode="auto">
            <a:xfrm>
              <a:off x="3340" y="1287"/>
              <a:ext cx="337" cy="257"/>
              <a:chOff x="877" y="1008"/>
              <a:chExt cx="2747" cy="2591"/>
            </a:xfrm>
          </p:grpSpPr>
          <p:pic>
            <p:nvPicPr>
              <p:cNvPr id="46225" name="Picture 850" descr="antenna_stylized">
                <a:extLst>
                  <a:ext uri="{FF2B5EF4-FFF2-40B4-BE49-F238E27FC236}">
                    <a16:creationId xmlns:a16="http://schemas.microsoft.com/office/drawing/2014/main" id="{9C1F828E-E801-4518-AEFD-8F8271C8A00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26" name="Picture 851" descr="laptop_keyboard">
                <a:extLst>
                  <a:ext uri="{FF2B5EF4-FFF2-40B4-BE49-F238E27FC236}">
                    <a16:creationId xmlns:a16="http://schemas.microsoft.com/office/drawing/2014/main" id="{CC00245B-6A2C-4F6C-83BF-3E161594942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27" name="Freeform 852">
                <a:extLst>
                  <a:ext uri="{FF2B5EF4-FFF2-40B4-BE49-F238E27FC236}">
                    <a16:creationId xmlns:a16="http://schemas.microsoft.com/office/drawing/2014/main" id="{9B0E0EEF-ECEA-4F57-A4EF-FDD39A2D3374}"/>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6228" name="Picture 853" descr="screen">
                <a:extLst>
                  <a:ext uri="{FF2B5EF4-FFF2-40B4-BE49-F238E27FC236}">
                    <a16:creationId xmlns:a16="http://schemas.microsoft.com/office/drawing/2014/main" id="{B28A5ACC-0FC4-4264-8D7C-4B6C048A825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29" name="Freeform 854">
                <a:extLst>
                  <a:ext uri="{FF2B5EF4-FFF2-40B4-BE49-F238E27FC236}">
                    <a16:creationId xmlns:a16="http://schemas.microsoft.com/office/drawing/2014/main" id="{9BCDD2B7-F5AF-4D41-8EDC-9179CF177279}"/>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30" name="Freeform 855">
                <a:extLst>
                  <a:ext uri="{FF2B5EF4-FFF2-40B4-BE49-F238E27FC236}">
                    <a16:creationId xmlns:a16="http://schemas.microsoft.com/office/drawing/2014/main" id="{3A0A5022-CF09-4D4D-A12C-0B136086DF1E}"/>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31" name="Freeform 856">
                <a:extLst>
                  <a:ext uri="{FF2B5EF4-FFF2-40B4-BE49-F238E27FC236}">
                    <a16:creationId xmlns:a16="http://schemas.microsoft.com/office/drawing/2014/main" id="{9522EAB5-9C58-4289-833C-5DE77E073A72}"/>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32" name="Freeform 857">
                <a:extLst>
                  <a:ext uri="{FF2B5EF4-FFF2-40B4-BE49-F238E27FC236}">
                    <a16:creationId xmlns:a16="http://schemas.microsoft.com/office/drawing/2014/main" id="{A352B32B-166F-4280-A007-5AF11636D422}"/>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33" name="Freeform 858">
                <a:extLst>
                  <a:ext uri="{FF2B5EF4-FFF2-40B4-BE49-F238E27FC236}">
                    <a16:creationId xmlns:a16="http://schemas.microsoft.com/office/drawing/2014/main" id="{F1054E59-F6CE-4E63-A5E3-D9D9FDE7C0EC}"/>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34" name="Freeform 859">
                <a:extLst>
                  <a:ext uri="{FF2B5EF4-FFF2-40B4-BE49-F238E27FC236}">
                    <a16:creationId xmlns:a16="http://schemas.microsoft.com/office/drawing/2014/main" id="{81C02FA6-1B1F-45FB-9B67-826BE6C5B97A}"/>
                  </a:ext>
                </a:extLst>
              </p:cNvPr>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6235" name="Group 860">
                <a:extLst>
                  <a:ext uri="{FF2B5EF4-FFF2-40B4-BE49-F238E27FC236}">
                    <a16:creationId xmlns:a16="http://schemas.microsoft.com/office/drawing/2014/main" id="{C5D8CF8B-CD17-44EB-9118-E42E9384692A}"/>
                  </a:ext>
                </a:extLst>
              </p:cNvPr>
              <p:cNvGrpSpPr>
                <a:grpSpLocks/>
              </p:cNvGrpSpPr>
              <p:nvPr/>
            </p:nvGrpSpPr>
            <p:grpSpPr bwMode="auto">
              <a:xfrm>
                <a:off x="1709" y="3008"/>
                <a:ext cx="507" cy="234"/>
                <a:chOff x="1740" y="2642"/>
                <a:chExt cx="752" cy="327"/>
              </a:xfrm>
            </p:grpSpPr>
            <p:sp>
              <p:nvSpPr>
                <p:cNvPr id="46242" name="Freeform 861">
                  <a:extLst>
                    <a:ext uri="{FF2B5EF4-FFF2-40B4-BE49-F238E27FC236}">
                      <a16:creationId xmlns:a16="http://schemas.microsoft.com/office/drawing/2014/main" id="{7C9CB3FD-B59A-4E45-B0EA-24F6FDB5C4B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43" name="Freeform 862">
                  <a:extLst>
                    <a:ext uri="{FF2B5EF4-FFF2-40B4-BE49-F238E27FC236}">
                      <a16:creationId xmlns:a16="http://schemas.microsoft.com/office/drawing/2014/main" id="{01758671-2151-415E-9DAD-2C94C66AAE6C}"/>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44" name="Freeform 863">
                  <a:extLst>
                    <a:ext uri="{FF2B5EF4-FFF2-40B4-BE49-F238E27FC236}">
                      <a16:creationId xmlns:a16="http://schemas.microsoft.com/office/drawing/2014/main" id="{4AD2BF45-3EED-4131-A4EE-C450C58446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45" name="Freeform 864">
                  <a:extLst>
                    <a:ext uri="{FF2B5EF4-FFF2-40B4-BE49-F238E27FC236}">
                      <a16:creationId xmlns:a16="http://schemas.microsoft.com/office/drawing/2014/main" id="{D73C77FC-DE6F-49F3-93B4-463044FFBAD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46" name="Freeform 865">
                  <a:extLst>
                    <a:ext uri="{FF2B5EF4-FFF2-40B4-BE49-F238E27FC236}">
                      <a16:creationId xmlns:a16="http://schemas.microsoft.com/office/drawing/2014/main" id="{62174DE7-A863-40F4-A12E-B8A8054F308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47" name="Freeform 866">
                  <a:extLst>
                    <a:ext uri="{FF2B5EF4-FFF2-40B4-BE49-F238E27FC236}">
                      <a16:creationId xmlns:a16="http://schemas.microsoft.com/office/drawing/2014/main" id="{0B702D55-7F43-4A11-8DE7-DEACA82F8970}"/>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6236" name="Freeform 867">
                <a:extLst>
                  <a:ext uri="{FF2B5EF4-FFF2-40B4-BE49-F238E27FC236}">
                    <a16:creationId xmlns:a16="http://schemas.microsoft.com/office/drawing/2014/main" id="{347DFAEF-E982-40DA-971C-6BA0F6206B41}"/>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37" name="Freeform 868">
                <a:extLst>
                  <a:ext uri="{FF2B5EF4-FFF2-40B4-BE49-F238E27FC236}">
                    <a16:creationId xmlns:a16="http://schemas.microsoft.com/office/drawing/2014/main" id="{420B1972-4145-459A-BBCF-F6CCB342C4EC}"/>
                  </a:ext>
                </a:extLst>
              </p:cNvPr>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38" name="Freeform 869">
                <a:extLst>
                  <a:ext uri="{FF2B5EF4-FFF2-40B4-BE49-F238E27FC236}">
                    <a16:creationId xmlns:a16="http://schemas.microsoft.com/office/drawing/2014/main" id="{393A4F9F-E145-402C-87A8-CA6B0591A37A}"/>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39" name="Freeform 870">
                <a:extLst>
                  <a:ext uri="{FF2B5EF4-FFF2-40B4-BE49-F238E27FC236}">
                    <a16:creationId xmlns:a16="http://schemas.microsoft.com/office/drawing/2014/main" id="{16FEBBE9-4464-40A3-9108-8590DE24F67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40" name="Freeform 871">
                <a:extLst>
                  <a:ext uri="{FF2B5EF4-FFF2-40B4-BE49-F238E27FC236}">
                    <a16:creationId xmlns:a16="http://schemas.microsoft.com/office/drawing/2014/main" id="{22D4DB16-58E3-4BE2-9D44-EF3D0FC522ED}"/>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41" name="Freeform 872">
                <a:extLst>
                  <a:ext uri="{FF2B5EF4-FFF2-40B4-BE49-F238E27FC236}">
                    <a16:creationId xmlns:a16="http://schemas.microsoft.com/office/drawing/2014/main" id="{CA970393-5CF3-4BE1-A272-6FAECDED4D83}"/>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6150" name="Group 873">
              <a:extLst>
                <a:ext uri="{FF2B5EF4-FFF2-40B4-BE49-F238E27FC236}">
                  <a16:creationId xmlns:a16="http://schemas.microsoft.com/office/drawing/2014/main" id="{F4248878-326D-42F7-958F-E20EDD6267A2}"/>
                </a:ext>
              </a:extLst>
            </p:cNvPr>
            <p:cNvGrpSpPr>
              <a:grpSpLocks/>
            </p:cNvGrpSpPr>
            <p:nvPr/>
          </p:nvGrpSpPr>
          <p:grpSpPr bwMode="auto">
            <a:xfrm>
              <a:off x="4329" y="3456"/>
              <a:ext cx="299" cy="257"/>
              <a:chOff x="877" y="1008"/>
              <a:chExt cx="2747" cy="2591"/>
            </a:xfrm>
          </p:grpSpPr>
          <p:pic>
            <p:nvPicPr>
              <p:cNvPr id="46202" name="Picture 874" descr="antenna_stylized">
                <a:extLst>
                  <a:ext uri="{FF2B5EF4-FFF2-40B4-BE49-F238E27FC236}">
                    <a16:creationId xmlns:a16="http://schemas.microsoft.com/office/drawing/2014/main" id="{BDB05E19-AC11-439C-8590-216739AACFE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03" name="Picture 875" descr="laptop_keyboard">
                <a:extLst>
                  <a:ext uri="{FF2B5EF4-FFF2-40B4-BE49-F238E27FC236}">
                    <a16:creationId xmlns:a16="http://schemas.microsoft.com/office/drawing/2014/main" id="{215466F6-5529-4CBB-84DE-F7B48727699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04" name="Freeform 876">
                <a:extLst>
                  <a:ext uri="{FF2B5EF4-FFF2-40B4-BE49-F238E27FC236}">
                    <a16:creationId xmlns:a16="http://schemas.microsoft.com/office/drawing/2014/main" id="{0446643F-B8EA-43A1-AA29-F38663D2482C}"/>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6205" name="Picture 877" descr="screen">
                <a:extLst>
                  <a:ext uri="{FF2B5EF4-FFF2-40B4-BE49-F238E27FC236}">
                    <a16:creationId xmlns:a16="http://schemas.microsoft.com/office/drawing/2014/main" id="{3846CEC8-E4E9-4256-B669-867421081D3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206" name="Freeform 878">
                <a:extLst>
                  <a:ext uri="{FF2B5EF4-FFF2-40B4-BE49-F238E27FC236}">
                    <a16:creationId xmlns:a16="http://schemas.microsoft.com/office/drawing/2014/main" id="{85BBD196-4D6A-469D-9B79-1A0736472B1D}"/>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07" name="Freeform 879">
                <a:extLst>
                  <a:ext uri="{FF2B5EF4-FFF2-40B4-BE49-F238E27FC236}">
                    <a16:creationId xmlns:a16="http://schemas.microsoft.com/office/drawing/2014/main" id="{FBB9AD74-B209-4F34-93B0-64CE17F4A874}"/>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08" name="Freeform 880">
                <a:extLst>
                  <a:ext uri="{FF2B5EF4-FFF2-40B4-BE49-F238E27FC236}">
                    <a16:creationId xmlns:a16="http://schemas.microsoft.com/office/drawing/2014/main" id="{D28A5D84-72F5-49F3-8196-5D34AFCB3A39}"/>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09" name="Freeform 881">
                <a:extLst>
                  <a:ext uri="{FF2B5EF4-FFF2-40B4-BE49-F238E27FC236}">
                    <a16:creationId xmlns:a16="http://schemas.microsoft.com/office/drawing/2014/main" id="{5D241945-827D-44BB-900A-5CA1B0DC2121}"/>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10" name="Freeform 882">
                <a:extLst>
                  <a:ext uri="{FF2B5EF4-FFF2-40B4-BE49-F238E27FC236}">
                    <a16:creationId xmlns:a16="http://schemas.microsoft.com/office/drawing/2014/main" id="{3893CF48-59FC-493D-BB6D-AB4AB56BE727}"/>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11" name="Freeform 883">
                <a:extLst>
                  <a:ext uri="{FF2B5EF4-FFF2-40B4-BE49-F238E27FC236}">
                    <a16:creationId xmlns:a16="http://schemas.microsoft.com/office/drawing/2014/main" id="{D25CEB1B-9325-43B1-BA12-6C17E933D4E4}"/>
                  </a:ext>
                </a:extLst>
              </p:cNvPr>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6212" name="Group 884">
                <a:extLst>
                  <a:ext uri="{FF2B5EF4-FFF2-40B4-BE49-F238E27FC236}">
                    <a16:creationId xmlns:a16="http://schemas.microsoft.com/office/drawing/2014/main" id="{F2440347-383E-42CE-BD58-B4A6D96E2D40}"/>
                  </a:ext>
                </a:extLst>
              </p:cNvPr>
              <p:cNvGrpSpPr>
                <a:grpSpLocks/>
              </p:cNvGrpSpPr>
              <p:nvPr/>
            </p:nvGrpSpPr>
            <p:grpSpPr bwMode="auto">
              <a:xfrm>
                <a:off x="1709" y="3008"/>
                <a:ext cx="507" cy="234"/>
                <a:chOff x="1740" y="2642"/>
                <a:chExt cx="752" cy="327"/>
              </a:xfrm>
            </p:grpSpPr>
            <p:sp>
              <p:nvSpPr>
                <p:cNvPr id="46219" name="Freeform 885">
                  <a:extLst>
                    <a:ext uri="{FF2B5EF4-FFF2-40B4-BE49-F238E27FC236}">
                      <a16:creationId xmlns:a16="http://schemas.microsoft.com/office/drawing/2014/main" id="{349589EF-5EDE-4A4B-8318-020D3875105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20" name="Freeform 886">
                  <a:extLst>
                    <a:ext uri="{FF2B5EF4-FFF2-40B4-BE49-F238E27FC236}">
                      <a16:creationId xmlns:a16="http://schemas.microsoft.com/office/drawing/2014/main" id="{58D7DB93-077A-43CC-82C7-CC7B3186421B}"/>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21" name="Freeform 887">
                  <a:extLst>
                    <a:ext uri="{FF2B5EF4-FFF2-40B4-BE49-F238E27FC236}">
                      <a16:creationId xmlns:a16="http://schemas.microsoft.com/office/drawing/2014/main" id="{70F9178A-AB2F-4CCC-81A6-BA9900D54903}"/>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22" name="Freeform 888">
                  <a:extLst>
                    <a:ext uri="{FF2B5EF4-FFF2-40B4-BE49-F238E27FC236}">
                      <a16:creationId xmlns:a16="http://schemas.microsoft.com/office/drawing/2014/main" id="{7055DE90-3029-473D-A08F-946F8D4CD92B}"/>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23" name="Freeform 889">
                  <a:extLst>
                    <a:ext uri="{FF2B5EF4-FFF2-40B4-BE49-F238E27FC236}">
                      <a16:creationId xmlns:a16="http://schemas.microsoft.com/office/drawing/2014/main" id="{DD4B0BB9-8497-4C12-B9E8-A1A02AA4089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24" name="Freeform 890">
                  <a:extLst>
                    <a:ext uri="{FF2B5EF4-FFF2-40B4-BE49-F238E27FC236}">
                      <a16:creationId xmlns:a16="http://schemas.microsoft.com/office/drawing/2014/main" id="{4BBAE217-82C4-4FA2-AD59-6D373AC46DE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6213" name="Freeform 891">
                <a:extLst>
                  <a:ext uri="{FF2B5EF4-FFF2-40B4-BE49-F238E27FC236}">
                    <a16:creationId xmlns:a16="http://schemas.microsoft.com/office/drawing/2014/main" id="{F23AED16-0925-42AC-A467-3FBAB0B499A7}"/>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14" name="Freeform 892">
                <a:extLst>
                  <a:ext uri="{FF2B5EF4-FFF2-40B4-BE49-F238E27FC236}">
                    <a16:creationId xmlns:a16="http://schemas.microsoft.com/office/drawing/2014/main" id="{08F52465-DD58-41E8-8710-3FEFCD269785}"/>
                  </a:ext>
                </a:extLst>
              </p:cNvPr>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15" name="Freeform 893">
                <a:extLst>
                  <a:ext uri="{FF2B5EF4-FFF2-40B4-BE49-F238E27FC236}">
                    <a16:creationId xmlns:a16="http://schemas.microsoft.com/office/drawing/2014/main" id="{3E502B1A-5002-472E-B3ED-99C2E62DF7DB}"/>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16" name="Freeform 894">
                <a:extLst>
                  <a:ext uri="{FF2B5EF4-FFF2-40B4-BE49-F238E27FC236}">
                    <a16:creationId xmlns:a16="http://schemas.microsoft.com/office/drawing/2014/main" id="{6B25B7B7-D983-446A-AB5D-3B48765F74F9}"/>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17" name="Freeform 895">
                <a:extLst>
                  <a:ext uri="{FF2B5EF4-FFF2-40B4-BE49-F238E27FC236}">
                    <a16:creationId xmlns:a16="http://schemas.microsoft.com/office/drawing/2014/main" id="{804383F3-625B-46FC-BBA8-62BA6E11B84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18" name="Freeform 896">
                <a:extLst>
                  <a:ext uri="{FF2B5EF4-FFF2-40B4-BE49-F238E27FC236}">
                    <a16:creationId xmlns:a16="http://schemas.microsoft.com/office/drawing/2014/main" id="{70BD81CA-F173-4DCA-B8D2-19E9AF8E8542}"/>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6151" name="Group 897">
              <a:extLst>
                <a:ext uri="{FF2B5EF4-FFF2-40B4-BE49-F238E27FC236}">
                  <a16:creationId xmlns:a16="http://schemas.microsoft.com/office/drawing/2014/main" id="{93A3EE89-D76E-4D07-8D7D-0C36A5E8D557}"/>
                </a:ext>
              </a:extLst>
            </p:cNvPr>
            <p:cNvGrpSpPr>
              <a:grpSpLocks/>
            </p:cNvGrpSpPr>
            <p:nvPr/>
          </p:nvGrpSpPr>
          <p:grpSpPr bwMode="auto">
            <a:xfrm>
              <a:off x="3503" y="1916"/>
              <a:ext cx="280" cy="257"/>
              <a:chOff x="877" y="1008"/>
              <a:chExt cx="2747" cy="2591"/>
            </a:xfrm>
          </p:grpSpPr>
          <p:pic>
            <p:nvPicPr>
              <p:cNvPr id="46179" name="Picture 898" descr="antenna_stylized">
                <a:extLst>
                  <a:ext uri="{FF2B5EF4-FFF2-40B4-BE49-F238E27FC236}">
                    <a16:creationId xmlns:a16="http://schemas.microsoft.com/office/drawing/2014/main" id="{235037A8-0CF8-482D-869A-A86ED31B18E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0" name="Picture 899" descr="laptop_keyboard">
                <a:extLst>
                  <a:ext uri="{FF2B5EF4-FFF2-40B4-BE49-F238E27FC236}">
                    <a16:creationId xmlns:a16="http://schemas.microsoft.com/office/drawing/2014/main" id="{246CD78A-6D49-4961-B76B-7C3CA988C70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1" name="Freeform 900">
                <a:extLst>
                  <a:ext uri="{FF2B5EF4-FFF2-40B4-BE49-F238E27FC236}">
                    <a16:creationId xmlns:a16="http://schemas.microsoft.com/office/drawing/2014/main" id="{58FBF9A9-3DDE-45EB-84E5-D0F538493249}"/>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6182" name="Picture 901" descr="screen">
                <a:extLst>
                  <a:ext uri="{FF2B5EF4-FFF2-40B4-BE49-F238E27FC236}">
                    <a16:creationId xmlns:a16="http://schemas.microsoft.com/office/drawing/2014/main" id="{B252DBC0-FCF8-4F9F-8DE6-1317CDB7FCD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3" name="Freeform 902">
                <a:extLst>
                  <a:ext uri="{FF2B5EF4-FFF2-40B4-BE49-F238E27FC236}">
                    <a16:creationId xmlns:a16="http://schemas.microsoft.com/office/drawing/2014/main" id="{3EE65C45-2DFF-4268-A7F2-F328176EE13B}"/>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84" name="Freeform 903">
                <a:extLst>
                  <a:ext uri="{FF2B5EF4-FFF2-40B4-BE49-F238E27FC236}">
                    <a16:creationId xmlns:a16="http://schemas.microsoft.com/office/drawing/2014/main" id="{D85B9588-657D-445D-8AF3-940E57044172}"/>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85" name="Freeform 904">
                <a:extLst>
                  <a:ext uri="{FF2B5EF4-FFF2-40B4-BE49-F238E27FC236}">
                    <a16:creationId xmlns:a16="http://schemas.microsoft.com/office/drawing/2014/main" id="{B52DCE73-1281-4409-85AC-A11DB422524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86" name="Freeform 905">
                <a:extLst>
                  <a:ext uri="{FF2B5EF4-FFF2-40B4-BE49-F238E27FC236}">
                    <a16:creationId xmlns:a16="http://schemas.microsoft.com/office/drawing/2014/main" id="{7DFA065F-37B9-4A6A-A97E-B2D7F0C10ADE}"/>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87" name="Freeform 906">
                <a:extLst>
                  <a:ext uri="{FF2B5EF4-FFF2-40B4-BE49-F238E27FC236}">
                    <a16:creationId xmlns:a16="http://schemas.microsoft.com/office/drawing/2014/main" id="{208DAE03-52CD-41F0-A66E-7771047F764F}"/>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88" name="Freeform 907">
                <a:extLst>
                  <a:ext uri="{FF2B5EF4-FFF2-40B4-BE49-F238E27FC236}">
                    <a16:creationId xmlns:a16="http://schemas.microsoft.com/office/drawing/2014/main" id="{B20B02E6-0E2A-4E1D-B719-2D29A7871678}"/>
                  </a:ext>
                </a:extLst>
              </p:cNvPr>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6189" name="Group 908">
                <a:extLst>
                  <a:ext uri="{FF2B5EF4-FFF2-40B4-BE49-F238E27FC236}">
                    <a16:creationId xmlns:a16="http://schemas.microsoft.com/office/drawing/2014/main" id="{110825B2-2AF8-4EBD-B327-F4F1BE94946D}"/>
                  </a:ext>
                </a:extLst>
              </p:cNvPr>
              <p:cNvGrpSpPr>
                <a:grpSpLocks/>
              </p:cNvGrpSpPr>
              <p:nvPr/>
            </p:nvGrpSpPr>
            <p:grpSpPr bwMode="auto">
              <a:xfrm>
                <a:off x="1709" y="3008"/>
                <a:ext cx="507" cy="234"/>
                <a:chOff x="1740" y="2642"/>
                <a:chExt cx="752" cy="327"/>
              </a:xfrm>
            </p:grpSpPr>
            <p:sp>
              <p:nvSpPr>
                <p:cNvPr id="46196" name="Freeform 909">
                  <a:extLst>
                    <a:ext uri="{FF2B5EF4-FFF2-40B4-BE49-F238E27FC236}">
                      <a16:creationId xmlns:a16="http://schemas.microsoft.com/office/drawing/2014/main" id="{AAECF0B2-0BBE-4114-A874-75EE76347C0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97" name="Freeform 910">
                  <a:extLst>
                    <a:ext uri="{FF2B5EF4-FFF2-40B4-BE49-F238E27FC236}">
                      <a16:creationId xmlns:a16="http://schemas.microsoft.com/office/drawing/2014/main" id="{9FBDF7B9-6452-4581-AC65-CCC0DA876C1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98" name="Freeform 911">
                  <a:extLst>
                    <a:ext uri="{FF2B5EF4-FFF2-40B4-BE49-F238E27FC236}">
                      <a16:creationId xmlns:a16="http://schemas.microsoft.com/office/drawing/2014/main" id="{A02164A6-CE29-42C1-96CC-3EEB18F6777F}"/>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99" name="Freeform 912">
                  <a:extLst>
                    <a:ext uri="{FF2B5EF4-FFF2-40B4-BE49-F238E27FC236}">
                      <a16:creationId xmlns:a16="http://schemas.microsoft.com/office/drawing/2014/main" id="{CF9E3B5A-6D39-4300-AD98-438625E67BE0}"/>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00" name="Freeform 913">
                  <a:extLst>
                    <a:ext uri="{FF2B5EF4-FFF2-40B4-BE49-F238E27FC236}">
                      <a16:creationId xmlns:a16="http://schemas.microsoft.com/office/drawing/2014/main" id="{4CC11F36-7E75-43A2-93BF-0A1801B40B9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01" name="Freeform 914">
                  <a:extLst>
                    <a:ext uri="{FF2B5EF4-FFF2-40B4-BE49-F238E27FC236}">
                      <a16:creationId xmlns:a16="http://schemas.microsoft.com/office/drawing/2014/main" id="{A71F6DE7-3A9A-4959-A66A-10E07E12161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6190" name="Freeform 915">
                <a:extLst>
                  <a:ext uri="{FF2B5EF4-FFF2-40B4-BE49-F238E27FC236}">
                    <a16:creationId xmlns:a16="http://schemas.microsoft.com/office/drawing/2014/main" id="{88529F28-93D2-4CA8-A19E-5A2E54165C0D}"/>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91" name="Freeform 916">
                <a:extLst>
                  <a:ext uri="{FF2B5EF4-FFF2-40B4-BE49-F238E27FC236}">
                    <a16:creationId xmlns:a16="http://schemas.microsoft.com/office/drawing/2014/main" id="{49666F7E-EE86-4E58-9259-3C0ABF1D899F}"/>
                  </a:ext>
                </a:extLst>
              </p:cNvPr>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92" name="Freeform 917">
                <a:extLst>
                  <a:ext uri="{FF2B5EF4-FFF2-40B4-BE49-F238E27FC236}">
                    <a16:creationId xmlns:a16="http://schemas.microsoft.com/office/drawing/2014/main" id="{A2F92F11-202D-44BA-9B0E-7C9A45127879}"/>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93" name="Freeform 918">
                <a:extLst>
                  <a:ext uri="{FF2B5EF4-FFF2-40B4-BE49-F238E27FC236}">
                    <a16:creationId xmlns:a16="http://schemas.microsoft.com/office/drawing/2014/main" id="{432579FF-161B-432B-8450-487DC79363D6}"/>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94" name="Freeform 919">
                <a:extLst>
                  <a:ext uri="{FF2B5EF4-FFF2-40B4-BE49-F238E27FC236}">
                    <a16:creationId xmlns:a16="http://schemas.microsoft.com/office/drawing/2014/main" id="{FC1D7B78-08DB-45CF-9517-DEDA68146062}"/>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95" name="Freeform 920">
                <a:extLst>
                  <a:ext uri="{FF2B5EF4-FFF2-40B4-BE49-F238E27FC236}">
                    <a16:creationId xmlns:a16="http://schemas.microsoft.com/office/drawing/2014/main" id="{48E7A447-795A-43A5-876A-4733D4066BD2}"/>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6152" name="Group 921">
              <a:extLst>
                <a:ext uri="{FF2B5EF4-FFF2-40B4-BE49-F238E27FC236}">
                  <a16:creationId xmlns:a16="http://schemas.microsoft.com/office/drawing/2014/main" id="{06B6DA07-AD41-4DDA-8BAB-9C18B8918A97}"/>
                </a:ext>
              </a:extLst>
            </p:cNvPr>
            <p:cNvGrpSpPr>
              <a:grpSpLocks/>
            </p:cNvGrpSpPr>
            <p:nvPr/>
          </p:nvGrpSpPr>
          <p:grpSpPr bwMode="auto">
            <a:xfrm flipH="1">
              <a:off x="3742" y="2030"/>
              <a:ext cx="261" cy="235"/>
              <a:chOff x="2839" y="3501"/>
              <a:chExt cx="755" cy="803"/>
            </a:xfrm>
          </p:grpSpPr>
          <p:pic>
            <p:nvPicPr>
              <p:cNvPr id="46177" name="Picture 922" descr="desktop_computer_stylized_medium">
                <a:extLst>
                  <a:ext uri="{FF2B5EF4-FFF2-40B4-BE49-F238E27FC236}">
                    <a16:creationId xmlns:a16="http://schemas.microsoft.com/office/drawing/2014/main" id="{4FC1A5AE-D6E0-4BFD-B456-E959B39500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78" name="Freeform 923">
                <a:extLst>
                  <a:ext uri="{FF2B5EF4-FFF2-40B4-BE49-F238E27FC236}">
                    <a16:creationId xmlns:a16="http://schemas.microsoft.com/office/drawing/2014/main" id="{32D969B2-E6D5-4BBE-9B18-40144629F203}"/>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6153" name="Group 924">
              <a:extLst>
                <a:ext uri="{FF2B5EF4-FFF2-40B4-BE49-F238E27FC236}">
                  <a16:creationId xmlns:a16="http://schemas.microsoft.com/office/drawing/2014/main" id="{62280A16-FF96-4F8C-AFF2-3F13BF2D5FA2}"/>
                </a:ext>
              </a:extLst>
            </p:cNvPr>
            <p:cNvGrpSpPr>
              <a:grpSpLocks/>
            </p:cNvGrpSpPr>
            <p:nvPr/>
          </p:nvGrpSpPr>
          <p:grpSpPr bwMode="auto">
            <a:xfrm>
              <a:off x="4603" y="3416"/>
              <a:ext cx="299" cy="257"/>
              <a:chOff x="877" y="1008"/>
              <a:chExt cx="2747" cy="2591"/>
            </a:xfrm>
          </p:grpSpPr>
          <p:pic>
            <p:nvPicPr>
              <p:cNvPr id="46154" name="Picture 925" descr="antenna_stylized">
                <a:extLst>
                  <a:ext uri="{FF2B5EF4-FFF2-40B4-BE49-F238E27FC236}">
                    <a16:creationId xmlns:a16="http://schemas.microsoft.com/office/drawing/2014/main" id="{31B58ACA-4FDF-4F54-9511-56C86F4EA5A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55" name="Picture 926" descr="laptop_keyboard">
                <a:extLst>
                  <a:ext uri="{FF2B5EF4-FFF2-40B4-BE49-F238E27FC236}">
                    <a16:creationId xmlns:a16="http://schemas.microsoft.com/office/drawing/2014/main" id="{52BE81C1-FEED-4AAF-9CEF-19B2AA77CFF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56" name="Freeform 927">
                <a:extLst>
                  <a:ext uri="{FF2B5EF4-FFF2-40B4-BE49-F238E27FC236}">
                    <a16:creationId xmlns:a16="http://schemas.microsoft.com/office/drawing/2014/main" id="{19DDCC60-B978-4A5D-A117-D26BAF4A22C2}"/>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46157" name="Picture 928" descr="screen">
                <a:extLst>
                  <a:ext uri="{FF2B5EF4-FFF2-40B4-BE49-F238E27FC236}">
                    <a16:creationId xmlns:a16="http://schemas.microsoft.com/office/drawing/2014/main" id="{F6B072C0-9B1C-45C3-9C85-517E46EFBA7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58" name="Freeform 929">
                <a:extLst>
                  <a:ext uri="{FF2B5EF4-FFF2-40B4-BE49-F238E27FC236}">
                    <a16:creationId xmlns:a16="http://schemas.microsoft.com/office/drawing/2014/main" id="{1207AF83-A382-4E97-8A3E-DEC295D7E567}"/>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59" name="Freeform 930">
                <a:extLst>
                  <a:ext uri="{FF2B5EF4-FFF2-40B4-BE49-F238E27FC236}">
                    <a16:creationId xmlns:a16="http://schemas.microsoft.com/office/drawing/2014/main" id="{E3F68524-09C3-40B2-BA55-07F02D5825DF}"/>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60" name="Freeform 931">
                <a:extLst>
                  <a:ext uri="{FF2B5EF4-FFF2-40B4-BE49-F238E27FC236}">
                    <a16:creationId xmlns:a16="http://schemas.microsoft.com/office/drawing/2014/main" id="{9E809B83-AD4B-42C3-81A8-70EFA9F238EB}"/>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61" name="Freeform 932">
                <a:extLst>
                  <a:ext uri="{FF2B5EF4-FFF2-40B4-BE49-F238E27FC236}">
                    <a16:creationId xmlns:a16="http://schemas.microsoft.com/office/drawing/2014/main" id="{E3DFBA85-6975-4B5C-A1F5-6E0E901487C2}"/>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62" name="Freeform 933">
                <a:extLst>
                  <a:ext uri="{FF2B5EF4-FFF2-40B4-BE49-F238E27FC236}">
                    <a16:creationId xmlns:a16="http://schemas.microsoft.com/office/drawing/2014/main" id="{21CC8CD2-0637-4A54-BB81-833AE3528EBB}"/>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63" name="Freeform 934">
                <a:extLst>
                  <a:ext uri="{FF2B5EF4-FFF2-40B4-BE49-F238E27FC236}">
                    <a16:creationId xmlns:a16="http://schemas.microsoft.com/office/drawing/2014/main" id="{1AF85218-D0BA-443F-89F9-F66499D0C357}"/>
                  </a:ext>
                </a:extLst>
              </p:cNvPr>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6164" name="Group 935">
                <a:extLst>
                  <a:ext uri="{FF2B5EF4-FFF2-40B4-BE49-F238E27FC236}">
                    <a16:creationId xmlns:a16="http://schemas.microsoft.com/office/drawing/2014/main" id="{B22A87F6-1214-42BE-8A6B-E2E716CF1B9B}"/>
                  </a:ext>
                </a:extLst>
              </p:cNvPr>
              <p:cNvGrpSpPr>
                <a:grpSpLocks/>
              </p:cNvGrpSpPr>
              <p:nvPr/>
            </p:nvGrpSpPr>
            <p:grpSpPr bwMode="auto">
              <a:xfrm>
                <a:off x="1709" y="3008"/>
                <a:ext cx="507" cy="234"/>
                <a:chOff x="1740" y="2642"/>
                <a:chExt cx="752" cy="327"/>
              </a:xfrm>
            </p:grpSpPr>
            <p:sp>
              <p:nvSpPr>
                <p:cNvPr id="46171" name="Freeform 936">
                  <a:extLst>
                    <a:ext uri="{FF2B5EF4-FFF2-40B4-BE49-F238E27FC236}">
                      <a16:creationId xmlns:a16="http://schemas.microsoft.com/office/drawing/2014/main" id="{52137C6A-47EA-402F-BC47-3D694E98C4A9}"/>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72" name="Freeform 937">
                  <a:extLst>
                    <a:ext uri="{FF2B5EF4-FFF2-40B4-BE49-F238E27FC236}">
                      <a16:creationId xmlns:a16="http://schemas.microsoft.com/office/drawing/2014/main" id="{6B3040EF-8523-4E15-A6D0-A396A7643BD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73" name="Freeform 938">
                  <a:extLst>
                    <a:ext uri="{FF2B5EF4-FFF2-40B4-BE49-F238E27FC236}">
                      <a16:creationId xmlns:a16="http://schemas.microsoft.com/office/drawing/2014/main" id="{76AD5A76-CC30-4A87-A249-0EEB82772043}"/>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74" name="Freeform 939">
                  <a:extLst>
                    <a:ext uri="{FF2B5EF4-FFF2-40B4-BE49-F238E27FC236}">
                      <a16:creationId xmlns:a16="http://schemas.microsoft.com/office/drawing/2014/main" id="{83BDFDE4-93BB-45F4-B0BA-4D94BFD2AEF1}"/>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75" name="Freeform 940">
                  <a:extLst>
                    <a:ext uri="{FF2B5EF4-FFF2-40B4-BE49-F238E27FC236}">
                      <a16:creationId xmlns:a16="http://schemas.microsoft.com/office/drawing/2014/main" id="{ED471E87-4992-4575-98B9-00358F2EE0A6}"/>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76" name="Freeform 941">
                  <a:extLst>
                    <a:ext uri="{FF2B5EF4-FFF2-40B4-BE49-F238E27FC236}">
                      <a16:creationId xmlns:a16="http://schemas.microsoft.com/office/drawing/2014/main" id="{B4D02AA6-503C-4D5C-9B98-D5CCFF90296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6165" name="Freeform 942">
                <a:extLst>
                  <a:ext uri="{FF2B5EF4-FFF2-40B4-BE49-F238E27FC236}">
                    <a16:creationId xmlns:a16="http://schemas.microsoft.com/office/drawing/2014/main" id="{3F05F05F-978D-4387-8755-451D55956FD3}"/>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66" name="Freeform 943">
                <a:extLst>
                  <a:ext uri="{FF2B5EF4-FFF2-40B4-BE49-F238E27FC236}">
                    <a16:creationId xmlns:a16="http://schemas.microsoft.com/office/drawing/2014/main" id="{E787F7DB-82D4-4B41-8EAF-FB8D6AE71E38}"/>
                  </a:ext>
                </a:extLst>
              </p:cNvPr>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67" name="Freeform 944">
                <a:extLst>
                  <a:ext uri="{FF2B5EF4-FFF2-40B4-BE49-F238E27FC236}">
                    <a16:creationId xmlns:a16="http://schemas.microsoft.com/office/drawing/2014/main" id="{BB67835C-0C23-4D1B-9BD6-D0E29DFFB7FA}"/>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68" name="Freeform 945">
                <a:extLst>
                  <a:ext uri="{FF2B5EF4-FFF2-40B4-BE49-F238E27FC236}">
                    <a16:creationId xmlns:a16="http://schemas.microsoft.com/office/drawing/2014/main" id="{C7AB653B-11F5-4A43-81AC-9490BC6C1F4F}"/>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69" name="Freeform 946">
                <a:extLst>
                  <a:ext uri="{FF2B5EF4-FFF2-40B4-BE49-F238E27FC236}">
                    <a16:creationId xmlns:a16="http://schemas.microsoft.com/office/drawing/2014/main" id="{3BBBFD07-7C69-40DD-B2F1-4D8A08CD63B3}"/>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70" name="Freeform 947">
                <a:extLst>
                  <a:ext uri="{FF2B5EF4-FFF2-40B4-BE49-F238E27FC236}">
                    <a16:creationId xmlns:a16="http://schemas.microsoft.com/office/drawing/2014/main" id="{766FD446-64F8-4489-86F3-D4BB4B109008}"/>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46084" name="Rectangle 4">
            <a:extLst>
              <a:ext uri="{FF2B5EF4-FFF2-40B4-BE49-F238E27FC236}">
                <a16:creationId xmlns:a16="http://schemas.microsoft.com/office/drawing/2014/main" id="{12133C47-AFFF-448E-8D50-5943594E148A}"/>
              </a:ext>
            </a:extLst>
          </p:cNvPr>
          <p:cNvSpPr>
            <a:spLocks noGrp="1" noChangeArrowheads="1"/>
          </p:cNvSpPr>
          <p:nvPr>
            <p:ph type="title"/>
          </p:nvPr>
        </p:nvSpPr>
        <p:spPr>
          <a:xfrm>
            <a:off x="309563" y="228600"/>
            <a:ext cx="7772400" cy="819150"/>
          </a:xfrm>
        </p:spPr>
        <p:txBody>
          <a:bodyPr/>
          <a:lstStyle/>
          <a:p>
            <a:r>
              <a:rPr lang="en-US" altLang="en-US">
                <a:ea typeface="ＭＳ Ｐゴシック" panose="020B0600070205080204" pitchFamily="34" charset="-128"/>
              </a:rPr>
              <a:t>P2P architecture</a:t>
            </a:r>
          </a:p>
        </p:txBody>
      </p:sp>
      <p:sp>
        <p:nvSpPr>
          <p:cNvPr id="46085" name="Rectangle 5">
            <a:extLst>
              <a:ext uri="{FF2B5EF4-FFF2-40B4-BE49-F238E27FC236}">
                <a16:creationId xmlns:a16="http://schemas.microsoft.com/office/drawing/2014/main" id="{BDACEAFB-ABCD-4C3D-8F3B-C5F097627ACA}"/>
              </a:ext>
            </a:extLst>
          </p:cNvPr>
          <p:cNvSpPr>
            <a:spLocks noGrp="1" noChangeArrowheads="1"/>
          </p:cNvSpPr>
          <p:nvPr>
            <p:ph type="body" sz="half" idx="1"/>
          </p:nvPr>
        </p:nvSpPr>
        <p:spPr>
          <a:xfrm>
            <a:off x="400050" y="1300163"/>
            <a:ext cx="4049713" cy="5241925"/>
          </a:xfrm>
        </p:spPr>
        <p:txBody>
          <a:bodyPr/>
          <a:lstStyle/>
          <a:p>
            <a:r>
              <a:rPr lang="en-US" altLang="en-US" sz="2400" i="1">
                <a:ea typeface="ＭＳ Ｐゴシック" panose="020B0600070205080204" pitchFamily="34" charset="-128"/>
              </a:rPr>
              <a:t>no</a:t>
            </a:r>
            <a:r>
              <a:rPr lang="en-US" altLang="en-US" sz="2400">
                <a:ea typeface="ＭＳ Ｐゴシック" panose="020B0600070205080204" pitchFamily="34" charset="-128"/>
              </a:rPr>
              <a:t> always-on server</a:t>
            </a:r>
          </a:p>
          <a:p>
            <a:r>
              <a:rPr lang="en-US" altLang="en-US" sz="2400">
                <a:ea typeface="ＭＳ Ｐゴシック" panose="020B0600070205080204" pitchFamily="34" charset="-128"/>
              </a:rPr>
              <a:t>arbitrary end systems directly communicate</a:t>
            </a:r>
          </a:p>
          <a:p>
            <a:r>
              <a:rPr lang="en-US" altLang="en-US" sz="2400">
                <a:ea typeface="ＭＳ Ｐゴシック" panose="020B0600070205080204" pitchFamily="34" charset="-128"/>
              </a:rPr>
              <a:t>peers request service from other peers, provide service in return to other peers</a:t>
            </a:r>
          </a:p>
          <a:p>
            <a:pPr lvl="1"/>
            <a:r>
              <a:rPr lang="en-US" altLang="en-US" i="1">
                <a:solidFill>
                  <a:srgbClr val="CC0000"/>
                </a:solidFill>
                <a:ea typeface="ＭＳ Ｐゴシック" panose="020B0600070205080204" pitchFamily="34" charset="-128"/>
              </a:rPr>
              <a:t>self scalability</a:t>
            </a:r>
            <a:r>
              <a:rPr lang="en-US" altLang="en-US">
                <a:solidFill>
                  <a:srgbClr val="CC0000"/>
                </a:solidFill>
                <a:ea typeface="ＭＳ Ｐゴシック" panose="020B0600070205080204" pitchFamily="34" charset="-128"/>
              </a:rPr>
              <a:t> – new peers bring new service capacity, as well as new service demands</a:t>
            </a:r>
          </a:p>
          <a:p>
            <a:r>
              <a:rPr lang="en-US" altLang="en-US" sz="2400">
                <a:ea typeface="ＭＳ Ｐゴシック" panose="020B0600070205080204" pitchFamily="34" charset="-128"/>
              </a:rPr>
              <a:t>peers are intermittently connected and change IP addresses</a:t>
            </a:r>
          </a:p>
          <a:p>
            <a:pPr lvl="1"/>
            <a:r>
              <a:rPr lang="en-US" altLang="en-US">
                <a:ea typeface="ＭＳ Ｐゴシック" panose="020B0600070205080204" pitchFamily="34" charset="-128"/>
              </a:rPr>
              <a:t>complex management</a:t>
            </a:r>
          </a:p>
          <a:p>
            <a:endParaRPr lang="en-US" altLang="en-US">
              <a:solidFill>
                <a:srgbClr val="CC0000"/>
              </a:solidFill>
              <a:ea typeface="ＭＳ Ｐゴシック" panose="020B0600070205080204" pitchFamily="34" charset="-128"/>
            </a:endParaRPr>
          </a:p>
          <a:p>
            <a:endParaRPr lang="en-US" altLang="en-US">
              <a:ea typeface="ＭＳ Ｐゴシック" panose="020B0600070205080204" pitchFamily="34" charset="-128"/>
            </a:endParaRPr>
          </a:p>
        </p:txBody>
      </p:sp>
      <p:pic>
        <p:nvPicPr>
          <p:cNvPr id="46086" name="Picture 351" descr="underline_base">
            <a:extLst>
              <a:ext uri="{FF2B5EF4-FFF2-40B4-BE49-F238E27FC236}">
                <a16:creationId xmlns:a16="http://schemas.microsoft.com/office/drawing/2014/main" id="{3757A7D2-4A4D-41F4-B2A7-480DBE1F59A6}"/>
              </a:ext>
            </a:extLst>
          </p:cNvPr>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61950" y="852488"/>
            <a:ext cx="4011613"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7" name="Line 1034">
            <a:extLst>
              <a:ext uri="{FF2B5EF4-FFF2-40B4-BE49-F238E27FC236}">
                <a16:creationId xmlns:a16="http://schemas.microsoft.com/office/drawing/2014/main" id="{478CE3BA-D668-45F4-90CE-EB57903D05FD}"/>
              </a:ext>
            </a:extLst>
          </p:cNvPr>
          <p:cNvSpPr>
            <a:spLocks noChangeShapeType="1"/>
          </p:cNvSpPr>
          <p:nvPr/>
        </p:nvSpPr>
        <p:spPr bwMode="auto">
          <a:xfrm flipH="1">
            <a:off x="6221413" y="1852613"/>
            <a:ext cx="503237" cy="1389062"/>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088" name="Line 1035">
            <a:extLst>
              <a:ext uri="{FF2B5EF4-FFF2-40B4-BE49-F238E27FC236}">
                <a16:creationId xmlns:a16="http://schemas.microsoft.com/office/drawing/2014/main" id="{859243B2-A31D-4F48-922E-13F560EE54DE}"/>
              </a:ext>
            </a:extLst>
          </p:cNvPr>
          <p:cNvSpPr>
            <a:spLocks noChangeShapeType="1"/>
          </p:cNvSpPr>
          <p:nvPr/>
        </p:nvSpPr>
        <p:spPr bwMode="auto">
          <a:xfrm>
            <a:off x="5565775" y="2438400"/>
            <a:ext cx="238125" cy="2568575"/>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089" name="Line 1036">
            <a:extLst>
              <a:ext uri="{FF2B5EF4-FFF2-40B4-BE49-F238E27FC236}">
                <a16:creationId xmlns:a16="http://schemas.microsoft.com/office/drawing/2014/main" id="{B4AE74C4-2E6C-4B15-BC15-1E4470D6B9D1}"/>
              </a:ext>
            </a:extLst>
          </p:cNvPr>
          <p:cNvSpPr>
            <a:spLocks noChangeShapeType="1"/>
          </p:cNvSpPr>
          <p:nvPr/>
        </p:nvSpPr>
        <p:spPr bwMode="auto">
          <a:xfrm>
            <a:off x="6275388" y="3581400"/>
            <a:ext cx="1198562" cy="1997075"/>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090" name="Text Box 1037">
            <a:extLst>
              <a:ext uri="{FF2B5EF4-FFF2-40B4-BE49-F238E27FC236}">
                <a16:creationId xmlns:a16="http://schemas.microsoft.com/office/drawing/2014/main" id="{4356A0DE-CF3A-4DB1-AC7B-16C456B22EFF}"/>
              </a:ext>
            </a:extLst>
          </p:cNvPr>
          <p:cNvSpPr txBox="1">
            <a:spLocks noChangeArrowheads="1"/>
          </p:cNvSpPr>
          <p:nvPr/>
        </p:nvSpPr>
        <p:spPr bwMode="auto">
          <a:xfrm>
            <a:off x="7239000" y="1373188"/>
            <a:ext cx="1284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2000">
                <a:solidFill>
                  <a:srgbClr val="CC0000"/>
                </a:solidFill>
                <a:latin typeface="Arial" panose="020B0604020202020204" pitchFamily="34" charset="0"/>
              </a:rPr>
              <a:t>peer-peer</a:t>
            </a:r>
          </a:p>
        </p:txBody>
      </p:sp>
      <mc:AlternateContent xmlns:mc="http://schemas.openxmlformats.org/markup-compatibility/2006" xmlns:p14="http://schemas.microsoft.com/office/powerpoint/2010/main">
        <mc:Choice Requires="p14">
          <p:contentPart p14:bwMode="auto" r:id="rId24">
            <p14:nvContentPartPr>
              <p14:cNvPr id="2" name="Ink 1">
                <a:extLst>
                  <a:ext uri="{FF2B5EF4-FFF2-40B4-BE49-F238E27FC236}">
                    <a16:creationId xmlns:a16="http://schemas.microsoft.com/office/drawing/2014/main" id="{C0D328E3-36EE-9743-A9BF-1270343FA913}"/>
                  </a:ext>
                </a:extLst>
              </p14:cNvPr>
              <p14:cNvContentPartPr/>
              <p14:nvPr/>
            </p14:nvContentPartPr>
            <p14:xfrm>
              <a:off x="1143000" y="3733200"/>
              <a:ext cx="4169520" cy="2500200"/>
            </p14:xfrm>
          </p:contentPart>
        </mc:Choice>
        <mc:Fallback xmlns="">
          <p:pic>
            <p:nvPicPr>
              <p:cNvPr id="2" name="Ink 1">
                <a:extLst>
                  <a:ext uri="{FF2B5EF4-FFF2-40B4-BE49-F238E27FC236}">
                    <a16:creationId xmlns:a16="http://schemas.microsoft.com/office/drawing/2014/main" id="{C0D328E3-36EE-9743-A9BF-1270343FA913}"/>
                  </a:ext>
                </a:extLst>
              </p:cNvPr>
              <p:cNvPicPr/>
              <p:nvPr/>
            </p:nvPicPr>
            <p:blipFill>
              <a:blip r:embed="rId25"/>
              <a:stretch>
                <a:fillRect/>
              </a:stretch>
            </p:blipFill>
            <p:spPr>
              <a:xfrm>
                <a:off x="1126800" y="3717000"/>
                <a:ext cx="4201920" cy="2532600"/>
              </a:xfrm>
              <a:prstGeom prst="rect">
                <a:avLst/>
              </a:prstGeom>
            </p:spPr>
          </p:pic>
        </mc:Fallback>
      </mc:AlternateContent>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7">
            <a:extLst>
              <a:ext uri="{FF2B5EF4-FFF2-40B4-BE49-F238E27FC236}">
                <a16:creationId xmlns:a16="http://schemas.microsoft.com/office/drawing/2014/main" id="{7A775ECF-9E8D-46E4-A7EE-9D9185B7AED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87394" name="Rectangle 8">
            <a:extLst>
              <a:ext uri="{FF2B5EF4-FFF2-40B4-BE49-F238E27FC236}">
                <a16:creationId xmlns:a16="http://schemas.microsoft.com/office/drawing/2014/main" id="{85139680-8549-4E58-B25C-72560521A65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607B3BA8-495B-4501-B872-9B9ABBEF937E}" type="slidenum">
              <a:rPr lang="en-US" altLang="en-US" sz="1200" smtClean="0">
                <a:latin typeface="Tahoma" panose="020B0604030504040204" pitchFamily="34" charset="0"/>
              </a:rPr>
              <a:pPr>
                <a:lnSpc>
                  <a:spcPct val="100000"/>
                </a:lnSpc>
                <a:spcBef>
                  <a:spcPct val="0"/>
                </a:spcBef>
                <a:buClrTx/>
                <a:buSzTx/>
                <a:buFontTx/>
                <a:buNone/>
              </a:pPr>
              <a:t>80</a:t>
            </a:fld>
            <a:endParaRPr lang="en-US" altLang="en-US" sz="1200">
              <a:latin typeface="Tahoma" panose="020B0604030504040204" pitchFamily="34" charset="0"/>
            </a:endParaRPr>
          </a:p>
        </p:txBody>
      </p:sp>
      <p:pic>
        <p:nvPicPr>
          <p:cNvPr id="187395" name="Picture 9" descr="underline_base">
            <a:extLst>
              <a:ext uri="{FF2B5EF4-FFF2-40B4-BE49-F238E27FC236}">
                <a16:creationId xmlns:a16="http://schemas.microsoft.com/office/drawing/2014/main" id="{589FA2A6-BFA0-4A49-A721-00B78A95AA0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889000"/>
            <a:ext cx="6399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6" name="Rectangle 2">
            <a:extLst>
              <a:ext uri="{FF2B5EF4-FFF2-40B4-BE49-F238E27FC236}">
                <a16:creationId xmlns:a16="http://schemas.microsoft.com/office/drawing/2014/main" id="{882936BC-FBB8-494D-8BD2-C5CF252DC4B9}"/>
              </a:ext>
            </a:extLst>
          </p:cNvPr>
          <p:cNvSpPr>
            <a:spLocks noGrp="1" noChangeArrowheads="1"/>
          </p:cNvSpPr>
          <p:nvPr>
            <p:ph type="title"/>
          </p:nvPr>
        </p:nvSpPr>
        <p:spPr>
          <a:xfrm>
            <a:off x="533400" y="179388"/>
            <a:ext cx="7772400" cy="903287"/>
          </a:xfrm>
        </p:spPr>
        <p:txBody>
          <a:bodyPr/>
          <a:lstStyle/>
          <a:p>
            <a:r>
              <a:rPr lang="en-US" altLang="en-US">
                <a:ea typeface="ＭＳ Ｐゴシック" panose="020B0600070205080204" pitchFamily="34" charset="-128"/>
              </a:rPr>
              <a:t>Inserting records into </a:t>
            </a:r>
            <a:r>
              <a:rPr lang="en-US" altLang="en-US" sz="4000">
                <a:ea typeface="ＭＳ Ｐゴシック" panose="020B0600070205080204" pitchFamily="34" charset="-128"/>
              </a:rPr>
              <a:t>DNS</a:t>
            </a:r>
          </a:p>
        </p:txBody>
      </p:sp>
      <p:sp>
        <p:nvSpPr>
          <p:cNvPr id="187397" name="Rectangle 4">
            <a:extLst>
              <a:ext uri="{FF2B5EF4-FFF2-40B4-BE49-F238E27FC236}">
                <a16:creationId xmlns:a16="http://schemas.microsoft.com/office/drawing/2014/main" id="{1BE747FC-0FDE-4422-A0CA-BFC331D71602}"/>
              </a:ext>
            </a:extLst>
          </p:cNvPr>
          <p:cNvSpPr>
            <a:spLocks noGrp="1" noChangeArrowheads="1"/>
          </p:cNvSpPr>
          <p:nvPr>
            <p:ph type="body" idx="1"/>
          </p:nvPr>
        </p:nvSpPr>
        <p:spPr>
          <a:xfrm>
            <a:off x="501650" y="1370013"/>
            <a:ext cx="8456613" cy="4648200"/>
          </a:xfrm>
        </p:spPr>
        <p:txBody>
          <a:bodyPr/>
          <a:lstStyle/>
          <a:p>
            <a:r>
              <a:rPr lang="en-US" altLang="en-US">
                <a:ea typeface="ＭＳ Ｐゴシック" panose="020B0600070205080204" pitchFamily="34" charset="-128"/>
              </a:rPr>
              <a:t>example: new startup </a:t>
            </a:r>
            <a:r>
              <a:rPr lang="ja-JP" altLang="en-US">
                <a:ea typeface="ＭＳ Ｐゴシック" panose="020B0600070205080204" pitchFamily="34" charset="-128"/>
              </a:rPr>
              <a:t>“</a:t>
            </a:r>
            <a:r>
              <a:rPr lang="en-US" altLang="ja-JP">
                <a:ea typeface="ＭＳ Ｐゴシック" panose="020B0600070205080204" pitchFamily="34" charset="-128"/>
              </a:rPr>
              <a:t>Network Utopia</a:t>
            </a:r>
            <a:r>
              <a:rPr lang="ja-JP" altLang="en-US">
                <a:ea typeface="ＭＳ Ｐゴシック" panose="020B0600070205080204" pitchFamily="34" charset="-128"/>
              </a:rPr>
              <a:t>”</a:t>
            </a:r>
            <a:endParaRPr lang="en-US" altLang="ja-JP">
              <a:ea typeface="ＭＳ Ｐゴシック" panose="020B0600070205080204" pitchFamily="34" charset="-128"/>
            </a:endParaRPr>
          </a:p>
          <a:p>
            <a:r>
              <a:rPr lang="en-US" altLang="en-US">
                <a:ea typeface="ＭＳ Ｐゴシック" panose="020B0600070205080204" pitchFamily="34" charset="-128"/>
              </a:rPr>
              <a:t>register name networkutopia.com at </a:t>
            </a:r>
            <a:r>
              <a:rPr lang="en-US" altLang="en-US" i="1">
                <a:solidFill>
                  <a:srgbClr val="CC0000"/>
                </a:solidFill>
                <a:ea typeface="ＭＳ Ｐゴシック" panose="020B0600070205080204" pitchFamily="34" charset="-128"/>
              </a:rPr>
              <a:t>DNS registrar</a:t>
            </a:r>
            <a:r>
              <a:rPr lang="en-US" altLang="en-US">
                <a:ea typeface="ＭＳ Ｐゴシック" panose="020B0600070205080204" pitchFamily="34" charset="-128"/>
              </a:rPr>
              <a:t> (e.g., Network Solutions)</a:t>
            </a:r>
          </a:p>
          <a:p>
            <a:pPr lvl="1"/>
            <a:r>
              <a:rPr lang="en-US" altLang="en-US">
                <a:ea typeface="ＭＳ Ｐゴシック" panose="020B0600070205080204" pitchFamily="34" charset="-128"/>
              </a:rPr>
              <a:t>provide names, IP addresses of authoritative name server (primary and secondary)</a:t>
            </a:r>
          </a:p>
          <a:p>
            <a:pPr lvl="1"/>
            <a:r>
              <a:rPr lang="en-US" altLang="en-US">
                <a:solidFill>
                  <a:srgbClr val="FF0000"/>
                </a:solidFill>
                <a:ea typeface="ＭＳ Ｐゴシック" panose="020B0600070205080204" pitchFamily="34" charset="-128"/>
              </a:rPr>
              <a:t>registrar inserts two RRs into .com TLD server:</a:t>
            </a:r>
            <a:br>
              <a:rPr lang="en-US" altLang="en-US" sz="2800">
                <a:solidFill>
                  <a:srgbClr val="FF0000"/>
                </a:solidFill>
                <a:ea typeface="ＭＳ Ｐゴシック" panose="020B0600070205080204" pitchFamily="34" charset="-128"/>
              </a:rPr>
            </a:br>
            <a:r>
              <a:rPr lang="en-US" altLang="en-US" sz="2000" b="1">
                <a:latin typeface="Courier New" panose="02070309020205020404" pitchFamily="49" charset="0"/>
                <a:ea typeface="ＭＳ Ｐゴシック" panose="020B0600070205080204" pitchFamily="34" charset="-128"/>
              </a:rPr>
              <a:t>(networkutopia.com, dns1.networkutopia.com, NS)</a:t>
            </a:r>
          </a:p>
          <a:p>
            <a:pPr lvl="1">
              <a:buFont typeface="Wingdings" panose="05000000000000000000" pitchFamily="2" charset="2"/>
              <a:buNone/>
            </a:pPr>
            <a:r>
              <a:rPr lang="en-US" altLang="en-US" sz="2000" b="1">
                <a:latin typeface="Courier New" panose="02070309020205020404" pitchFamily="49" charset="0"/>
                <a:ea typeface="ＭＳ Ｐゴシック" panose="020B0600070205080204" pitchFamily="34" charset="-128"/>
              </a:rPr>
              <a:t>  (dns1.networkutopia.com, 212.212.212.1, A)</a:t>
            </a:r>
            <a:endParaRPr lang="en-US" altLang="en-US">
              <a:solidFill>
                <a:schemeClr val="accent2"/>
              </a:solidFill>
              <a:latin typeface="Courier New" panose="02070309020205020404" pitchFamily="49" charset="0"/>
              <a:ea typeface="ＭＳ Ｐゴシック" panose="020B0600070205080204" pitchFamily="34" charset="-128"/>
            </a:endParaRPr>
          </a:p>
          <a:p>
            <a:r>
              <a:rPr lang="en-US" altLang="en-US">
                <a:ea typeface="ＭＳ Ｐゴシック" panose="020B0600070205080204" pitchFamily="34" charset="-128"/>
              </a:rPr>
              <a:t>create authoritative server records:</a:t>
            </a:r>
          </a:p>
          <a:p>
            <a:pPr lvl="1"/>
            <a:r>
              <a:rPr lang="en-US" altLang="en-US">
                <a:ea typeface="ＭＳ Ｐゴシック" panose="020B0600070205080204" pitchFamily="34" charset="-128"/>
              </a:rPr>
              <a:t> type A record for </a:t>
            </a:r>
            <a:r>
              <a:rPr lang="en-US" altLang="en-US">
                <a:ea typeface="ＭＳ Ｐゴシック" panose="020B0600070205080204" pitchFamily="34" charset="-128"/>
                <a:hlinkClick r:id="rId4"/>
              </a:rPr>
              <a:t>www.networkutopia.com</a:t>
            </a:r>
            <a:r>
              <a:rPr lang="en-US" altLang="en-US">
                <a:ea typeface="ＭＳ Ｐゴシック" panose="020B0600070205080204" pitchFamily="34" charset="-128"/>
              </a:rPr>
              <a:t>;</a:t>
            </a:r>
          </a:p>
          <a:p>
            <a:pPr lvl="1"/>
            <a:r>
              <a:rPr lang="en-US" altLang="en-US">
                <a:ea typeface="ＭＳ Ｐゴシック" panose="020B0600070205080204" pitchFamily="34" charset="-128"/>
              </a:rPr>
              <a:t> type MX record for networkutopia.com</a:t>
            </a:r>
          </a:p>
          <a:p>
            <a:pPr>
              <a:lnSpc>
                <a:spcPct val="80000"/>
              </a:lnSpc>
              <a:buFont typeface="Wingdings" panose="05000000000000000000" pitchFamily="2" charset="2"/>
              <a:buNone/>
            </a:pPr>
            <a:endParaRPr lang="en-US" altLang="en-US">
              <a:ea typeface="ＭＳ Ｐゴシック" panose="020B0600070205080204" pitchFamily="34" charset="-128"/>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60DE68E4-A34B-9944-837C-EFA3176EAE8A}"/>
                  </a:ext>
                </a:extLst>
              </p14:cNvPr>
              <p14:cNvContentPartPr/>
              <p14:nvPr/>
            </p14:nvContentPartPr>
            <p14:xfrm>
              <a:off x="64080" y="3313440"/>
              <a:ext cx="848880" cy="1123200"/>
            </p14:xfrm>
          </p:contentPart>
        </mc:Choice>
        <mc:Fallback xmlns="">
          <p:pic>
            <p:nvPicPr>
              <p:cNvPr id="2" name="Ink 1">
                <a:extLst>
                  <a:ext uri="{FF2B5EF4-FFF2-40B4-BE49-F238E27FC236}">
                    <a16:creationId xmlns:a16="http://schemas.microsoft.com/office/drawing/2014/main" id="{60DE68E4-A34B-9944-837C-EFA3176EAE8A}"/>
                  </a:ext>
                </a:extLst>
              </p:cNvPr>
              <p:cNvPicPr/>
              <p:nvPr/>
            </p:nvPicPr>
            <p:blipFill>
              <a:blip r:embed="rId6"/>
              <a:stretch>
                <a:fillRect/>
              </a:stretch>
            </p:blipFill>
            <p:spPr>
              <a:xfrm>
                <a:off x="47880" y="3297240"/>
                <a:ext cx="881280" cy="1155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9883EC10-B2EB-E84D-86D7-D7671DFD9942}"/>
                  </a:ext>
                </a:extLst>
              </p14:cNvPr>
              <p14:cNvContentPartPr/>
              <p14:nvPr/>
            </p14:nvContentPartPr>
            <p14:xfrm>
              <a:off x="4354200" y="2871720"/>
              <a:ext cx="4346280" cy="1162080"/>
            </p14:xfrm>
          </p:contentPart>
        </mc:Choice>
        <mc:Fallback xmlns="">
          <p:pic>
            <p:nvPicPr>
              <p:cNvPr id="3" name="Ink 2">
                <a:extLst>
                  <a:ext uri="{FF2B5EF4-FFF2-40B4-BE49-F238E27FC236}">
                    <a16:creationId xmlns:a16="http://schemas.microsoft.com/office/drawing/2014/main" id="{9883EC10-B2EB-E84D-86D7-D7671DFD9942}"/>
                  </a:ext>
                </a:extLst>
              </p:cNvPr>
              <p:cNvPicPr/>
              <p:nvPr/>
            </p:nvPicPr>
            <p:blipFill>
              <a:blip r:embed="rId8"/>
              <a:stretch>
                <a:fillRect/>
              </a:stretch>
            </p:blipFill>
            <p:spPr>
              <a:xfrm>
                <a:off x="4338000" y="2855520"/>
                <a:ext cx="4378680" cy="1194480"/>
              </a:xfrm>
              <a:prstGeom prst="rect">
                <a:avLst/>
              </a:prstGeom>
            </p:spPr>
          </p:pic>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Title 1">
            <a:extLst>
              <a:ext uri="{FF2B5EF4-FFF2-40B4-BE49-F238E27FC236}">
                <a16:creationId xmlns:a16="http://schemas.microsoft.com/office/drawing/2014/main" id="{066508C4-5B9E-48E3-AD0E-A4C8637CF04E}"/>
              </a:ext>
            </a:extLst>
          </p:cNvPr>
          <p:cNvSpPr>
            <a:spLocks noGrp="1"/>
          </p:cNvSpPr>
          <p:nvPr>
            <p:ph type="title"/>
          </p:nvPr>
        </p:nvSpPr>
        <p:spPr>
          <a:xfrm>
            <a:off x="533400" y="92075"/>
            <a:ext cx="7772400" cy="1143000"/>
          </a:xfrm>
        </p:spPr>
        <p:txBody>
          <a:bodyPr/>
          <a:lstStyle/>
          <a:p>
            <a:r>
              <a:rPr lang="en-US" altLang="en-US">
                <a:ea typeface="ＭＳ Ｐゴシック" panose="020B0600070205080204" pitchFamily="34" charset="-128"/>
              </a:rPr>
              <a:t>Attacking DNS</a:t>
            </a:r>
          </a:p>
        </p:txBody>
      </p:sp>
      <p:sp>
        <p:nvSpPr>
          <p:cNvPr id="189442" name="Content Placeholder 5">
            <a:extLst>
              <a:ext uri="{FF2B5EF4-FFF2-40B4-BE49-F238E27FC236}">
                <a16:creationId xmlns:a16="http://schemas.microsoft.com/office/drawing/2014/main" id="{BB3929CC-22AF-49F8-B71C-216CA59C5517}"/>
              </a:ext>
            </a:extLst>
          </p:cNvPr>
          <p:cNvSpPr>
            <a:spLocks noGrp="1"/>
          </p:cNvSpPr>
          <p:nvPr>
            <p:ph sz="half" idx="1"/>
          </p:nvPr>
        </p:nvSpPr>
        <p:spPr>
          <a:xfrm>
            <a:off x="533400" y="1463675"/>
            <a:ext cx="3810000" cy="4648200"/>
          </a:xfrm>
        </p:spPr>
        <p:txBody>
          <a:bodyPr/>
          <a:lstStyle/>
          <a:p>
            <a:pPr>
              <a:buFont typeface="Wingdings" panose="05000000000000000000" pitchFamily="2" charset="2"/>
              <a:buNone/>
            </a:pPr>
            <a:r>
              <a:rPr lang="en-US" altLang="en-US">
                <a:solidFill>
                  <a:srgbClr val="22228B"/>
                </a:solidFill>
                <a:ea typeface="ＭＳ Ｐゴシック" panose="020B0600070205080204" pitchFamily="34" charset="-128"/>
              </a:rPr>
              <a:t>DDoS attacks</a:t>
            </a:r>
          </a:p>
          <a:p>
            <a:r>
              <a:rPr lang="en-US" altLang="en-US">
                <a:ea typeface="ＭＳ Ｐゴシック" panose="020B0600070205080204" pitchFamily="34" charset="-128"/>
              </a:rPr>
              <a:t>bombard root servers with traffic</a:t>
            </a:r>
          </a:p>
          <a:p>
            <a:pPr marL="574675" lvl="1" indent="-227013"/>
            <a:r>
              <a:rPr lang="en-US" altLang="en-US">
                <a:ea typeface="ＭＳ Ｐゴシック" panose="020B0600070205080204" pitchFamily="34" charset="-128"/>
              </a:rPr>
              <a:t>not successful to date</a:t>
            </a:r>
          </a:p>
          <a:p>
            <a:pPr marL="574675" lvl="1" indent="-227013"/>
            <a:r>
              <a:rPr lang="en-US" altLang="en-US">
                <a:ea typeface="ＭＳ Ｐゴシック" panose="020B0600070205080204" pitchFamily="34" charset="-128"/>
              </a:rPr>
              <a:t>traffic filtering</a:t>
            </a:r>
          </a:p>
          <a:p>
            <a:pPr marL="574675" lvl="1" indent="-227013"/>
            <a:r>
              <a:rPr lang="en-US" altLang="en-US">
                <a:ea typeface="ＭＳ Ｐゴシック" panose="020B0600070205080204" pitchFamily="34" charset="-128"/>
              </a:rPr>
              <a:t>local DNS servers cache IPs of TLD servers, allowing root server bypass</a:t>
            </a:r>
          </a:p>
          <a:p>
            <a:r>
              <a:rPr lang="en-US" altLang="en-US">
                <a:ea typeface="ＭＳ Ｐゴシック" panose="020B0600070205080204" pitchFamily="34" charset="-128"/>
              </a:rPr>
              <a:t>bombard TLD servers</a:t>
            </a:r>
          </a:p>
          <a:p>
            <a:pPr marL="574675" lvl="1" indent="-227013"/>
            <a:r>
              <a:rPr lang="en-US" altLang="en-US">
                <a:ea typeface="ＭＳ Ｐゴシック" panose="020B0600070205080204" pitchFamily="34" charset="-128"/>
              </a:rPr>
              <a:t>potentially more dangerous</a:t>
            </a:r>
          </a:p>
          <a:p>
            <a:pPr>
              <a:buFont typeface="Comic Sans MS" panose="030F0702030302020204" pitchFamily="66" charset="0"/>
              <a:buAutoNum type="arabicPeriod"/>
            </a:pPr>
            <a:endParaRPr lang="en-US" altLang="en-US">
              <a:ea typeface="ＭＳ Ｐゴシック" panose="020B0600070205080204" pitchFamily="34" charset="-128"/>
            </a:endParaRPr>
          </a:p>
        </p:txBody>
      </p:sp>
      <p:sp>
        <p:nvSpPr>
          <p:cNvPr id="7" name="Content Placeholder 6">
            <a:extLst>
              <a:ext uri="{FF2B5EF4-FFF2-40B4-BE49-F238E27FC236}">
                <a16:creationId xmlns:a16="http://schemas.microsoft.com/office/drawing/2014/main" id="{C85B5555-AF63-447A-B485-6D927AF48164}"/>
              </a:ext>
            </a:extLst>
          </p:cNvPr>
          <p:cNvSpPr>
            <a:spLocks noGrp="1"/>
          </p:cNvSpPr>
          <p:nvPr>
            <p:ph sz="half" idx="2"/>
          </p:nvPr>
        </p:nvSpPr>
        <p:spPr>
          <a:xfrm>
            <a:off x="4692650" y="1463675"/>
            <a:ext cx="3810000" cy="4648200"/>
          </a:xfrm>
        </p:spPr>
        <p:txBody>
          <a:bodyPr/>
          <a:lstStyle/>
          <a:p>
            <a:pPr>
              <a:buFont typeface="Wingdings" panose="05000000000000000000" pitchFamily="2" charset="2"/>
              <a:buNone/>
              <a:defRPr/>
            </a:pPr>
            <a:r>
              <a:rPr lang="en-US" dirty="0">
                <a:solidFill>
                  <a:schemeClr val="accent6">
                    <a:lumMod val="75000"/>
                  </a:schemeClr>
                </a:solidFill>
              </a:rPr>
              <a:t>redirect attacks</a:t>
            </a:r>
          </a:p>
          <a:p>
            <a:pPr>
              <a:buFont typeface="Wingdings" charset="2"/>
              <a:buChar char="§"/>
              <a:defRPr/>
            </a:pPr>
            <a:r>
              <a:rPr lang="en-US" dirty="0"/>
              <a:t>man-in-middle</a:t>
            </a:r>
          </a:p>
          <a:p>
            <a:pPr lvl="1">
              <a:buFont typeface="Arial"/>
              <a:buChar char="•"/>
              <a:defRPr/>
            </a:pPr>
            <a:r>
              <a:rPr lang="en-US" dirty="0"/>
              <a:t>Intercept queries</a:t>
            </a:r>
          </a:p>
          <a:p>
            <a:pPr>
              <a:buFont typeface="Wingdings" charset="2"/>
              <a:buChar char="§"/>
              <a:defRPr/>
            </a:pPr>
            <a:r>
              <a:rPr lang="en-US" dirty="0"/>
              <a:t>DNS poisoning</a:t>
            </a:r>
          </a:p>
          <a:p>
            <a:pPr lvl="1">
              <a:buFont typeface="Wingdings" charset="2"/>
              <a:buChar char="§"/>
              <a:defRPr/>
            </a:pPr>
            <a:r>
              <a:rPr lang="en-US" dirty="0"/>
              <a:t>Send bogus relies to DNS server, which caches</a:t>
            </a:r>
          </a:p>
          <a:p>
            <a:pPr>
              <a:buFont typeface="Wingdings" panose="05000000000000000000" pitchFamily="2" charset="2"/>
              <a:buNone/>
              <a:defRPr/>
            </a:pPr>
            <a:r>
              <a:rPr lang="en-US" dirty="0">
                <a:solidFill>
                  <a:schemeClr val="accent6">
                    <a:lumMod val="75000"/>
                  </a:schemeClr>
                </a:solidFill>
              </a:rPr>
              <a:t>exploit DNS for DDoS</a:t>
            </a:r>
          </a:p>
          <a:p>
            <a:pPr>
              <a:buFont typeface="Wingdings" charset="2"/>
              <a:buChar char="§"/>
              <a:defRPr/>
            </a:pPr>
            <a:r>
              <a:rPr lang="en-US" dirty="0"/>
              <a:t>send queries with spoofed source address: target IP</a:t>
            </a:r>
          </a:p>
          <a:p>
            <a:pPr>
              <a:buFont typeface="Wingdings" charset="2"/>
              <a:buChar char="§"/>
              <a:defRPr/>
            </a:pPr>
            <a:r>
              <a:rPr lang="en-US" dirty="0"/>
              <a:t>requires amplification</a:t>
            </a:r>
          </a:p>
        </p:txBody>
      </p:sp>
      <p:sp>
        <p:nvSpPr>
          <p:cNvPr id="4" name="Footer Placeholder 3">
            <a:extLst>
              <a:ext uri="{FF2B5EF4-FFF2-40B4-BE49-F238E27FC236}">
                <a16:creationId xmlns:a16="http://schemas.microsoft.com/office/drawing/2014/main" id="{286F5F6E-8C5E-48E5-B6B9-CA46D4A3D32A}"/>
              </a:ext>
            </a:extLst>
          </p:cNvPr>
          <p:cNvSpPr>
            <a:spLocks noGrp="1"/>
          </p:cNvSpPr>
          <p:nvPr>
            <p:ph type="ftr" sz="quarter" idx="11"/>
          </p:nvPr>
        </p:nvSpPr>
        <p:spPr/>
        <p:txBody>
          <a:bodyPr/>
          <a:lstStyle/>
          <a:p>
            <a:pPr>
              <a:defRPr/>
            </a:pPr>
            <a:r>
              <a:rPr lang="en-US"/>
              <a:t>Application Layer</a:t>
            </a:r>
          </a:p>
        </p:txBody>
      </p:sp>
      <p:sp>
        <p:nvSpPr>
          <p:cNvPr id="189445" name="Slide Number Placeholder 4">
            <a:extLst>
              <a:ext uri="{FF2B5EF4-FFF2-40B4-BE49-F238E27FC236}">
                <a16:creationId xmlns:a16="http://schemas.microsoft.com/office/drawing/2014/main" id="{4C7636E6-0C0A-41F9-B3FF-3B155A45D3F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30895038-5CB0-4399-91C4-61F4BA3A6045}" type="slidenum">
              <a:rPr lang="en-US" altLang="en-US" sz="1200" smtClean="0">
                <a:latin typeface="Tahoma" panose="020B0604030504040204" pitchFamily="34" charset="0"/>
              </a:rPr>
              <a:pPr>
                <a:lnSpc>
                  <a:spcPct val="100000"/>
                </a:lnSpc>
                <a:spcBef>
                  <a:spcPct val="0"/>
                </a:spcBef>
                <a:buClrTx/>
                <a:buSzTx/>
                <a:buFontTx/>
                <a:buNone/>
              </a:pPr>
              <a:t>81</a:t>
            </a:fld>
            <a:endParaRPr lang="en-US" altLang="en-US" sz="1200">
              <a:latin typeface="Tahoma" panose="020B0604030504040204" pitchFamily="34" charset="0"/>
            </a:endParaRPr>
          </a:p>
        </p:txBody>
      </p:sp>
      <p:pic>
        <p:nvPicPr>
          <p:cNvPr id="189446" name="Picture 16" descr="underline_base">
            <a:extLst>
              <a:ext uri="{FF2B5EF4-FFF2-40B4-BE49-F238E27FC236}">
                <a16:creationId xmlns:a16="http://schemas.microsoft.com/office/drawing/2014/main" id="{93340FA1-8FCF-46C1-B711-D6437347FBF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425" y="914400"/>
            <a:ext cx="35337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04F1169-9DF0-9748-981A-B2D27A2F16D6}"/>
                  </a:ext>
                </a:extLst>
              </p14:cNvPr>
              <p14:cNvContentPartPr/>
              <p14:nvPr/>
            </p14:nvContentPartPr>
            <p14:xfrm>
              <a:off x="3786840" y="3600"/>
              <a:ext cx="3054960" cy="1892160"/>
            </p14:xfrm>
          </p:contentPart>
        </mc:Choice>
        <mc:Fallback xmlns="">
          <p:pic>
            <p:nvPicPr>
              <p:cNvPr id="3" name="Ink 2">
                <a:extLst>
                  <a:ext uri="{FF2B5EF4-FFF2-40B4-BE49-F238E27FC236}">
                    <a16:creationId xmlns:a16="http://schemas.microsoft.com/office/drawing/2014/main" id="{C04F1169-9DF0-9748-981A-B2D27A2F16D6}"/>
                  </a:ext>
                </a:extLst>
              </p:cNvPr>
              <p:cNvPicPr/>
              <p:nvPr/>
            </p:nvPicPr>
            <p:blipFill>
              <a:blip r:embed="rId4"/>
              <a:stretch>
                <a:fillRect/>
              </a:stretch>
            </p:blipFill>
            <p:spPr>
              <a:xfrm>
                <a:off x="3770640" y="-12600"/>
                <a:ext cx="3087360" cy="1924560"/>
              </a:xfrm>
              <a:prstGeom prst="rect">
                <a:avLst/>
              </a:prstGeom>
            </p:spPr>
          </p:pic>
        </mc:Fallback>
      </mc:AlternateContent>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5" name="Picture 11" descr="underline_base">
            <a:extLst>
              <a:ext uri="{FF2B5EF4-FFF2-40B4-BE49-F238E27FC236}">
                <a16:creationId xmlns:a16="http://schemas.microsoft.com/office/drawing/2014/main" id="{0C7AC3AF-6B07-4A93-9010-488B7D1AAEB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63" y="1068388"/>
            <a:ext cx="41132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466" name="Rectangle 7">
            <a:extLst>
              <a:ext uri="{FF2B5EF4-FFF2-40B4-BE49-F238E27FC236}">
                <a16:creationId xmlns:a16="http://schemas.microsoft.com/office/drawing/2014/main" id="{EB25570F-66A2-4AA5-9C03-87D53425F87A}"/>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90467" name="Rectangle 8">
            <a:extLst>
              <a:ext uri="{FF2B5EF4-FFF2-40B4-BE49-F238E27FC236}">
                <a16:creationId xmlns:a16="http://schemas.microsoft.com/office/drawing/2014/main" id="{E6167A1F-235A-45D6-B32E-8F00DA7F696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75EB3F1B-B256-4956-8F75-5C75E5C31533}" type="slidenum">
              <a:rPr lang="en-US" altLang="en-US" sz="1200" smtClean="0">
                <a:latin typeface="Tahoma" panose="020B0604030504040204" pitchFamily="34" charset="0"/>
              </a:rPr>
              <a:pPr>
                <a:lnSpc>
                  <a:spcPct val="100000"/>
                </a:lnSpc>
                <a:spcBef>
                  <a:spcPct val="0"/>
                </a:spcBef>
                <a:buClrTx/>
                <a:buSzTx/>
                <a:buFontTx/>
                <a:buNone/>
              </a:pPr>
              <a:t>82</a:t>
            </a:fld>
            <a:endParaRPr lang="en-US" altLang="en-US" sz="1200">
              <a:latin typeface="Tahoma" panose="020B0604030504040204" pitchFamily="34" charset="0"/>
            </a:endParaRPr>
          </a:p>
        </p:txBody>
      </p:sp>
      <p:sp>
        <p:nvSpPr>
          <p:cNvPr id="190468" name="Rectangle 2">
            <a:extLst>
              <a:ext uri="{FF2B5EF4-FFF2-40B4-BE49-F238E27FC236}">
                <a16:creationId xmlns:a16="http://schemas.microsoft.com/office/drawing/2014/main" id="{E9AB0429-554E-4839-BC62-DEBD986E7B63}"/>
              </a:ext>
            </a:extLst>
          </p:cNvPr>
          <p:cNvSpPr>
            <a:spLocks noGrp="1" noChangeArrowheads="1"/>
          </p:cNvSpPr>
          <p:nvPr>
            <p:ph type="title"/>
          </p:nvPr>
        </p:nvSpPr>
        <p:spPr/>
        <p:txBody>
          <a:bodyPr/>
          <a:lstStyle/>
          <a:p>
            <a:r>
              <a:rPr lang="en-US" altLang="en-US">
                <a:ea typeface="ＭＳ Ｐゴシック" panose="020B0600070205080204" pitchFamily="34" charset="-128"/>
              </a:rPr>
              <a:t>Chapter 2: outline</a:t>
            </a:r>
          </a:p>
        </p:txBody>
      </p:sp>
      <p:sp>
        <p:nvSpPr>
          <p:cNvPr id="50180" name="Rectangle 3">
            <a:extLst>
              <a:ext uri="{FF2B5EF4-FFF2-40B4-BE49-F238E27FC236}">
                <a16:creationId xmlns:a16="http://schemas.microsoft.com/office/drawing/2014/main" id="{7956AF60-31E5-48BA-8F6C-800A20936CB5}"/>
              </a:ext>
            </a:extLst>
          </p:cNvPr>
          <p:cNvSpPr>
            <a:spLocks noGrp="1" noChangeArrowheads="1"/>
          </p:cNvSpPr>
          <p:nvPr>
            <p:ph type="body" sz="half" idx="1"/>
          </p:nvPr>
        </p:nvSpPr>
        <p:spPr>
          <a:xfrm>
            <a:off x="533400" y="1611313"/>
            <a:ext cx="3810000" cy="4648200"/>
          </a:xfrm>
        </p:spPr>
        <p:txBody>
          <a:bodyPr/>
          <a:lstStyle/>
          <a:p>
            <a:pPr marL="512763" indent="-512763">
              <a:lnSpc>
                <a:spcPct val="100000"/>
              </a:lnSpc>
              <a:buFont typeface="Wingdings" charset="0"/>
              <a:buNone/>
              <a:defRPr/>
            </a:pPr>
            <a:r>
              <a:rPr lang="en-US" dirty="0">
                <a:latin typeface="Gill Sans MT" charset="0"/>
              </a:rPr>
              <a:t>2.1 principles of network applications</a:t>
            </a:r>
          </a:p>
          <a:p>
            <a:pPr marL="512763" indent="-512763">
              <a:lnSpc>
                <a:spcPct val="100000"/>
              </a:lnSpc>
              <a:buFont typeface="Wingdings" charset="0"/>
              <a:buNone/>
              <a:defRPr/>
            </a:pPr>
            <a:r>
              <a:rPr lang="en-US" dirty="0">
                <a:latin typeface="Gill Sans MT" charset="0"/>
              </a:rPr>
              <a:t>2.2 Web and HTTP</a:t>
            </a:r>
          </a:p>
          <a:p>
            <a:pPr marL="512763" indent="-512763">
              <a:lnSpc>
                <a:spcPct val="100000"/>
              </a:lnSpc>
              <a:buFont typeface="Wingdings" charset="0"/>
              <a:buNone/>
              <a:defRPr/>
            </a:pPr>
            <a:r>
              <a:rPr lang="en-US" dirty="0">
                <a:latin typeface="Gill Sans MT" charset="0"/>
              </a:rPr>
              <a:t>2.3 electronic mail</a:t>
            </a:r>
          </a:p>
          <a:p>
            <a:pPr marL="738188" lvl="1" indent="-287338">
              <a:lnSpc>
                <a:spcPct val="100000"/>
              </a:lnSpc>
              <a:buFont typeface="Arial"/>
              <a:buChar char="•"/>
              <a:defRPr/>
            </a:pPr>
            <a:r>
              <a:rPr lang="en-US" dirty="0">
                <a:latin typeface="Gill Sans MT" charset="0"/>
              </a:rPr>
              <a:t>SMTP, POP3, IMAP</a:t>
            </a:r>
          </a:p>
          <a:p>
            <a:pPr marL="512763" indent="-512763">
              <a:lnSpc>
                <a:spcPct val="100000"/>
              </a:lnSpc>
              <a:buFont typeface="Wingdings" charset="0"/>
              <a:buNone/>
              <a:defRPr/>
            </a:pPr>
            <a:r>
              <a:rPr lang="en-US" dirty="0">
                <a:latin typeface="Gill Sans MT" charset="0"/>
              </a:rPr>
              <a:t>2.4 DNS</a:t>
            </a:r>
          </a:p>
          <a:p>
            <a:pPr marL="457200" indent="-457200">
              <a:buFont typeface="Wingdings" charset="2"/>
              <a:buChar char="§"/>
              <a:defRPr/>
            </a:pPr>
            <a:endParaRPr lang="en-US" sz="2400" dirty="0">
              <a:latin typeface="Gill Sans MT" charset="0"/>
            </a:endParaRPr>
          </a:p>
        </p:txBody>
      </p:sp>
      <p:sp>
        <p:nvSpPr>
          <p:cNvPr id="190470" name="Rectangle 4">
            <a:extLst>
              <a:ext uri="{FF2B5EF4-FFF2-40B4-BE49-F238E27FC236}">
                <a16:creationId xmlns:a16="http://schemas.microsoft.com/office/drawing/2014/main" id="{8822B190-927F-4F13-B20E-B02F957ED072}"/>
              </a:ext>
            </a:extLst>
          </p:cNvPr>
          <p:cNvSpPr>
            <a:spLocks noGrp="1" noChangeArrowheads="1"/>
          </p:cNvSpPr>
          <p:nvPr>
            <p:ph type="body" sz="half" idx="2"/>
          </p:nvPr>
        </p:nvSpPr>
        <p:spPr>
          <a:xfrm>
            <a:off x="4673600" y="1600200"/>
            <a:ext cx="3876675" cy="4648200"/>
          </a:xfrm>
        </p:spPr>
        <p:txBody>
          <a:bodyPr/>
          <a:lstStyle/>
          <a:p>
            <a:pPr marL="512763" indent="-512763">
              <a:lnSpc>
                <a:spcPct val="100000"/>
              </a:lnSpc>
              <a:buFont typeface="Wingdings" panose="05000000000000000000" pitchFamily="2" charset="2"/>
              <a:buNone/>
            </a:pPr>
            <a:r>
              <a:rPr lang="en-US" altLang="en-US">
                <a:solidFill>
                  <a:srgbClr val="CC0000"/>
                </a:solidFill>
                <a:ea typeface="ＭＳ Ｐゴシック" panose="020B0600070205080204" pitchFamily="34" charset="-128"/>
              </a:rPr>
              <a:t>2.5 P2P applications</a:t>
            </a:r>
          </a:p>
          <a:p>
            <a:pPr marL="512763" indent="-512763">
              <a:lnSpc>
                <a:spcPct val="100000"/>
              </a:lnSpc>
              <a:buFont typeface="Wingdings" panose="05000000000000000000" pitchFamily="2" charset="2"/>
              <a:buNone/>
            </a:pPr>
            <a:r>
              <a:rPr lang="en-US" altLang="en-US">
                <a:ea typeface="ＭＳ Ｐゴシック" panose="020B0600070205080204" pitchFamily="34" charset="-128"/>
              </a:rPr>
              <a:t>2.6 video streaming and content distribution networks</a:t>
            </a:r>
          </a:p>
          <a:p>
            <a:pPr marL="512763" indent="-512763">
              <a:lnSpc>
                <a:spcPct val="100000"/>
              </a:lnSpc>
              <a:buFont typeface="Wingdings" panose="05000000000000000000" pitchFamily="2" charset="2"/>
              <a:buNone/>
            </a:pPr>
            <a:r>
              <a:rPr lang="en-US" altLang="en-US">
                <a:ea typeface="ＭＳ Ｐゴシック" panose="020B0600070205080204" pitchFamily="34" charset="-128"/>
              </a:rPr>
              <a:t>2.7 socket programming with UDP and TCP</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7">
            <a:extLst>
              <a:ext uri="{FF2B5EF4-FFF2-40B4-BE49-F238E27FC236}">
                <a16:creationId xmlns:a16="http://schemas.microsoft.com/office/drawing/2014/main" id="{1AFBF8A7-747E-4C45-99FC-421F24F33DCE}"/>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92514" name="Rectangle 8">
            <a:extLst>
              <a:ext uri="{FF2B5EF4-FFF2-40B4-BE49-F238E27FC236}">
                <a16:creationId xmlns:a16="http://schemas.microsoft.com/office/drawing/2014/main" id="{D3965CDC-3DEB-48A2-B531-F40E71512AC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CA806EF3-7D50-42BB-96D7-8E05791621E2}" type="slidenum">
              <a:rPr lang="en-US" altLang="en-US" sz="1200" smtClean="0">
                <a:latin typeface="Tahoma" panose="020B0604030504040204" pitchFamily="34" charset="0"/>
              </a:rPr>
              <a:pPr>
                <a:lnSpc>
                  <a:spcPct val="100000"/>
                </a:lnSpc>
                <a:spcBef>
                  <a:spcPct val="0"/>
                </a:spcBef>
                <a:buClrTx/>
                <a:buSzTx/>
                <a:buFontTx/>
                <a:buNone/>
              </a:pPr>
              <a:t>83</a:t>
            </a:fld>
            <a:endParaRPr lang="en-US" altLang="en-US" sz="1200">
              <a:latin typeface="Tahoma" panose="020B0604030504040204" pitchFamily="34" charset="0"/>
            </a:endParaRPr>
          </a:p>
        </p:txBody>
      </p:sp>
      <p:grpSp>
        <p:nvGrpSpPr>
          <p:cNvPr id="192515" name="Group 564">
            <a:extLst>
              <a:ext uri="{FF2B5EF4-FFF2-40B4-BE49-F238E27FC236}">
                <a16:creationId xmlns:a16="http://schemas.microsoft.com/office/drawing/2014/main" id="{E40D585D-FB32-46E2-8545-CA5885212841}"/>
              </a:ext>
            </a:extLst>
          </p:cNvPr>
          <p:cNvGrpSpPr>
            <a:grpSpLocks/>
          </p:cNvGrpSpPr>
          <p:nvPr/>
        </p:nvGrpSpPr>
        <p:grpSpPr bwMode="auto">
          <a:xfrm>
            <a:off x="5124450" y="1257300"/>
            <a:ext cx="3540125" cy="4545013"/>
            <a:chOff x="3277" y="974"/>
            <a:chExt cx="2230" cy="2863"/>
          </a:xfrm>
        </p:grpSpPr>
        <p:sp>
          <p:nvSpPr>
            <p:cNvPr id="192522" name="Freeform 565">
              <a:extLst>
                <a:ext uri="{FF2B5EF4-FFF2-40B4-BE49-F238E27FC236}">
                  <a16:creationId xmlns:a16="http://schemas.microsoft.com/office/drawing/2014/main" id="{39ED6784-7BF8-491A-885D-10676B31819B}"/>
                </a:ext>
              </a:extLst>
            </p:cNvPr>
            <p:cNvSpPr>
              <a:spLocks/>
            </p:cNvSpPr>
            <p:nvPr/>
          </p:nvSpPr>
          <p:spPr bwMode="auto">
            <a:xfrm>
              <a:off x="3277" y="1079"/>
              <a:ext cx="1094" cy="675"/>
            </a:xfrm>
            <a:custGeom>
              <a:avLst/>
              <a:gdLst>
                <a:gd name="T0" fmla="*/ 2821 w 1036"/>
                <a:gd name="T1" fmla="*/ 11 h 675"/>
                <a:gd name="T2" fmla="*/ 1697 w 1036"/>
                <a:gd name="T3" fmla="*/ 53 h 675"/>
                <a:gd name="T4" fmla="*/ 898 w 1036"/>
                <a:gd name="T5" fmla="*/ 129 h 675"/>
                <a:gd name="T6" fmla="*/ 665 w 1036"/>
                <a:gd name="T7" fmla="*/ 229 h 675"/>
                <a:gd name="T8" fmla="*/ 93 w 1036"/>
                <a:gd name="T9" fmla="*/ 297 h 675"/>
                <a:gd name="T10" fmla="*/ 75 w 1036"/>
                <a:gd name="T11" fmla="*/ 459 h 675"/>
                <a:gd name="T12" fmla="*/ 576 w 1036"/>
                <a:gd name="T13" fmla="*/ 489 h 675"/>
                <a:gd name="T14" fmla="*/ 1996 w 1036"/>
                <a:gd name="T15" fmla="*/ 489 h 675"/>
                <a:gd name="T16" fmla="*/ 2601 w 1036"/>
                <a:gd name="T17" fmla="*/ 555 h 675"/>
                <a:gd name="T18" fmla="*/ 3269 w 1036"/>
                <a:gd name="T19" fmla="*/ 657 h 675"/>
                <a:gd name="T20" fmla="*/ 3785 w 1036"/>
                <a:gd name="T21" fmla="*/ 661 h 675"/>
                <a:gd name="T22" fmla="*/ 4138 w 1036"/>
                <a:gd name="T23" fmla="*/ 603 h 675"/>
                <a:gd name="T24" fmla="*/ 4318 w 1036"/>
                <a:gd name="T25" fmla="*/ 445 h 675"/>
                <a:gd name="T26" fmla="*/ 4430 w 1036"/>
                <a:gd name="T27" fmla="*/ 291 h 675"/>
                <a:gd name="T28" fmla="*/ 4443 w 1036"/>
                <a:gd name="T29" fmla="*/ 107 h 675"/>
                <a:gd name="T30" fmla="*/ 4061 w 1036"/>
                <a:gd name="T31" fmla="*/ 17 h 675"/>
                <a:gd name="T32" fmla="*/ 3374 w 1036"/>
                <a:gd name="T33" fmla="*/ 3 h 675"/>
                <a:gd name="T34" fmla="*/ 2821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92523" name="Group 566">
              <a:extLst>
                <a:ext uri="{FF2B5EF4-FFF2-40B4-BE49-F238E27FC236}">
                  <a16:creationId xmlns:a16="http://schemas.microsoft.com/office/drawing/2014/main" id="{EF85B3DF-E154-4CC7-8FF5-807CC2A24457}"/>
                </a:ext>
              </a:extLst>
            </p:cNvPr>
            <p:cNvGrpSpPr>
              <a:grpSpLocks/>
            </p:cNvGrpSpPr>
            <p:nvPr/>
          </p:nvGrpSpPr>
          <p:grpSpPr bwMode="auto">
            <a:xfrm>
              <a:off x="3383" y="1920"/>
              <a:ext cx="919" cy="588"/>
              <a:chOff x="2889" y="1631"/>
              <a:chExt cx="980" cy="743"/>
            </a:xfrm>
          </p:grpSpPr>
          <p:sp>
            <p:nvSpPr>
              <p:cNvPr id="192896" name="Rectangle 567">
                <a:extLst>
                  <a:ext uri="{FF2B5EF4-FFF2-40B4-BE49-F238E27FC236}">
                    <a16:creationId xmlns:a16="http://schemas.microsoft.com/office/drawing/2014/main" id="{EE317EC2-B332-49C6-A6FB-DBEF119E2648}"/>
                  </a:ext>
                </a:extLst>
              </p:cNvPr>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897" name="AutoShape 568">
                <a:extLst>
                  <a:ext uri="{FF2B5EF4-FFF2-40B4-BE49-F238E27FC236}">
                    <a16:creationId xmlns:a16="http://schemas.microsoft.com/office/drawing/2014/main" id="{1D163213-E01A-488B-AE60-4D320624E056}"/>
                  </a:ext>
                </a:extLst>
              </p:cNvPr>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solidFill>
                    <a:srgbClr val="00CCFF"/>
                  </a:solidFill>
                  <a:latin typeface="Arial" panose="020B0604020202020204" pitchFamily="34" charset="0"/>
                </a:endParaRPr>
              </a:p>
            </p:txBody>
          </p:sp>
        </p:grpSp>
        <p:sp>
          <p:nvSpPr>
            <p:cNvPr id="192524" name="Freeform 569">
              <a:extLst>
                <a:ext uri="{FF2B5EF4-FFF2-40B4-BE49-F238E27FC236}">
                  <a16:creationId xmlns:a16="http://schemas.microsoft.com/office/drawing/2014/main" id="{38FE84E7-875C-4D79-995E-8B1E6644A9DE}"/>
                </a:ext>
              </a:extLst>
            </p:cNvPr>
            <p:cNvSpPr>
              <a:spLocks/>
            </p:cNvSpPr>
            <p:nvPr/>
          </p:nvSpPr>
          <p:spPr bwMode="auto">
            <a:xfrm>
              <a:off x="3379" y="2788"/>
              <a:ext cx="2032" cy="1049"/>
            </a:xfrm>
            <a:custGeom>
              <a:avLst/>
              <a:gdLst>
                <a:gd name="T0" fmla="*/ 1044 w 2032"/>
                <a:gd name="T1" fmla="*/ 26 h 1049"/>
                <a:gd name="T2" fmla="*/ 847 w 2032"/>
                <a:gd name="T3" fmla="*/ 125 h 1049"/>
                <a:gd name="T4" fmla="*/ 580 w 2032"/>
                <a:gd name="T5" fmla="*/ 68 h 1049"/>
                <a:gd name="T6" fmla="*/ 143 w 2032"/>
                <a:gd name="T7" fmla="*/ 170 h 1049"/>
                <a:gd name="T8" fmla="*/ 48 w 2032"/>
                <a:gd name="T9" fmla="*/ 374 h 1049"/>
                <a:gd name="T10" fmla="*/ 41 w 2032"/>
                <a:gd name="T11" fmla="*/ 680 h 1049"/>
                <a:gd name="T12" fmla="*/ 294 w 2032"/>
                <a:gd name="T13" fmla="*/ 744 h 1049"/>
                <a:gd name="T14" fmla="*/ 660 w 2032"/>
                <a:gd name="T15" fmla="*/ 893 h 1049"/>
                <a:gd name="T16" fmla="*/ 1088 w 2032"/>
                <a:gd name="T17" fmla="*/ 1014 h 1049"/>
                <a:gd name="T18" fmla="*/ 1525 w 2032"/>
                <a:gd name="T19" fmla="*/ 1031 h 1049"/>
                <a:gd name="T20" fmla="*/ 1831 w 2032"/>
                <a:gd name="T21" fmla="*/ 907 h 1049"/>
                <a:gd name="T22" fmla="*/ 2015 w 2032"/>
                <a:gd name="T23" fmla="*/ 714 h 1049"/>
                <a:gd name="T24" fmla="*/ 1931 w 2032"/>
                <a:gd name="T25" fmla="*/ 251 h 1049"/>
                <a:gd name="T26" fmla="*/ 1658 w 2032"/>
                <a:gd name="T27" fmla="*/ 114 h 1049"/>
                <a:gd name="T28" fmla="*/ 1355 w 2032"/>
                <a:gd name="T29" fmla="*/ 15 h 1049"/>
                <a:gd name="T30" fmla="*/ 1044 w 2032"/>
                <a:gd name="T31" fmla="*/ 2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525" name="Line 570">
              <a:extLst>
                <a:ext uri="{FF2B5EF4-FFF2-40B4-BE49-F238E27FC236}">
                  <a16:creationId xmlns:a16="http://schemas.microsoft.com/office/drawing/2014/main" id="{060C3A1A-A2B3-4D27-BA70-5D88B7E42C78}"/>
                </a:ext>
              </a:extLst>
            </p:cNvPr>
            <p:cNvSpPr>
              <a:spLocks noChangeShapeType="1"/>
            </p:cNvSpPr>
            <p:nvPr/>
          </p:nvSpPr>
          <p:spPr bwMode="auto">
            <a:xfrm rot="-5400000">
              <a:off x="4924" y="3318"/>
              <a:ext cx="282" cy="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2526" name="Line 571">
              <a:extLst>
                <a:ext uri="{FF2B5EF4-FFF2-40B4-BE49-F238E27FC236}">
                  <a16:creationId xmlns:a16="http://schemas.microsoft.com/office/drawing/2014/main" id="{4570045F-8465-4FED-8383-3886EB4E541E}"/>
                </a:ext>
              </a:extLst>
            </p:cNvPr>
            <p:cNvSpPr>
              <a:spLocks noChangeShapeType="1"/>
            </p:cNvSpPr>
            <p:nvPr/>
          </p:nvSpPr>
          <p:spPr bwMode="auto">
            <a:xfrm rot="5400000" flipV="1">
              <a:off x="5034" y="3429"/>
              <a:ext cx="2" cy="54"/>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2527" name="Line 572">
              <a:extLst>
                <a:ext uri="{FF2B5EF4-FFF2-40B4-BE49-F238E27FC236}">
                  <a16:creationId xmlns:a16="http://schemas.microsoft.com/office/drawing/2014/main" id="{C85F0C03-7D40-401F-8A0C-D1035DA5704E}"/>
                </a:ext>
              </a:extLst>
            </p:cNvPr>
            <p:cNvSpPr>
              <a:spLocks noChangeShapeType="1"/>
            </p:cNvSpPr>
            <p:nvPr/>
          </p:nvSpPr>
          <p:spPr bwMode="auto">
            <a:xfrm rot="16200000" flipH="1">
              <a:off x="5110" y="3185"/>
              <a:ext cx="82" cy="71"/>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2528" name="Line 574">
              <a:extLst>
                <a:ext uri="{FF2B5EF4-FFF2-40B4-BE49-F238E27FC236}">
                  <a16:creationId xmlns:a16="http://schemas.microsoft.com/office/drawing/2014/main" id="{1B98EFD1-2594-4B05-A020-5E40B1011316}"/>
                </a:ext>
              </a:extLst>
            </p:cNvPr>
            <p:cNvSpPr>
              <a:spLocks noChangeShapeType="1"/>
            </p:cNvSpPr>
            <p:nvPr/>
          </p:nvSpPr>
          <p:spPr bwMode="auto">
            <a:xfrm>
              <a:off x="3843" y="3009"/>
              <a:ext cx="115" cy="6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29" name="Line 575">
              <a:extLst>
                <a:ext uri="{FF2B5EF4-FFF2-40B4-BE49-F238E27FC236}">
                  <a16:creationId xmlns:a16="http://schemas.microsoft.com/office/drawing/2014/main" id="{0ACC5A28-605B-4278-847F-D1BE8893222E}"/>
                </a:ext>
              </a:extLst>
            </p:cNvPr>
            <p:cNvSpPr>
              <a:spLocks noChangeShapeType="1"/>
            </p:cNvSpPr>
            <p:nvPr/>
          </p:nvSpPr>
          <p:spPr bwMode="auto">
            <a:xfrm flipV="1">
              <a:off x="3680" y="3164"/>
              <a:ext cx="257" cy="5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30" name="Line 578">
              <a:extLst>
                <a:ext uri="{FF2B5EF4-FFF2-40B4-BE49-F238E27FC236}">
                  <a16:creationId xmlns:a16="http://schemas.microsoft.com/office/drawing/2014/main" id="{71CA1583-D609-4CFB-9125-98A303BA12A0}"/>
                </a:ext>
              </a:extLst>
            </p:cNvPr>
            <p:cNvSpPr>
              <a:spLocks noChangeShapeType="1"/>
            </p:cNvSpPr>
            <p:nvPr/>
          </p:nvSpPr>
          <p:spPr bwMode="auto">
            <a:xfrm flipH="1">
              <a:off x="3948" y="3206"/>
              <a:ext cx="91" cy="11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31" name="Line 579">
              <a:extLst>
                <a:ext uri="{FF2B5EF4-FFF2-40B4-BE49-F238E27FC236}">
                  <a16:creationId xmlns:a16="http://schemas.microsoft.com/office/drawing/2014/main" id="{6FA70159-F8C6-4C66-8FC4-697544CCDC79}"/>
                </a:ext>
              </a:extLst>
            </p:cNvPr>
            <p:cNvSpPr>
              <a:spLocks noChangeShapeType="1"/>
            </p:cNvSpPr>
            <p:nvPr/>
          </p:nvSpPr>
          <p:spPr bwMode="auto">
            <a:xfrm flipH="1" flipV="1">
              <a:off x="4144" y="3212"/>
              <a:ext cx="53" cy="11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32" name="Line 580">
              <a:extLst>
                <a:ext uri="{FF2B5EF4-FFF2-40B4-BE49-F238E27FC236}">
                  <a16:creationId xmlns:a16="http://schemas.microsoft.com/office/drawing/2014/main" id="{FE37D29A-D220-4817-A3D3-23C02AA86536}"/>
                </a:ext>
              </a:extLst>
            </p:cNvPr>
            <p:cNvSpPr>
              <a:spLocks noChangeShapeType="1"/>
            </p:cNvSpPr>
            <p:nvPr/>
          </p:nvSpPr>
          <p:spPr bwMode="auto">
            <a:xfrm>
              <a:off x="4248" y="3185"/>
              <a:ext cx="317" cy="17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33" name="Line 582">
              <a:extLst>
                <a:ext uri="{FF2B5EF4-FFF2-40B4-BE49-F238E27FC236}">
                  <a16:creationId xmlns:a16="http://schemas.microsoft.com/office/drawing/2014/main" id="{595DD68A-EA3A-45EE-8F67-C04E0C22AFC8}"/>
                </a:ext>
              </a:extLst>
            </p:cNvPr>
            <p:cNvSpPr>
              <a:spLocks noChangeShapeType="1"/>
            </p:cNvSpPr>
            <p:nvPr/>
          </p:nvSpPr>
          <p:spPr bwMode="auto">
            <a:xfrm>
              <a:off x="3809" y="2257"/>
              <a:ext cx="148"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34" name="Line 583">
              <a:extLst>
                <a:ext uri="{FF2B5EF4-FFF2-40B4-BE49-F238E27FC236}">
                  <a16:creationId xmlns:a16="http://schemas.microsoft.com/office/drawing/2014/main" id="{994090F8-52C8-442E-901D-74424960DC10}"/>
                </a:ext>
              </a:extLst>
            </p:cNvPr>
            <p:cNvSpPr>
              <a:spLocks noChangeShapeType="1"/>
            </p:cNvSpPr>
            <p:nvPr/>
          </p:nvSpPr>
          <p:spPr bwMode="auto">
            <a:xfrm flipV="1">
              <a:off x="3711" y="2354"/>
              <a:ext cx="106" cy="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92535" name="Group 584">
              <a:extLst>
                <a:ext uri="{FF2B5EF4-FFF2-40B4-BE49-F238E27FC236}">
                  <a16:creationId xmlns:a16="http://schemas.microsoft.com/office/drawing/2014/main" id="{BE55C0B3-360E-4B28-8497-0BE0619C40AA}"/>
                </a:ext>
              </a:extLst>
            </p:cNvPr>
            <p:cNvGrpSpPr>
              <a:grpSpLocks/>
            </p:cNvGrpSpPr>
            <p:nvPr/>
          </p:nvGrpSpPr>
          <p:grpSpPr bwMode="auto">
            <a:xfrm>
              <a:off x="3535" y="2207"/>
              <a:ext cx="319" cy="222"/>
              <a:chOff x="2967" y="478"/>
              <a:chExt cx="788" cy="625"/>
            </a:xfrm>
          </p:grpSpPr>
          <p:pic>
            <p:nvPicPr>
              <p:cNvPr id="192894" name="Picture 585" descr="access_point_stylized_small">
                <a:extLst>
                  <a:ext uri="{FF2B5EF4-FFF2-40B4-BE49-F238E27FC236}">
                    <a16:creationId xmlns:a16="http://schemas.microsoft.com/office/drawing/2014/main" id="{741DCC8A-9AD0-46AE-99D5-821B2CEF1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895" name="Picture 586" descr="antenna_radiation_stylized">
                <a:extLst>
                  <a:ext uri="{FF2B5EF4-FFF2-40B4-BE49-F238E27FC236}">
                    <a16:creationId xmlns:a16="http://schemas.microsoft.com/office/drawing/2014/main" id="{F1E1E7A7-A521-489C-8103-B303EA9413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2536" name="Freeform 587">
              <a:extLst>
                <a:ext uri="{FF2B5EF4-FFF2-40B4-BE49-F238E27FC236}">
                  <a16:creationId xmlns:a16="http://schemas.microsoft.com/office/drawing/2014/main" id="{9BBE0F2B-E8B3-43EC-92F1-14A817097C90}"/>
                </a:ext>
              </a:extLst>
            </p:cNvPr>
            <p:cNvSpPr>
              <a:spLocks/>
            </p:cNvSpPr>
            <p:nvPr/>
          </p:nvSpPr>
          <p:spPr bwMode="auto">
            <a:xfrm>
              <a:off x="4419" y="2224"/>
              <a:ext cx="828" cy="425"/>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537" name="Freeform 588">
              <a:extLst>
                <a:ext uri="{FF2B5EF4-FFF2-40B4-BE49-F238E27FC236}">
                  <a16:creationId xmlns:a16="http://schemas.microsoft.com/office/drawing/2014/main" id="{28DC511A-19C1-4CA4-9DE1-2705F631F468}"/>
                </a:ext>
              </a:extLst>
            </p:cNvPr>
            <p:cNvSpPr>
              <a:spLocks/>
            </p:cNvSpPr>
            <p:nvPr/>
          </p:nvSpPr>
          <p:spPr bwMode="auto">
            <a:xfrm>
              <a:off x="4417" y="1263"/>
              <a:ext cx="1090" cy="709"/>
            </a:xfrm>
            <a:custGeom>
              <a:avLst/>
              <a:gdLst>
                <a:gd name="T0" fmla="*/ 6014004 w 765"/>
                <a:gd name="T1" fmla="*/ 1238430 h 459"/>
                <a:gd name="T2" fmla="*/ 4075472 w 765"/>
                <a:gd name="T3" fmla="*/ 8793815 h 459"/>
                <a:gd name="T4" fmla="*/ 1363382 w 765"/>
                <a:gd name="T5" fmla="*/ 12515722 h 459"/>
                <a:gd name="T6" fmla="*/ 194816 w 765"/>
                <a:gd name="T7" fmla="*/ 42175038 h 459"/>
                <a:gd name="T8" fmla="*/ 2550006 w 765"/>
                <a:gd name="T9" fmla="*/ 55724978 h 459"/>
                <a:gd name="T10" fmla="*/ 4901910 w 765"/>
                <a:gd name="T11" fmla="*/ 53412832 h 459"/>
                <a:gd name="T12" fmla="*/ 8273858 w 765"/>
                <a:gd name="T13" fmla="*/ 55724978 h 459"/>
                <a:gd name="T14" fmla="*/ 9900923 w 765"/>
                <a:gd name="T15" fmla="*/ 54431495 h 459"/>
                <a:gd name="T16" fmla="*/ 10657446 w 765"/>
                <a:gd name="T17" fmla="*/ 46701657 h 459"/>
                <a:gd name="T18" fmla="*/ 10638721 w 765"/>
                <a:gd name="T19" fmla="*/ 19823127 h 459"/>
                <a:gd name="T20" fmla="*/ 9389189 w 765"/>
                <a:gd name="T21" fmla="*/ 4324203 h 459"/>
                <a:gd name="T22" fmla="*/ 6014004 w 765"/>
                <a:gd name="T23" fmla="*/ 1238430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538" name="Line 589">
              <a:extLst>
                <a:ext uri="{FF2B5EF4-FFF2-40B4-BE49-F238E27FC236}">
                  <a16:creationId xmlns:a16="http://schemas.microsoft.com/office/drawing/2014/main" id="{AD572D23-1734-4E66-BAA6-8ED35345198D}"/>
                </a:ext>
              </a:extLst>
            </p:cNvPr>
            <p:cNvSpPr>
              <a:spLocks noChangeShapeType="1"/>
            </p:cNvSpPr>
            <p:nvPr/>
          </p:nvSpPr>
          <p:spPr bwMode="auto">
            <a:xfrm>
              <a:off x="4659" y="2404"/>
              <a:ext cx="103" cy="7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39" name="Line 590">
              <a:extLst>
                <a:ext uri="{FF2B5EF4-FFF2-40B4-BE49-F238E27FC236}">
                  <a16:creationId xmlns:a16="http://schemas.microsoft.com/office/drawing/2014/main" id="{BA3F6525-F2D2-4068-A003-82D06BDC517C}"/>
                </a:ext>
              </a:extLst>
            </p:cNvPr>
            <p:cNvSpPr>
              <a:spLocks noChangeShapeType="1"/>
            </p:cNvSpPr>
            <p:nvPr/>
          </p:nvSpPr>
          <p:spPr bwMode="auto">
            <a:xfrm>
              <a:off x="4720" y="2354"/>
              <a:ext cx="176"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40" name="Line 591">
              <a:extLst>
                <a:ext uri="{FF2B5EF4-FFF2-40B4-BE49-F238E27FC236}">
                  <a16:creationId xmlns:a16="http://schemas.microsoft.com/office/drawing/2014/main" id="{D662FE3E-AACD-4A36-A32A-0A1D9050F224}"/>
                </a:ext>
              </a:extLst>
            </p:cNvPr>
            <p:cNvSpPr>
              <a:spLocks noChangeShapeType="1"/>
            </p:cNvSpPr>
            <p:nvPr/>
          </p:nvSpPr>
          <p:spPr bwMode="auto">
            <a:xfrm flipV="1">
              <a:off x="4869" y="2408"/>
              <a:ext cx="85" cy="6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41" name="Line 592">
              <a:extLst>
                <a:ext uri="{FF2B5EF4-FFF2-40B4-BE49-F238E27FC236}">
                  <a16:creationId xmlns:a16="http://schemas.microsoft.com/office/drawing/2014/main" id="{E91FF959-D825-4A6B-AF05-9C90A150D867}"/>
                </a:ext>
              </a:extLst>
            </p:cNvPr>
            <p:cNvSpPr>
              <a:spLocks noChangeShapeType="1"/>
            </p:cNvSpPr>
            <p:nvPr/>
          </p:nvSpPr>
          <p:spPr bwMode="auto">
            <a:xfrm>
              <a:off x="4235" y="1632"/>
              <a:ext cx="321" cy="2"/>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42" name="Line 593">
              <a:extLst>
                <a:ext uri="{FF2B5EF4-FFF2-40B4-BE49-F238E27FC236}">
                  <a16:creationId xmlns:a16="http://schemas.microsoft.com/office/drawing/2014/main" id="{548D876C-A50D-4FC0-B6BD-65003D3DE5FA}"/>
                </a:ext>
              </a:extLst>
            </p:cNvPr>
            <p:cNvSpPr>
              <a:spLocks noChangeShapeType="1"/>
            </p:cNvSpPr>
            <p:nvPr/>
          </p:nvSpPr>
          <p:spPr bwMode="auto">
            <a:xfrm>
              <a:off x="4635" y="2961"/>
              <a:ext cx="246" cy="11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43" name="Line 594">
              <a:extLst>
                <a:ext uri="{FF2B5EF4-FFF2-40B4-BE49-F238E27FC236}">
                  <a16:creationId xmlns:a16="http://schemas.microsoft.com/office/drawing/2014/main" id="{C77CC1BB-E70B-4F74-BD1F-82B0CBA6E0F5}"/>
                </a:ext>
              </a:extLst>
            </p:cNvPr>
            <p:cNvSpPr>
              <a:spLocks noChangeShapeType="1"/>
            </p:cNvSpPr>
            <p:nvPr/>
          </p:nvSpPr>
          <p:spPr bwMode="auto">
            <a:xfrm flipV="1">
              <a:off x="4244" y="2953"/>
              <a:ext cx="203" cy="1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44" name="Line 595">
              <a:extLst>
                <a:ext uri="{FF2B5EF4-FFF2-40B4-BE49-F238E27FC236}">
                  <a16:creationId xmlns:a16="http://schemas.microsoft.com/office/drawing/2014/main" id="{3E2B7510-7C7D-4DF5-8C92-73714319E97D}"/>
                </a:ext>
              </a:extLst>
            </p:cNvPr>
            <p:cNvSpPr>
              <a:spLocks noChangeShapeType="1"/>
            </p:cNvSpPr>
            <p:nvPr/>
          </p:nvSpPr>
          <p:spPr bwMode="auto">
            <a:xfrm flipV="1">
              <a:off x="4271" y="3137"/>
              <a:ext cx="6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45" name="Line 596">
              <a:extLst>
                <a:ext uri="{FF2B5EF4-FFF2-40B4-BE49-F238E27FC236}">
                  <a16:creationId xmlns:a16="http://schemas.microsoft.com/office/drawing/2014/main" id="{875D506E-9AD9-49FF-AEAB-911B6A5E73F8}"/>
                </a:ext>
              </a:extLst>
            </p:cNvPr>
            <p:cNvSpPr>
              <a:spLocks noChangeShapeType="1"/>
            </p:cNvSpPr>
            <p:nvPr/>
          </p:nvSpPr>
          <p:spPr bwMode="auto">
            <a:xfrm flipV="1">
              <a:off x="4773" y="1572"/>
              <a:ext cx="78" cy="5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46" name="Line 597">
              <a:extLst>
                <a:ext uri="{FF2B5EF4-FFF2-40B4-BE49-F238E27FC236}">
                  <a16:creationId xmlns:a16="http://schemas.microsoft.com/office/drawing/2014/main" id="{8A44198B-FE53-488E-87EC-E751DB6CE7BC}"/>
                </a:ext>
              </a:extLst>
            </p:cNvPr>
            <p:cNvSpPr>
              <a:spLocks noChangeShapeType="1"/>
            </p:cNvSpPr>
            <p:nvPr/>
          </p:nvSpPr>
          <p:spPr bwMode="auto">
            <a:xfrm>
              <a:off x="4665" y="1681"/>
              <a:ext cx="0" cy="52"/>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47" name="Line 598">
              <a:extLst>
                <a:ext uri="{FF2B5EF4-FFF2-40B4-BE49-F238E27FC236}">
                  <a16:creationId xmlns:a16="http://schemas.microsoft.com/office/drawing/2014/main" id="{3A175012-86B4-4628-99C5-01BE112B5D7E}"/>
                </a:ext>
              </a:extLst>
            </p:cNvPr>
            <p:cNvSpPr>
              <a:spLocks noChangeShapeType="1"/>
            </p:cNvSpPr>
            <p:nvPr/>
          </p:nvSpPr>
          <p:spPr bwMode="auto">
            <a:xfrm flipV="1">
              <a:off x="4773" y="1616"/>
              <a:ext cx="166" cy="18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48" name="Line 599">
              <a:extLst>
                <a:ext uri="{FF2B5EF4-FFF2-40B4-BE49-F238E27FC236}">
                  <a16:creationId xmlns:a16="http://schemas.microsoft.com/office/drawing/2014/main" id="{8B9C9188-B572-49C6-BC0D-2C1FF28611CF}"/>
                </a:ext>
              </a:extLst>
            </p:cNvPr>
            <p:cNvSpPr>
              <a:spLocks noChangeShapeType="1"/>
            </p:cNvSpPr>
            <p:nvPr/>
          </p:nvSpPr>
          <p:spPr bwMode="auto">
            <a:xfrm>
              <a:off x="5003" y="1615"/>
              <a:ext cx="0" cy="12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49" name="Line 600">
              <a:extLst>
                <a:ext uri="{FF2B5EF4-FFF2-40B4-BE49-F238E27FC236}">
                  <a16:creationId xmlns:a16="http://schemas.microsoft.com/office/drawing/2014/main" id="{9BCA6188-A740-4673-8C7F-E3A632ADA304}"/>
                </a:ext>
              </a:extLst>
            </p:cNvPr>
            <p:cNvSpPr>
              <a:spLocks noChangeShapeType="1"/>
            </p:cNvSpPr>
            <p:nvPr/>
          </p:nvSpPr>
          <p:spPr bwMode="auto">
            <a:xfrm>
              <a:off x="4785" y="1808"/>
              <a:ext cx="119"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50" name="Line 601">
              <a:extLst>
                <a:ext uri="{FF2B5EF4-FFF2-40B4-BE49-F238E27FC236}">
                  <a16:creationId xmlns:a16="http://schemas.microsoft.com/office/drawing/2014/main" id="{BC5413E3-6E90-4F7A-A1E4-5F77F4318B81}"/>
                </a:ext>
              </a:extLst>
            </p:cNvPr>
            <p:cNvSpPr>
              <a:spLocks noChangeShapeType="1"/>
            </p:cNvSpPr>
            <p:nvPr/>
          </p:nvSpPr>
          <p:spPr bwMode="auto">
            <a:xfrm>
              <a:off x="5134" y="1802"/>
              <a:ext cx="1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51" name="Line 602">
              <a:extLst>
                <a:ext uri="{FF2B5EF4-FFF2-40B4-BE49-F238E27FC236}">
                  <a16:creationId xmlns:a16="http://schemas.microsoft.com/office/drawing/2014/main" id="{7C1CD4E1-B865-4FEB-AE5D-6CD42678AB90}"/>
                </a:ext>
              </a:extLst>
            </p:cNvPr>
            <p:cNvSpPr>
              <a:spLocks noChangeShapeType="1"/>
            </p:cNvSpPr>
            <p:nvPr/>
          </p:nvSpPr>
          <p:spPr bwMode="auto">
            <a:xfrm flipH="1">
              <a:off x="4596" y="1850"/>
              <a:ext cx="62" cy="444"/>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52" name="Line 603">
              <a:extLst>
                <a:ext uri="{FF2B5EF4-FFF2-40B4-BE49-F238E27FC236}">
                  <a16:creationId xmlns:a16="http://schemas.microsoft.com/office/drawing/2014/main" id="{3C2D77BA-1A38-4548-BBFD-1DB2F5B7B3C7}"/>
                </a:ext>
              </a:extLst>
            </p:cNvPr>
            <p:cNvSpPr>
              <a:spLocks noChangeShapeType="1"/>
            </p:cNvSpPr>
            <p:nvPr/>
          </p:nvSpPr>
          <p:spPr bwMode="auto">
            <a:xfrm flipH="1">
              <a:off x="4969" y="1850"/>
              <a:ext cx="70" cy="45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53" name="Line 604">
              <a:extLst>
                <a:ext uri="{FF2B5EF4-FFF2-40B4-BE49-F238E27FC236}">
                  <a16:creationId xmlns:a16="http://schemas.microsoft.com/office/drawing/2014/main" id="{6AE2949F-CFBB-476D-AABC-B337E4EAEA9D}"/>
                </a:ext>
              </a:extLst>
            </p:cNvPr>
            <p:cNvSpPr>
              <a:spLocks noChangeShapeType="1"/>
            </p:cNvSpPr>
            <p:nvPr/>
          </p:nvSpPr>
          <p:spPr bwMode="auto">
            <a:xfrm flipV="1">
              <a:off x="4581" y="2569"/>
              <a:ext cx="143" cy="2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554" name="Line 605">
              <a:extLst>
                <a:ext uri="{FF2B5EF4-FFF2-40B4-BE49-F238E27FC236}">
                  <a16:creationId xmlns:a16="http://schemas.microsoft.com/office/drawing/2014/main" id="{5725A6DB-0809-49D0-B887-48850A099942}"/>
                </a:ext>
              </a:extLst>
            </p:cNvPr>
            <p:cNvSpPr>
              <a:spLocks noChangeShapeType="1"/>
            </p:cNvSpPr>
            <p:nvPr/>
          </p:nvSpPr>
          <p:spPr bwMode="auto">
            <a:xfrm>
              <a:off x="5257" y="1801"/>
              <a:ext cx="112"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92555" name="Group 606">
              <a:extLst>
                <a:ext uri="{FF2B5EF4-FFF2-40B4-BE49-F238E27FC236}">
                  <a16:creationId xmlns:a16="http://schemas.microsoft.com/office/drawing/2014/main" id="{D2A421EE-51AE-49E9-A4BE-207E86311874}"/>
                </a:ext>
              </a:extLst>
            </p:cNvPr>
            <p:cNvGrpSpPr>
              <a:grpSpLocks/>
            </p:cNvGrpSpPr>
            <p:nvPr/>
          </p:nvGrpSpPr>
          <p:grpSpPr bwMode="auto">
            <a:xfrm>
              <a:off x="3813" y="1163"/>
              <a:ext cx="295" cy="391"/>
              <a:chOff x="1653" y="3023"/>
              <a:chExt cx="622" cy="911"/>
            </a:xfrm>
          </p:grpSpPr>
          <p:sp>
            <p:nvSpPr>
              <p:cNvPr id="192877" name="Line 270">
                <a:extLst>
                  <a:ext uri="{FF2B5EF4-FFF2-40B4-BE49-F238E27FC236}">
                    <a16:creationId xmlns:a16="http://schemas.microsoft.com/office/drawing/2014/main" id="{36D9AE68-5168-43CC-9A5D-5F71A5DE503B}"/>
                  </a:ext>
                </a:extLst>
              </p:cNvPr>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92878" name="Line 271">
                <a:extLst>
                  <a:ext uri="{FF2B5EF4-FFF2-40B4-BE49-F238E27FC236}">
                    <a16:creationId xmlns:a16="http://schemas.microsoft.com/office/drawing/2014/main" id="{4646ADED-1E74-4087-976E-2795A137DA39}"/>
                  </a:ext>
                </a:extLst>
              </p:cNvPr>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92879" name="Line 272">
                <a:extLst>
                  <a:ext uri="{FF2B5EF4-FFF2-40B4-BE49-F238E27FC236}">
                    <a16:creationId xmlns:a16="http://schemas.microsoft.com/office/drawing/2014/main" id="{ECBFDC7C-F623-4ACD-9374-3621146B4981}"/>
                  </a:ext>
                </a:extLst>
              </p:cNvPr>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92880" name="Line 273">
                <a:extLst>
                  <a:ext uri="{FF2B5EF4-FFF2-40B4-BE49-F238E27FC236}">
                    <a16:creationId xmlns:a16="http://schemas.microsoft.com/office/drawing/2014/main" id="{A2597B0D-4DFA-4923-B757-639281CC5228}"/>
                  </a:ext>
                </a:extLst>
              </p:cNvPr>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92881" name="Line 274">
                <a:extLst>
                  <a:ext uri="{FF2B5EF4-FFF2-40B4-BE49-F238E27FC236}">
                    <a16:creationId xmlns:a16="http://schemas.microsoft.com/office/drawing/2014/main" id="{342795EE-FF7B-4222-A782-F5EB6EE03221}"/>
                  </a:ext>
                </a:extLst>
              </p:cNvPr>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92882" name="Line 275">
                <a:extLst>
                  <a:ext uri="{FF2B5EF4-FFF2-40B4-BE49-F238E27FC236}">
                    <a16:creationId xmlns:a16="http://schemas.microsoft.com/office/drawing/2014/main" id="{23A2FE78-3FDF-4FC8-A5E4-F2E54C405948}"/>
                  </a:ext>
                </a:extLst>
              </p:cNvPr>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92883" name="Line 276">
                <a:extLst>
                  <a:ext uri="{FF2B5EF4-FFF2-40B4-BE49-F238E27FC236}">
                    <a16:creationId xmlns:a16="http://schemas.microsoft.com/office/drawing/2014/main" id="{0A7BF9ED-0865-4CE3-9D56-AB530FC3FCF3}"/>
                  </a:ext>
                </a:extLst>
              </p:cNvPr>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92884" name="Line 277">
                <a:extLst>
                  <a:ext uri="{FF2B5EF4-FFF2-40B4-BE49-F238E27FC236}">
                    <a16:creationId xmlns:a16="http://schemas.microsoft.com/office/drawing/2014/main" id="{040A2C47-FF47-40F6-86FA-2EDC42C5769E}"/>
                  </a:ext>
                </a:extLst>
              </p:cNvPr>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92885" name="Line 278">
                <a:extLst>
                  <a:ext uri="{FF2B5EF4-FFF2-40B4-BE49-F238E27FC236}">
                    <a16:creationId xmlns:a16="http://schemas.microsoft.com/office/drawing/2014/main" id="{C648C334-B293-468F-8BE6-CF83737AF320}"/>
                  </a:ext>
                </a:extLst>
              </p:cNvPr>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92886" name="Line 279">
                <a:extLst>
                  <a:ext uri="{FF2B5EF4-FFF2-40B4-BE49-F238E27FC236}">
                    <a16:creationId xmlns:a16="http://schemas.microsoft.com/office/drawing/2014/main" id="{21F3D2D3-D61F-406C-B6FC-66575BD17363}"/>
                  </a:ext>
                </a:extLst>
              </p:cNvPr>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92887" name="Line 280">
                <a:extLst>
                  <a:ext uri="{FF2B5EF4-FFF2-40B4-BE49-F238E27FC236}">
                    <a16:creationId xmlns:a16="http://schemas.microsoft.com/office/drawing/2014/main" id="{1CA1123B-3380-4549-B9D6-3EDE5CB9F520}"/>
                  </a:ext>
                </a:extLst>
              </p:cNvPr>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92888" name="Line 281">
                <a:extLst>
                  <a:ext uri="{FF2B5EF4-FFF2-40B4-BE49-F238E27FC236}">
                    <a16:creationId xmlns:a16="http://schemas.microsoft.com/office/drawing/2014/main" id="{CC4A6731-1D7F-4385-9D3C-8893B6BFB11A}"/>
                  </a:ext>
                </a:extLst>
              </p:cNvPr>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92889" name="Line 282">
                <a:extLst>
                  <a:ext uri="{FF2B5EF4-FFF2-40B4-BE49-F238E27FC236}">
                    <a16:creationId xmlns:a16="http://schemas.microsoft.com/office/drawing/2014/main" id="{9D11CD40-3ECA-422D-9217-938DFB898323}"/>
                  </a:ext>
                </a:extLst>
              </p:cNvPr>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92890" name="Line 283">
                <a:extLst>
                  <a:ext uri="{FF2B5EF4-FFF2-40B4-BE49-F238E27FC236}">
                    <a16:creationId xmlns:a16="http://schemas.microsoft.com/office/drawing/2014/main" id="{9BEC5F04-7888-42DE-B0C4-081DF1254890}"/>
                  </a:ext>
                </a:extLst>
              </p:cNvPr>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92891" name="Line 284">
                <a:extLst>
                  <a:ext uri="{FF2B5EF4-FFF2-40B4-BE49-F238E27FC236}">
                    <a16:creationId xmlns:a16="http://schemas.microsoft.com/office/drawing/2014/main" id="{D5ABF47C-68DD-4FCE-ABB8-316884E60DAC}"/>
                  </a:ext>
                </a:extLst>
              </p:cNvPr>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92892" name="Oval 622">
                <a:extLst>
                  <a:ext uri="{FF2B5EF4-FFF2-40B4-BE49-F238E27FC236}">
                    <a16:creationId xmlns:a16="http://schemas.microsoft.com/office/drawing/2014/main" id="{E3600B9C-A47F-494D-975E-C73EF1A9A361}"/>
                  </a:ext>
                </a:extLst>
              </p:cNvPr>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pic>
            <p:nvPicPr>
              <p:cNvPr id="192893" name="Picture 623" descr="cell_tower_radiation_gray">
                <a:extLst>
                  <a:ext uri="{FF2B5EF4-FFF2-40B4-BE49-F238E27FC236}">
                    <a16:creationId xmlns:a16="http://schemas.microsoft.com/office/drawing/2014/main" id="{DD6D1C3D-B4A0-45CD-A444-8A32654F5E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556" name="Group 624">
              <a:extLst>
                <a:ext uri="{FF2B5EF4-FFF2-40B4-BE49-F238E27FC236}">
                  <a16:creationId xmlns:a16="http://schemas.microsoft.com/office/drawing/2014/main" id="{21AECBB7-60D9-4DF9-AF53-29A2F8685E35}"/>
                </a:ext>
              </a:extLst>
            </p:cNvPr>
            <p:cNvGrpSpPr>
              <a:grpSpLocks/>
            </p:cNvGrpSpPr>
            <p:nvPr/>
          </p:nvGrpSpPr>
          <p:grpSpPr bwMode="auto">
            <a:xfrm>
              <a:off x="3962" y="1516"/>
              <a:ext cx="286" cy="160"/>
              <a:chOff x="3843" y="1516"/>
              <a:chExt cx="286" cy="160"/>
            </a:xfrm>
          </p:grpSpPr>
          <p:sp>
            <p:nvSpPr>
              <p:cNvPr id="192868" name="Line 625">
                <a:extLst>
                  <a:ext uri="{FF2B5EF4-FFF2-40B4-BE49-F238E27FC236}">
                    <a16:creationId xmlns:a16="http://schemas.microsoft.com/office/drawing/2014/main" id="{7149CD7B-EE13-4ED5-A76A-431019FAD0E2}"/>
                  </a:ext>
                </a:extLst>
              </p:cNvPr>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869" name="Oval 407">
                <a:extLst>
                  <a:ext uri="{FF2B5EF4-FFF2-40B4-BE49-F238E27FC236}">
                    <a16:creationId xmlns:a16="http://schemas.microsoft.com/office/drawing/2014/main" id="{E58BB7A3-7A18-4D3B-8E16-7B2F118B9295}"/>
                  </a:ext>
                </a:extLst>
              </p:cNvPr>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192870" name="Rectangle 410">
                <a:extLst>
                  <a:ext uri="{FF2B5EF4-FFF2-40B4-BE49-F238E27FC236}">
                    <a16:creationId xmlns:a16="http://schemas.microsoft.com/office/drawing/2014/main" id="{3A8EC932-B213-4C5A-B03A-07FC3086C8F7}"/>
                  </a:ext>
                </a:extLst>
              </p:cNvPr>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192871" name="Oval 411">
                <a:extLst>
                  <a:ext uri="{FF2B5EF4-FFF2-40B4-BE49-F238E27FC236}">
                    <a16:creationId xmlns:a16="http://schemas.microsoft.com/office/drawing/2014/main" id="{2B0D5C64-B0A8-46A7-9027-E76DFFDBD290}"/>
                  </a:ext>
                </a:extLst>
              </p:cNvPr>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192872" name="Group 629">
                <a:extLst>
                  <a:ext uri="{FF2B5EF4-FFF2-40B4-BE49-F238E27FC236}">
                    <a16:creationId xmlns:a16="http://schemas.microsoft.com/office/drawing/2014/main" id="{42620A31-7BAB-4C9D-928B-E38242ED1231}"/>
                  </a:ext>
                </a:extLst>
              </p:cNvPr>
              <p:cNvGrpSpPr>
                <a:grpSpLocks/>
              </p:cNvGrpSpPr>
              <p:nvPr/>
            </p:nvGrpSpPr>
            <p:grpSpPr bwMode="auto">
              <a:xfrm>
                <a:off x="3932" y="1587"/>
                <a:ext cx="138" cy="33"/>
                <a:chOff x="2468" y="1332"/>
                <a:chExt cx="310" cy="60"/>
              </a:xfrm>
            </p:grpSpPr>
            <p:sp>
              <p:nvSpPr>
                <p:cNvPr id="192875" name="Freeform 630">
                  <a:extLst>
                    <a:ext uri="{FF2B5EF4-FFF2-40B4-BE49-F238E27FC236}">
                      <a16:creationId xmlns:a16="http://schemas.microsoft.com/office/drawing/2014/main" id="{8F44094A-39A8-446C-8590-21191711E8D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192876" name="Freeform 631">
                  <a:extLst>
                    <a:ext uri="{FF2B5EF4-FFF2-40B4-BE49-F238E27FC236}">
                      <a16:creationId xmlns:a16="http://schemas.microsoft.com/office/drawing/2014/main" id="{EF3AE4D4-1E98-4EBF-862D-D6968ADD0B7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192873" name="Line 632">
                <a:extLst>
                  <a:ext uri="{FF2B5EF4-FFF2-40B4-BE49-F238E27FC236}">
                    <a16:creationId xmlns:a16="http://schemas.microsoft.com/office/drawing/2014/main" id="{DD93C85C-2B16-42FB-8D4A-9F913A9E5A95}"/>
                  </a:ext>
                </a:extLst>
              </p:cNvPr>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874" name="Line 633">
                <a:extLst>
                  <a:ext uri="{FF2B5EF4-FFF2-40B4-BE49-F238E27FC236}">
                    <a16:creationId xmlns:a16="http://schemas.microsoft.com/office/drawing/2014/main" id="{AE0DCF3D-AE5F-4CC8-A410-69E63CC18F12}"/>
                  </a:ext>
                </a:extLst>
              </p:cNvPr>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2557" name="Group 634">
              <a:extLst>
                <a:ext uri="{FF2B5EF4-FFF2-40B4-BE49-F238E27FC236}">
                  <a16:creationId xmlns:a16="http://schemas.microsoft.com/office/drawing/2014/main" id="{F59AD30B-3A2C-49DB-9872-4CD53AD51EA6}"/>
                </a:ext>
              </a:extLst>
            </p:cNvPr>
            <p:cNvGrpSpPr>
              <a:grpSpLocks/>
            </p:cNvGrpSpPr>
            <p:nvPr/>
          </p:nvGrpSpPr>
          <p:grpSpPr bwMode="auto">
            <a:xfrm>
              <a:off x="4537" y="1571"/>
              <a:ext cx="246" cy="110"/>
              <a:chOff x="4334" y="1470"/>
              <a:chExt cx="246" cy="107"/>
            </a:xfrm>
          </p:grpSpPr>
          <p:sp>
            <p:nvSpPr>
              <p:cNvPr id="192860" name="Oval 407">
                <a:extLst>
                  <a:ext uri="{FF2B5EF4-FFF2-40B4-BE49-F238E27FC236}">
                    <a16:creationId xmlns:a16="http://schemas.microsoft.com/office/drawing/2014/main" id="{50F7A54F-CC92-4ECC-8C33-31702C4F7D52}"/>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192861" name="Rectangle 410">
                <a:extLst>
                  <a:ext uri="{FF2B5EF4-FFF2-40B4-BE49-F238E27FC236}">
                    <a16:creationId xmlns:a16="http://schemas.microsoft.com/office/drawing/2014/main" id="{05FE0111-56C3-49FC-B42D-2FD52EAAB9B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192862" name="Oval 411">
                <a:extLst>
                  <a:ext uri="{FF2B5EF4-FFF2-40B4-BE49-F238E27FC236}">
                    <a16:creationId xmlns:a16="http://schemas.microsoft.com/office/drawing/2014/main" id="{6B5B7CF7-49FB-417F-9066-F350B5FC02B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192863" name="Group 638">
                <a:extLst>
                  <a:ext uri="{FF2B5EF4-FFF2-40B4-BE49-F238E27FC236}">
                    <a16:creationId xmlns:a16="http://schemas.microsoft.com/office/drawing/2014/main" id="{917CD348-40A0-43B8-95BF-5B372A6F0A9E}"/>
                  </a:ext>
                </a:extLst>
              </p:cNvPr>
              <p:cNvGrpSpPr>
                <a:grpSpLocks/>
              </p:cNvGrpSpPr>
              <p:nvPr/>
            </p:nvGrpSpPr>
            <p:grpSpPr bwMode="auto">
              <a:xfrm>
                <a:off x="4383" y="1488"/>
                <a:ext cx="138" cy="33"/>
                <a:chOff x="2468" y="1332"/>
                <a:chExt cx="310" cy="60"/>
              </a:xfrm>
            </p:grpSpPr>
            <p:sp>
              <p:nvSpPr>
                <p:cNvPr id="192866" name="Freeform 639">
                  <a:extLst>
                    <a:ext uri="{FF2B5EF4-FFF2-40B4-BE49-F238E27FC236}">
                      <a16:creationId xmlns:a16="http://schemas.microsoft.com/office/drawing/2014/main" id="{C38DBB7E-A022-414C-BB7D-7A0CCDE8483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192867" name="Freeform 640">
                  <a:extLst>
                    <a:ext uri="{FF2B5EF4-FFF2-40B4-BE49-F238E27FC236}">
                      <a16:creationId xmlns:a16="http://schemas.microsoft.com/office/drawing/2014/main" id="{198ADC2D-8F3B-4E88-A7DC-24DEDAED04B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192864" name="Line 641">
                <a:extLst>
                  <a:ext uri="{FF2B5EF4-FFF2-40B4-BE49-F238E27FC236}">
                    <a16:creationId xmlns:a16="http://schemas.microsoft.com/office/drawing/2014/main" id="{B17656E9-1C5F-4B5A-97CF-2A036472EA10}"/>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865" name="Line 642">
                <a:extLst>
                  <a:ext uri="{FF2B5EF4-FFF2-40B4-BE49-F238E27FC236}">
                    <a16:creationId xmlns:a16="http://schemas.microsoft.com/office/drawing/2014/main" id="{E0800A7F-12F6-455F-A732-4D8042F27837}"/>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2558" name="Group 643">
              <a:extLst>
                <a:ext uri="{FF2B5EF4-FFF2-40B4-BE49-F238E27FC236}">
                  <a16:creationId xmlns:a16="http://schemas.microsoft.com/office/drawing/2014/main" id="{88255F6D-6C15-4A27-8D5D-0D6E9A06AD93}"/>
                </a:ext>
              </a:extLst>
            </p:cNvPr>
            <p:cNvGrpSpPr>
              <a:grpSpLocks/>
            </p:cNvGrpSpPr>
            <p:nvPr/>
          </p:nvGrpSpPr>
          <p:grpSpPr bwMode="auto">
            <a:xfrm>
              <a:off x="4544" y="1737"/>
              <a:ext cx="246" cy="110"/>
              <a:chOff x="4334" y="1470"/>
              <a:chExt cx="246" cy="107"/>
            </a:xfrm>
          </p:grpSpPr>
          <p:sp>
            <p:nvSpPr>
              <p:cNvPr id="192852" name="Oval 407">
                <a:extLst>
                  <a:ext uri="{FF2B5EF4-FFF2-40B4-BE49-F238E27FC236}">
                    <a16:creationId xmlns:a16="http://schemas.microsoft.com/office/drawing/2014/main" id="{1721F25C-CC45-4563-99C1-0FE8E3988F37}"/>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192853" name="Rectangle 410">
                <a:extLst>
                  <a:ext uri="{FF2B5EF4-FFF2-40B4-BE49-F238E27FC236}">
                    <a16:creationId xmlns:a16="http://schemas.microsoft.com/office/drawing/2014/main" id="{5937ACDA-56EC-4732-B4CC-695FD82E154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192854" name="Oval 411">
                <a:extLst>
                  <a:ext uri="{FF2B5EF4-FFF2-40B4-BE49-F238E27FC236}">
                    <a16:creationId xmlns:a16="http://schemas.microsoft.com/office/drawing/2014/main" id="{16C9A111-8B62-4942-BADD-343F8FE12D05}"/>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192855" name="Group 647">
                <a:extLst>
                  <a:ext uri="{FF2B5EF4-FFF2-40B4-BE49-F238E27FC236}">
                    <a16:creationId xmlns:a16="http://schemas.microsoft.com/office/drawing/2014/main" id="{0EAFA5BC-3E62-4403-88C4-413FE0D8724A}"/>
                  </a:ext>
                </a:extLst>
              </p:cNvPr>
              <p:cNvGrpSpPr>
                <a:grpSpLocks/>
              </p:cNvGrpSpPr>
              <p:nvPr/>
            </p:nvGrpSpPr>
            <p:grpSpPr bwMode="auto">
              <a:xfrm>
                <a:off x="4383" y="1488"/>
                <a:ext cx="138" cy="33"/>
                <a:chOff x="2468" y="1332"/>
                <a:chExt cx="310" cy="60"/>
              </a:xfrm>
            </p:grpSpPr>
            <p:sp>
              <p:nvSpPr>
                <p:cNvPr id="192858" name="Freeform 648">
                  <a:extLst>
                    <a:ext uri="{FF2B5EF4-FFF2-40B4-BE49-F238E27FC236}">
                      <a16:creationId xmlns:a16="http://schemas.microsoft.com/office/drawing/2014/main" id="{0432E292-F5A3-453C-BC9C-FADCA941C66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192859" name="Freeform 649">
                  <a:extLst>
                    <a:ext uri="{FF2B5EF4-FFF2-40B4-BE49-F238E27FC236}">
                      <a16:creationId xmlns:a16="http://schemas.microsoft.com/office/drawing/2014/main" id="{441182B1-E13F-4B87-AB80-B5C276BA030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192856" name="Line 650">
                <a:extLst>
                  <a:ext uri="{FF2B5EF4-FFF2-40B4-BE49-F238E27FC236}">
                    <a16:creationId xmlns:a16="http://schemas.microsoft.com/office/drawing/2014/main" id="{74EFBB51-9D3E-4EBB-BBD3-ED67C2350C01}"/>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857" name="Line 651">
                <a:extLst>
                  <a:ext uri="{FF2B5EF4-FFF2-40B4-BE49-F238E27FC236}">
                    <a16:creationId xmlns:a16="http://schemas.microsoft.com/office/drawing/2014/main" id="{04B26876-9984-4FBA-98B6-32EF16A5EE84}"/>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2559" name="Group 652">
              <a:extLst>
                <a:ext uri="{FF2B5EF4-FFF2-40B4-BE49-F238E27FC236}">
                  <a16:creationId xmlns:a16="http://schemas.microsoft.com/office/drawing/2014/main" id="{61A34541-9540-444A-B506-07DF00C32957}"/>
                </a:ext>
              </a:extLst>
            </p:cNvPr>
            <p:cNvGrpSpPr>
              <a:grpSpLocks/>
            </p:cNvGrpSpPr>
            <p:nvPr/>
          </p:nvGrpSpPr>
          <p:grpSpPr bwMode="auto">
            <a:xfrm>
              <a:off x="4890" y="1738"/>
              <a:ext cx="246" cy="110"/>
              <a:chOff x="4334" y="1470"/>
              <a:chExt cx="246" cy="107"/>
            </a:xfrm>
          </p:grpSpPr>
          <p:sp>
            <p:nvSpPr>
              <p:cNvPr id="192844" name="Oval 407">
                <a:extLst>
                  <a:ext uri="{FF2B5EF4-FFF2-40B4-BE49-F238E27FC236}">
                    <a16:creationId xmlns:a16="http://schemas.microsoft.com/office/drawing/2014/main" id="{D0C00C47-281D-4FB8-A97E-B7854C8FD98A}"/>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192845" name="Rectangle 410">
                <a:extLst>
                  <a:ext uri="{FF2B5EF4-FFF2-40B4-BE49-F238E27FC236}">
                    <a16:creationId xmlns:a16="http://schemas.microsoft.com/office/drawing/2014/main" id="{2FDE99CA-97E7-4F7A-A2E3-BF30C85A399C}"/>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192846" name="Oval 411">
                <a:extLst>
                  <a:ext uri="{FF2B5EF4-FFF2-40B4-BE49-F238E27FC236}">
                    <a16:creationId xmlns:a16="http://schemas.microsoft.com/office/drawing/2014/main" id="{C3204318-4F27-47C5-81F8-DDB05C557FF2}"/>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192847" name="Group 656">
                <a:extLst>
                  <a:ext uri="{FF2B5EF4-FFF2-40B4-BE49-F238E27FC236}">
                    <a16:creationId xmlns:a16="http://schemas.microsoft.com/office/drawing/2014/main" id="{B4FB8F8C-3B7A-40BC-BC14-310F2B437167}"/>
                  </a:ext>
                </a:extLst>
              </p:cNvPr>
              <p:cNvGrpSpPr>
                <a:grpSpLocks/>
              </p:cNvGrpSpPr>
              <p:nvPr/>
            </p:nvGrpSpPr>
            <p:grpSpPr bwMode="auto">
              <a:xfrm>
                <a:off x="4383" y="1488"/>
                <a:ext cx="138" cy="33"/>
                <a:chOff x="2468" y="1332"/>
                <a:chExt cx="310" cy="60"/>
              </a:xfrm>
            </p:grpSpPr>
            <p:sp>
              <p:nvSpPr>
                <p:cNvPr id="192850" name="Freeform 657">
                  <a:extLst>
                    <a:ext uri="{FF2B5EF4-FFF2-40B4-BE49-F238E27FC236}">
                      <a16:creationId xmlns:a16="http://schemas.microsoft.com/office/drawing/2014/main" id="{650AB5D2-2985-4AD7-80E1-981FD608FA3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192851" name="Freeform 658">
                  <a:extLst>
                    <a:ext uri="{FF2B5EF4-FFF2-40B4-BE49-F238E27FC236}">
                      <a16:creationId xmlns:a16="http://schemas.microsoft.com/office/drawing/2014/main" id="{1F8C59FA-91D4-4917-B9A6-9CAB11F7639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192848" name="Line 659">
                <a:extLst>
                  <a:ext uri="{FF2B5EF4-FFF2-40B4-BE49-F238E27FC236}">
                    <a16:creationId xmlns:a16="http://schemas.microsoft.com/office/drawing/2014/main" id="{046EECBD-9F76-4328-91FC-A46C35EC455D}"/>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849" name="Line 660">
                <a:extLst>
                  <a:ext uri="{FF2B5EF4-FFF2-40B4-BE49-F238E27FC236}">
                    <a16:creationId xmlns:a16="http://schemas.microsoft.com/office/drawing/2014/main" id="{2A0ADD79-F7AF-40C1-A911-C9C8EC82CCA7}"/>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2560" name="Group 661">
              <a:extLst>
                <a:ext uri="{FF2B5EF4-FFF2-40B4-BE49-F238E27FC236}">
                  <a16:creationId xmlns:a16="http://schemas.microsoft.com/office/drawing/2014/main" id="{312B1A34-D92C-400A-85C4-2ACE1A792296}"/>
                </a:ext>
              </a:extLst>
            </p:cNvPr>
            <p:cNvGrpSpPr>
              <a:grpSpLocks/>
            </p:cNvGrpSpPr>
            <p:nvPr/>
          </p:nvGrpSpPr>
          <p:grpSpPr bwMode="auto">
            <a:xfrm>
              <a:off x="4844" y="1508"/>
              <a:ext cx="246" cy="110"/>
              <a:chOff x="4334" y="1470"/>
              <a:chExt cx="246" cy="107"/>
            </a:xfrm>
          </p:grpSpPr>
          <p:sp>
            <p:nvSpPr>
              <p:cNvPr id="192836" name="Oval 407">
                <a:extLst>
                  <a:ext uri="{FF2B5EF4-FFF2-40B4-BE49-F238E27FC236}">
                    <a16:creationId xmlns:a16="http://schemas.microsoft.com/office/drawing/2014/main" id="{9A41F688-2C7B-40A7-A586-EA29CB7C6A98}"/>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192837" name="Rectangle 410">
                <a:extLst>
                  <a:ext uri="{FF2B5EF4-FFF2-40B4-BE49-F238E27FC236}">
                    <a16:creationId xmlns:a16="http://schemas.microsoft.com/office/drawing/2014/main" id="{CE6C8D38-D426-47D6-8666-2476218451E8}"/>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192838" name="Oval 411">
                <a:extLst>
                  <a:ext uri="{FF2B5EF4-FFF2-40B4-BE49-F238E27FC236}">
                    <a16:creationId xmlns:a16="http://schemas.microsoft.com/office/drawing/2014/main" id="{86297310-C627-4FE8-81C0-004FA940CF8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192839" name="Group 665">
                <a:extLst>
                  <a:ext uri="{FF2B5EF4-FFF2-40B4-BE49-F238E27FC236}">
                    <a16:creationId xmlns:a16="http://schemas.microsoft.com/office/drawing/2014/main" id="{72333E95-B156-480E-8016-FD9C996379BF}"/>
                  </a:ext>
                </a:extLst>
              </p:cNvPr>
              <p:cNvGrpSpPr>
                <a:grpSpLocks/>
              </p:cNvGrpSpPr>
              <p:nvPr/>
            </p:nvGrpSpPr>
            <p:grpSpPr bwMode="auto">
              <a:xfrm>
                <a:off x="4383" y="1488"/>
                <a:ext cx="138" cy="33"/>
                <a:chOff x="2468" y="1332"/>
                <a:chExt cx="310" cy="60"/>
              </a:xfrm>
            </p:grpSpPr>
            <p:sp>
              <p:nvSpPr>
                <p:cNvPr id="192842" name="Freeform 666">
                  <a:extLst>
                    <a:ext uri="{FF2B5EF4-FFF2-40B4-BE49-F238E27FC236}">
                      <a16:creationId xmlns:a16="http://schemas.microsoft.com/office/drawing/2014/main" id="{B18F5BD6-C3A9-4CB1-92D6-5552121130C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192843" name="Freeform 667">
                  <a:extLst>
                    <a:ext uri="{FF2B5EF4-FFF2-40B4-BE49-F238E27FC236}">
                      <a16:creationId xmlns:a16="http://schemas.microsoft.com/office/drawing/2014/main" id="{AF2E0878-7A8A-40B0-8FDF-FFAFF807C54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192840" name="Line 668">
                <a:extLst>
                  <a:ext uri="{FF2B5EF4-FFF2-40B4-BE49-F238E27FC236}">
                    <a16:creationId xmlns:a16="http://schemas.microsoft.com/office/drawing/2014/main" id="{87231ED6-585A-4382-B5B7-A932EC2FEBAD}"/>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841" name="Line 669">
                <a:extLst>
                  <a:ext uri="{FF2B5EF4-FFF2-40B4-BE49-F238E27FC236}">
                    <a16:creationId xmlns:a16="http://schemas.microsoft.com/office/drawing/2014/main" id="{809FE8BB-3FEE-4F5D-B9DC-BF30161C5D43}"/>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2561" name="Group 670">
              <a:extLst>
                <a:ext uri="{FF2B5EF4-FFF2-40B4-BE49-F238E27FC236}">
                  <a16:creationId xmlns:a16="http://schemas.microsoft.com/office/drawing/2014/main" id="{AE76D479-F735-499E-A8AE-5AAF6CC7E848}"/>
                </a:ext>
              </a:extLst>
            </p:cNvPr>
            <p:cNvGrpSpPr>
              <a:grpSpLocks/>
            </p:cNvGrpSpPr>
            <p:nvPr/>
          </p:nvGrpSpPr>
          <p:grpSpPr bwMode="auto">
            <a:xfrm>
              <a:off x="4874" y="2296"/>
              <a:ext cx="310" cy="130"/>
              <a:chOff x="4334" y="1470"/>
              <a:chExt cx="246" cy="107"/>
            </a:xfrm>
          </p:grpSpPr>
          <p:sp>
            <p:nvSpPr>
              <p:cNvPr id="192828" name="Oval 407">
                <a:extLst>
                  <a:ext uri="{FF2B5EF4-FFF2-40B4-BE49-F238E27FC236}">
                    <a16:creationId xmlns:a16="http://schemas.microsoft.com/office/drawing/2014/main" id="{2985C594-8015-4948-996D-3BCE970159DD}"/>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192829" name="Rectangle 410">
                <a:extLst>
                  <a:ext uri="{FF2B5EF4-FFF2-40B4-BE49-F238E27FC236}">
                    <a16:creationId xmlns:a16="http://schemas.microsoft.com/office/drawing/2014/main" id="{9C924644-1663-41AC-929D-4988A6D75A7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192830" name="Oval 411">
                <a:extLst>
                  <a:ext uri="{FF2B5EF4-FFF2-40B4-BE49-F238E27FC236}">
                    <a16:creationId xmlns:a16="http://schemas.microsoft.com/office/drawing/2014/main" id="{43BDE041-5C6D-460D-A067-BD8463DB0443}"/>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192831" name="Group 674">
                <a:extLst>
                  <a:ext uri="{FF2B5EF4-FFF2-40B4-BE49-F238E27FC236}">
                    <a16:creationId xmlns:a16="http://schemas.microsoft.com/office/drawing/2014/main" id="{962D5BE8-40FA-490B-A3F4-00CE9F9537D1}"/>
                  </a:ext>
                </a:extLst>
              </p:cNvPr>
              <p:cNvGrpSpPr>
                <a:grpSpLocks/>
              </p:cNvGrpSpPr>
              <p:nvPr/>
            </p:nvGrpSpPr>
            <p:grpSpPr bwMode="auto">
              <a:xfrm>
                <a:off x="4383" y="1488"/>
                <a:ext cx="138" cy="33"/>
                <a:chOff x="2468" y="1332"/>
                <a:chExt cx="310" cy="60"/>
              </a:xfrm>
            </p:grpSpPr>
            <p:sp>
              <p:nvSpPr>
                <p:cNvPr id="192834" name="Freeform 675">
                  <a:extLst>
                    <a:ext uri="{FF2B5EF4-FFF2-40B4-BE49-F238E27FC236}">
                      <a16:creationId xmlns:a16="http://schemas.microsoft.com/office/drawing/2014/main" id="{2E6509F1-C603-43ED-898F-C5B25FBFB23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192835" name="Freeform 676">
                  <a:extLst>
                    <a:ext uri="{FF2B5EF4-FFF2-40B4-BE49-F238E27FC236}">
                      <a16:creationId xmlns:a16="http://schemas.microsoft.com/office/drawing/2014/main" id="{E668CFF6-8A18-4EE5-97CE-E5BCCD10372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192832" name="Line 677">
                <a:extLst>
                  <a:ext uri="{FF2B5EF4-FFF2-40B4-BE49-F238E27FC236}">
                    <a16:creationId xmlns:a16="http://schemas.microsoft.com/office/drawing/2014/main" id="{B9593ADB-D835-4BD2-84DB-D2FB8421D5E5}"/>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833" name="Line 678">
                <a:extLst>
                  <a:ext uri="{FF2B5EF4-FFF2-40B4-BE49-F238E27FC236}">
                    <a16:creationId xmlns:a16="http://schemas.microsoft.com/office/drawing/2014/main" id="{E186E9BD-E74B-4849-B8BD-8959D4E46381}"/>
                  </a:ext>
                </a:extLst>
              </p:cNvPr>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92562" name="Line 679">
              <a:extLst>
                <a:ext uri="{FF2B5EF4-FFF2-40B4-BE49-F238E27FC236}">
                  <a16:creationId xmlns:a16="http://schemas.microsoft.com/office/drawing/2014/main" id="{0EB6D6C1-6E51-4A0B-B4CD-4F6B539581F3}"/>
                </a:ext>
              </a:extLst>
            </p:cNvPr>
            <p:cNvSpPr>
              <a:spLocks noChangeShapeType="1"/>
            </p:cNvSpPr>
            <p:nvPr/>
          </p:nvSpPr>
          <p:spPr bwMode="auto">
            <a:xfrm>
              <a:off x="4049" y="2358"/>
              <a:ext cx="428"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92563" name="Group 680">
              <a:extLst>
                <a:ext uri="{FF2B5EF4-FFF2-40B4-BE49-F238E27FC236}">
                  <a16:creationId xmlns:a16="http://schemas.microsoft.com/office/drawing/2014/main" id="{CA89C19D-C09F-4C6C-B8C3-95E0612AC8AA}"/>
                </a:ext>
              </a:extLst>
            </p:cNvPr>
            <p:cNvGrpSpPr>
              <a:grpSpLocks/>
            </p:cNvGrpSpPr>
            <p:nvPr/>
          </p:nvGrpSpPr>
          <p:grpSpPr bwMode="auto">
            <a:xfrm>
              <a:off x="4464" y="2288"/>
              <a:ext cx="310" cy="130"/>
              <a:chOff x="4334" y="1470"/>
              <a:chExt cx="246" cy="107"/>
            </a:xfrm>
          </p:grpSpPr>
          <p:sp>
            <p:nvSpPr>
              <p:cNvPr id="192820" name="Oval 407">
                <a:extLst>
                  <a:ext uri="{FF2B5EF4-FFF2-40B4-BE49-F238E27FC236}">
                    <a16:creationId xmlns:a16="http://schemas.microsoft.com/office/drawing/2014/main" id="{46137C24-F28B-4DF0-AF0C-7097393363C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192821" name="Rectangle 410">
                <a:extLst>
                  <a:ext uri="{FF2B5EF4-FFF2-40B4-BE49-F238E27FC236}">
                    <a16:creationId xmlns:a16="http://schemas.microsoft.com/office/drawing/2014/main" id="{BB8B1F8F-736F-4B82-8D87-01008963856C}"/>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192822" name="Oval 411">
                <a:extLst>
                  <a:ext uri="{FF2B5EF4-FFF2-40B4-BE49-F238E27FC236}">
                    <a16:creationId xmlns:a16="http://schemas.microsoft.com/office/drawing/2014/main" id="{CE97CADA-C8A4-41C3-B87F-1536217A02DA}"/>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192823" name="Group 684">
                <a:extLst>
                  <a:ext uri="{FF2B5EF4-FFF2-40B4-BE49-F238E27FC236}">
                    <a16:creationId xmlns:a16="http://schemas.microsoft.com/office/drawing/2014/main" id="{2FF5352E-2262-494F-94FF-99C42F84AF7E}"/>
                  </a:ext>
                </a:extLst>
              </p:cNvPr>
              <p:cNvGrpSpPr>
                <a:grpSpLocks/>
              </p:cNvGrpSpPr>
              <p:nvPr/>
            </p:nvGrpSpPr>
            <p:grpSpPr bwMode="auto">
              <a:xfrm>
                <a:off x="4383" y="1488"/>
                <a:ext cx="138" cy="33"/>
                <a:chOff x="2468" y="1332"/>
                <a:chExt cx="310" cy="60"/>
              </a:xfrm>
            </p:grpSpPr>
            <p:sp>
              <p:nvSpPr>
                <p:cNvPr id="192826" name="Freeform 685">
                  <a:extLst>
                    <a:ext uri="{FF2B5EF4-FFF2-40B4-BE49-F238E27FC236}">
                      <a16:creationId xmlns:a16="http://schemas.microsoft.com/office/drawing/2014/main" id="{91495D75-E3DF-4CF5-B290-7996F7D46A9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192827" name="Freeform 686">
                  <a:extLst>
                    <a:ext uri="{FF2B5EF4-FFF2-40B4-BE49-F238E27FC236}">
                      <a16:creationId xmlns:a16="http://schemas.microsoft.com/office/drawing/2014/main" id="{32344D52-06A9-45C8-92C9-4D9BD0BD904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192824" name="Line 687">
                <a:extLst>
                  <a:ext uri="{FF2B5EF4-FFF2-40B4-BE49-F238E27FC236}">
                    <a16:creationId xmlns:a16="http://schemas.microsoft.com/office/drawing/2014/main" id="{029D5D21-D0CE-4668-AF77-192A8DDB5521}"/>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825" name="Line 688">
                <a:extLst>
                  <a:ext uri="{FF2B5EF4-FFF2-40B4-BE49-F238E27FC236}">
                    <a16:creationId xmlns:a16="http://schemas.microsoft.com/office/drawing/2014/main" id="{605EE760-7720-4AA1-9221-2E0610FE26B8}"/>
                  </a:ext>
                </a:extLst>
              </p:cNvPr>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2564" name="Group 689">
              <a:extLst>
                <a:ext uri="{FF2B5EF4-FFF2-40B4-BE49-F238E27FC236}">
                  <a16:creationId xmlns:a16="http://schemas.microsoft.com/office/drawing/2014/main" id="{8AD5EDAD-9C6A-4DC3-B1FB-F3DCA0F466EF}"/>
                </a:ext>
              </a:extLst>
            </p:cNvPr>
            <p:cNvGrpSpPr>
              <a:grpSpLocks/>
            </p:cNvGrpSpPr>
            <p:nvPr/>
          </p:nvGrpSpPr>
          <p:grpSpPr bwMode="auto">
            <a:xfrm>
              <a:off x="4660" y="2464"/>
              <a:ext cx="310" cy="130"/>
              <a:chOff x="4334" y="1470"/>
              <a:chExt cx="246" cy="107"/>
            </a:xfrm>
          </p:grpSpPr>
          <p:sp>
            <p:nvSpPr>
              <p:cNvPr id="192812" name="Oval 407">
                <a:extLst>
                  <a:ext uri="{FF2B5EF4-FFF2-40B4-BE49-F238E27FC236}">
                    <a16:creationId xmlns:a16="http://schemas.microsoft.com/office/drawing/2014/main" id="{0074ABB0-D66D-4FB2-A53F-346869DEBC0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192813" name="Rectangle 410">
                <a:extLst>
                  <a:ext uri="{FF2B5EF4-FFF2-40B4-BE49-F238E27FC236}">
                    <a16:creationId xmlns:a16="http://schemas.microsoft.com/office/drawing/2014/main" id="{6F140CF3-4987-4366-AB2A-EEB12D7CCC3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192814" name="Oval 411">
                <a:extLst>
                  <a:ext uri="{FF2B5EF4-FFF2-40B4-BE49-F238E27FC236}">
                    <a16:creationId xmlns:a16="http://schemas.microsoft.com/office/drawing/2014/main" id="{549D8D7A-1831-4A2F-85EA-0377D1971986}"/>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192815" name="Group 693">
                <a:extLst>
                  <a:ext uri="{FF2B5EF4-FFF2-40B4-BE49-F238E27FC236}">
                    <a16:creationId xmlns:a16="http://schemas.microsoft.com/office/drawing/2014/main" id="{1DC87F86-7860-482C-9326-812EE352AF24}"/>
                  </a:ext>
                </a:extLst>
              </p:cNvPr>
              <p:cNvGrpSpPr>
                <a:grpSpLocks/>
              </p:cNvGrpSpPr>
              <p:nvPr/>
            </p:nvGrpSpPr>
            <p:grpSpPr bwMode="auto">
              <a:xfrm>
                <a:off x="4383" y="1488"/>
                <a:ext cx="138" cy="33"/>
                <a:chOff x="2468" y="1332"/>
                <a:chExt cx="310" cy="60"/>
              </a:xfrm>
            </p:grpSpPr>
            <p:sp>
              <p:nvSpPr>
                <p:cNvPr id="192818" name="Freeform 694">
                  <a:extLst>
                    <a:ext uri="{FF2B5EF4-FFF2-40B4-BE49-F238E27FC236}">
                      <a16:creationId xmlns:a16="http://schemas.microsoft.com/office/drawing/2014/main" id="{744553DD-15C9-4325-B680-6B83A3E7DBC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192819" name="Freeform 695">
                  <a:extLst>
                    <a:ext uri="{FF2B5EF4-FFF2-40B4-BE49-F238E27FC236}">
                      <a16:creationId xmlns:a16="http://schemas.microsoft.com/office/drawing/2014/main" id="{591A5E7C-7225-4E2D-B415-4A4317E3A55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192816" name="Line 696">
                <a:extLst>
                  <a:ext uri="{FF2B5EF4-FFF2-40B4-BE49-F238E27FC236}">
                    <a16:creationId xmlns:a16="http://schemas.microsoft.com/office/drawing/2014/main" id="{49BB6F6C-B410-4A3C-AF6E-9CED9652B223}"/>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817" name="Line 697">
                <a:extLst>
                  <a:ext uri="{FF2B5EF4-FFF2-40B4-BE49-F238E27FC236}">
                    <a16:creationId xmlns:a16="http://schemas.microsoft.com/office/drawing/2014/main" id="{354E6F9D-7D77-46B4-BE8E-B1EC5B91489F}"/>
                  </a:ext>
                </a:extLst>
              </p:cNvPr>
              <p:cNvSpPr>
                <a:spLocks noChangeShapeType="1"/>
              </p:cNvSpPr>
              <p:nvPr/>
            </p:nvSpPr>
            <p:spPr bwMode="auto">
              <a:xfrm>
                <a:off x="4578" y="1505"/>
                <a:ext cx="0" cy="4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2565" name="Group 698">
              <a:extLst>
                <a:ext uri="{FF2B5EF4-FFF2-40B4-BE49-F238E27FC236}">
                  <a16:creationId xmlns:a16="http://schemas.microsoft.com/office/drawing/2014/main" id="{BDE5A318-C130-492D-A48F-F307BF1A2D95}"/>
                </a:ext>
              </a:extLst>
            </p:cNvPr>
            <p:cNvGrpSpPr>
              <a:grpSpLocks/>
            </p:cNvGrpSpPr>
            <p:nvPr/>
          </p:nvGrpSpPr>
          <p:grpSpPr bwMode="auto">
            <a:xfrm>
              <a:off x="4782" y="3028"/>
              <a:ext cx="392" cy="154"/>
              <a:chOff x="4334" y="1470"/>
              <a:chExt cx="246" cy="107"/>
            </a:xfrm>
          </p:grpSpPr>
          <p:sp>
            <p:nvSpPr>
              <p:cNvPr id="192804" name="Oval 407">
                <a:extLst>
                  <a:ext uri="{FF2B5EF4-FFF2-40B4-BE49-F238E27FC236}">
                    <a16:creationId xmlns:a16="http://schemas.microsoft.com/office/drawing/2014/main" id="{96774A68-7E7F-4C34-87F4-17FC0A8402D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192805" name="Rectangle 410">
                <a:extLst>
                  <a:ext uri="{FF2B5EF4-FFF2-40B4-BE49-F238E27FC236}">
                    <a16:creationId xmlns:a16="http://schemas.microsoft.com/office/drawing/2014/main" id="{A2BFDF85-326C-4399-AA9C-79D3E6CF1713}"/>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192806" name="Oval 411">
                <a:extLst>
                  <a:ext uri="{FF2B5EF4-FFF2-40B4-BE49-F238E27FC236}">
                    <a16:creationId xmlns:a16="http://schemas.microsoft.com/office/drawing/2014/main" id="{19441A6E-D22C-4B05-B231-971D7EB61BE5}"/>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192807" name="Group 702">
                <a:extLst>
                  <a:ext uri="{FF2B5EF4-FFF2-40B4-BE49-F238E27FC236}">
                    <a16:creationId xmlns:a16="http://schemas.microsoft.com/office/drawing/2014/main" id="{EDC1A03E-870A-467E-BF97-D4CA060BE302}"/>
                  </a:ext>
                </a:extLst>
              </p:cNvPr>
              <p:cNvGrpSpPr>
                <a:grpSpLocks/>
              </p:cNvGrpSpPr>
              <p:nvPr/>
            </p:nvGrpSpPr>
            <p:grpSpPr bwMode="auto">
              <a:xfrm>
                <a:off x="4383" y="1488"/>
                <a:ext cx="138" cy="33"/>
                <a:chOff x="2468" y="1332"/>
                <a:chExt cx="310" cy="60"/>
              </a:xfrm>
            </p:grpSpPr>
            <p:sp>
              <p:nvSpPr>
                <p:cNvPr id="192810" name="Freeform 703">
                  <a:extLst>
                    <a:ext uri="{FF2B5EF4-FFF2-40B4-BE49-F238E27FC236}">
                      <a16:creationId xmlns:a16="http://schemas.microsoft.com/office/drawing/2014/main" id="{5DECA9EB-A188-4E2F-A36A-5A7F88D852B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192811" name="Freeform 704">
                  <a:extLst>
                    <a:ext uri="{FF2B5EF4-FFF2-40B4-BE49-F238E27FC236}">
                      <a16:creationId xmlns:a16="http://schemas.microsoft.com/office/drawing/2014/main" id="{30768BC1-54DC-45B3-89DE-F69CC690A4D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192808" name="Line 705">
                <a:extLst>
                  <a:ext uri="{FF2B5EF4-FFF2-40B4-BE49-F238E27FC236}">
                    <a16:creationId xmlns:a16="http://schemas.microsoft.com/office/drawing/2014/main" id="{0D2B35E4-7983-46BE-B9D0-8981F84470F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809" name="Line 706">
                <a:extLst>
                  <a:ext uri="{FF2B5EF4-FFF2-40B4-BE49-F238E27FC236}">
                    <a16:creationId xmlns:a16="http://schemas.microsoft.com/office/drawing/2014/main" id="{7714AA0B-9A1C-44B6-B757-B73CD683B858}"/>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2566" name="Group 707">
              <a:extLst>
                <a:ext uri="{FF2B5EF4-FFF2-40B4-BE49-F238E27FC236}">
                  <a16:creationId xmlns:a16="http://schemas.microsoft.com/office/drawing/2014/main" id="{9656F5AB-45DF-4C28-AF46-63C11D5833E3}"/>
                </a:ext>
              </a:extLst>
            </p:cNvPr>
            <p:cNvGrpSpPr>
              <a:grpSpLocks/>
            </p:cNvGrpSpPr>
            <p:nvPr/>
          </p:nvGrpSpPr>
          <p:grpSpPr bwMode="auto">
            <a:xfrm>
              <a:off x="4388" y="2840"/>
              <a:ext cx="392" cy="154"/>
              <a:chOff x="4334" y="1470"/>
              <a:chExt cx="246" cy="107"/>
            </a:xfrm>
          </p:grpSpPr>
          <p:sp>
            <p:nvSpPr>
              <p:cNvPr id="192796" name="Oval 407">
                <a:extLst>
                  <a:ext uri="{FF2B5EF4-FFF2-40B4-BE49-F238E27FC236}">
                    <a16:creationId xmlns:a16="http://schemas.microsoft.com/office/drawing/2014/main" id="{50A23F78-9E5E-4267-909B-472EA715C64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192797" name="Rectangle 410">
                <a:extLst>
                  <a:ext uri="{FF2B5EF4-FFF2-40B4-BE49-F238E27FC236}">
                    <a16:creationId xmlns:a16="http://schemas.microsoft.com/office/drawing/2014/main" id="{80E265F0-EF98-44B3-9844-5A2876D4EE9F}"/>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192798" name="Oval 411">
                <a:extLst>
                  <a:ext uri="{FF2B5EF4-FFF2-40B4-BE49-F238E27FC236}">
                    <a16:creationId xmlns:a16="http://schemas.microsoft.com/office/drawing/2014/main" id="{7D696C36-CB93-4853-A68C-893C29BB1C2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192799" name="Group 711">
                <a:extLst>
                  <a:ext uri="{FF2B5EF4-FFF2-40B4-BE49-F238E27FC236}">
                    <a16:creationId xmlns:a16="http://schemas.microsoft.com/office/drawing/2014/main" id="{07EE8096-C813-4475-A32B-00AA2A579A73}"/>
                  </a:ext>
                </a:extLst>
              </p:cNvPr>
              <p:cNvGrpSpPr>
                <a:grpSpLocks/>
              </p:cNvGrpSpPr>
              <p:nvPr/>
            </p:nvGrpSpPr>
            <p:grpSpPr bwMode="auto">
              <a:xfrm>
                <a:off x="4383" y="1488"/>
                <a:ext cx="138" cy="33"/>
                <a:chOff x="2468" y="1332"/>
                <a:chExt cx="310" cy="60"/>
              </a:xfrm>
            </p:grpSpPr>
            <p:sp>
              <p:nvSpPr>
                <p:cNvPr id="192802" name="Freeform 712">
                  <a:extLst>
                    <a:ext uri="{FF2B5EF4-FFF2-40B4-BE49-F238E27FC236}">
                      <a16:creationId xmlns:a16="http://schemas.microsoft.com/office/drawing/2014/main" id="{E917A405-C064-4199-9223-1B36146E973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192803" name="Freeform 713">
                  <a:extLst>
                    <a:ext uri="{FF2B5EF4-FFF2-40B4-BE49-F238E27FC236}">
                      <a16:creationId xmlns:a16="http://schemas.microsoft.com/office/drawing/2014/main" id="{362D10CE-246A-4DFE-AAA5-7ED071A61FC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192800" name="Line 714">
                <a:extLst>
                  <a:ext uri="{FF2B5EF4-FFF2-40B4-BE49-F238E27FC236}">
                    <a16:creationId xmlns:a16="http://schemas.microsoft.com/office/drawing/2014/main" id="{D74E39DB-C416-435D-85F3-54F89C07A7E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801" name="Line 715">
                <a:extLst>
                  <a:ext uri="{FF2B5EF4-FFF2-40B4-BE49-F238E27FC236}">
                    <a16:creationId xmlns:a16="http://schemas.microsoft.com/office/drawing/2014/main" id="{1765EFA2-14ED-496A-B850-D3B94F6E91EB}"/>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2567" name="Group 716">
              <a:extLst>
                <a:ext uri="{FF2B5EF4-FFF2-40B4-BE49-F238E27FC236}">
                  <a16:creationId xmlns:a16="http://schemas.microsoft.com/office/drawing/2014/main" id="{3340B680-5942-436C-B246-B74B009E7C56}"/>
                </a:ext>
              </a:extLst>
            </p:cNvPr>
            <p:cNvGrpSpPr>
              <a:grpSpLocks/>
            </p:cNvGrpSpPr>
            <p:nvPr/>
          </p:nvGrpSpPr>
          <p:grpSpPr bwMode="auto">
            <a:xfrm>
              <a:off x="3932" y="3056"/>
              <a:ext cx="392" cy="154"/>
              <a:chOff x="4334" y="1470"/>
              <a:chExt cx="246" cy="107"/>
            </a:xfrm>
          </p:grpSpPr>
          <p:sp>
            <p:nvSpPr>
              <p:cNvPr id="192789" name="Oval 407">
                <a:extLst>
                  <a:ext uri="{FF2B5EF4-FFF2-40B4-BE49-F238E27FC236}">
                    <a16:creationId xmlns:a16="http://schemas.microsoft.com/office/drawing/2014/main" id="{3D10464F-CBDD-452C-A71D-D1202F5E0F56}"/>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192790" name="Rectangle 410">
                <a:extLst>
                  <a:ext uri="{FF2B5EF4-FFF2-40B4-BE49-F238E27FC236}">
                    <a16:creationId xmlns:a16="http://schemas.microsoft.com/office/drawing/2014/main" id="{19220A2A-8376-4BAA-AB13-254016058BCB}"/>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192791" name="Oval 411">
                <a:extLst>
                  <a:ext uri="{FF2B5EF4-FFF2-40B4-BE49-F238E27FC236}">
                    <a16:creationId xmlns:a16="http://schemas.microsoft.com/office/drawing/2014/main" id="{6D38FB8F-8831-46CB-A53B-188726BF06E1}"/>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192792" name="Group 720">
                <a:extLst>
                  <a:ext uri="{FF2B5EF4-FFF2-40B4-BE49-F238E27FC236}">
                    <a16:creationId xmlns:a16="http://schemas.microsoft.com/office/drawing/2014/main" id="{9A0D39B5-F575-4087-8A2E-8968EFDA9D57}"/>
                  </a:ext>
                </a:extLst>
              </p:cNvPr>
              <p:cNvGrpSpPr>
                <a:grpSpLocks/>
              </p:cNvGrpSpPr>
              <p:nvPr/>
            </p:nvGrpSpPr>
            <p:grpSpPr bwMode="auto">
              <a:xfrm>
                <a:off x="4383" y="1488"/>
                <a:ext cx="138" cy="33"/>
                <a:chOff x="2468" y="1332"/>
                <a:chExt cx="310" cy="60"/>
              </a:xfrm>
            </p:grpSpPr>
            <p:sp>
              <p:nvSpPr>
                <p:cNvPr id="192794" name="Freeform 721">
                  <a:extLst>
                    <a:ext uri="{FF2B5EF4-FFF2-40B4-BE49-F238E27FC236}">
                      <a16:creationId xmlns:a16="http://schemas.microsoft.com/office/drawing/2014/main" id="{48B3588A-7D2F-4B9F-8AFB-9F7054A0658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192795" name="Freeform 722">
                  <a:extLst>
                    <a:ext uri="{FF2B5EF4-FFF2-40B4-BE49-F238E27FC236}">
                      <a16:creationId xmlns:a16="http://schemas.microsoft.com/office/drawing/2014/main" id="{7E317EB5-0501-4394-9CC3-7FAA1477E5A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192793" name="Line 724">
                <a:extLst>
                  <a:ext uri="{FF2B5EF4-FFF2-40B4-BE49-F238E27FC236}">
                    <a16:creationId xmlns:a16="http://schemas.microsoft.com/office/drawing/2014/main" id="{A60237F0-BD0F-4BA5-9A5D-9CCB0FEFA04E}"/>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2568" name="Group 725">
              <a:extLst>
                <a:ext uri="{FF2B5EF4-FFF2-40B4-BE49-F238E27FC236}">
                  <a16:creationId xmlns:a16="http://schemas.microsoft.com/office/drawing/2014/main" id="{4A5157E5-6A3E-4B9A-AAEA-7C4E954B3EC4}"/>
                </a:ext>
              </a:extLst>
            </p:cNvPr>
            <p:cNvGrpSpPr>
              <a:grpSpLocks/>
            </p:cNvGrpSpPr>
            <p:nvPr/>
          </p:nvGrpSpPr>
          <p:grpSpPr bwMode="auto">
            <a:xfrm>
              <a:off x="3812" y="2296"/>
              <a:ext cx="246" cy="108"/>
              <a:chOff x="4334" y="1470"/>
              <a:chExt cx="246" cy="107"/>
            </a:xfrm>
          </p:grpSpPr>
          <p:sp>
            <p:nvSpPr>
              <p:cNvPr id="192781" name="Oval 407">
                <a:extLst>
                  <a:ext uri="{FF2B5EF4-FFF2-40B4-BE49-F238E27FC236}">
                    <a16:creationId xmlns:a16="http://schemas.microsoft.com/office/drawing/2014/main" id="{9642B11A-9D06-49D9-A6ED-6FB65D5D8C9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sp>
            <p:nvSpPr>
              <p:cNvPr id="192782" name="Rectangle 410">
                <a:extLst>
                  <a:ext uri="{FF2B5EF4-FFF2-40B4-BE49-F238E27FC236}">
                    <a16:creationId xmlns:a16="http://schemas.microsoft.com/office/drawing/2014/main" id="{4699B620-375B-4040-A8E6-CF43BBF1E937}"/>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spcBef>
                    <a:spcPct val="0"/>
                  </a:spcBef>
                  <a:buClrTx/>
                  <a:buSzTx/>
                  <a:buFontTx/>
                  <a:buNone/>
                </a:pPr>
                <a:endParaRPr lang="en-US" altLang="en-US" sz="2400">
                  <a:latin typeface="Times New Roman" panose="02020603050405020304" pitchFamily="18" charset="0"/>
                </a:endParaRPr>
              </a:p>
            </p:txBody>
          </p:sp>
          <p:sp>
            <p:nvSpPr>
              <p:cNvPr id="192783" name="Oval 411">
                <a:extLst>
                  <a:ext uri="{FF2B5EF4-FFF2-40B4-BE49-F238E27FC236}">
                    <a16:creationId xmlns:a16="http://schemas.microsoft.com/office/drawing/2014/main" id="{62D37964-6BDB-40A6-BB54-1276F149901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192784" name="Group 729">
                <a:extLst>
                  <a:ext uri="{FF2B5EF4-FFF2-40B4-BE49-F238E27FC236}">
                    <a16:creationId xmlns:a16="http://schemas.microsoft.com/office/drawing/2014/main" id="{42B33174-698D-40EE-BC13-8405CADD75B5}"/>
                  </a:ext>
                </a:extLst>
              </p:cNvPr>
              <p:cNvGrpSpPr>
                <a:grpSpLocks/>
              </p:cNvGrpSpPr>
              <p:nvPr/>
            </p:nvGrpSpPr>
            <p:grpSpPr bwMode="auto">
              <a:xfrm>
                <a:off x="4383" y="1488"/>
                <a:ext cx="138" cy="33"/>
                <a:chOff x="2468" y="1332"/>
                <a:chExt cx="310" cy="60"/>
              </a:xfrm>
            </p:grpSpPr>
            <p:sp>
              <p:nvSpPr>
                <p:cNvPr id="192787" name="Freeform 730">
                  <a:extLst>
                    <a:ext uri="{FF2B5EF4-FFF2-40B4-BE49-F238E27FC236}">
                      <a16:creationId xmlns:a16="http://schemas.microsoft.com/office/drawing/2014/main" id="{BA53131E-8D70-41BA-983A-58E0A45EEBB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sp>
              <p:nvSpPr>
                <p:cNvPr id="192788" name="Freeform 731">
                  <a:extLst>
                    <a:ext uri="{FF2B5EF4-FFF2-40B4-BE49-F238E27FC236}">
                      <a16:creationId xmlns:a16="http://schemas.microsoft.com/office/drawing/2014/main" id="{4F7F3C65-8BA5-49FB-B336-33246F29AA3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en-US"/>
                </a:p>
              </p:txBody>
            </p:sp>
          </p:grpSp>
          <p:sp>
            <p:nvSpPr>
              <p:cNvPr id="192785" name="Line 732">
                <a:extLst>
                  <a:ext uri="{FF2B5EF4-FFF2-40B4-BE49-F238E27FC236}">
                    <a16:creationId xmlns:a16="http://schemas.microsoft.com/office/drawing/2014/main" id="{22142241-C2EF-466A-85B3-4B8FC6737BA0}"/>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786" name="Line 733">
                <a:extLst>
                  <a:ext uri="{FF2B5EF4-FFF2-40B4-BE49-F238E27FC236}">
                    <a16:creationId xmlns:a16="http://schemas.microsoft.com/office/drawing/2014/main" id="{3C700023-A9A2-4659-8914-5BBB88575BE7}"/>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2569" name="Group 734">
              <a:extLst>
                <a:ext uri="{FF2B5EF4-FFF2-40B4-BE49-F238E27FC236}">
                  <a16:creationId xmlns:a16="http://schemas.microsoft.com/office/drawing/2014/main" id="{C5E74342-5B22-46BF-A193-A82DC8BFE07C}"/>
                </a:ext>
              </a:extLst>
            </p:cNvPr>
            <p:cNvGrpSpPr>
              <a:grpSpLocks/>
            </p:cNvGrpSpPr>
            <p:nvPr/>
          </p:nvGrpSpPr>
          <p:grpSpPr bwMode="auto">
            <a:xfrm>
              <a:off x="4511" y="3153"/>
              <a:ext cx="281" cy="266"/>
              <a:chOff x="5072" y="3611"/>
              <a:chExt cx="459" cy="380"/>
            </a:xfrm>
          </p:grpSpPr>
          <p:grpSp>
            <p:nvGrpSpPr>
              <p:cNvPr id="192767" name="Group 735">
                <a:extLst>
                  <a:ext uri="{FF2B5EF4-FFF2-40B4-BE49-F238E27FC236}">
                    <a16:creationId xmlns:a16="http://schemas.microsoft.com/office/drawing/2014/main" id="{D2FBCBFD-BE17-41D2-90D6-E9A490A09380}"/>
                  </a:ext>
                </a:extLst>
              </p:cNvPr>
              <p:cNvGrpSpPr>
                <a:grpSpLocks/>
              </p:cNvGrpSpPr>
              <p:nvPr/>
            </p:nvGrpSpPr>
            <p:grpSpPr bwMode="auto">
              <a:xfrm>
                <a:off x="5144" y="3611"/>
                <a:ext cx="387" cy="99"/>
                <a:chOff x="5030" y="2639"/>
                <a:chExt cx="387" cy="99"/>
              </a:xfrm>
            </p:grpSpPr>
            <p:sp>
              <p:nvSpPr>
                <p:cNvPr id="192769" name="Freeform 736">
                  <a:extLst>
                    <a:ext uri="{FF2B5EF4-FFF2-40B4-BE49-F238E27FC236}">
                      <a16:creationId xmlns:a16="http://schemas.microsoft.com/office/drawing/2014/main" id="{055622FC-9465-414D-9B5C-2B18F02762D0}"/>
                    </a:ext>
                  </a:extLst>
                </p:cNvPr>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770" name="Freeform 737">
                  <a:extLst>
                    <a:ext uri="{FF2B5EF4-FFF2-40B4-BE49-F238E27FC236}">
                      <a16:creationId xmlns:a16="http://schemas.microsoft.com/office/drawing/2014/main" id="{CE1AAA78-B6B7-464B-9779-D76BB9260020}"/>
                    </a:ext>
                  </a:extLst>
                </p:cNvPr>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771" name="Freeform 738">
                  <a:extLst>
                    <a:ext uri="{FF2B5EF4-FFF2-40B4-BE49-F238E27FC236}">
                      <a16:creationId xmlns:a16="http://schemas.microsoft.com/office/drawing/2014/main" id="{1E3BA5AF-337E-44E8-BCB1-173FADB2B2C3}"/>
                    </a:ext>
                  </a:extLst>
                </p:cNvPr>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772" name="Freeform 739">
                  <a:extLst>
                    <a:ext uri="{FF2B5EF4-FFF2-40B4-BE49-F238E27FC236}">
                      <a16:creationId xmlns:a16="http://schemas.microsoft.com/office/drawing/2014/main" id="{0EC40BF1-4A43-43DA-BBAD-C31D682C60C3}"/>
                    </a:ext>
                  </a:extLst>
                </p:cNvPr>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773" name="Freeform 740">
                  <a:extLst>
                    <a:ext uri="{FF2B5EF4-FFF2-40B4-BE49-F238E27FC236}">
                      <a16:creationId xmlns:a16="http://schemas.microsoft.com/office/drawing/2014/main" id="{17D5B2E8-63FF-4723-B2AE-72E2961C2585}"/>
                    </a:ext>
                  </a:extLst>
                </p:cNvPr>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774" name="Freeform 741">
                  <a:extLst>
                    <a:ext uri="{FF2B5EF4-FFF2-40B4-BE49-F238E27FC236}">
                      <a16:creationId xmlns:a16="http://schemas.microsoft.com/office/drawing/2014/main" id="{2C2DDC95-6640-4DFD-8471-BB0DD97132EE}"/>
                    </a:ext>
                  </a:extLst>
                </p:cNvPr>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775" name="Freeform 742">
                  <a:extLst>
                    <a:ext uri="{FF2B5EF4-FFF2-40B4-BE49-F238E27FC236}">
                      <a16:creationId xmlns:a16="http://schemas.microsoft.com/office/drawing/2014/main" id="{9FB06F99-34B2-47C8-B564-84E4FADC0463}"/>
                    </a:ext>
                  </a:extLst>
                </p:cNvPr>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p>
              </p:txBody>
            </p:sp>
            <p:sp>
              <p:nvSpPr>
                <p:cNvPr id="192776" name="Freeform 743">
                  <a:extLst>
                    <a:ext uri="{FF2B5EF4-FFF2-40B4-BE49-F238E27FC236}">
                      <a16:creationId xmlns:a16="http://schemas.microsoft.com/office/drawing/2014/main" id="{680EF03B-A13D-41D1-8769-C320E433A34E}"/>
                    </a:ext>
                  </a:extLst>
                </p:cNvPr>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p>
              </p:txBody>
            </p:sp>
            <p:sp>
              <p:nvSpPr>
                <p:cNvPr id="192777" name="Freeform 744">
                  <a:extLst>
                    <a:ext uri="{FF2B5EF4-FFF2-40B4-BE49-F238E27FC236}">
                      <a16:creationId xmlns:a16="http://schemas.microsoft.com/office/drawing/2014/main" id="{598806AC-2224-4DE6-84B7-97D5B968D1B2}"/>
                    </a:ext>
                  </a:extLst>
                </p:cNvPr>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p>
              </p:txBody>
            </p:sp>
            <p:sp>
              <p:nvSpPr>
                <p:cNvPr id="192778" name="Freeform 745">
                  <a:extLst>
                    <a:ext uri="{FF2B5EF4-FFF2-40B4-BE49-F238E27FC236}">
                      <a16:creationId xmlns:a16="http://schemas.microsoft.com/office/drawing/2014/main" id="{D7BBA3DC-E5DE-4363-BCD8-B942D8E5F0CF}"/>
                    </a:ext>
                  </a:extLst>
                </p:cNvPr>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p>
              </p:txBody>
            </p:sp>
            <p:sp>
              <p:nvSpPr>
                <p:cNvPr id="192779" name="Freeform 746">
                  <a:extLst>
                    <a:ext uri="{FF2B5EF4-FFF2-40B4-BE49-F238E27FC236}">
                      <a16:creationId xmlns:a16="http://schemas.microsoft.com/office/drawing/2014/main" id="{3AEDC5F4-2090-49A3-A641-0FA14AB1578C}"/>
                    </a:ext>
                  </a:extLst>
                </p:cNvPr>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p>
              </p:txBody>
            </p:sp>
            <p:sp>
              <p:nvSpPr>
                <p:cNvPr id="192780" name="Freeform 747">
                  <a:extLst>
                    <a:ext uri="{FF2B5EF4-FFF2-40B4-BE49-F238E27FC236}">
                      <a16:creationId xmlns:a16="http://schemas.microsoft.com/office/drawing/2014/main" id="{343A9CAD-6EEA-4A99-8713-50DED5270050}"/>
                    </a:ext>
                  </a:extLst>
                </p:cNvPr>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p>
              </p:txBody>
            </p:sp>
          </p:grpSp>
          <p:pic>
            <p:nvPicPr>
              <p:cNvPr id="192768" name="Picture 748" descr="access_point_stylized_gray_small">
                <a:extLst>
                  <a:ext uri="{FF2B5EF4-FFF2-40B4-BE49-F238E27FC236}">
                    <a16:creationId xmlns:a16="http://schemas.microsoft.com/office/drawing/2014/main" id="{3E58355E-71E7-401E-A556-0A48D8E7DE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570" name="Group 749">
              <a:extLst>
                <a:ext uri="{FF2B5EF4-FFF2-40B4-BE49-F238E27FC236}">
                  <a16:creationId xmlns:a16="http://schemas.microsoft.com/office/drawing/2014/main" id="{AEB206EE-9B25-4C22-BA0A-BBF794B00A2B}"/>
                </a:ext>
              </a:extLst>
            </p:cNvPr>
            <p:cNvGrpSpPr>
              <a:grpSpLocks/>
            </p:cNvGrpSpPr>
            <p:nvPr/>
          </p:nvGrpSpPr>
          <p:grpSpPr bwMode="auto">
            <a:xfrm>
              <a:off x="3552" y="2211"/>
              <a:ext cx="251" cy="226"/>
              <a:chOff x="5072" y="3611"/>
              <a:chExt cx="459" cy="380"/>
            </a:xfrm>
          </p:grpSpPr>
          <p:grpSp>
            <p:nvGrpSpPr>
              <p:cNvPr id="192753" name="Group 750">
                <a:extLst>
                  <a:ext uri="{FF2B5EF4-FFF2-40B4-BE49-F238E27FC236}">
                    <a16:creationId xmlns:a16="http://schemas.microsoft.com/office/drawing/2014/main" id="{491A82A9-1D31-4A96-A96B-B1DB65A619BA}"/>
                  </a:ext>
                </a:extLst>
              </p:cNvPr>
              <p:cNvGrpSpPr>
                <a:grpSpLocks/>
              </p:cNvGrpSpPr>
              <p:nvPr/>
            </p:nvGrpSpPr>
            <p:grpSpPr bwMode="auto">
              <a:xfrm>
                <a:off x="5144" y="3611"/>
                <a:ext cx="387" cy="99"/>
                <a:chOff x="5030" y="2639"/>
                <a:chExt cx="387" cy="99"/>
              </a:xfrm>
            </p:grpSpPr>
            <p:sp>
              <p:nvSpPr>
                <p:cNvPr id="192755" name="Freeform 751">
                  <a:extLst>
                    <a:ext uri="{FF2B5EF4-FFF2-40B4-BE49-F238E27FC236}">
                      <a16:creationId xmlns:a16="http://schemas.microsoft.com/office/drawing/2014/main" id="{60ACEC7B-A613-4634-B526-AF74270831C7}"/>
                    </a:ext>
                  </a:extLst>
                </p:cNvPr>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756" name="Freeform 752">
                  <a:extLst>
                    <a:ext uri="{FF2B5EF4-FFF2-40B4-BE49-F238E27FC236}">
                      <a16:creationId xmlns:a16="http://schemas.microsoft.com/office/drawing/2014/main" id="{7C6D1473-6AD2-458C-9BD8-6649EDF042FF}"/>
                    </a:ext>
                  </a:extLst>
                </p:cNvPr>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757" name="Freeform 753">
                  <a:extLst>
                    <a:ext uri="{FF2B5EF4-FFF2-40B4-BE49-F238E27FC236}">
                      <a16:creationId xmlns:a16="http://schemas.microsoft.com/office/drawing/2014/main" id="{C9A168C7-67A5-4ECD-89D9-EE90891E1C9C}"/>
                    </a:ext>
                  </a:extLst>
                </p:cNvPr>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758" name="Freeform 754">
                  <a:extLst>
                    <a:ext uri="{FF2B5EF4-FFF2-40B4-BE49-F238E27FC236}">
                      <a16:creationId xmlns:a16="http://schemas.microsoft.com/office/drawing/2014/main" id="{E961B42C-4F7B-4492-A9E0-777681E8A928}"/>
                    </a:ext>
                  </a:extLst>
                </p:cNvPr>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759" name="Freeform 755">
                  <a:extLst>
                    <a:ext uri="{FF2B5EF4-FFF2-40B4-BE49-F238E27FC236}">
                      <a16:creationId xmlns:a16="http://schemas.microsoft.com/office/drawing/2014/main" id="{16A9104B-CC87-471E-AA3A-3E758ADEE48C}"/>
                    </a:ext>
                  </a:extLst>
                </p:cNvPr>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760" name="Freeform 756">
                  <a:extLst>
                    <a:ext uri="{FF2B5EF4-FFF2-40B4-BE49-F238E27FC236}">
                      <a16:creationId xmlns:a16="http://schemas.microsoft.com/office/drawing/2014/main" id="{2D7639DF-CE0F-408C-87F7-B95CD9A8B72E}"/>
                    </a:ext>
                  </a:extLst>
                </p:cNvPr>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761" name="Freeform 757">
                  <a:extLst>
                    <a:ext uri="{FF2B5EF4-FFF2-40B4-BE49-F238E27FC236}">
                      <a16:creationId xmlns:a16="http://schemas.microsoft.com/office/drawing/2014/main" id="{C30D9F2E-F24B-470E-83BE-5F835780FE7B}"/>
                    </a:ext>
                  </a:extLst>
                </p:cNvPr>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en-US"/>
                </a:p>
              </p:txBody>
            </p:sp>
            <p:sp>
              <p:nvSpPr>
                <p:cNvPr id="192762" name="Freeform 758">
                  <a:extLst>
                    <a:ext uri="{FF2B5EF4-FFF2-40B4-BE49-F238E27FC236}">
                      <a16:creationId xmlns:a16="http://schemas.microsoft.com/office/drawing/2014/main" id="{1730D7ED-057E-4FBC-A15B-55D33FD9824B}"/>
                    </a:ext>
                  </a:extLst>
                </p:cNvPr>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en-US"/>
                </a:p>
              </p:txBody>
            </p:sp>
            <p:sp>
              <p:nvSpPr>
                <p:cNvPr id="192763" name="Freeform 759">
                  <a:extLst>
                    <a:ext uri="{FF2B5EF4-FFF2-40B4-BE49-F238E27FC236}">
                      <a16:creationId xmlns:a16="http://schemas.microsoft.com/office/drawing/2014/main" id="{D94A048B-A873-40BA-A384-B19E5EF2FA10}"/>
                    </a:ext>
                  </a:extLst>
                </p:cNvPr>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en-US"/>
                </a:p>
              </p:txBody>
            </p:sp>
            <p:sp>
              <p:nvSpPr>
                <p:cNvPr id="192764" name="Freeform 760">
                  <a:extLst>
                    <a:ext uri="{FF2B5EF4-FFF2-40B4-BE49-F238E27FC236}">
                      <a16:creationId xmlns:a16="http://schemas.microsoft.com/office/drawing/2014/main" id="{FF0E450D-FA7C-4A40-B2F2-AA126E558EDC}"/>
                    </a:ext>
                  </a:extLst>
                </p:cNvPr>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en-US"/>
                </a:p>
              </p:txBody>
            </p:sp>
            <p:sp>
              <p:nvSpPr>
                <p:cNvPr id="192765" name="Freeform 761">
                  <a:extLst>
                    <a:ext uri="{FF2B5EF4-FFF2-40B4-BE49-F238E27FC236}">
                      <a16:creationId xmlns:a16="http://schemas.microsoft.com/office/drawing/2014/main" id="{1B5A0B95-8287-4229-8075-3CEB447C64D6}"/>
                    </a:ext>
                  </a:extLst>
                </p:cNvPr>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en-US"/>
                </a:p>
              </p:txBody>
            </p:sp>
            <p:sp>
              <p:nvSpPr>
                <p:cNvPr id="192766" name="Freeform 762">
                  <a:extLst>
                    <a:ext uri="{FF2B5EF4-FFF2-40B4-BE49-F238E27FC236}">
                      <a16:creationId xmlns:a16="http://schemas.microsoft.com/office/drawing/2014/main" id="{A2DBA9C5-090F-4F62-8E32-9C86285E2B76}"/>
                    </a:ext>
                  </a:extLst>
                </p:cNvPr>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en-US"/>
                </a:p>
              </p:txBody>
            </p:sp>
          </p:grpSp>
          <p:pic>
            <p:nvPicPr>
              <p:cNvPr id="192754" name="Picture 763" descr="access_point_stylized_gray_small">
                <a:extLst>
                  <a:ext uri="{FF2B5EF4-FFF2-40B4-BE49-F238E27FC236}">
                    <a16:creationId xmlns:a16="http://schemas.microsoft.com/office/drawing/2014/main" id="{D0E4F9BF-DC05-4B01-B1A8-3CFC5E4359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2571" name="Line 764">
              <a:extLst>
                <a:ext uri="{FF2B5EF4-FFF2-40B4-BE49-F238E27FC236}">
                  <a16:creationId xmlns:a16="http://schemas.microsoft.com/office/drawing/2014/main" id="{C2714B44-F95D-4782-B2AB-8939130E44A3}"/>
                </a:ext>
              </a:extLst>
            </p:cNvPr>
            <p:cNvSpPr>
              <a:spLocks noChangeShapeType="1"/>
            </p:cNvSpPr>
            <p:nvPr/>
          </p:nvSpPr>
          <p:spPr bwMode="auto">
            <a:xfrm rot="5400000" flipV="1">
              <a:off x="5034" y="3427"/>
              <a:ext cx="2" cy="54"/>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192572" name="Group 765">
              <a:extLst>
                <a:ext uri="{FF2B5EF4-FFF2-40B4-BE49-F238E27FC236}">
                  <a16:creationId xmlns:a16="http://schemas.microsoft.com/office/drawing/2014/main" id="{5FEF89C2-7681-42FA-BC26-D4F449646E8C}"/>
                </a:ext>
              </a:extLst>
            </p:cNvPr>
            <p:cNvGrpSpPr>
              <a:grpSpLocks/>
            </p:cNvGrpSpPr>
            <p:nvPr/>
          </p:nvGrpSpPr>
          <p:grpSpPr bwMode="auto">
            <a:xfrm flipH="1">
              <a:off x="3638" y="2856"/>
              <a:ext cx="261" cy="235"/>
              <a:chOff x="2839" y="3501"/>
              <a:chExt cx="755" cy="803"/>
            </a:xfrm>
          </p:grpSpPr>
          <p:pic>
            <p:nvPicPr>
              <p:cNvPr id="192751" name="Picture 766" descr="desktop_computer_stylized_medium">
                <a:extLst>
                  <a:ext uri="{FF2B5EF4-FFF2-40B4-BE49-F238E27FC236}">
                    <a16:creationId xmlns:a16="http://schemas.microsoft.com/office/drawing/2014/main" id="{7EF86A38-C0A7-49FA-A194-F4B1FCDEAF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752" name="Freeform 767">
                <a:extLst>
                  <a:ext uri="{FF2B5EF4-FFF2-40B4-BE49-F238E27FC236}">
                    <a16:creationId xmlns:a16="http://schemas.microsoft.com/office/drawing/2014/main" id="{4D8BF40D-E3C9-4BF4-83B7-128701F54842}"/>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92573" name="Group 768">
              <a:extLst>
                <a:ext uri="{FF2B5EF4-FFF2-40B4-BE49-F238E27FC236}">
                  <a16:creationId xmlns:a16="http://schemas.microsoft.com/office/drawing/2014/main" id="{03B241C2-8695-420B-A01C-23826550B267}"/>
                </a:ext>
              </a:extLst>
            </p:cNvPr>
            <p:cNvGrpSpPr>
              <a:grpSpLocks/>
            </p:cNvGrpSpPr>
            <p:nvPr/>
          </p:nvGrpSpPr>
          <p:grpSpPr bwMode="auto">
            <a:xfrm flipH="1">
              <a:off x="3438" y="3121"/>
              <a:ext cx="304" cy="256"/>
              <a:chOff x="2839" y="3501"/>
              <a:chExt cx="755" cy="803"/>
            </a:xfrm>
          </p:grpSpPr>
          <p:pic>
            <p:nvPicPr>
              <p:cNvPr id="192749" name="Picture 769" descr="desktop_computer_stylized_medium">
                <a:extLst>
                  <a:ext uri="{FF2B5EF4-FFF2-40B4-BE49-F238E27FC236}">
                    <a16:creationId xmlns:a16="http://schemas.microsoft.com/office/drawing/2014/main" id="{2B236B91-BCE1-427D-8B0C-F3C519BB64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750" name="Freeform 770">
                <a:extLst>
                  <a:ext uri="{FF2B5EF4-FFF2-40B4-BE49-F238E27FC236}">
                    <a16:creationId xmlns:a16="http://schemas.microsoft.com/office/drawing/2014/main" id="{1BB1B7EB-9CAC-44BE-BE2D-BCA03E9A76C2}"/>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92574" name="Group 771">
              <a:extLst>
                <a:ext uri="{FF2B5EF4-FFF2-40B4-BE49-F238E27FC236}">
                  <a16:creationId xmlns:a16="http://schemas.microsoft.com/office/drawing/2014/main" id="{8BAE8B28-CE93-4481-9058-0C82F2507E81}"/>
                </a:ext>
              </a:extLst>
            </p:cNvPr>
            <p:cNvGrpSpPr>
              <a:grpSpLocks/>
            </p:cNvGrpSpPr>
            <p:nvPr/>
          </p:nvGrpSpPr>
          <p:grpSpPr bwMode="auto">
            <a:xfrm flipH="1">
              <a:off x="3739" y="3311"/>
              <a:ext cx="269" cy="220"/>
              <a:chOff x="2839" y="3501"/>
              <a:chExt cx="755" cy="803"/>
            </a:xfrm>
          </p:grpSpPr>
          <p:pic>
            <p:nvPicPr>
              <p:cNvPr id="192747" name="Picture 772" descr="desktop_computer_stylized_medium">
                <a:extLst>
                  <a:ext uri="{FF2B5EF4-FFF2-40B4-BE49-F238E27FC236}">
                    <a16:creationId xmlns:a16="http://schemas.microsoft.com/office/drawing/2014/main" id="{BEFBAF1D-EC28-4F99-8CE0-B76C7445C4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748" name="Freeform 773">
                <a:extLst>
                  <a:ext uri="{FF2B5EF4-FFF2-40B4-BE49-F238E27FC236}">
                    <a16:creationId xmlns:a16="http://schemas.microsoft.com/office/drawing/2014/main" id="{30F6F34D-86B1-46E1-A182-362C28F03EE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92575" name="Group 774">
              <a:extLst>
                <a:ext uri="{FF2B5EF4-FFF2-40B4-BE49-F238E27FC236}">
                  <a16:creationId xmlns:a16="http://schemas.microsoft.com/office/drawing/2014/main" id="{3529C6D5-DBE3-4118-8C07-6E539F75343F}"/>
                </a:ext>
              </a:extLst>
            </p:cNvPr>
            <p:cNvGrpSpPr>
              <a:grpSpLocks/>
            </p:cNvGrpSpPr>
            <p:nvPr/>
          </p:nvGrpSpPr>
          <p:grpSpPr bwMode="auto">
            <a:xfrm>
              <a:off x="4126" y="3300"/>
              <a:ext cx="269" cy="221"/>
              <a:chOff x="2839" y="3501"/>
              <a:chExt cx="755" cy="803"/>
            </a:xfrm>
          </p:grpSpPr>
          <p:pic>
            <p:nvPicPr>
              <p:cNvPr id="192745" name="Picture 775" descr="desktop_computer_stylized_medium">
                <a:extLst>
                  <a:ext uri="{FF2B5EF4-FFF2-40B4-BE49-F238E27FC236}">
                    <a16:creationId xmlns:a16="http://schemas.microsoft.com/office/drawing/2014/main" id="{71DD227F-E7AD-40CC-AAA6-6E40141529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746" name="Freeform 776">
                <a:extLst>
                  <a:ext uri="{FF2B5EF4-FFF2-40B4-BE49-F238E27FC236}">
                    <a16:creationId xmlns:a16="http://schemas.microsoft.com/office/drawing/2014/main" id="{CD55C0AB-E3BD-4555-BAEF-D6746AEB03E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pic>
          <p:nvPicPr>
            <p:cNvPr id="192576" name="Picture 777" descr="car_icon_small">
              <a:extLst>
                <a:ext uri="{FF2B5EF4-FFF2-40B4-BE49-F238E27FC236}">
                  <a16:creationId xmlns:a16="http://schemas.microsoft.com/office/drawing/2014/main" id="{49A3460D-E242-47F0-AB6B-ADB66571AD3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5" y="1084"/>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2577" name="Group 778">
              <a:extLst>
                <a:ext uri="{FF2B5EF4-FFF2-40B4-BE49-F238E27FC236}">
                  <a16:creationId xmlns:a16="http://schemas.microsoft.com/office/drawing/2014/main" id="{BC5592B3-FBDE-4C5A-8B87-714FD0B5CFC7}"/>
                </a:ext>
              </a:extLst>
            </p:cNvPr>
            <p:cNvGrpSpPr>
              <a:grpSpLocks/>
            </p:cNvGrpSpPr>
            <p:nvPr/>
          </p:nvGrpSpPr>
          <p:grpSpPr bwMode="auto">
            <a:xfrm>
              <a:off x="3536" y="974"/>
              <a:ext cx="262" cy="243"/>
              <a:chOff x="2751" y="1851"/>
              <a:chExt cx="462" cy="478"/>
            </a:xfrm>
          </p:grpSpPr>
          <p:pic>
            <p:nvPicPr>
              <p:cNvPr id="192743" name="Picture 779" descr="iphone_stylized_small">
                <a:extLst>
                  <a:ext uri="{FF2B5EF4-FFF2-40B4-BE49-F238E27FC236}">
                    <a16:creationId xmlns:a16="http://schemas.microsoft.com/office/drawing/2014/main" id="{40663A93-4277-46D1-9B10-21FB39A341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744" name="Picture 780" descr="antenna_radiation_stylized">
                <a:extLst>
                  <a:ext uri="{FF2B5EF4-FFF2-40B4-BE49-F238E27FC236}">
                    <a16:creationId xmlns:a16="http://schemas.microsoft.com/office/drawing/2014/main" id="{7721B11C-1B69-42BF-B979-1D2E6E3A9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578" name="Group 781">
              <a:extLst>
                <a:ext uri="{FF2B5EF4-FFF2-40B4-BE49-F238E27FC236}">
                  <a16:creationId xmlns:a16="http://schemas.microsoft.com/office/drawing/2014/main" id="{48BFD3A0-8025-4247-98D3-06F8ED476DD4}"/>
                </a:ext>
              </a:extLst>
            </p:cNvPr>
            <p:cNvGrpSpPr>
              <a:grpSpLocks/>
            </p:cNvGrpSpPr>
            <p:nvPr/>
          </p:nvGrpSpPr>
          <p:grpSpPr bwMode="auto">
            <a:xfrm>
              <a:off x="5191" y="3151"/>
              <a:ext cx="143" cy="303"/>
              <a:chOff x="4140" y="429"/>
              <a:chExt cx="1425" cy="2396"/>
            </a:xfrm>
          </p:grpSpPr>
          <p:sp>
            <p:nvSpPr>
              <p:cNvPr id="192711" name="Freeform 782">
                <a:extLst>
                  <a:ext uri="{FF2B5EF4-FFF2-40B4-BE49-F238E27FC236}">
                    <a16:creationId xmlns:a16="http://schemas.microsoft.com/office/drawing/2014/main" id="{03D0471C-3CB3-4DDB-9265-355CC50AD756}"/>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712" name="Rectangle 783">
                <a:extLst>
                  <a:ext uri="{FF2B5EF4-FFF2-40B4-BE49-F238E27FC236}">
                    <a16:creationId xmlns:a16="http://schemas.microsoft.com/office/drawing/2014/main" id="{7E123181-3516-47C0-A416-6967DD21028F}"/>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713" name="Freeform 784">
                <a:extLst>
                  <a:ext uri="{FF2B5EF4-FFF2-40B4-BE49-F238E27FC236}">
                    <a16:creationId xmlns:a16="http://schemas.microsoft.com/office/drawing/2014/main" id="{637A3C0D-14CD-42FD-95D0-96A2F4F90D44}"/>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714" name="Freeform 785">
                <a:extLst>
                  <a:ext uri="{FF2B5EF4-FFF2-40B4-BE49-F238E27FC236}">
                    <a16:creationId xmlns:a16="http://schemas.microsoft.com/office/drawing/2014/main" id="{76373131-1BFF-4D36-9618-ACBC6BE621F8}"/>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715" name="Rectangle 786">
                <a:extLst>
                  <a:ext uri="{FF2B5EF4-FFF2-40B4-BE49-F238E27FC236}">
                    <a16:creationId xmlns:a16="http://schemas.microsoft.com/office/drawing/2014/main" id="{E387E1CC-8F0E-4981-B19B-66A5310AC27E}"/>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92716" name="Group 787">
                <a:extLst>
                  <a:ext uri="{FF2B5EF4-FFF2-40B4-BE49-F238E27FC236}">
                    <a16:creationId xmlns:a16="http://schemas.microsoft.com/office/drawing/2014/main" id="{4E5E4D56-E071-412B-BF84-94C1C593C0A8}"/>
                  </a:ext>
                </a:extLst>
              </p:cNvPr>
              <p:cNvGrpSpPr>
                <a:grpSpLocks/>
              </p:cNvGrpSpPr>
              <p:nvPr/>
            </p:nvGrpSpPr>
            <p:grpSpPr bwMode="auto">
              <a:xfrm>
                <a:off x="4749" y="668"/>
                <a:ext cx="581" cy="145"/>
                <a:chOff x="614" y="2568"/>
                <a:chExt cx="725" cy="139"/>
              </a:xfrm>
            </p:grpSpPr>
            <p:sp>
              <p:nvSpPr>
                <p:cNvPr id="192741" name="AutoShape 788">
                  <a:extLst>
                    <a:ext uri="{FF2B5EF4-FFF2-40B4-BE49-F238E27FC236}">
                      <a16:creationId xmlns:a16="http://schemas.microsoft.com/office/drawing/2014/main" id="{E2061911-ECFB-48AD-9007-A5FAB412945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742" name="AutoShape 789">
                  <a:extLst>
                    <a:ext uri="{FF2B5EF4-FFF2-40B4-BE49-F238E27FC236}">
                      <a16:creationId xmlns:a16="http://schemas.microsoft.com/office/drawing/2014/main" id="{49221D37-441E-43C6-B7DA-FF3493A41E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92717" name="Rectangle 790">
                <a:extLst>
                  <a:ext uri="{FF2B5EF4-FFF2-40B4-BE49-F238E27FC236}">
                    <a16:creationId xmlns:a16="http://schemas.microsoft.com/office/drawing/2014/main" id="{C2EFA994-946B-4159-94EA-BA8FB4E5413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92718" name="Group 791">
                <a:extLst>
                  <a:ext uri="{FF2B5EF4-FFF2-40B4-BE49-F238E27FC236}">
                    <a16:creationId xmlns:a16="http://schemas.microsoft.com/office/drawing/2014/main" id="{BC0B6C42-306E-4BBD-BC24-63E3FC82A3A2}"/>
                  </a:ext>
                </a:extLst>
              </p:cNvPr>
              <p:cNvGrpSpPr>
                <a:grpSpLocks/>
              </p:cNvGrpSpPr>
              <p:nvPr/>
            </p:nvGrpSpPr>
            <p:grpSpPr bwMode="auto">
              <a:xfrm>
                <a:off x="4747" y="994"/>
                <a:ext cx="581" cy="134"/>
                <a:chOff x="614" y="2568"/>
                <a:chExt cx="725" cy="139"/>
              </a:xfrm>
            </p:grpSpPr>
            <p:sp>
              <p:nvSpPr>
                <p:cNvPr id="192739" name="AutoShape 792">
                  <a:extLst>
                    <a:ext uri="{FF2B5EF4-FFF2-40B4-BE49-F238E27FC236}">
                      <a16:creationId xmlns:a16="http://schemas.microsoft.com/office/drawing/2014/main" id="{34DD6B08-F5EB-4428-804A-475B2B8CE90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740" name="AutoShape 793">
                  <a:extLst>
                    <a:ext uri="{FF2B5EF4-FFF2-40B4-BE49-F238E27FC236}">
                      <a16:creationId xmlns:a16="http://schemas.microsoft.com/office/drawing/2014/main" id="{1D4A5F56-A945-4533-8F79-B2E032CF5E7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92719" name="Rectangle 794">
                <a:extLst>
                  <a:ext uri="{FF2B5EF4-FFF2-40B4-BE49-F238E27FC236}">
                    <a16:creationId xmlns:a16="http://schemas.microsoft.com/office/drawing/2014/main" id="{D18F2CEF-FE87-4BC6-9FFA-0C7C6C6535F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720" name="Rectangle 795">
                <a:extLst>
                  <a:ext uri="{FF2B5EF4-FFF2-40B4-BE49-F238E27FC236}">
                    <a16:creationId xmlns:a16="http://schemas.microsoft.com/office/drawing/2014/main" id="{6327A366-0DD6-42E0-A781-492B8D90CB0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92721" name="Group 796">
                <a:extLst>
                  <a:ext uri="{FF2B5EF4-FFF2-40B4-BE49-F238E27FC236}">
                    <a16:creationId xmlns:a16="http://schemas.microsoft.com/office/drawing/2014/main" id="{A90DC96A-62E2-42EC-9316-AB0D525CF4B1}"/>
                  </a:ext>
                </a:extLst>
              </p:cNvPr>
              <p:cNvGrpSpPr>
                <a:grpSpLocks/>
              </p:cNvGrpSpPr>
              <p:nvPr/>
            </p:nvGrpSpPr>
            <p:grpSpPr bwMode="auto">
              <a:xfrm>
                <a:off x="4735" y="1627"/>
                <a:ext cx="582" cy="151"/>
                <a:chOff x="614" y="2568"/>
                <a:chExt cx="725" cy="139"/>
              </a:xfrm>
            </p:grpSpPr>
            <p:sp>
              <p:nvSpPr>
                <p:cNvPr id="192737" name="AutoShape 797">
                  <a:extLst>
                    <a:ext uri="{FF2B5EF4-FFF2-40B4-BE49-F238E27FC236}">
                      <a16:creationId xmlns:a16="http://schemas.microsoft.com/office/drawing/2014/main" id="{940A7DA4-9DFB-4A29-A2A8-6C884F497C6E}"/>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738" name="AutoShape 798">
                  <a:extLst>
                    <a:ext uri="{FF2B5EF4-FFF2-40B4-BE49-F238E27FC236}">
                      <a16:creationId xmlns:a16="http://schemas.microsoft.com/office/drawing/2014/main" id="{9DAA82C6-01DA-4D17-9E1B-8741C0D19C92}"/>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92722" name="Freeform 799">
                <a:extLst>
                  <a:ext uri="{FF2B5EF4-FFF2-40B4-BE49-F238E27FC236}">
                    <a16:creationId xmlns:a16="http://schemas.microsoft.com/office/drawing/2014/main" id="{F7D609E0-4318-48D3-A498-9C39C05A2C67}"/>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92723" name="Group 800">
                <a:extLst>
                  <a:ext uri="{FF2B5EF4-FFF2-40B4-BE49-F238E27FC236}">
                    <a16:creationId xmlns:a16="http://schemas.microsoft.com/office/drawing/2014/main" id="{981E461E-AF53-48B9-8F8E-F9A812D87B2D}"/>
                  </a:ext>
                </a:extLst>
              </p:cNvPr>
              <p:cNvGrpSpPr>
                <a:grpSpLocks/>
              </p:cNvGrpSpPr>
              <p:nvPr/>
            </p:nvGrpSpPr>
            <p:grpSpPr bwMode="auto">
              <a:xfrm>
                <a:off x="4739" y="1327"/>
                <a:ext cx="582" cy="139"/>
                <a:chOff x="614" y="2568"/>
                <a:chExt cx="725" cy="139"/>
              </a:xfrm>
            </p:grpSpPr>
            <p:sp>
              <p:nvSpPr>
                <p:cNvPr id="192735" name="AutoShape 801">
                  <a:extLst>
                    <a:ext uri="{FF2B5EF4-FFF2-40B4-BE49-F238E27FC236}">
                      <a16:creationId xmlns:a16="http://schemas.microsoft.com/office/drawing/2014/main" id="{CC1B7018-4A53-4320-A473-63EA1A9CEF9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736" name="AutoShape 802">
                  <a:extLst>
                    <a:ext uri="{FF2B5EF4-FFF2-40B4-BE49-F238E27FC236}">
                      <a16:creationId xmlns:a16="http://schemas.microsoft.com/office/drawing/2014/main" id="{8642201E-2D31-4602-9561-CDF6646C26DC}"/>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92724" name="Rectangle 803">
                <a:extLst>
                  <a:ext uri="{FF2B5EF4-FFF2-40B4-BE49-F238E27FC236}">
                    <a16:creationId xmlns:a16="http://schemas.microsoft.com/office/drawing/2014/main" id="{9D453B22-F655-4684-9BAA-1CC77751BD72}"/>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725" name="Freeform 804">
                <a:extLst>
                  <a:ext uri="{FF2B5EF4-FFF2-40B4-BE49-F238E27FC236}">
                    <a16:creationId xmlns:a16="http://schemas.microsoft.com/office/drawing/2014/main" id="{8D6F064B-88B8-4703-B513-EEC4C6581AED}"/>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726" name="Freeform 805">
                <a:extLst>
                  <a:ext uri="{FF2B5EF4-FFF2-40B4-BE49-F238E27FC236}">
                    <a16:creationId xmlns:a16="http://schemas.microsoft.com/office/drawing/2014/main" id="{DDF22912-ACB1-486C-B96B-16D27E84F427}"/>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727" name="Oval 806">
                <a:extLst>
                  <a:ext uri="{FF2B5EF4-FFF2-40B4-BE49-F238E27FC236}">
                    <a16:creationId xmlns:a16="http://schemas.microsoft.com/office/drawing/2014/main" id="{3528AB87-E031-4FEB-A110-C650227D011C}"/>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728" name="Freeform 807">
                <a:extLst>
                  <a:ext uri="{FF2B5EF4-FFF2-40B4-BE49-F238E27FC236}">
                    <a16:creationId xmlns:a16="http://schemas.microsoft.com/office/drawing/2014/main" id="{EB5F25A7-4970-4E47-8742-0C97CFDE2B4A}"/>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729" name="AutoShape 808">
                <a:extLst>
                  <a:ext uri="{FF2B5EF4-FFF2-40B4-BE49-F238E27FC236}">
                    <a16:creationId xmlns:a16="http://schemas.microsoft.com/office/drawing/2014/main" id="{D0BC2CD8-4C1E-47A0-BAD9-C2B7B11A88E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730" name="AutoShape 809">
                <a:extLst>
                  <a:ext uri="{FF2B5EF4-FFF2-40B4-BE49-F238E27FC236}">
                    <a16:creationId xmlns:a16="http://schemas.microsoft.com/office/drawing/2014/main" id="{111A770C-B380-4F45-A6C0-7985C97BEEC2}"/>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731" name="Oval 810">
                <a:extLst>
                  <a:ext uri="{FF2B5EF4-FFF2-40B4-BE49-F238E27FC236}">
                    <a16:creationId xmlns:a16="http://schemas.microsoft.com/office/drawing/2014/main" id="{4F95A850-6767-4158-AE43-58CD94E11154}"/>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732" name="Oval 811">
                <a:extLst>
                  <a:ext uri="{FF2B5EF4-FFF2-40B4-BE49-F238E27FC236}">
                    <a16:creationId xmlns:a16="http://schemas.microsoft.com/office/drawing/2014/main" id="{04C3B9DB-2E7C-4D81-AB6D-561834C6196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92733" name="Oval 812">
                <a:extLst>
                  <a:ext uri="{FF2B5EF4-FFF2-40B4-BE49-F238E27FC236}">
                    <a16:creationId xmlns:a16="http://schemas.microsoft.com/office/drawing/2014/main" id="{EDBB7EE4-D5D2-43CC-AAC2-A97C19A2D35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734" name="Rectangle 813">
                <a:extLst>
                  <a:ext uri="{FF2B5EF4-FFF2-40B4-BE49-F238E27FC236}">
                    <a16:creationId xmlns:a16="http://schemas.microsoft.com/office/drawing/2014/main" id="{CDE22D6F-B7BA-4DB1-B4A4-2BF82E91905C}"/>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92579" name="Group 814">
              <a:extLst>
                <a:ext uri="{FF2B5EF4-FFF2-40B4-BE49-F238E27FC236}">
                  <a16:creationId xmlns:a16="http://schemas.microsoft.com/office/drawing/2014/main" id="{514D127A-D25F-49D2-B244-43DA1C9C1A70}"/>
                </a:ext>
              </a:extLst>
            </p:cNvPr>
            <p:cNvGrpSpPr>
              <a:grpSpLocks/>
            </p:cNvGrpSpPr>
            <p:nvPr/>
          </p:nvGrpSpPr>
          <p:grpSpPr bwMode="auto">
            <a:xfrm>
              <a:off x="4992" y="3341"/>
              <a:ext cx="143" cy="303"/>
              <a:chOff x="4140" y="429"/>
              <a:chExt cx="1425" cy="2396"/>
            </a:xfrm>
          </p:grpSpPr>
          <p:sp>
            <p:nvSpPr>
              <p:cNvPr id="192679" name="Freeform 815">
                <a:extLst>
                  <a:ext uri="{FF2B5EF4-FFF2-40B4-BE49-F238E27FC236}">
                    <a16:creationId xmlns:a16="http://schemas.microsoft.com/office/drawing/2014/main" id="{93704C03-241A-4612-9412-B2880949CE07}"/>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80" name="Rectangle 816">
                <a:extLst>
                  <a:ext uri="{FF2B5EF4-FFF2-40B4-BE49-F238E27FC236}">
                    <a16:creationId xmlns:a16="http://schemas.microsoft.com/office/drawing/2014/main" id="{4819A576-AF96-48A5-B246-0E9144D26AAB}"/>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681" name="Freeform 817">
                <a:extLst>
                  <a:ext uri="{FF2B5EF4-FFF2-40B4-BE49-F238E27FC236}">
                    <a16:creationId xmlns:a16="http://schemas.microsoft.com/office/drawing/2014/main" id="{0172195B-B3F6-4B8E-92BB-29A4C6DA926B}"/>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82" name="Freeform 818">
                <a:extLst>
                  <a:ext uri="{FF2B5EF4-FFF2-40B4-BE49-F238E27FC236}">
                    <a16:creationId xmlns:a16="http://schemas.microsoft.com/office/drawing/2014/main" id="{248F7A5C-06A6-44F7-85D9-42937DFACB24}"/>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83" name="Rectangle 819">
                <a:extLst>
                  <a:ext uri="{FF2B5EF4-FFF2-40B4-BE49-F238E27FC236}">
                    <a16:creationId xmlns:a16="http://schemas.microsoft.com/office/drawing/2014/main" id="{2908AB2D-AAFE-4871-8892-423107741DAF}"/>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92684" name="Group 820">
                <a:extLst>
                  <a:ext uri="{FF2B5EF4-FFF2-40B4-BE49-F238E27FC236}">
                    <a16:creationId xmlns:a16="http://schemas.microsoft.com/office/drawing/2014/main" id="{1BFE811B-01F5-4770-A6B3-DEF3A71E8EDD}"/>
                  </a:ext>
                </a:extLst>
              </p:cNvPr>
              <p:cNvGrpSpPr>
                <a:grpSpLocks/>
              </p:cNvGrpSpPr>
              <p:nvPr/>
            </p:nvGrpSpPr>
            <p:grpSpPr bwMode="auto">
              <a:xfrm>
                <a:off x="4749" y="668"/>
                <a:ext cx="581" cy="145"/>
                <a:chOff x="614" y="2568"/>
                <a:chExt cx="725" cy="139"/>
              </a:xfrm>
            </p:grpSpPr>
            <p:sp>
              <p:nvSpPr>
                <p:cNvPr id="192709" name="AutoShape 821">
                  <a:extLst>
                    <a:ext uri="{FF2B5EF4-FFF2-40B4-BE49-F238E27FC236}">
                      <a16:creationId xmlns:a16="http://schemas.microsoft.com/office/drawing/2014/main" id="{EDE92259-99F3-4521-B8AA-1CDEC547612D}"/>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710" name="AutoShape 822">
                  <a:extLst>
                    <a:ext uri="{FF2B5EF4-FFF2-40B4-BE49-F238E27FC236}">
                      <a16:creationId xmlns:a16="http://schemas.microsoft.com/office/drawing/2014/main" id="{DF825408-1D86-4884-9AEE-80F8B79DC7A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92685" name="Rectangle 823">
                <a:extLst>
                  <a:ext uri="{FF2B5EF4-FFF2-40B4-BE49-F238E27FC236}">
                    <a16:creationId xmlns:a16="http://schemas.microsoft.com/office/drawing/2014/main" id="{207AFCE5-E5FE-4BB1-96E4-FD89319E525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92686" name="Group 824">
                <a:extLst>
                  <a:ext uri="{FF2B5EF4-FFF2-40B4-BE49-F238E27FC236}">
                    <a16:creationId xmlns:a16="http://schemas.microsoft.com/office/drawing/2014/main" id="{ABAC91A0-9CBD-4CCE-B236-5092B74419C1}"/>
                  </a:ext>
                </a:extLst>
              </p:cNvPr>
              <p:cNvGrpSpPr>
                <a:grpSpLocks/>
              </p:cNvGrpSpPr>
              <p:nvPr/>
            </p:nvGrpSpPr>
            <p:grpSpPr bwMode="auto">
              <a:xfrm>
                <a:off x="4747" y="994"/>
                <a:ext cx="581" cy="134"/>
                <a:chOff x="614" y="2568"/>
                <a:chExt cx="725" cy="139"/>
              </a:xfrm>
            </p:grpSpPr>
            <p:sp>
              <p:nvSpPr>
                <p:cNvPr id="192707" name="AutoShape 825">
                  <a:extLst>
                    <a:ext uri="{FF2B5EF4-FFF2-40B4-BE49-F238E27FC236}">
                      <a16:creationId xmlns:a16="http://schemas.microsoft.com/office/drawing/2014/main" id="{2C37A27F-42DE-4DCD-B9FA-12FAFD7F2A1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708" name="AutoShape 826">
                  <a:extLst>
                    <a:ext uri="{FF2B5EF4-FFF2-40B4-BE49-F238E27FC236}">
                      <a16:creationId xmlns:a16="http://schemas.microsoft.com/office/drawing/2014/main" id="{68F9FBC2-F25C-45F6-BDA9-1907B27D4B7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92687" name="Rectangle 827">
                <a:extLst>
                  <a:ext uri="{FF2B5EF4-FFF2-40B4-BE49-F238E27FC236}">
                    <a16:creationId xmlns:a16="http://schemas.microsoft.com/office/drawing/2014/main" id="{28356AD5-021E-4830-8FD2-C429F815E48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688" name="Rectangle 828">
                <a:extLst>
                  <a:ext uri="{FF2B5EF4-FFF2-40B4-BE49-F238E27FC236}">
                    <a16:creationId xmlns:a16="http://schemas.microsoft.com/office/drawing/2014/main" id="{D5710E2F-52E9-4F09-8F6F-B4AED65B2DE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92689" name="Group 829">
                <a:extLst>
                  <a:ext uri="{FF2B5EF4-FFF2-40B4-BE49-F238E27FC236}">
                    <a16:creationId xmlns:a16="http://schemas.microsoft.com/office/drawing/2014/main" id="{78B5A072-D63D-4835-B1D8-A3F8518EAE0B}"/>
                  </a:ext>
                </a:extLst>
              </p:cNvPr>
              <p:cNvGrpSpPr>
                <a:grpSpLocks/>
              </p:cNvGrpSpPr>
              <p:nvPr/>
            </p:nvGrpSpPr>
            <p:grpSpPr bwMode="auto">
              <a:xfrm>
                <a:off x="4735" y="1627"/>
                <a:ext cx="582" cy="151"/>
                <a:chOff x="614" y="2568"/>
                <a:chExt cx="725" cy="139"/>
              </a:xfrm>
            </p:grpSpPr>
            <p:sp>
              <p:nvSpPr>
                <p:cNvPr id="192705" name="AutoShape 830">
                  <a:extLst>
                    <a:ext uri="{FF2B5EF4-FFF2-40B4-BE49-F238E27FC236}">
                      <a16:creationId xmlns:a16="http://schemas.microsoft.com/office/drawing/2014/main" id="{FF5054ED-BB9C-4587-8240-1AC8D74826F2}"/>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706" name="AutoShape 831">
                  <a:extLst>
                    <a:ext uri="{FF2B5EF4-FFF2-40B4-BE49-F238E27FC236}">
                      <a16:creationId xmlns:a16="http://schemas.microsoft.com/office/drawing/2014/main" id="{166619F9-9E17-4B34-9F93-C4B1BF7E14F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92690" name="Freeform 832">
                <a:extLst>
                  <a:ext uri="{FF2B5EF4-FFF2-40B4-BE49-F238E27FC236}">
                    <a16:creationId xmlns:a16="http://schemas.microsoft.com/office/drawing/2014/main" id="{4519076A-8BD4-41E4-8CA9-9ED1966C2FD2}"/>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92691" name="Group 833">
                <a:extLst>
                  <a:ext uri="{FF2B5EF4-FFF2-40B4-BE49-F238E27FC236}">
                    <a16:creationId xmlns:a16="http://schemas.microsoft.com/office/drawing/2014/main" id="{CE125F01-8B4A-48B8-A88F-6D8A2B220551}"/>
                  </a:ext>
                </a:extLst>
              </p:cNvPr>
              <p:cNvGrpSpPr>
                <a:grpSpLocks/>
              </p:cNvGrpSpPr>
              <p:nvPr/>
            </p:nvGrpSpPr>
            <p:grpSpPr bwMode="auto">
              <a:xfrm>
                <a:off x="4739" y="1327"/>
                <a:ext cx="582" cy="139"/>
                <a:chOff x="614" y="2568"/>
                <a:chExt cx="725" cy="139"/>
              </a:xfrm>
            </p:grpSpPr>
            <p:sp>
              <p:nvSpPr>
                <p:cNvPr id="192703" name="AutoShape 834">
                  <a:extLst>
                    <a:ext uri="{FF2B5EF4-FFF2-40B4-BE49-F238E27FC236}">
                      <a16:creationId xmlns:a16="http://schemas.microsoft.com/office/drawing/2014/main" id="{88DDC180-3694-4958-8BCC-90D0F90D9D16}"/>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704" name="AutoShape 835">
                  <a:extLst>
                    <a:ext uri="{FF2B5EF4-FFF2-40B4-BE49-F238E27FC236}">
                      <a16:creationId xmlns:a16="http://schemas.microsoft.com/office/drawing/2014/main" id="{AF1A7B63-C579-40EA-BD19-C24227D5330C}"/>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92692" name="Rectangle 836">
                <a:extLst>
                  <a:ext uri="{FF2B5EF4-FFF2-40B4-BE49-F238E27FC236}">
                    <a16:creationId xmlns:a16="http://schemas.microsoft.com/office/drawing/2014/main" id="{B05F5387-D42A-4905-98AD-D12AA14BED4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693" name="Freeform 837">
                <a:extLst>
                  <a:ext uri="{FF2B5EF4-FFF2-40B4-BE49-F238E27FC236}">
                    <a16:creationId xmlns:a16="http://schemas.microsoft.com/office/drawing/2014/main" id="{D1C168E3-CB23-474D-B848-AD2B956F1F73}"/>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94" name="Freeform 838">
                <a:extLst>
                  <a:ext uri="{FF2B5EF4-FFF2-40B4-BE49-F238E27FC236}">
                    <a16:creationId xmlns:a16="http://schemas.microsoft.com/office/drawing/2014/main" id="{439C53F4-9750-47F2-BA1E-38876EF368BC}"/>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95" name="Oval 839">
                <a:extLst>
                  <a:ext uri="{FF2B5EF4-FFF2-40B4-BE49-F238E27FC236}">
                    <a16:creationId xmlns:a16="http://schemas.microsoft.com/office/drawing/2014/main" id="{1A0CCA42-2FD9-4889-AA1D-B7056C4A789B}"/>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696" name="Freeform 840">
                <a:extLst>
                  <a:ext uri="{FF2B5EF4-FFF2-40B4-BE49-F238E27FC236}">
                    <a16:creationId xmlns:a16="http://schemas.microsoft.com/office/drawing/2014/main" id="{E5FDE653-4707-45D7-A668-477F5454A025}"/>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97" name="AutoShape 841">
                <a:extLst>
                  <a:ext uri="{FF2B5EF4-FFF2-40B4-BE49-F238E27FC236}">
                    <a16:creationId xmlns:a16="http://schemas.microsoft.com/office/drawing/2014/main" id="{A82541F8-0778-4CD6-B352-5E5060E90656}"/>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698" name="AutoShape 842">
                <a:extLst>
                  <a:ext uri="{FF2B5EF4-FFF2-40B4-BE49-F238E27FC236}">
                    <a16:creationId xmlns:a16="http://schemas.microsoft.com/office/drawing/2014/main" id="{3731E56B-7D68-43AA-AD29-ECF4CB554B92}"/>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699" name="Oval 843">
                <a:extLst>
                  <a:ext uri="{FF2B5EF4-FFF2-40B4-BE49-F238E27FC236}">
                    <a16:creationId xmlns:a16="http://schemas.microsoft.com/office/drawing/2014/main" id="{C72A11A4-C0C9-43D1-8BC4-8B1C59403BB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700" name="Oval 844">
                <a:extLst>
                  <a:ext uri="{FF2B5EF4-FFF2-40B4-BE49-F238E27FC236}">
                    <a16:creationId xmlns:a16="http://schemas.microsoft.com/office/drawing/2014/main" id="{010EEFBC-A598-4F1D-80C2-45A1BBABD01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92701" name="Oval 845">
                <a:extLst>
                  <a:ext uri="{FF2B5EF4-FFF2-40B4-BE49-F238E27FC236}">
                    <a16:creationId xmlns:a16="http://schemas.microsoft.com/office/drawing/2014/main" id="{005117FC-FCBB-43B7-A189-76456F42264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2702" name="Rectangle 846">
                <a:extLst>
                  <a:ext uri="{FF2B5EF4-FFF2-40B4-BE49-F238E27FC236}">
                    <a16:creationId xmlns:a16="http://schemas.microsoft.com/office/drawing/2014/main" id="{D192D535-8562-44F0-AB3E-6BC466508ECB}"/>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92580" name="Group 847">
              <a:extLst>
                <a:ext uri="{FF2B5EF4-FFF2-40B4-BE49-F238E27FC236}">
                  <a16:creationId xmlns:a16="http://schemas.microsoft.com/office/drawing/2014/main" id="{5F978FE7-ADCD-4DA7-A851-10AD38E2A31F}"/>
                </a:ext>
              </a:extLst>
            </p:cNvPr>
            <p:cNvGrpSpPr>
              <a:grpSpLocks/>
            </p:cNvGrpSpPr>
            <p:nvPr/>
          </p:nvGrpSpPr>
          <p:grpSpPr bwMode="auto">
            <a:xfrm>
              <a:off x="3340" y="1287"/>
              <a:ext cx="337" cy="257"/>
              <a:chOff x="877" y="1008"/>
              <a:chExt cx="2747" cy="2591"/>
            </a:xfrm>
          </p:grpSpPr>
          <p:pic>
            <p:nvPicPr>
              <p:cNvPr id="192656" name="Picture 848" descr="antenna_stylized">
                <a:extLst>
                  <a:ext uri="{FF2B5EF4-FFF2-40B4-BE49-F238E27FC236}">
                    <a16:creationId xmlns:a16="http://schemas.microsoft.com/office/drawing/2014/main" id="{403BAAAF-22B6-4497-BAEC-5949DA5A92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657" name="Picture 849" descr="laptop_keyboard">
                <a:extLst>
                  <a:ext uri="{FF2B5EF4-FFF2-40B4-BE49-F238E27FC236}">
                    <a16:creationId xmlns:a16="http://schemas.microsoft.com/office/drawing/2014/main" id="{1CAE5E3D-7261-4524-A8C3-687F1AD70A1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658" name="Freeform 850">
                <a:extLst>
                  <a:ext uri="{FF2B5EF4-FFF2-40B4-BE49-F238E27FC236}">
                    <a16:creationId xmlns:a16="http://schemas.microsoft.com/office/drawing/2014/main" id="{1FDB01E5-E052-4AE6-9B23-DE85FF924E68}"/>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192659" name="Picture 851" descr="screen">
                <a:extLst>
                  <a:ext uri="{FF2B5EF4-FFF2-40B4-BE49-F238E27FC236}">
                    <a16:creationId xmlns:a16="http://schemas.microsoft.com/office/drawing/2014/main" id="{2F60360F-3631-468F-AF8B-026FB2E31F5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660" name="Freeform 852">
                <a:extLst>
                  <a:ext uri="{FF2B5EF4-FFF2-40B4-BE49-F238E27FC236}">
                    <a16:creationId xmlns:a16="http://schemas.microsoft.com/office/drawing/2014/main" id="{5E094C55-DE6B-493F-AE4F-611F419CF7E8}"/>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61" name="Freeform 853">
                <a:extLst>
                  <a:ext uri="{FF2B5EF4-FFF2-40B4-BE49-F238E27FC236}">
                    <a16:creationId xmlns:a16="http://schemas.microsoft.com/office/drawing/2014/main" id="{CD9B4F1D-2CD0-4DFA-8C22-8CD0BD99C57C}"/>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62" name="Freeform 854">
                <a:extLst>
                  <a:ext uri="{FF2B5EF4-FFF2-40B4-BE49-F238E27FC236}">
                    <a16:creationId xmlns:a16="http://schemas.microsoft.com/office/drawing/2014/main" id="{0DCA10E0-349B-43A8-B0D2-597F251C667B}"/>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63" name="Freeform 855">
                <a:extLst>
                  <a:ext uri="{FF2B5EF4-FFF2-40B4-BE49-F238E27FC236}">
                    <a16:creationId xmlns:a16="http://schemas.microsoft.com/office/drawing/2014/main" id="{596AEA67-9F04-445A-BE97-A408779E2FF9}"/>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64" name="Freeform 856">
                <a:extLst>
                  <a:ext uri="{FF2B5EF4-FFF2-40B4-BE49-F238E27FC236}">
                    <a16:creationId xmlns:a16="http://schemas.microsoft.com/office/drawing/2014/main" id="{A1E07983-029F-40C5-AB61-7BA5EA41BB35}"/>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65" name="Freeform 857">
                <a:extLst>
                  <a:ext uri="{FF2B5EF4-FFF2-40B4-BE49-F238E27FC236}">
                    <a16:creationId xmlns:a16="http://schemas.microsoft.com/office/drawing/2014/main" id="{60D969DE-2793-49C4-90E1-D7B7891756D1}"/>
                  </a:ext>
                </a:extLst>
              </p:cNvPr>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92666" name="Group 858">
                <a:extLst>
                  <a:ext uri="{FF2B5EF4-FFF2-40B4-BE49-F238E27FC236}">
                    <a16:creationId xmlns:a16="http://schemas.microsoft.com/office/drawing/2014/main" id="{074DE324-72CA-4D93-BAEA-97D4905342DF}"/>
                  </a:ext>
                </a:extLst>
              </p:cNvPr>
              <p:cNvGrpSpPr>
                <a:grpSpLocks/>
              </p:cNvGrpSpPr>
              <p:nvPr/>
            </p:nvGrpSpPr>
            <p:grpSpPr bwMode="auto">
              <a:xfrm>
                <a:off x="1709" y="3008"/>
                <a:ext cx="507" cy="234"/>
                <a:chOff x="1740" y="2642"/>
                <a:chExt cx="752" cy="327"/>
              </a:xfrm>
            </p:grpSpPr>
            <p:sp>
              <p:nvSpPr>
                <p:cNvPr id="192673" name="Freeform 859">
                  <a:extLst>
                    <a:ext uri="{FF2B5EF4-FFF2-40B4-BE49-F238E27FC236}">
                      <a16:creationId xmlns:a16="http://schemas.microsoft.com/office/drawing/2014/main" id="{EACB7278-B74A-4AEC-BE8E-BEB3138AACA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74" name="Freeform 860">
                  <a:extLst>
                    <a:ext uri="{FF2B5EF4-FFF2-40B4-BE49-F238E27FC236}">
                      <a16:creationId xmlns:a16="http://schemas.microsoft.com/office/drawing/2014/main" id="{982721EA-468B-441D-8825-22E91C96563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75" name="Freeform 861">
                  <a:extLst>
                    <a:ext uri="{FF2B5EF4-FFF2-40B4-BE49-F238E27FC236}">
                      <a16:creationId xmlns:a16="http://schemas.microsoft.com/office/drawing/2014/main" id="{01D31AA1-898A-4ECC-99A7-098C3507E09F}"/>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76" name="Freeform 862">
                  <a:extLst>
                    <a:ext uri="{FF2B5EF4-FFF2-40B4-BE49-F238E27FC236}">
                      <a16:creationId xmlns:a16="http://schemas.microsoft.com/office/drawing/2014/main" id="{FD729AD7-B327-4646-A5C5-5585BC25116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77" name="Freeform 863">
                  <a:extLst>
                    <a:ext uri="{FF2B5EF4-FFF2-40B4-BE49-F238E27FC236}">
                      <a16:creationId xmlns:a16="http://schemas.microsoft.com/office/drawing/2014/main" id="{2BC25D3F-3EC2-4ED1-A6CA-8077D498729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78" name="Freeform 864">
                  <a:extLst>
                    <a:ext uri="{FF2B5EF4-FFF2-40B4-BE49-F238E27FC236}">
                      <a16:creationId xmlns:a16="http://schemas.microsoft.com/office/drawing/2014/main" id="{235FB4BE-D60C-44AE-B01F-B9A2C7B5132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92667" name="Freeform 865">
                <a:extLst>
                  <a:ext uri="{FF2B5EF4-FFF2-40B4-BE49-F238E27FC236}">
                    <a16:creationId xmlns:a16="http://schemas.microsoft.com/office/drawing/2014/main" id="{570FDC81-9916-4F44-9C95-B24DC33A5A49}"/>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68" name="Freeform 866">
                <a:extLst>
                  <a:ext uri="{FF2B5EF4-FFF2-40B4-BE49-F238E27FC236}">
                    <a16:creationId xmlns:a16="http://schemas.microsoft.com/office/drawing/2014/main" id="{E40CE68D-BD47-4041-8876-31329B8461EC}"/>
                  </a:ext>
                </a:extLst>
              </p:cNvPr>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69" name="Freeform 867">
                <a:extLst>
                  <a:ext uri="{FF2B5EF4-FFF2-40B4-BE49-F238E27FC236}">
                    <a16:creationId xmlns:a16="http://schemas.microsoft.com/office/drawing/2014/main" id="{FD1DCAEB-D40D-4F77-B3DC-B4C3F24E8B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70" name="Freeform 868">
                <a:extLst>
                  <a:ext uri="{FF2B5EF4-FFF2-40B4-BE49-F238E27FC236}">
                    <a16:creationId xmlns:a16="http://schemas.microsoft.com/office/drawing/2014/main" id="{22A6DA19-4C49-416B-9CD3-E44B0DA1D92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71" name="Freeform 869">
                <a:extLst>
                  <a:ext uri="{FF2B5EF4-FFF2-40B4-BE49-F238E27FC236}">
                    <a16:creationId xmlns:a16="http://schemas.microsoft.com/office/drawing/2014/main" id="{A64244EA-3CA4-442E-AE63-E75040A2DB66}"/>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72" name="Freeform 870">
                <a:extLst>
                  <a:ext uri="{FF2B5EF4-FFF2-40B4-BE49-F238E27FC236}">
                    <a16:creationId xmlns:a16="http://schemas.microsoft.com/office/drawing/2014/main" id="{A4F26667-E75B-463C-B0BC-EBBB2B440E58}"/>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92581" name="Group 871">
              <a:extLst>
                <a:ext uri="{FF2B5EF4-FFF2-40B4-BE49-F238E27FC236}">
                  <a16:creationId xmlns:a16="http://schemas.microsoft.com/office/drawing/2014/main" id="{522D204C-972B-467E-8C6C-E46C1303065C}"/>
                </a:ext>
              </a:extLst>
            </p:cNvPr>
            <p:cNvGrpSpPr>
              <a:grpSpLocks/>
            </p:cNvGrpSpPr>
            <p:nvPr/>
          </p:nvGrpSpPr>
          <p:grpSpPr bwMode="auto">
            <a:xfrm>
              <a:off x="4329" y="3456"/>
              <a:ext cx="299" cy="257"/>
              <a:chOff x="877" y="1008"/>
              <a:chExt cx="2747" cy="2591"/>
            </a:xfrm>
          </p:grpSpPr>
          <p:pic>
            <p:nvPicPr>
              <p:cNvPr id="192633" name="Picture 872" descr="antenna_stylized">
                <a:extLst>
                  <a:ext uri="{FF2B5EF4-FFF2-40B4-BE49-F238E27FC236}">
                    <a16:creationId xmlns:a16="http://schemas.microsoft.com/office/drawing/2014/main" id="{4D202CBC-1650-464C-B5E4-EE38BEFB86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634" name="Picture 873" descr="laptop_keyboard">
                <a:extLst>
                  <a:ext uri="{FF2B5EF4-FFF2-40B4-BE49-F238E27FC236}">
                    <a16:creationId xmlns:a16="http://schemas.microsoft.com/office/drawing/2014/main" id="{17A4C3F0-5DB1-47A1-99DC-A0BA80AB6BA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635" name="Freeform 874">
                <a:extLst>
                  <a:ext uri="{FF2B5EF4-FFF2-40B4-BE49-F238E27FC236}">
                    <a16:creationId xmlns:a16="http://schemas.microsoft.com/office/drawing/2014/main" id="{40F30C20-F487-412D-8296-B80A14E6ADA7}"/>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192636" name="Picture 875" descr="screen">
                <a:extLst>
                  <a:ext uri="{FF2B5EF4-FFF2-40B4-BE49-F238E27FC236}">
                    <a16:creationId xmlns:a16="http://schemas.microsoft.com/office/drawing/2014/main" id="{D3EA5B15-DC86-4A8D-921D-2334E6BE9B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637" name="Freeform 876">
                <a:extLst>
                  <a:ext uri="{FF2B5EF4-FFF2-40B4-BE49-F238E27FC236}">
                    <a16:creationId xmlns:a16="http://schemas.microsoft.com/office/drawing/2014/main" id="{BB40196A-F132-451E-8A6E-3E6CA1C72393}"/>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38" name="Freeform 877">
                <a:extLst>
                  <a:ext uri="{FF2B5EF4-FFF2-40B4-BE49-F238E27FC236}">
                    <a16:creationId xmlns:a16="http://schemas.microsoft.com/office/drawing/2014/main" id="{AEEE9248-B1F5-4E5B-A150-267355F4FB00}"/>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39" name="Freeform 878">
                <a:extLst>
                  <a:ext uri="{FF2B5EF4-FFF2-40B4-BE49-F238E27FC236}">
                    <a16:creationId xmlns:a16="http://schemas.microsoft.com/office/drawing/2014/main" id="{C5D72AB5-6BC0-44C0-A165-4F678795E79B}"/>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40" name="Freeform 879">
                <a:extLst>
                  <a:ext uri="{FF2B5EF4-FFF2-40B4-BE49-F238E27FC236}">
                    <a16:creationId xmlns:a16="http://schemas.microsoft.com/office/drawing/2014/main" id="{C1D6219E-1EFE-4735-B6B9-C272A1017D60}"/>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41" name="Freeform 880">
                <a:extLst>
                  <a:ext uri="{FF2B5EF4-FFF2-40B4-BE49-F238E27FC236}">
                    <a16:creationId xmlns:a16="http://schemas.microsoft.com/office/drawing/2014/main" id="{AEDBBE18-2874-4993-AA47-EC8A1DEF6583}"/>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42" name="Freeform 881">
                <a:extLst>
                  <a:ext uri="{FF2B5EF4-FFF2-40B4-BE49-F238E27FC236}">
                    <a16:creationId xmlns:a16="http://schemas.microsoft.com/office/drawing/2014/main" id="{4787E57E-B651-4EF1-944C-023E7E856C7C}"/>
                  </a:ext>
                </a:extLst>
              </p:cNvPr>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92643" name="Group 882">
                <a:extLst>
                  <a:ext uri="{FF2B5EF4-FFF2-40B4-BE49-F238E27FC236}">
                    <a16:creationId xmlns:a16="http://schemas.microsoft.com/office/drawing/2014/main" id="{C3EDB92A-B6A8-42BD-B6F2-FF11FF76668D}"/>
                  </a:ext>
                </a:extLst>
              </p:cNvPr>
              <p:cNvGrpSpPr>
                <a:grpSpLocks/>
              </p:cNvGrpSpPr>
              <p:nvPr/>
            </p:nvGrpSpPr>
            <p:grpSpPr bwMode="auto">
              <a:xfrm>
                <a:off x="1709" y="3008"/>
                <a:ext cx="507" cy="234"/>
                <a:chOff x="1740" y="2642"/>
                <a:chExt cx="752" cy="327"/>
              </a:xfrm>
            </p:grpSpPr>
            <p:sp>
              <p:nvSpPr>
                <p:cNvPr id="192650" name="Freeform 883">
                  <a:extLst>
                    <a:ext uri="{FF2B5EF4-FFF2-40B4-BE49-F238E27FC236}">
                      <a16:creationId xmlns:a16="http://schemas.microsoft.com/office/drawing/2014/main" id="{0CAAF5B4-6AAF-4BCF-AD1E-3C348483CAD9}"/>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51" name="Freeform 884">
                  <a:extLst>
                    <a:ext uri="{FF2B5EF4-FFF2-40B4-BE49-F238E27FC236}">
                      <a16:creationId xmlns:a16="http://schemas.microsoft.com/office/drawing/2014/main" id="{FD164C5F-A4F2-4C25-92EA-CCA88D6E48E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52" name="Freeform 885">
                  <a:extLst>
                    <a:ext uri="{FF2B5EF4-FFF2-40B4-BE49-F238E27FC236}">
                      <a16:creationId xmlns:a16="http://schemas.microsoft.com/office/drawing/2014/main" id="{60A068AF-E25B-4903-B73F-6D259261053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53" name="Freeform 886">
                  <a:extLst>
                    <a:ext uri="{FF2B5EF4-FFF2-40B4-BE49-F238E27FC236}">
                      <a16:creationId xmlns:a16="http://schemas.microsoft.com/office/drawing/2014/main" id="{E8F2F91B-31F6-4132-A6D3-E4774A5A9E30}"/>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54" name="Freeform 887">
                  <a:extLst>
                    <a:ext uri="{FF2B5EF4-FFF2-40B4-BE49-F238E27FC236}">
                      <a16:creationId xmlns:a16="http://schemas.microsoft.com/office/drawing/2014/main" id="{8537E18C-131A-4C76-A1B9-BC8FDCA3CDD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55" name="Freeform 888">
                  <a:extLst>
                    <a:ext uri="{FF2B5EF4-FFF2-40B4-BE49-F238E27FC236}">
                      <a16:creationId xmlns:a16="http://schemas.microsoft.com/office/drawing/2014/main" id="{9A70D3D8-630D-4560-998E-CCEB24865BC0}"/>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92644" name="Freeform 889">
                <a:extLst>
                  <a:ext uri="{FF2B5EF4-FFF2-40B4-BE49-F238E27FC236}">
                    <a16:creationId xmlns:a16="http://schemas.microsoft.com/office/drawing/2014/main" id="{0BB33C77-24C6-4000-B8FF-DF86CFC63E64}"/>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45" name="Freeform 890">
                <a:extLst>
                  <a:ext uri="{FF2B5EF4-FFF2-40B4-BE49-F238E27FC236}">
                    <a16:creationId xmlns:a16="http://schemas.microsoft.com/office/drawing/2014/main" id="{25A63BC0-6CE7-47E6-9949-AE701ECA6A65}"/>
                  </a:ext>
                </a:extLst>
              </p:cNvPr>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46" name="Freeform 891">
                <a:extLst>
                  <a:ext uri="{FF2B5EF4-FFF2-40B4-BE49-F238E27FC236}">
                    <a16:creationId xmlns:a16="http://schemas.microsoft.com/office/drawing/2014/main" id="{5503323A-DFD5-43E1-92CB-AAFDDFA02F4B}"/>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47" name="Freeform 892">
                <a:extLst>
                  <a:ext uri="{FF2B5EF4-FFF2-40B4-BE49-F238E27FC236}">
                    <a16:creationId xmlns:a16="http://schemas.microsoft.com/office/drawing/2014/main" id="{D01B019A-CC49-42E4-9EDB-77204B99556F}"/>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48" name="Freeform 893">
                <a:extLst>
                  <a:ext uri="{FF2B5EF4-FFF2-40B4-BE49-F238E27FC236}">
                    <a16:creationId xmlns:a16="http://schemas.microsoft.com/office/drawing/2014/main" id="{B180FA6E-3751-43A5-8DED-40CABDE6B6D9}"/>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49" name="Freeform 894">
                <a:extLst>
                  <a:ext uri="{FF2B5EF4-FFF2-40B4-BE49-F238E27FC236}">
                    <a16:creationId xmlns:a16="http://schemas.microsoft.com/office/drawing/2014/main" id="{79DC8D0C-7614-4718-9B70-ED7C1A5EF497}"/>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92582" name="Group 895">
              <a:extLst>
                <a:ext uri="{FF2B5EF4-FFF2-40B4-BE49-F238E27FC236}">
                  <a16:creationId xmlns:a16="http://schemas.microsoft.com/office/drawing/2014/main" id="{0DDEDC35-FB83-4E08-8E7C-0203066A3FBA}"/>
                </a:ext>
              </a:extLst>
            </p:cNvPr>
            <p:cNvGrpSpPr>
              <a:grpSpLocks/>
            </p:cNvGrpSpPr>
            <p:nvPr/>
          </p:nvGrpSpPr>
          <p:grpSpPr bwMode="auto">
            <a:xfrm>
              <a:off x="3503" y="1916"/>
              <a:ext cx="280" cy="257"/>
              <a:chOff x="877" y="1008"/>
              <a:chExt cx="2747" cy="2591"/>
            </a:xfrm>
          </p:grpSpPr>
          <p:pic>
            <p:nvPicPr>
              <p:cNvPr id="192610" name="Picture 896" descr="antenna_stylized">
                <a:extLst>
                  <a:ext uri="{FF2B5EF4-FFF2-40B4-BE49-F238E27FC236}">
                    <a16:creationId xmlns:a16="http://schemas.microsoft.com/office/drawing/2014/main" id="{7E5E4F50-0D0B-48C2-BFC5-CF6D7F80494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611" name="Picture 897" descr="laptop_keyboard">
                <a:extLst>
                  <a:ext uri="{FF2B5EF4-FFF2-40B4-BE49-F238E27FC236}">
                    <a16:creationId xmlns:a16="http://schemas.microsoft.com/office/drawing/2014/main" id="{F0DB1E14-8479-4A80-ABB0-8855A13DA5E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612" name="Freeform 898">
                <a:extLst>
                  <a:ext uri="{FF2B5EF4-FFF2-40B4-BE49-F238E27FC236}">
                    <a16:creationId xmlns:a16="http://schemas.microsoft.com/office/drawing/2014/main" id="{FD07EC9F-4F11-482D-91E9-A67A82D7CCBF}"/>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192613" name="Picture 899" descr="screen">
                <a:extLst>
                  <a:ext uri="{FF2B5EF4-FFF2-40B4-BE49-F238E27FC236}">
                    <a16:creationId xmlns:a16="http://schemas.microsoft.com/office/drawing/2014/main" id="{1C009EFA-19AF-40C7-AEC4-F44DFF4DCAE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614" name="Freeform 900">
                <a:extLst>
                  <a:ext uri="{FF2B5EF4-FFF2-40B4-BE49-F238E27FC236}">
                    <a16:creationId xmlns:a16="http://schemas.microsoft.com/office/drawing/2014/main" id="{EE7D47E4-CB2D-4789-A1BF-72A3DA9278E3}"/>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15" name="Freeform 901">
                <a:extLst>
                  <a:ext uri="{FF2B5EF4-FFF2-40B4-BE49-F238E27FC236}">
                    <a16:creationId xmlns:a16="http://schemas.microsoft.com/office/drawing/2014/main" id="{83FCC2D4-2916-4605-A09B-6E04CDCBB194}"/>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16" name="Freeform 902">
                <a:extLst>
                  <a:ext uri="{FF2B5EF4-FFF2-40B4-BE49-F238E27FC236}">
                    <a16:creationId xmlns:a16="http://schemas.microsoft.com/office/drawing/2014/main" id="{FD795205-45E4-4422-BE91-801D454D58FD}"/>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17" name="Freeform 903">
                <a:extLst>
                  <a:ext uri="{FF2B5EF4-FFF2-40B4-BE49-F238E27FC236}">
                    <a16:creationId xmlns:a16="http://schemas.microsoft.com/office/drawing/2014/main" id="{E7591783-3DBA-42A0-957C-D1B4214E7F0A}"/>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18" name="Freeform 904">
                <a:extLst>
                  <a:ext uri="{FF2B5EF4-FFF2-40B4-BE49-F238E27FC236}">
                    <a16:creationId xmlns:a16="http://schemas.microsoft.com/office/drawing/2014/main" id="{7BDA432E-DC8A-43EC-808A-E82EE3F55053}"/>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19" name="Freeform 905">
                <a:extLst>
                  <a:ext uri="{FF2B5EF4-FFF2-40B4-BE49-F238E27FC236}">
                    <a16:creationId xmlns:a16="http://schemas.microsoft.com/office/drawing/2014/main" id="{E1636BCF-6FC7-4609-8E6B-A2C3CFCEB9B8}"/>
                  </a:ext>
                </a:extLst>
              </p:cNvPr>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92620" name="Group 906">
                <a:extLst>
                  <a:ext uri="{FF2B5EF4-FFF2-40B4-BE49-F238E27FC236}">
                    <a16:creationId xmlns:a16="http://schemas.microsoft.com/office/drawing/2014/main" id="{8FDA54B7-A2D7-4DC5-90F3-AE40C3E640EA}"/>
                  </a:ext>
                </a:extLst>
              </p:cNvPr>
              <p:cNvGrpSpPr>
                <a:grpSpLocks/>
              </p:cNvGrpSpPr>
              <p:nvPr/>
            </p:nvGrpSpPr>
            <p:grpSpPr bwMode="auto">
              <a:xfrm>
                <a:off x="1709" y="3008"/>
                <a:ext cx="507" cy="234"/>
                <a:chOff x="1740" y="2642"/>
                <a:chExt cx="752" cy="327"/>
              </a:xfrm>
            </p:grpSpPr>
            <p:sp>
              <p:nvSpPr>
                <p:cNvPr id="192627" name="Freeform 907">
                  <a:extLst>
                    <a:ext uri="{FF2B5EF4-FFF2-40B4-BE49-F238E27FC236}">
                      <a16:creationId xmlns:a16="http://schemas.microsoft.com/office/drawing/2014/main" id="{A291A365-80FD-4AFC-AFD3-EBF78BEF12A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28" name="Freeform 908">
                  <a:extLst>
                    <a:ext uri="{FF2B5EF4-FFF2-40B4-BE49-F238E27FC236}">
                      <a16:creationId xmlns:a16="http://schemas.microsoft.com/office/drawing/2014/main" id="{9494C27E-9179-4C1E-B2AC-720DC1E4F86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29" name="Freeform 909">
                  <a:extLst>
                    <a:ext uri="{FF2B5EF4-FFF2-40B4-BE49-F238E27FC236}">
                      <a16:creationId xmlns:a16="http://schemas.microsoft.com/office/drawing/2014/main" id="{5F8D853C-EC7D-43B9-8F6B-84536F93875F}"/>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30" name="Freeform 910">
                  <a:extLst>
                    <a:ext uri="{FF2B5EF4-FFF2-40B4-BE49-F238E27FC236}">
                      <a16:creationId xmlns:a16="http://schemas.microsoft.com/office/drawing/2014/main" id="{E8C3960F-D10C-4933-B8DE-2EF5AED385E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31" name="Freeform 911">
                  <a:extLst>
                    <a:ext uri="{FF2B5EF4-FFF2-40B4-BE49-F238E27FC236}">
                      <a16:creationId xmlns:a16="http://schemas.microsoft.com/office/drawing/2014/main" id="{6733BC18-AD56-4711-A8B5-321DF074091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32" name="Freeform 912">
                  <a:extLst>
                    <a:ext uri="{FF2B5EF4-FFF2-40B4-BE49-F238E27FC236}">
                      <a16:creationId xmlns:a16="http://schemas.microsoft.com/office/drawing/2014/main" id="{FEC64914-90A4-45F9-A024-81ABFA0F17B4}"/>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92621" name="Freeform 913">
                <a:extLst>
                  <a:ext uri="{FF2B5EF4-FFF2-40B4-BE49-F238E27FC236}">
                    <a16:creationId xmlns:a16="http://schemas.microsoft.com/office/drawing/2014/main" id="{92D7E07A-9B6D-4DB1-93CF-924923A4A768}"/>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22" name="Freeform 914">
                <a:extLst>
                  <a:ext uri="{FF2B5EF4-FFF2-40B4-BE49-F238E27FC236}">
                    <a16:creationId xmlns:a16="http://schemas.microsoft.com/office/drawing/2014/main" id="{98EE1B44-0613-4529-95AF-09484690B04C}"/>
                  </a:ext>
                </a:extLst>
              </p:cNvPr>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23" name="Freeform 915">
                <a:extLst>
                  <a:ext uri="{FF2B5EF4-FFF2-40B4-BE49-F238E27FC236}">
                    <a16:creationId xmlns:a16="http://schemas.microsoft.com/office/drawing/2014/main" id="{50725843-36DC-44EF-BACA-29B33AFB819B}"/>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24" name="Freeform 916">
                <a:extLst>
                  <a:ext uri="{FF2B5EF4-FFF2-40B4-BE49-F238E27FC236}">
                    <a16:creationId xmlns:a16="http://schemas.microsoft.com/office/drawing/2014/main" id="{9203A46B-F875-49FC-AEFB-5B85B8779E1E}"/>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25" name="Freeform 917">
                <a:extLst>
                  <a:ext uri="{FF2B5EF4-FFF2-40B4-BE49-F238E27FC236}">
                    <a16:creationId xmlns:a16="http://schemas.microsoft.com/office/drawing/2014/main" id="{DB6E0F61-4E52-48FD-8E84-F7841E5DAE64}"/>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26" name="Freeform 918">
                <a:extLst>
                  <a:ext uri="{FF2B5EF4-FFF2-40B4-BE49-F238E27FC236}">
                    <a16:creationId xmlns:a16="http://schemas.microsoft.com/office/drawing/2014/main" id="{63622BBA-6585-4304-BB97-4FDF10CD5838}"/>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92583" name="Group 919">
              <a:extLst>
                <a:ext uri="{FF2B5EF4-FFF2-40B4-BE49-F238E27FC236}">
                  <a16:creationId xmlns:a16="http://schemas.microsoft.com/office/drawing/2014/main" id="{F3D79968-199E-4096-AC93-BAF979F75CF3}"/>
                </a:ext>
              </a:extLst>
            </p:cNvPr>
            <p:cNvGrpSpPr>
              <a:grpSpLocks/>
            </p:cNvGrpSpPr>
            <p:nvPr/>
          </p:nvGrpSpPr>
          <p:grpSpPr bwMode="auto">
            <a:xfrm flipH="1">
              <a:off x="3742" y="2030"/>
              <a:ext cx="261" cy="235"/>
              <a:chOff x="2839" y="3501"/>
              <a:chExt cx="755" cy="803"/>
            </a:xfrm>
          </p:grpSpPr>
          <p:pic>
            <p:nvPicPr>
              <p:cNvPr id="192608" name="Picture 920" descr="desktop_computer_stylized_medium">
                <a:extLst>
                  <a:ext uri="{FF2B5EF4-FFF2-40B4-BE49-F238E27FC236}">
                    <a16:creationId xmlns:a16="http://schemas.microsoft.com/office/drawing/2014/main" id="{A2D8F9C8-F690-42CE-9875-6B50023D8A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609" name="Freeform 921">
                <a:extLst>
                  <a:ext uri="{FF2B5EF4-FFF2-40B4-BE49-F238E27FC236}">
                    <a16:creationId xmlns:a16="http://schemas.microsoft.com/office/drawing/2014/main" id="{EEF1E56E-75B6-41F8-8275-9799639CEE42}"/>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92584" name="Group 922">
              <a:extLst>
                <a:ext uri="{FF2B5EF4-FFF2-40B4-BE49-F238E27FC236}">
                  <a16:creationId xmlns:a16="http://schemas.microsoft.com/office/drawing/2014/main" id="{0E6CB92E-4DE9-4849-8644-B485C0D1EE17}"/>
                </a:ext>
              </a:extLst>
            </p:cNvPr>
            <p:cNvGrpSpPr>
              <a:grpSpLocks/>
            </p:cNvGrpSpPr>
            <p:nvPr/>
          </p:nvGrpSpPr>
          <p:grpSpPr bwMode="auto">
            <a:xfrm>
              <a:off x="4603" y="3416"/>
              <a:ext cx="299" cy="257"/>
              <a:chOff x="877" y="1008"/>
              <a:chExt cx="2747" cy="2591"/>
            </a:xfrm>
          </p:grpSpPr>
          <p:pic>
            <p:nvPicPr>
              <p:cNvPr id="192585" name="Picture 923" descr="antenna_stylized">
                <a:extLst>
                  <a:ext uri="{FF2B5EF4-FFF2-40B4-BE49-F238E27FC236}">
                    <a16:creationId xmlns:a16="http://schemas.microsoft.com/office/drawing/2014/main" id="{C2CA5D45-6D28-443E-A8B8-D7FB28EE374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86" name="Picture 924" descr="laptop_keyboard">
                <a:extLst>
                  <a:ext uri="{FF2B5EF4-FFF2-40B4-BE49-F238E27FC236}">
                    <a16:creationId xmlns:a16="http://schemas.microsoft.com/office/drawing/2014/main" id="{51F5F94F-268A-477E-BF6F-B1E062F7FBE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87" name="Freeform 925">
                <a:extLst>
                  <a:ext uri="{FF2B5EF4-FFF2-40B4-BE49-F238E27FC236}">
                    <a16:creationId xmlns:a16="http://schemas.microsoft.com/office/drawing/2014/main" id="{F8625857-7AB9-4DD7-8981-4E35A3FB2889}"/>
                  </a:ext>
                </a:extLst>
              </p:cNvPr>
              <p:cNvSpPr>
                <a:spLocks/>
              </p:cNvSpPr>
              <p:nvPr/>
            </p:nvSpPr>
            <p:spPr bwMode="auto">
              <a:xfrm>
                <a:off x="1753" y="1603"/>
                <a:ext cx="1807" cy="1322"/>
              </a:xfrm>
              <a:custGeom>
                <a:avLst/>
                <a:gdLst>
                  <a:gd name="T0" fmla="*/ 1 w 2982"/>
                  <a:gd name="T1" fmla="*/ 0 h 2442"/>
                  <a:gd name="T2" fmla="*/ 0 w 2982"/>
                  <a:gd name="T3" fmla="*/ 1 h 2442"/>
                  <a:gd name="T4" fmla="*/ 1 w 2982"/>
                  <a:gd name="T5" fmla="*/ 1 h 2442"/>
                  <a:gd name="T6" fmla="*/ 1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192588" name="Picture 926" descr="screen">
                <a:extLst>
                  <a:ext uri="{FF2B5EF4-FFF2-40B4-BE49-F238E27FC236}">
                    <a16:creationId xmlns:a16="http://schemas.microsoft.com/office/drawing/2014/main" id="{319BDA3B-6407-4C7F-B02F-5EC8D3DF0A7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89" name="Freeform 927">
                <a:extLst>
                  <a:ext uri="{FF2B5EF4-FFF2-40B4-BE49-F238E27FC236}">
                    <a16:creationId xmlns:a16="http://schemas.microsoft.com/office/drawing/2014/main" id="{08017F4F-FAE5-4C34-A040-BF8C53E8E0FC}"/>
                  </a:ext>
                </a:extLst>
              </p:cNvPr>
              <p:cNvSpPr>
                <a:spLocks/>
              </p:cNvSpPr>
              <p:nvPr/>
            </p:nvSpPr>
            <p:spPr bwMode="auto">
              <a:xfrm>
                <a:off x="2082" y="1564"/>
                <a:ext cx="1531" cy="246"/>
              </a:xfrm>
              <a:custGeom>
                <a:avLst/>
                <a:gdLst>
                  <a:gd name="T0" fmla="*/ 1 w 2528"/>
                  <a:gd name="T1" fmla="*/ 0 h 455"/>
                  <a:gd name="T2" fmla="*/ 1 w 2528"/>
                  <a:gd name="T3" fmla="*/ 1 h 455"/>
                  <a:gd name="T4" fmla="*/ 1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590" name="Freeform 928">
                <a:extLst>
                  <a:ext uri="{FF2B5EF4-FFF2-40B4-BE49-F238E27FC236}">
                    <a16:creationId xmlns:a16="http://schemas.microsoft.com/office/drawing/2014/main" id="{C37FB42C-3893-474B-9F7B-67E76C4ACC19}"/>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591" name="Freeform 929">
                <a:extLst>
                  <a:ext uri="{FF2B5EF4-FFF2-40B4-BE49-F238E27FC236}">
                    <a16:creationId xmlns:a16="http://schemas.microsoft.com/office/drawing/2014/main" id="{C89E3FFE-0A31-44C9-B9CB-158806108881}"/>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592" name="Freeform 930">
                <a:extLst>
                  <a:ext uri="{FF2B5EF4-FFF2-40B4-BE49-F238E27FC236}">
                    <a16:creationId xmlns:a16="http://schemas.microsoft.com/office/drawing/2014/main" id="{B653041E-101B-4D80-81A6-E1A23A3DF4E2}"/>
                  </a:ext>
                </a:extLst>
              </p:cNvPr>
              <p:cNvSpPr>
                <a:spLocks/>
              </p:cNvSpPr>
              <p:nvPr/>
            </p:nvSpPr>
            <p:spPr bwMode="auto">
              <a:xfrm>
                <a:off x="1732" y="2534"/>
                <a:ext cx="1680" cy="399"/>
              </a:xfrm>
              <a:custGeom>
                <a:avLst/>
                <a:gdLst>
                  <a:gd name="T0" fmla="*/ 1 w 2773"/>
                  <a:gd name="T1" fmla="*/ 0 h 738"/>
                  <a:gd name="T2" fmla="*/ 0 w 2773"/>
                  <a:gd name="T3" fmla="*/ 1 h 738"/>
                  <a:gd name="T4" fmla="*/ 1 w 2773"/>
                  <a:gd name="T5" fmla="*/ 1 h 738"/>
                  <a:gd name="T6" fmla="*/ 1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593" name="Freeform 931">
                <a:extLst>
                  <a:ext uri="{FF2B5EF4-FFF2-40B4-BE49-F238E27FC236}">
                    <a16:creationId xmlns:a16="http://schemas.microsoft.com/office/drawing/2014/main" id="{06EE0CF3-B44D-42AB-8019-529E8D75FEEC}"/>
                  </a:ext>
                </a:extLst>
              </p:cNvPr>
              <p:cNvSpPr>
                <a:spLocks/>
              </p:cNvSpPr>
              <p:nvPr/>
            </p:nvSpPr>
            <p:spPr bwMode="auto">
              <a:xfrm>
                <a:off x="3195" y="1755"/>
                <a:ext cx="429" cy="1187"/>
              </a:xfrm>
              <a:custGeom>
                <a:avLst/>
                <a:gdLst>
                  <a:gd name="T0" fmla="*/ 1 w 637"/>
                  <a:gd name="T1" fmla="*/ 0 h 1659"/>
                  <a:gd name="T2" fmla="*/ 1 w 637"/>
                  <a:gd name="T3" fmla="*/ 0 h 1659"/>
                  <a:gd name="T4" fmla="*/ 1 w 637"/>
                  <a:gd name="T5" fmla="*/ 1 h 1659"/>
                  <a:gd name="T6" fmla="*/ 0 w 637"/>
                  <a:gd name="T7" fmla="*/ 1 h 1659"/>
                  <a:gd name="T8" fmla="*/ 1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594" name="Freeform 932">
                <a:extLst>
                  <a:ext uri="{FF2B5EF4-FFF2-40B4-BE49-F238E27FC236}">
                    <a16:creationId xmlns:a16="http://schemas.microsoft.com/office/drawing/2014/main" id="{9FD4C9DB-08A6-47A5-9D64-29A930FA4ACB}"/>
                  </a:ext>
                </a:extLst>
              </p:cNvPr>
              <p:cNvSpPr>
                <a:spLocks/>
              </p:cNvSpPr>
              <p:nvPr/>
            </p:nvSpPr>
            <p:spPr bwMode="auto">
              <a:xfrm>
                <a:off x="1734" y="2587"/>
                <a:ext cx="1494" cy="394"/>
              </a:xfrm>
              <a:custGeom>
                <a:avLst/>
                <a:gdLst>
                  <a:gd name="T0" fmla="*/ 0 w 2216"/>
                  <a:gd name="T1" fmla="*/ 0 h 550"/>
                  <a:gd name="T2" fmla="*/ 1 w 2216"/>
                  <a:gd name="T3" fmla="*/ 1 h 550"/>
                  <a:gd name="T4" fmla="*/ 1 w 2216"/>
                  <a:gd name="T5" fmla="*/ 1 h 550"/>
                  <a:gd name="T6" fmla="*/ 1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92595" name="Group 933">
                <a:extLst>
                  <a:ext uri="{FF2B5EF4-FFF2-40B4-BE49-F238E27FC236}">
                    <a16:creationId xmlns:a16="http://schemas.microsoft.com/office/drawing/2014/main" id="{FA77DFF8-14B1-45A2-967E-8D5DBB279795}"/>
                  </a:ext>
                </a:extLst>
              </p:cNvPr>
              <p:cNvGrpSpPr>
                <a:grpSpLocks/>
              </p:cNvGrpSpPr>
              <p:nvPr/>
            </p:nvGrpSpPr>
            <p:grpSpPr bwMode="auto">
              <a:xfrm>
                <a:off x="1709" y="3008"/>
                <a:ext cx="507" cy="234"/>
                <a:chOff x="1740" y="2642"/>
                <a:chExt cx="752" cy="327"/>
              </a:xfrm>
            </p:grpSpPr>
            <p:sp>
              <p:nvSpPr>
                <p:cNvPr id="192602" name="Freeform 934">
                  <a:extLst>
                    <a:ext uri="{FF2B5EF4-FFF2-40B4-BE49-F238E27FC236}">
                      <a16:creationId xmlns:a16="http://schemas.microsoft.com/office/drawing/2014/main" id="{8A538995-1396-46AD-9B3E-997BC62097D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03" name="Freeform 935">
                  <a:extLst>
                    <a:ext uri="{FF2B5EF4-FFF2-40B4-BE49-F238E27FC236}">
                      <a16:creationId xmlns:a16="http://schemas.microsoft.com/office/drawing/2014/main" id="{F554DE0D-AC03-4676-8012-E3C65D156A6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04" name="Freeform 936">
                  <a:extLst>
                    <a:ext uri="{FF2B5EF4-FFF2-40B4-BE49-F238E27FC236}">
                      <a16:creationId xmlns:a16="http://schemas.microsoft.com/office/drawing/2014/main" id="{79E03003-775A-427C-9869-D9C676D8EEA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05" name="Freeform 937">
                  <a:extLst>
                    <a:ext uri="{FF2B5EF4-FFF2-40B4-BE49-F238E27FC236}">
                      <a16:creationId xmlns:a16="http://schemas.microsoft.com/office/drawing/2014/main" id="{968B085E-ACFE-4839-83BA-A74C089BD7A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06" name="Freeform 938">
                  <a:extLst>
                    <a:ext uri="{FF2B5EF4-FFF2-40B4-BE49-F238E27FC236}">
                      <a16:creationId xmlns:a16="http://schemas.microsoft.com/office/drawing/2014/main" id="{8E99A7C4-7357-4677-8404-7C498FB993E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07" name="Freeform 939">
                  <a:extLst>
                    <a:ext uri="{FF2B5EF4-FFF2-40B4-BE49-F238E27FC236}">
                      <a16:creationId xmlns:a16="http://schemas.microsoft.com/office/drawing/2014/main" id="{BC14997D-6A4B-4272-B1E5-612B7619640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92596" name="Freeform 940">
                <a:extLst>
                  <a:ext uri="{FF2B5EF4-FFF2-40B4-BE49-F238E27FC236}">
                    <a16:creationId xmlns:a16="http://schemas.microsoft.com/office/drawing/2014/main" id="{EB5BB187-EBD2-426A-B91E-E7AA957F0AF2}"/>
                  </a:ext>
                </a:extLst>
              </p:cNvPr>
              <p:cNvSpPr>
                <a:spLocks/>
              </p:cNvSpPr>
              <p:nvPr/>
            </p:nvSpPr>
            <p:spPr bwMode="auto">
              <a:xfrm>
                <a:off x="2577" y="3043"/>
                <a:ext cx="614" cy="514"/>
              </a:xfrm>
              <a:custGeom>
                <a:avLst/>
                <a:gdLst>
                  <a:gd name="T0" fmla="*/ 1 w 990"/>
                  <a:gd name="T1" fmla="*/ 1 h 792"/>
                  <a:gd name="T2" fmla="*/ 1 w 990"/>
                  <a:gd name="T3" fmla="*/ 0 h 792"/>
                  <a:gd name="T4" fmla="*/ 1 w 990"/>
                  <a:gd name="T5" fmla="*/ 1 h 792"/>
                  <a:gd name="T6" fmla="*/ 0 w 990"/>
                  <a:gd name="T7" fmla="*/ 1 h 792"/>
                  <a:gd name="T8" fmla="*/ 1 w 990"/>
                  <a:gd name="T9" fmla="*/ 1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597" name="Freeform 941">
                <a:extLst>
                  <a:ext uri="{FF2B5EF4-FFF2-40B4-BE49-F238E27FC236}">
                    <a16:creationId xmlns:a16="http://schemas.microsoft.com/office/drawing/2014/main" id="{46B22457-90B3-48CF-A331-67B6304A11E3}"/>
                  </a:ext>
                </a:extLst>
              </p:cNvPr>
              <p:cNvSpPr>
                <a:spLocks/>
              </p:cNvSpPr>
              <p:nvPr/>
            </p:nvSpPr>
            <p:spPr bwMode="auto">
              <a:xfrm>
                <a:off x="1010" y="3084"/>
                <a:ext cx="1571" cy="469"/>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598" name="Freeform 942">
                <a:extLst>
                  <a:ext uri="{FF2B5EF4-FFF2-40B4-BE49-F238E27FC236}">
                    <a16:creationId xmlns:a16="http://schemas.microsoft.com/office/drawing/2014/main" id="{324B5514-6EB2-4631-B07E-45991E3E8FD9}"/>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599" name="Freeform 943">
                <a:extLst>
                  <a:ext uri="{FF2B5EF4-FFF2-40B4-BE49-F238E27FC236}">
                    <a16:creationId xmlns:a16="http://schemas.microsoft.com/office/drawing/2014/main" id="{02B8206B-4A2F-4893-840B-F4A7B58EA807}"/>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00" name="Freeform 944">
                <a:extLst>
                  <a:ext uri="{FF2B5EF4-FFF2-40B4-BE49-F238E27FC236}">
                    <a16:creationId xmlns:a16="http://schemas.microsoft.com/office/drawing/2014/main" id="{8FE5A9D4-F8A3-4386-940D-7A6BABBC9983}"/>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01" name="Freeform 945">
                <a:extLst>
                  <a:ext uri="{FF2B5EF4-FFF2-40B4-BE49-F238E27FC236}">
                    <a16:creationId xmlns:a16="http://schemas.microsoft.com/office/drawing/2014/main" id="{07FB687C-D95A-4EBB-B94F-65FB1748ABB4}"/>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1 h 723"/>
                  <a:gd name="T6" fmla="*/ 0 w 2532"/>
                  <a:gd name="T7" fmla="*/ 1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192516" name="Rectangle 2">
            <a:extLst>
              <a:ext uri="{FF2B5EF4-FFF2-40B4-BE49-F238E27FC236}">
                <a16:creationId xmlns:a16="http://schemas.microsoft.com/office/drawing/2014/main" id="{8A0EE83B-102D-4220-AB94-5D4CDD6C4CB3}"/>
              </a:ext>
            </a:extLst>
          </p:cNvPr>
          <p:cNvSpPr>
            <a:spLocks noGrp="1" noChangeArrowheads="1"/>
          </p:cNvSpPr>
          <p:nvPr>
            <p:ph type="title"/>
          </p:nvPr>
        </p:nvSpPr>
        <p:spPr>
          <a:xfrm>
            <a:off x="411163" y="138113"/>
            <a:ext cx="7772400" cy="871537"/>
          </a:xfrm>
        </p:spPr>
        <p:txBody>
          <a:bodyPr/>
          <a:lstStyle/>
          <a:p>
            <a:r>
              <a:rPr lang="en-US" altLang="en-US">
                <a:ea typeface="ＭＳ Ｐゴシック" panose="020B0600070205080204" pitchFamily="34" charset="-128"/>
              </a:rPr>
              <a:t>Pure </a:t>
            </a:r>
            <a:r>
              <a:rPr lang="en-US" altLang="en-US" sz="4000">
                <a:ea typeface="ＭＳ Ｐゴシック" panose="020B0600070205080204" pitchFamily="34" charset="-128"/>
              </a:rPr>
              <a:t>P2P</a:t>
            </a:r>
            <a:r>
              <a:rPr lang="en-US" altLang="en-US">
                <a:ea typeface="ＭＳ Ｐゴシック" panose="020B0600070205080204" pitchFamily="34" charset="-128"/>
              </a:rPr>
              <a:t> architecture</a:t>
            </a:r>
          </a:p>
        </p:txBody>
      </p:sp>
      <p:sp>
        <p:nvSpPr>
          <p:cNvPr id="192517" name="Rectangle 3">
            <a:extLst>
              <a:ext uri="{FF2B5EF4-FFF2-40B4-BE49-F238E27FC236}">
                <a16:creationId xmlns:a16="http://schemas.microsoft.com/office/drawing/2014/main" id="{02C3D089-884F-4040-B555-5BFE63A9A452}"/>
              </a:ext>
            </a:extLst>
          </p:cNvPr>
          <p:cNvSpPr>
            <a:spLocks noGrp="1" noChangeArrowheads="1"/>
          </p:cNvSpPr>
          <p:nvPr>
            <p:ph type="body" sz="half" idx="1"/>
          </p:nvPr>
        </p:nvSpPr>
        <p:spPr>
          <a:xfrm>
            <a:off x="355600" y="1276350"/>
            <a:ext cx="4049713" cy="4648200"/>
          </a:xfrm>
        </p:spPr>
        <p:txBody>
          <a:bodyPr/>
          <a:lstStyle/>
          <a:p>
            <a:r>
              <a:rPr lang="en-US" altLang="en-US" i="1">
                <a:ea typeface="ＭＳ Ｐゴシック" panose="020B0600070205080204" pitchFamily="34" charset="-128"/>
              </a:rPr>
              <a:t>no</a:t>
            </a:r>
            <a:r>
              <a:rPr lang="en-US" altLang="en-US">
                <a:ea typeface="ＭＳ Ｐゴシック" panose="020B0600070205080204" pitchFamily="34" charset="-128"/>
              </a:rPr>
              <a:t> always-on server</a:t>
            </a:r>
          </a:p>
          <a:p>
            <a:r>
              <a:rPr lang="en-US" altLang="en-US">
                <a:ea typeface="ＭＳ Ｐゴシック" panose="020B0600070205080204" pitchFamily="34" charset="-128"/>
              </a:rPr>
              <a:t>arbitrary end systems directly communicate</a:t>
            </a:r>
          </a:p>
          <a:p>
            <a:r>
              <a:rPr lang="en-US" altLang="en-US">
                <a:ea typeface="ＭＳ Ｐゴシック" panose="020B0600070205080204" pitchFamily="34" charset="-128"/>
              </a:rPr>
              <a:t>peers are intermittently connected and change IP addresses</a:t>
            </a:r>
            <a:endParaRPr lang="en-US" altLang="en-US" i="1">
              <a:solidFill>
                <a:srgbClr val="000099"/>
              </a:solidFill>
              <a:ea typeface="ＭＳ Ｐゴシック" panose="020B0600070205080204" pitchFamily="34" charset="-128"/>
            </a:endParaRPr>
          </a:p>
          <a:p>
            <a:pPr>
              <a:spcBef>
                <a:spcPct val="60000"/>
              </a:spcBef>
              <a:buFont typeface="Wingdings" panose="05000000000000000000" pitchFamily="2" charset="2"/>
              <a:buNone/>
            </a:pPr>
            <a:r>
              <a:rPr lang="en-US" altLang="en-US" i="1">
                <a:solidFill>
                  <a:srgbClr val="000099"/>
                </a:solidFill>
                <a:ea typeface="ＭＳ Ｐゴシック" panose="020B0600070205080204" pitchFamily="34" charset="-128"/>
              </a:rPr>
              <a:t>examples:</a:t>
            </a:r>
          </a:p>
          <a:p>
            <a:pPr lvl="1"/>
            <a:r>
              <a:rPr lang="en-US" altLang="en-US">
                <a:ea typeface="ＭＳ Ｐゴシック" panose="020B0600070205080204" pitchFamily="34" charset="-128"/>
              </a:rPr>
              <a:t>file distribution (BitTorrent)</a:t>
            </a:r>
          </a:p>
          <a:p>
            <a:pPr lvl="1"/>
            <a:r>
              <a:rPr lang="en-US" altLang="en-US">
                <a:ea typeface="ＭＳ Ｐゴシック" panose="020B0600070205080204" pitchFamily="34" charset="-128"/>
              </a:rPr>
              <a:t>Streaming (KanKan)</a:t>
            </a:r>
          </a:p>
          <a:p>
            <a:pPr lvl="1"/>
            <a:r>
              <a:rPr lang="en-US" altLang="en-US">
                <a:ea typeface="ＭＳ Ｐゴシック" panose="020B0600070205080204" pitchFamily="34" charset="-128"/>
              </a:rPr>
              <a:t>VoIP (Skype) </a:t>
            </a:r>
          </a:p>
          <a:p>
            <a:pPr>
              <a:buFont typeface="Wingdings" panose="05000000000000000000" pitchFamily="2" charset="2"/>
              <a:buNone/>
            </a:pPr>
            <a:endParaRPr lang="en-US" altLang="en-US" sz="2400">
              <a:ea typeface="ＭＳ Ｐゴシック" panose="020B0600070205080204" pitchFamily="34" charset="-128"/>
            </a:endParaRPr>
          </a:p>
          <a:p>
            <a:endParaRPr lang="en-US" altLang="en-US" sz="2400">
              <a:ea typeface="ＭＳ Ｐゴシック" panose="020B0600070205080204" pitchFamily="34" charset="-128"/>
            </a:endParaRPr>
          </a:p>
        </p:txBody>
      </p:sp>
      <p:sp>
        <p:nvSpPr>
          <p:cNvPr id="192518" name="Line 1034">
            <a:extLst>
              <a:ext uri="{FF2B5EF4-FFF2-40B4-BE49-F238E27FC236}">
                <a16:creationId xmlns:a16="http://schemas.microsoft.com/office/drawing/2014/main" id="{2D666986-E19A-4E65-860B-1207C1C6ADBE}"/>
              </a:ext>
            </a:extLst>
          </p:cNvPr>
          <p:cNvSpPr>
            <a:spLocks noChangeShapeType="1"/>
          </p:cNvSpPr>
          <p:nvPr/>
        </p:nvSpPr>
        <p:spPr bwMode="auto">
          <a:xfrm flipH="1">
            <a:off x="5783263" y="1597025"/>
            <a:ext cx="828675" cy="1203325"/>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2519" name="Line 1035">
            <a:extLst>
              <a:ext uri="{FF2B5EF4-FFF2-40B4-BE49-F238E27FC236}">
                <a16:creationId xmlns:a16="http://schemas.microsoft.com/office/drawing/2014/main" id="{0C610AC6-523B-44C3-9CDE-12BBA49A7093}"/>
              </a:ext>
            </a:extLst>
          </p:cNvPr>
          <p:cNvSpPr>
            <a:spLocks noChangeShapeType="1"/>
          </p:cNvSpPr>
          <p:nvPr/>
        </p:nvSpPr>
        <p:spPr bwMode="auto">
          <a:xfrm>
            <a:off x="5657850" y="3160713"/>
            <a:ext cx="30163" cy="1555750"/>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2520" name="Line 1036">
            <a:extLst>
              <a:ext uri="{FF2B5EF4-FFF2-40B4-BE49-F238E27FC236}">
                <a16:creationId xmlns:a16="http://schemas.microsoft.com/office/drawing/2014/main" id="{3B1E3E23-0BB3-4053-A465-4BB6C521D2A1}"/>
              </a:ext>
            </a:extLst>
          </p:cNvPr>
          <p:cNvSpPr>
            <a:spLocks noChangeShapeType="1"/>
          </p:cNvSpPr>
          <p:nvPr/>
        </p:nvSpPr>
        <p:spPr bwMode="auto">
          <a:xfrm>
            <a:off x="6118225" y="3260725"/>
            <a:ext cx="1296988" cy="2038350"/>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92521" name="Picture 563" descr="underline_base">
            <a:extLst>
              <a:ext uri="{FF2B5EF4-FFF2-40B4-BE49-F238E27FC236}">
                <a16:creationId xmlns:a16="http://schemas.microsoft.com/office/drawing/2014/main" id="{3E9DA002-93DA-4387-A263-45375543BE51}"/>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1325" y="796925"/>
            <a:ext cx="54848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23">
            <p14:nvContentPartPr>
              <p14:cNvPr id="2" name="Ink 1">
                <a:extLst>
                  <a:ext uri="{FF2B5EF4-FFF2-40B4-BE49-F238E27FC236}">
                    <a16:creationId xmlns:a16="http://schemas.microsoft.com/office/drawing/2014/main" id="{73E17BC1-B846-5045-B288-FA5BCADCF580}"/>
                  </a:ext>
                </a:extLst>
              </p14:cNvPr>
              <p14:cNvContentPartPr/>
              <p14:nvPr/>
            </p14:nvContentPartPr>
            <p14:xfrm>
              <a:off x="3885840" y="984600"/>
              <a:ext cx="497520" cy="467280"/>
            </p14:xfrm>
          </p:contentPart>
        </mc:Choice>
        <mc:Fallback xmlns="">
          <p:pic>
            <p:nvPicPr>
              <p:cNvPr id="2" name="Ink 1">
                <a:extLst>
                  <a:ext uri="{FF2B5EF4-FFF2-40B4-BE49-F238E27FC236}">
                    <a16:creationId xmlns:a16="http://schemas.microsoft.com/office/drawing/2014/main" id="{73E17BC1-B846-5045-B288-FA5BCADCF580}"/>
                  </a:ext>
                </a:extLst>
              </p:cNvPr>
              <p:cNvPicPr/>
              <p:nvPr/>
            </p:nvPicPr>
            <p:blipFill>
              <a:blip r:embed="rId24"/>
              <a:stretch>
                <a:fillRect/>
              </a:stretch>
            </p:blipFill>
            <p:spPr>
              <a:xfrm>
                <a:off x="3869640" y="968400"/>
                <a:ext cx="529920" cy="499680"/>
              </a:xfrm>
              <a:prstGeom prst="rect">
                <a:avLst/>
              </a:prstGeom>
            </p:spPr>
          </p:pic>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7">
            <a:extLst>
              <a:ext uri="{FF2B5EF4-FFF2-40B4-BE49-F238E27FC236}">
                <a16:creationId xmlns:a16="http://schemas.microsoft.com/office/drawing/2014/main" id="{FEAAE634-D998-4F2F-8548-E10C24BD65AD}"/>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94562" name="Rectangle 8">
            <a:extLst>
              <a:ext uri="{FF2B5EF4-FFF2-40B4-BE49-F238E27FC236}">
                <a16:creationId xmlns:a16="http://schemas.microsoft.com/office/drawing/2014/main" id="{3B477D62-95F4-485F-BECC-683AF6067D7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0B59D7B3-8268-42EE-9E5D-8E7BB3E9565D}" type="slidenum">
              <a:rPr lang="en-US" altLang="en-US" sz="1200" smtClean="0">
                <a:latin typeface="Tahoma" panose="020B0604030504040204" pitchFamily="34" charset="0"/>
              </a:rPr>
              <a:pPr>
                <a:lnSpc>
                  <a:spcPct val="100000"/>
                </a:lnSpc>
                <a:spcBef>
                  <a:spcPct val="0"/>
                </a:spcBef>
                <a:buClrTx/>
                <a:buSzTx/>
                <a:buFontTx/>
                <a:buNone/>
              </a:pPr>
              <a:t>84</a:t>
            </a:fld>
            <a:endParaRPr lang="en-US" altLang="en-US" sz="1200">
              <a:latin typeface="Tahoma" panose="020B0604030504040204" pitchFamily="34" charset="0"/>
            </a:endParaRPr>
          </a:p>
        </p:txBody>
      </p:sp>
      <p:sp>
        <p:nvSpPr>
          <p:cNvPr id="194563" name="Rectangle 2">
            <a:extLst>
              <a:ext uri="{FF2B5EF4-FFF2-40B4-BE49-F238E27FC236}">
                <a16:creationId xmlns:a16="http://schemas.microsoft.com/office/drawing/2014/main" id="{4ECD372A-B4FF-437B-B215-D70A56985EA3}"/>
              </a:ext>
            </a:extLst>
          </p:cNvPr>
          <p:cNvSpPr>
            <a:spLocks noGrp="1" noChangeArrowheads="1"/>
          </p:cNvSpPr>
          <p:nvPr>
            <p:ph type="title"/>
          </p:nvPr>
        </p:nvSpPr>
        <p:spPr>
          <a:xfrm>
            <a:off x="298450" y="153988"/>
            <a:ext cx="8520113" cy="773112"/>
          </a:xfrm>
        </p:spPr>
        <p:txBody>
          <a:bodyPr/>
          <a:lstStyle/>
          <a:p>
            <a:r>
              <a:rPr lang="en-US" altLang="en-US" sz="3600">
                <a:ea typeface="ＭＳ Ｐゴシック" panose="020B0600070205080204" pitchFamily="34" charset="-128"/>
              </a:rPr>
              <a:t>File distribution: client-server vs P2P</a:t>
            </a:r>
          </a:p>
        </p:txBody>
      </p:sp>
      <p:sp>
        <p:nvSpPr>
          <p:cNvPr id="194564" name="Rectangle 3">
            <a:extLst>
              <a:ext uri="{FF2B5EF4-FFF2-40B4-BE49-F238E27FC236}">
                <a16:creationId xmlns:a16="http://schemas.microsoft.com/office/drawing/2014/main" id="{168171E4-5EAD-40D5-8CDE-2208E3226E79}"/>
              </a:ext>
            </a:extLst>
          </p:cNvPr>
          <p:cNvSpPr>
            <a:spLocks noGrp="1" noChangeArrowheads="1"/>
          </p:cNvSpPr>
          <p:nvPr>
            <p:ph type="body" idx="1"/>
          </p:nvPr>
        </p:nvSpPr>
        <p:spPr>
          <a:xfrm>
            <a:off x="465138" y="1227138"/>
            <a:ext cx="8258175" cy="882650"/>
          </a:xfrm>
        </p:spPr>
        <p:txBody>
          <a:bodyPr/>
          <a:lstStyle/>
          <a:p>
            <a:pPr>
              <a:buFont typeface="Wingdings" panose="05000000000000000000" pitchFamily="2" charset="2"/>
              <a:buNone/>
            </a:pPr>
            <a:r>
              <a:rPr lang="en-US" altLang="en-US" i="1" u="sng">
                <a:solidFill>
                  <a:srgbClr val="CC0000"/>
                </a:solidFill>
                <a:ea typeface="ＭＳ Ｐゴシック" panose="020B0600070205080204" pitchFamily="34" charset="-128"/>
              </a:rPr>
              <a:t>Question</a:t>
            </a:r>
            <a:r>
              <a:rPr lang="en-US" altLang="en-US" i="1">
                <a:solidFill>
                  <a:srgbClr val="CC0000"/>
                </a:solidFill>
                <a:ea typeface="ＭＳ Ｐゴシック" panose="020B0600070205080204" pitchFamily="34" charset="-128"/>
              </a:rPr>
              <a:t>:</a:t>
            </a:r>
            <a:r>
              <a:rPr lang="en-US" altLang="en-US">
                <a:ea typeface="ＭＳ Ｐゴシック" panose="020B0600070205080204" pitchFamily="34" charset="-128"/>
              </a:rPr>
              <a:t> how much time to distribute file (size </a:t>
            </a:r>
            <a:r>
              <a:rPr lang="en-US" altLang="en-US" i="1">
                <a:ea typeface="ＭＳ Ｐゴシック" panose="020B0600070205080204" pitchFamily="34" charset="-128"/>
              </a:rPr>
              <a:t>F</a:t>
            </a:r>
            <a:r>
              <a:rPr lang="en-US" altLang="en-US">
                <a:ea typeface="ＭＳ Ｐゴシック" panose="020B0600070205080204" pitchFamily="34" charset="-128"/>
              </a:rPr>
              <a:t>) from one server to </a:t>
            </a:r>
            <a:r>
              <a:rPr lang="en-US" altLang="en-US" i="1">
                <a:ea typeface="ＭＳ Ｐゴシック" panose="020B0600070205080204" pitchFamily="34" charset="-128"/>
              </a:rPr>
              <a:t>N  peers</a:t>
            </a:r>
            <a:r>
              <a:rPr lang="en-US" altLang="en-US">
                <a:ea typeface="ＭＳ Ｐゴシック" panose="020B0600070205080204" pitchFamily="34" charset="-128"/>
              </a:rPr>
              <a:t>?</a:t>
            </a:r>
          </a:p>
          <a:p>
            <a:pPr lvl="1"/>
            <a:r>
              <a:rPr lang="en-US" altLang="en-US">
                <a:ea typeface="ＭＳ Ｐゴシック" panose="020B0600070205080204" pitchFamily="34" charset="-128"/>
              </a:rPr>
              <a:t>peer upload/download capacity is limited resource</a:t>
            </a:r>
          </a:p>
        </p:txBody>
      </p:sp>
      <p:sp>
        <p:nvSpPr>
          <p:cNvPr id="194565" name="Freeform 4">
            <a:extLst>
              <a:ext uri="{FF2B5EF4-FFF2-40B4-BE49-F238E27FC236}">
                <a16:creationId xmlns:a16="http://schemas.microsoft.com/office/drawing/2014/main" id="{05B7FF3B-B1FF-49C7-B820-555E21385945}"/>
              </a:ext>
            </a:extLst>
          </p:cNvPr>
          <p:cNvSpPr>
            <a:spLocks/>
          </p:cNvSpPr>
          <p:nvPr/>
        </p:nvSpPr>
        <p:spPr bwMode="auto">
          <a:xfrm>
            <a:off x="2284413" y="4087813"/>
            <a:ext cx="3775075" cy="1755775"/>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4566" name="Line 14">
            <a:extLst>
              <a:ext uri="{FF2B5EF4-FFF2-40B4-BE49-F238E27FC236}">
                <a16:creationId xmlns:a16="http://schemas.microsoft.com/office/drawing/2014/main" id="{713EDAED-AF27-495D-8A3D-90DB2119F748}"/>
              </a:ext>
            </a:extLst>
          </p:cNvPr>
          <p:cNvSpPr>
            <a:spLocks noChangeShapeType="1"/>
          </p:cNvSpPr>
          <p:nvPr/>
        </p:nvSpPr>
        <p:spPr bwMode="auto">
          <a:xfrm>
            <a:off x="1819275" y="4051300"/>
            <a:ext cx="803275" cy="3111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567" name="Text Box 15">
            <a:extLst>
              <a:ext uri="{FF2B5EF4-FFF2-40B4-BE49-F238E27FC236}">
                <a16:creationId xmlns:a16="http://schemas.microsoft.com/office/drawing/2014/main" id="{C7FC94D0-6164-4B50-84EC-8D442B50A39F}"/>
              </a:ext>
            </a:extLst>
          </p:cNvPr>
          <p:cNvSpPr txBox="1">
            <a:spLocks noChangeArrowheads="1"/>
          </p:cNvSpPr>
          <p:nvPr/>
        </p:nvSpPr>
        <p:spPr bwMode="auto">
          <a:xfrm>
            <a:off x="2103438" y="3849688"/>
            <a:ext cx="38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i="1">
                <a:latin typeface="Arial" panose="020B0604020202020204" pitchFamily="34" charset="0"/>
              </a:rPr>
              <a:t>u</a:t>
            </a:r>
            <a:r>
              <a:rPr lang="en-US" altLang="en-US" sz="1800" i="1" baseline="-25000">
                <a:latin typeface="Arial" panose="020B0604020202020204" pitchFamily="34" charset="0"/>
              </a:rPr>
              <a:t>s</a:t>
            </a:r>
          </a:p>
        </p:txBody>
      </p:sp>
      <p:sp>
        <p:nvSpPr>
          <p:cNvPr id="194568" name="Line 39">
            <a:extLst>
              <a:ext uri="{FF2B5EF4-FFF2-40B4-BE49-F238E27FC236}">
                <a16:creationId xmlns:a16="http://schemas.microsoft.com/office/drawing/2014/main" id="{5B295A81-AEA5-4AB5-ABD7-DCF60F41AC91}"/>
              </a:ext>
            </a:extLst>
          </p:cNvPr>
          <p:cNvSpPr>
            <a:spLocks noChangeShapeType="1"/>
          </p:cNvSpPr>
          <p:nvPr/>
        </p:nvSpPr>
        <p:spPr bwMode="auto">
          <a:xfrm>
            <a:off x="1376363" y="4962525"/>
            <a:ext cx="1016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569" name="Line 40">
            <a:extLst>
              <a:ext uri="{FF2B5EF4-FFF2-40B4-BE49-F238E27FC236}">
                <a16:creationId xmlns:a16="http://schemas.microsoft.com/office/drawing/2014/main" id="{30DA8CF8-A946-43D9-A129-68D22ADA2B46}"/>
              </a:ext>
            </a:extLst>
          </p:cNvPr>
          <p:cNvSpPr>
            <a:spLocks noChangeShapeType="1"/>
          </p:cNvSpPr>
          <p:nvPr/>
        </p:nvSpPr>
        <p:spPr bwMode="auto">
          <a:xfrm flipH="1">
            <a:off x="1431925" y="5110163"/>
            <a:ext cx="10033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570" name="Text Box 41">
            <a:extLst>
              <a:ext uri="{FF2B5EF4-FFF2-40B4-BE49-F238E27FC236}">
                <a16:creationId xmlns:a16="http://schemas.microsoft.com/office/drawing/2014/main" id="{DBAF9752-2F8C-4C37-AAD9-9890A2DD4E6C}"/>
              </a:ext>
            </a:extLst>
          </p:cNvPr>
          <p:cNvSpPr txBox="1">
            <a:spLocks noChangeArrowheads="1"/>
          </p:cNvSpPr>
          <p:nvPr/>
        </p:nvSpPr>
        <p:spPr bwMode="auto">
          <a:xfrm>
            <a:off x="1665288" y="4573588"/>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i="1">
                <a:latin typeface="Arial" panose="020B0604020202020204" pitchFamily="34" charset="0"/>
              </a:rPr>
              <a:t>u</a:t>
            </a:r>
            <a:r>
              <a:rPr lang="en-US" altLang="en-US" sz="1800" i="1" baseline="-25000">
                <a:latin typeface="Arial" panose="020B0604020202020204" pitchFamily="34" charset="0"/>
              </a:rPr>
              <a:t>N</a:t>
            </a:r>
          </a:p>
        </p:txBody>
      </p:sp>
      <p:sp>
        <p:nvSpPr>
          <p:cNvPr id="194571" name="Text Box 42">
            <a:extLst>
              <a:ext uri="{FF2B5EF4-FFF2-40B4-BE49-F238E27FC236}">
                <a16:creationId xmlns:a16="http://schemas.microsoft.com/office/drawing/2014/main" id="{E5258CE6-C373-4C94-B9C0-DDDC335CFE45}"/>
              </a:ext>
            </a:extLst>
          </p:cNvPr>
          <p:cNvSpPr txBox="1">
            <a:spLocks noChangeArrowheads="1"/>
          </p:cNvSpPr>
          <p:nvPr/>
        </p:nvSpPr>
        <p:spPr bwMode="auto">
          <a:xfrm>
            <a:off x="1646238" y="5087938"/>
            <a:ext cx="609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i="1">
                <a:latin typeface="Arial" panose="020B0604020202020204" pitchFamily="34" charset="0"/>
              </a:rPr>
              <a:t>d</a:t>
            </a:r>
            <a:r>
              <a:rPr lang="en-US" altLang="en-US" sz="1800" i="1" baseline="-25000">
                <a:latin typeface="Arial" panose="020B0604020202020204" pitchFamily="34" charset="0"/>
              </a:rPr>
              <a:t>N</a:t>
            </a:r>
          </a:p>
        </p:txBody>
      </p:sp>
      <p:sp>
        <p:nvSpPr>
          <p:cNvPr id="194572" name="Text Box 43">
            <a:extLst>
              <a:ext uri="{FF2B5EF4-FFF2-40B4-BE49-F238E27FC236}">
                <a16:creationId xmlns:a16="http://schemas.microsoft.com/office/drawing/2014/main" id="{C12DF3DD-EB6D-49B6-B534-8828B40626A8}"/>
              </a:ext>
            </a:extLst>
          </p:cNvPr>
          <p:cNvSpPr txBox="1">
            <a:spLocks noChangeArrowheads="1"/>
          </p:cNvSpPr>
          <p:nvPr/>
        </p:nvSpPr>
        <p:spPr bwMode="auto">
          <a:xfrm>
            <a:off x="1146175" y="4071938"/>
            <a:ext cx="1173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800">
                <a:latin typeface="Arial" panose="020B0604020202020204" pitchFamily="34" charset="0"/>
              </a:rPr>
              <a:t>server</a:t>
            </a:r>
            <a:endParaRPr lang="en-US" altLang="en-US" sz="1800" baseline="-25000">
              <a:latin typeface="Arial" panose="020B0604020202020204" pitchFamily="34" charset="0"/>
            </a:endParaRPr>
          </a:p>
        </p:txBody>
      </p:sp>
      <p:sp>
        <p:nvSpPr>
          <p:cNvPr id="194573" name="Text Box 44">
            <a:extLst>
              <a:ext uri="{FF2B5EF4-FFF2-40B4-BE49-F238E27FC236}">
                <a16:creationId xmlns:a16="http://schemas.microsoft.com/office/drawing/2014/main" id="{83B1A8C2-F28C-4B49-9D98-12739324CD20}"/>
              </a:ext>
            </a:extLst>
          </p:cNvPr>
          <p:cNvSpPr txBox="1">
            <a:spLocks noChangeArrowheads="1"/>
          </p:cNvSpPr>
          <p:nvPr/>
        </p:nvSpPr>
        <p:spPr bwMode="auto">
          <a:xfrm>
            <a:off x="2825750" y="4598988"/>
            <a:ext cx="2546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800">
                <a:solidFill>
                  <a:schemeClr val="bg1"/>
                </a:solidFill>
                <a:latin typeface="Arial" panose="020B0604020202020204" pitchFamily="34" charset="0"/>
              </a:rPr>
              <a:t>network (with abundant</a:t>
            </a:r>
          </a:p>
          <a:p>
            <a:pPr algn="ctr" eaLnBrk="1" hangingPunct="1">
              <a:lnSpc>
                <a:spcPct val="100000"/>
              </a:lnSpc>
              <a:spcBef>
                <a:spcPct val="0"/>
              </a:spcBef>
              <a:buClrTx/>
              <a:buSzTx/>
              <a:buFontTx/>
              <a:buNone/>
            </a:pPr>
            <a:r>
              <a:rPr lang="en-US" altLang="en-US" sz="1800">
                <a:solidFill>
                  <a:schemeClr val="bg1"/>
                </a:solidFill>
                <a:latin typeface="Arial" panose="020B0604020202020204" pitchFamily="34" charset="0"/>
              </a:rPr>
              <a:t> bandwidth)</a:t>
            </a:r>
          </a:p>
        </p:txBody>
      </p:sp>
      <p:sp>
        <p:nvSpPr>
          <p:cNvPr id="194574" name="Text Box 47">
            <a:extLst>
              <a:ext uri="{FF2B5EF4-FFF2-40B4-BE49-F238E27FC236}">
                <a16:creationId xmlns:a16="http://schemas.microsoft.com/office/drawing/2014/main" id="{D0600734-629B-4996-8293-CEC4E943D252}"/>
              </a:ext>
            </a:extLst>
          </p:cNvPr>
          <p:cNvSpPr txBox="1">
            <a:spLocks noChangeArrowheads="1"/>
          </p:cNvSpPr>
          <p:nvPr/>
        </p:nvSpPr>
        <p:spPr bwMode="auto">
          <a:xfrm>
            <a:off x="254000" y="3824288"/>
            <a:ext cx="1397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600" i="1">
                <a:latin typeface="Arial" panose="020B0604020202020204" pitchFamily="34" charset="0"/>
              </a:rPr>
              <a:t>file, size F</a:t>
            </a:r>
            <a:endParaRPr lang="en-US" altLang="en-US" sz="1600" i="1" baseline="-25000">
              <a:latin typeface="Arial" panose="020B0604020202020204" pitchFamily="34" charset="0"/>
            </a:endParaRPr>
          </a:p>
        </p:txBody>
      </p:sp>
      <p:sp>
        <p:nvSpPr>
          <p:cNvPr id="194575" name="Text Box 49">
            <a:extLst>
              <a:ext uri="{FF2B5EF4-FFF2-40B4-BE49-F238E27FC236}">
                <a16:creationId xmlns:a16="http://schemas.microsoft.com/office/drawing/2014/main" id="{4AF547C9-086A-4E6D-89E6-88D328849EE8}"/>
              </a:ext>
            </a:extLst>
          </p:cNvPr>
          <p:cNvSpPr txBox="1">
            <a:spLocks noChangeArrowheads="1"/>
          </p:cNvSpPr>
          <p:nvPr/>
        </p:nvSpPr>
        <p:spPr bwMode="auto">
          <a:xfrm>
            <a:off x="1492250" y="2725738"/>
            <a:ext cx="201453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ClrTx/>
              <a:buSzTx/>
              <a:buFontTx/>
              <a:buNone/>
            </a:pPr>
            <a:r>
              <a:rPr lang="en-US" altLang="en-US" sz="1800" b="1" i="1">
                <a:solidFill>
                  <a:srgbClr val="CC0000"/>
                </a:solidFill>
                <a:latin typeface="Arial" panose="020B0604020202020204" pitchFamily="34" charset="0"/>
              </a:rPr>
              <a:t>u</a:t>
            </a:r>
            <a:r>
              <a:rPr lang="en-US" altLang="en-US" sz="1800" b="1" i="1" baseline="-25000">
                <a:solidFill>
                  <a:srgbClr val="CC0000"/>
                </a:solidFill>
                <a:latin typeface="Arial" panose="020B0604020202020204" pitchFamily="34" charset="0"/>
              </a:rPr>
              <a:t>s</a:t>
            </a:r>
            <a:r>
              <a:rPr lang="en-US" altLang="en-US" sz="1800" b="1" i="1">
                <a:solidFill>
                  <a:srgbClr val="CC0000"/>
                </a:solidFill>
                <a:latin typeface="Arial" panose="020B0604020202020204" pitchFamily="34" charset="0"/>
              </a:rPr>
              <a:t>:</a:t>
            </a:r>
            <a:r>
              <a:rPr lang="en-US" altLang="en-US" sz="1800">
                <a:latin typeface="Arial" panose="020B0604020202020204" pitchFamily="34" charset="0"/>
              </a:rPr>
              <a:t> server upload capacity</a:t>
            </a:r>
          </a:p>
        </p:txBody>
      </p:sp>
      <p:sp>
        <p:nvSpPr>
          <p:cNvPr id="194576" name="Text Box 50">
            <a:extLst>
              <a:ext uri="{FF2B5EF4-FFF2-40B4-BE49-F238E27FC236}">
                <a16:creationId xmlns:a16="http://schemas.microsoft.com/office/drawing/2014/main" id="{BC073AE7-2D72-4F6F-91FE-8D9744000C5D}"/>
              </a:ext>
            </a:extLst>
          </p:cNvPr>
          <p:cNvSpPr txBox="1">
            <a:spLocks noChangeArrowheads="1"/>
          </p:cNvSpPr>
          <p:nvPr/>
        </p:nvSpPr>
        <p:spPr bwMode="auto">
          <a:xfrm>
            <a:off x="6276975" y="5491163"/>
            <a:ext cx="2590800"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ClrTx/>
              <a:buSzTx/>
              <a:buFontTx/>
              <a:buNone/>
            </a:pPr>
            <a:r>
              <a:rPr lang="en-US" altLang="en-US" sz="1800" b="1" i="1">
                <a:solidFill>
                  <a:srgbClr val="CC0000"/>
                </a:solidFill>
                <a:latin typeface="Arial" panose="020B0604020202020204" pitchFamily="34" charset="0"/>
              </a:rPr>
              <a:t>u</a:t>
            </a:r>
            <a:r>
              <a:rPr lang="en-US" altLang="en-US" sz="1800" b="1" i="1" baseline="-25000">
                <a:solidFill>
                  <a:srgbClr val="CC0000"/>
                </a:solidFill>
                <a:latin typeface="Arial" panose="020B0604020202020204" pitchFamily="34" charset="0"/>
              </a:rPr>
              <a:t>i</a:t>
            </a:r>
            <a:r>
              <a:rPr lang="en-US" altLang="en-US" sz="1800" b="1" i="1">
                <a:solidFill>
                  <a:srgbClr val="CC0000"/>
                </a:solidFill>
                <a:latin typeface="Arial" panose="020B0604020202020204" pitchFamily="34" charset="0"/>
              </a:rPr>
              <a:t>:</a:t>
            </a:r>
            <a:r>
              <a:rPr lang="en-US" altLang="en-US" sz="1800">
                <a:latin typeface="Arial" panose="020B0604020202020204" pitchFamily="34" charset="0"/>
              </a:rPr>
              <a:t> peer i upload capacity</a:t>
            </a:r>
          </a:p>
        </p:txBody>
      </p:sp>
      <p:sp>
        <p:nvSpPr>
          <p:cNvPr id="194577" name="Text Box 51">
            <a:extLst>
              <a:ext uri="{FF2B5EF4-FFF2-40B4-BE49-F238E27FC236}">
                <a16:creationId xmlns:a16="http://schemas.microsoft.com/office/drawing/2014/main" id="{7B6530A5-D2FD-4A78-9C6B-465FE0D489C0}"/>
              </a:ext>
            </a:extLst>
          </p:cNvPr>
          <p:cNvSpPr txBox="1">
            <a:spLocks noChangeArrowheads="1"/>
          </p:cNvSpPr>
          <p:nvPr/>
        </p:nvSpPr>
        <p:spPr bwMode="auto">
          <a:xfrm>
            <a:off x="6357938" y="3622675"/>
            <a:ext cx="21224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ClrTx/>
              <a:buSzTx/>
              <a:buFontTx/>
              <a:buNone/>
            </a:pPr>
            <a:r>
              <a:rPr lang="en-US" altLang="en-US" sz="1800" b="1" i="1">
                <a:solidFill>
                  <a:srgbClr val="CC0000"/>
                </a:solidFill>
                <a:latin typeface="Arial" panose="020B0604020202020204" pitchFamily="34" charset="0"/>
              </a:rPr>
              <a:t>d</a:t>
            </a:r>
            <a:r>
              <a:rPr lang="en-US" altLang="en-US" sz="1800" b="1" i="1" baseline="-25000">
                <a:solidFill>
                  <a:srgbClr val="CC0000"/>
                </a:solidFill>
                <a:latin typeface="Arial" panose="020B0604020202020204" pitchFamily="34" charset="0"/>
              </a:rPr>
              <a:t>i</a:t>
            </a:r>
            <a:r>
              <a:rPr lang="en-US" altLang="en-US" sz="1800" b="1" i="1">
                <a:solidFill>
                  <a:srgbClr val="CC0000"/>
                </a:solidFill>
                <a:latin typeface="Arial" panose="020B0604020202020204" pitchFamily="34" charset="0"/>
              </a:rPr>
              <a:t>:</a:t>
            </a:r>
            <a:r>
              <a:rPr lang="en-US" altLang="en-US" sz="1800">
                <a:latin typeface="Arial" panose="020B0604020202020204" pitchFamily="34" charset="0"/>
              </a:rPr>
              <a:t> peer i download capacity</a:t>
            </a:r>
          </a:p>
        </p:txBody>
      </p:sp>
      <p:pic>
        <p:nvPicPr>
          <p:cNvPr id="194578" name="Picture 53" descr="underline_base">
            <a:extLst>
              <a:ext uri="{FF2B5EF4-FFF2-40B4-BE49-F238E27FC236}">
                <a16:creationId xmlns:a16="http://schemas.microsoft.com/office/drawing/2014/main" id="{54A66880-4605-4AB3-B487-ABA7E0E29DC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 y="720725"/>
            <a:ext cx="6856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79" name="AutoShape 327">
            <a:extLst>
              <a:ext uri="{FF2B5EF4-FFF2-40B4-BE49-F238E27FC236}">
                <a16:creationId xmlns:a16="http://schemas.microsoft.com/office/drawing/2014/main" id="{A92D3915-EBDF-4BE1-B170-3B9187C95974}"/>
              </a:ext>
            </a:extLst>
          </p:cNvPr>
          <p:cNvSpPr>
            <a:spLocks noChangeArrowheads="1"/>
          </p:cNvSpPr>
          <p:nvPr/>
        </p:nvSpPr>
        <p:spPr bwMode="auto">
          <a:xfrm>
            <a:off x="763588" y="3270250"/>
            <a:ext cx="592137" cy="581025"/>
          </a:xfrm>
          <a:prstGeom prst="can">
            <a:avLst>
              <a:gd name="adj" fmla="val 2021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2400">
              <a:latin typeface="Times New Roman" panose="02020603050405020304" pitchFamily="18" charset="0"/>
            </a:endParaRPr>
          </a:p>
        </p:txBody>
      </p:sp>
      <p:grpSp>
        <p:nvGrpSpPr>
          <p:cNvPr id="194580" name="Group 76">
            <a:extLst>
              <a:ext uri="{FF2B5EF4-FFF2-40B4-BE49-F238E27FC236}">
                <a16:creationId xmlns:a16="http://schemas.microsoft.com/office/drawing/2014/main" id="{D8B05423-12BD-4613-8881-98FBC294FEED}"/>
              </a:ext>
            </a:extLst>
          </p:cNvPr>
          <p:cNvGrpSpPr>
            <a:grpSpLocks/>
          </p:cNvGrpSpPr>
          <p:nvPr/>
        </p:nvGrpSpPr>
        <p:grpSpPr bwMode="auto">
          <a:xfrm>
            <a:off x="3498850" y="3548063"/>
            <a:ext cx="2138363" cy="903287"/>
            <a:chOff x="2204" y="2030"/>
            <a:chExt cx="1347" cy="774"/>
          </a:xfrm>
        </p:grpSpPr>
        <p:sp>
          <p:nvSpPr>
            <p:cNvPr id="194633" name="Text Box 19">
              <a:extLst>
                <a:ext uri="{FF2B5EF4-FFF2-40B4-BE49-F238E27FC236}">
                  <a16:creationId xmlns:a16="http://schemas.microsoft.com/office/drawing/2014/main" id="{7A3B5834-D7B8-4989-813C-EC49C9A8C23B}"/>
                </a:ext>
              </a:extLst>
            </p:cNvPr>
            <p:cNvSpPr txBox="1">
              <a:spLocks noChangeArrowheads="1"/>
            </p:cNvSpPr>
            <p:nvPr/>
          </p:nvSpPr>
          <p:spPr bwMode="auto">
            <a:xfrm>
              <a:off x="2856" y="2271"/>
              <a:ext cx="38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i="1">
                  <a:latin typeface="Arial" panose="020B0604020202020204" pitchFamily="34" charset="0"/>
                </a:rPr>
                <a:t>u</a:t>
              </a:r>
              <a:r>
                <a:rPr lang="en-US" altLang="en-US" sz="1800" i="1" baseline="-25000">
                  <a:latin typeface="Arial" panose="020B0604020202020204" pitchFamily="34" charset="0"/>
                </a:rPr>
                <a:t>2</a:t>
              </a:r>
            </a:p>
          </p:txBody>
        </p:sp>
        <p:sp>
          <p:nvSpPr>
            <p:cNvPr id="194634" name="Line 22">
              <a:extLst>
                <a:ext uri="{FF2B5EF4-FFF2-40B4-BE49-F238E27FC236}">
                  <a16:creationId xmlns:a16="http://schemas.microsoft.com/office/drawing/2014/main" id="{393921F3-9063-4ECC-B04A-FBBBF48D0052}"/>
                </a:ext>
              </a:extLst>
            </p:cNvPr>
            <p:cNvSpPr>
              <a:spLocks noChangeShapeType="1"/>
            </p:cNvSpPr>
            <p:nvPr/>
          </p:nvSpPr>
          <p:spPr bwMode="auto">
            <a:xfrm flipV="1">
              <a:off x="2997" y="2133"/>
              <a:ext cx="200" cy="65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94635" name="Line 23">
              <a:extLst>
                <a:ext uri="{FF2B5EF4-FFF2-40B4-BE49-F238E27FC236}">
                  <a16:creationId xmlns:a16="http://schemas.microsoft.com/office/drawing/2014/main" id="{4CD4965D-E00B-4A32-9158-1CF6A5EE1A46}"/>
                </a:ext>
              </a:extLst>
            </p:cNvPr>
            <p:cNvSpPr>
              <a:spLocks noChangeShapeType="1"/>
            </p:cNvSpPr>
            <p:nvPr/>
          </p:nvSpPr>
          <p:spPr bwMode="auto">
            <a:xfrm flipH="1">
              <a:off x="3082" y="2141"/>
              <a:ext cx="208" cy="66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94636" name="Text Box 24">
              <a:extLst>
                <a:ext uri="{FF2B5EF4-FFF2-40B4-BE49-F238E27FC236}">
                  <a16:creationId xmlns:a16="http://schemas.microsoft.com/office/drawing/2014/main" id="{46D46EF2-CCE9-4A77-8F52-9213DA5B432B}"/>
                </a:ext>
              </a:extLst>
            </p:cNvPr>
            <p:cNvSpPr txBox="1">
              <a:spLocks noChangeArrowheads="1"/>
            </p:cNvSpPr>
            <p:nvPr/>
          </p:nvSpPr>
          <p:spPr bwMode="auto">
            <a:xfrm>
              <a:off x="3167" y="2332"/>
              <a:ext cx="38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i="1">
                  <a:latin typeface="Arial" panose="020B0604020202020204" pitchFamily="34" charset="0"/>
                </a:rPr>
                <a:t>d</a:t>
              </a:r>
              <a:r>
                <a:rPr lang="en-US" altLang="en-US" sz="1800" i="1" baseline="-25000">
                  <a:latin typeface="Arial" panose="020B0604020202020204" pitchFamily="34" charset="0"/>
                </a:rPr>
                <a:t>2</a:t>
              </a:r>
            </a:p>
          </p:txBody>
        </p:sp>
        <p:sp>
          <p:nvSpPr>
            <p:cNvPr id="194637" name="Text Box 19">
              <a:extLst>
                <a:ext uri="{FF2B5EF4-FFF2-40B4-BE49-F238E27FC236}">
                  <a16:creationId xmlns:a16="http://schemas.microsoft.com/office/drawing/2014/main" id="{0E046631-03A9-4CA8-BC7C-1E1B147CC1B2}"/>
                </a:ext>
              </a:extLst>
            </p:cNvPr>
            <p:cNvSpPr txBox="1">
              <a:spLocks noChangeArrowheads="1"/>
            </p:cNvSpPr>
            <p:nvPr/>
          </p:nvSpPr>
          <p:spPr bwMode="auto">
            <a:xfrm>
              <a:off x="2204" y="2167"/>
              <a:ext cx="38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i="1">
                  <a:latin typeface="Arial" panose="020B0604020202020204" pitchFamily="34" charset="0"/>
                </a:rPr>
                <a:t>u</a:t>
              </a:r>
              <a:r>
                <a:rPr lang="en-US" altLang="en-US" sz="1800" i="1" baseline="-25000">
                  <a:latin typeface="Arial" panose="020B0604020202020204" pitchFamily="34" charset="0"/>
                </a:rPr>
                <a:t>1</a:t>
              </a:r>
            </a:p>
          </p:txBody>
        </p:sp>
        <p:sp>
          <p:nvSpPr>
            <p:cNvPr id="194638" name="Line 22">
              <a:extLst>
                <a:ext uri="{FF2B5EF4-FFF2-40B4-BE49-F238E27FC236}">
                  <a16:creationId xmlns:a16="http://schemas.microsoft.com/office/drawing/2014/main" id="{8D630FE0-BBBF-4DAA-9A4E-7C566D133BE4}"/>
                </a:ext>
              </a:extLst>
            </p:cNvPr>
            <p:cNvSpPr>
              <a:spLocks noChangeShapeType="1"/>
            </p:cNvSpPr>
            <p:nvPr/>
          </p:nvSpPr>
          <p:spPr bwMode="auto">
            <a:xfrm flipV="1">
              <a:off x="2345" y="2030"/>
              <a:ext cx="200" cy="657"/>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94639" name="Line 23">
              <a:extLst>
                <a:ext uri="{FF2B5EF4-FFF2-40B4-BE49-F238E27FC236}">
                  <a16:creationId xmlns:a16="http://schemas.microsoft.com/office/drawing/2014/main" id="{3785DC11-D541-499B-9CC3-97951294F671}"/>
                </a:ext>
              </a:extLst>
            </p:cNvPr>
            <p:cNvSpPr>
              <a:spLocks noChangeShapeType="1"/>
            </p:cNvSpPr>
            <p:nvPr/>
          </p:nvSpPr>
          <p:spPr bwMode="auto">
            <a:xfrm flipH="1">
              <a:off x="2430" y="2038"/>
              <a:ext cx="208" cy="66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94640" name="Text Box 24">
              <a:extLst>
                <a:ext uri="{FF2B5EF4-FFF2-40B4-BE49-F238E27FC236}">
                  <a16:creationId xmlns:a16="http://schemas.microsoft.com/office/drawing/2014/main" id="{BE80AFCE-161B-44FF-9F97-1EF17DFC5BA5}"/>
                </a:ext>
              </a:extLst>
            </p:cNvPr>
            <p:cNvSpPr txBox="1">
              <a:spLocks noChangeArrowheads="1"/>
            </p:cNvSpPr>
            <p:nvPr/>
          </p:nvSpPr>
          <p:spPr bwMode="auto">
            <a:xfrm>
              <a:off x="2515" y="2229"/>
              <a:ext cx="38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i="1">
                  <a:latin typeface="Arial" panose="020B0604020202020204" pitchFamily="34" charset="0"/>
                </a:rPr>
                <a:t>d</a:t>
              </a:r>
              <a:r>
                <a:rPr lang="en-US" altLang="en-US" sz="1800" i="1" baseline="-25000">
                  <a:latin typeface="Arial" panose="020B0604020202020204" pitchFamily="34" charset="0"/>
                </a:rPr>
                <a:t>1</a:t>
              </a:r>
            </a:p>
          </p:txBody>
        </p:sp>
      </p:grpSp>
      <p:sp>
        <p:nvSpPr>
          <p:cNvPr id="194581" name="Line 72">
            <a:extLst>
              <a:ext uri="{FF2B5EF4-FFF2-40B4-BE49-F238E27FC236}">
                <a16:creationId xmlns:a16="http://schemas.microsoft.com/office/drawing/2014/main" id="{B7872C59-554C-4AC2-BEA0-C673916B0365}"/>
              </a:ext>
            </a:extLst>
          </p:cNvPr>
          <p:cNvSpPr>
            <a:spLocks noChangeShapeType="1"/>
          </p:cNvSpPr>
          <p:nvPr/>
        </p:nvSpPr>
        <p:spPr bwMode="auto">
          <a:xfrm>
            <a:off x="6030913" y="4767263"/>
            <a:ext cx="116522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582" name="Line 73">
            <a:extLst>
              <a:ext uri="{FF2B5EF4-FFF2-40B4-BE49-F238E27FC236}">
                <a16:creationId xmlns:a16="http://schemas.microsoft.com/office/drawing/2014/main" id="{11C6C9CA-1779-4A49-BB00-8C6A5D2601A5}"/>
              </a:ext>
            </a:extLst>
          </p:cNvPr>
          <p:cNvSpPr>
            <a:spLocks noChangeShapeType="1"/>
          </p:cNvSpPr>
          <p:nvPr/>
        </p:nvSpPr>
        <p:spPr bwMode="auto">
          <a:xfrm>
            <a:off x="6038850" y="4919663"/>
            <a:ext cx="1165225"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94583" name="Text Box 41">
            <a:extLst>
              <a:ext uri="{FF2B5EF4-FFF2-40B4-BE49-F238E27FC236}">
                <a16:creationId xmlns:a16="http://schemas.microsoft.com/office/drawing/2014/main" id="{83281EE2-9B8A-4798-9AD4-8E7A889F7C7C}"/>
              </a:ext>
            </a:extLst>
          </p:cNvPr>
          <p:cNvSpPr txBox="1">
            <a:spLocks noChangeArrowheads="1"/>
          </p:cNvSpPr>
          <p:nvPr/>
        </p:nvSpPr>
        <p:spPr bwMode="auto">
          <a:xfrm>
            <a:off x="6191250" y="43561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i="1">
                <a:latin typeface="Arial" panose="020B0604020202020204" pitchFamily="34" charset="0"/>
              </a:rPr>
              <a:t>d</a:t>
            </a:r>
            <a:r>
              <a:rPr lang="en-US" altLang="en-US" sz="1800" i="1" baseline="-25000">
                <a:latin typeface="Arial" panose="020B0604020202020204" pitchFamily="34" charset="0"/>
              </a:rPr>
              <a:t>i</a:t>
            </a:r>
          </a:p>
        </p:txBody>
      </p:sp>
      <p:sp>
        <p:nvSpPr>
          <p:cNvPr id="194584" name="Text Box 41">
            <a:extLst>
              <a:ext uri="{FF2B5EF4-FFF2-40B4-BE49-F238E27FC236}">
                <a16:creationId xmlns:a16="http://schemas.microsoft.com/office/drawing/2014/main" id="{DDDD47C4-F5E9-4707-B8F6-029BB8CD9BBA}"/>
              </a:ext>
            </a:extLst>
          </p:cNvPr>
          <p:cNvSpPr txBox="1">
            <a:spLocks noChangeArrowheads="1"/>
          </p:cNvSpPr>
          <p:nvPr/>
        </p:nvSpPr>
        <p:spPr bwMode="auto">
          <a:xfrm>
            <a:off x="6215063" y="48895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i="1">
                <a:latin typeface="Arial" panose="020B0604020202020204" pitchFamily="34" charset="0"/>
              </a:rPr>
              <a:t>u</a:t>
            </a:r>
            <a:r>
              <a:rPr lang="en-US" altLang="en-US" sz="1800" i="1" baseline="-25000">
                <a:latin typeface="Arial" panose="020B0604020202020204" pitchFamily="34" charset="0"/>
              </a:rPr>
              <a:t>i</a:t>
            </a:r>
          </a:p>
        </p:txBody>
      </p:sp>
      <p:sp>
        <p:nvSpPr>
          <p:cNvPr id="194585" name="Line 77">
            <a:extLst>
              <a:ext uri="{FF2B5EF4-FFF2-40B4-BE49-F238E27FC236}">
                <a16:creationId xmlns:a16="http://schemas.microsoft.com/office/drawing/2014/main" id="{F7CD5557-64A3-4498-8385-57E5501556BA}"/>
              </a:ext>
            </a:extLst>
          </p:cNvPr>
          <p:cNvSpPr>
            <a:spLocks noChangeShapeType="1"/>
          </p:cNvSpPr>
          <p:nvPr/>
        </p:nvSpPr>
        <p:spPr bwMode="auto">
          <a:xfrm>
            <a:off x="2265363" y="3232150"/>
            <a:ext cx="0" cy="6635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586" name="Line 78">
            <a:extLst>
              <a:ext uri="{FF2B5EF4-FFF2-40B4-BE49-F238E27FC236}">
                <a16:creationId xmlns:a16="http://schemas.microsoft.com/office/drawing/2014/main" id="{CE546CE6-5A9D-4753-AEB7-E4D5F7CDFB31}"/>
              </a:ext>
            </a:extLst>
          </p:cNvPr>
          <p:cNvSpPr>
            <a:spLocks noChangeShapeType="1"/>
          </p:cNvSpPr>
          <p:nvPr/>
        </p:nvSpPr>
        <p:spPr bwMode="auto">
          <a:xfrm flipH="1">
            <a:off x="6478588" y="4146550"/>
            <a:ext cx="369887" cy="4143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587" name="Line 79">
            <a:extLst>
              <a:ext uri="{FF2B5EF4-FFF2-40B4-BE49-F238E27FC236}">
                <a16:creationId xmlns:a16="http://schemas.microsoft.com/office/drawing/2014/main" id="{3EC29216-9256-4394-B382-84A3B293859F}"/>
              </a:ext>
            </a:extLst>
          </p:cNvPr>
          <p:cNvSpPr>
            <a:spLocks noChangeShapeType="1"/>
          </p:cNvSpPr>
          <p:nvPr/>
        </p:nvSpPr>
        <p:spPr bwMode="auto">
          <a:xfrm flipH="1" flipV="1">
            <a:off x="6508750" y="5092700"/>
            <a:ext cx="369888" cy="4143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94588" name="Group 81">
            <a:extLst>
              <a:ext uri="{FF2B5EF4-FFF2-40B4-BE49-F238E27FC236}">
                <a16:creationId xmlns:a16="http://schemas.microsoft.com/office/drawing/2014/main" id="{36C8E611-13A0-4A02-9D39-2C7C3E5803FE}"/>
              </a:ext>
            </a:extLst>
          </p:cNvPr>
          <p:cNvGrpSpPr>
            <a:grpSpLocks/>
          </p:cNvGrpSpPr>
          <p:nvPr/>
        </p:nvGrpSpPr>
        <p:grpSpPr bwMode="auto">
          <a:xfrm>
            <a:off x="1535113" y="3332163"/>
            <a:ext cx="465137" cy="803275"/>
            <a:chOff x="4140" y="429"/>
            <a:chExt cx="1425" cy="2396"/>
          </a:xfrm>
        </p:grpSpPr>
        <p:sp>
          <p:nvSpPr>
            <p:cNvPr id="194601" name="Freeform 82">
              <a:extLst>
                <a:ext uri="{FF2B5EF4-FFF2-40B4-BE49-F238E27FC236}">
                  <a16:creationId xmlns:a16="http://schemas.microsoft.com/office/drawing/2014/main" id="{739E6342-EE1C-4127-9A5C-6FDDA4FB9276}"/>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602" name="Rectangle 83">
              <a:extLst>
                <a:ext uri="{FF2B5EF4-FFF2-40B4-BE49-F238E27FC236}">
                  <a16:creationId xmlns:a16="http://schemas.microsoft.com/office/drawing/2014/main" id="{695931B2-C111-4B20-B37F-490C0C45BB27}"/>
                </a:ext>
              </a:extLst>
            </p:cNvPr>
            <p:cNvSpPr>
              <a:spLocks noChangeArrowheads="1"/>
            </p:cNvSpPr>
            <p:nvPr/>
          </p:nvSpPr>
          <p:spPr bwMode="auto">
            <a:xfrm>
              <a:off x="4208" y="429"/>
              <a:ext cx="1046"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4603" name="Freeform 84">
              <a:extLst>
                <a:ext uri="{FF2B5EF4-FFF2-40B4-BE49-F238E27FC236}">
                  <a16:creationId xmlns:a16="http://schemas.microsoft.com/office/drawing/2014/main" id="{A555D243-55B8-4E69-A222-CE37B995B32E}"/>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604" name="Freeform 85">
              <a:extLst>
                <a:ext uri="{FF2B5EF4-FFF2-40B4-BE49-F238E27FC236}">
                  <a16:creationId xmlns:a16="http://schemas.microsoft.com/office/drawing/2014/main" id="{2F6916F7-DC60-4103-B10F-61469C161185}"/>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605" name="Rectangle 86">
              <a:extLst>
                <a:ext uri="{FF2B5EF4-FFF2-40B4-BE49-F238E27FC236}">
                  <a16:creationId xmlns:a16="http://schemas.microsoft.com/office/drawing/2014/main" id="{EB1EA38F-9714-420A-B2C5-F0149A765A8C}"/>
                </a:ext>
              </a:extLst>
            </p:cNvPr>
            <p:cNvSpPr>
              <a:spLocks noChangeArrowheads="1"/>
            </p:cNvSpPr>
            <p:nvPr/>
          </p:nvSpPr>
          <p:spPr bwMode="auto">
            <a:xfrm>
              <a:off x="4213" y="694"/>
              <a:ext cx="593"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94606" name="Group 87">
              <a:extLst>
                <a:ext uri="{FF2B5EF4-FFF2-40B4-BE49-F238E27FC236}">
                  <a16:creationId xmlns:a16="http://schemas.microsoft.com/office/drawing/2014/main" id="{DA5751CD-8EAD-47F3-B253-777B36B4DD5D}"/>
                </a:ext>
              </a:extLst>
            </p:cNvPr>
            <p:cNvGrpSpPr>
              <a:grpSpLocks/>
            </p:cNvGrpSpPr>
            <p:nvPr/>
          </p:nvGrpSpPr>
          <p:grpSpPr bwMode="auto">
            <a:xfrm>
              <a:off x="4749" y="668"/>
              <a:ext cx="581" cy="145"/>
              <a:chOff x="614" y="2568"/>
              <a:chExt cx="725" cy="139"/>
            </a:xfrm>
          </p:grpSpPr>
          <p:sp>
            <p:nvSpPr>
              <p:cNvPr id="194631" name="AutoShape 88">
                <a:extLst>
                  <a:ext uri="{FF2B5EF4-FFF2-40B4-BE49-F238E27FC236}">
                    <a16:creationId xmlns:a16="http://schemas.microsoft.com/office/drawing/2014/main" id="{E6B98AB9-2DC1-486F-9DDE-9A0F339A19FF}"/>
                  </a:ext>
                </a:extLst>
              </p:cNvPr>
              <p:cNvSpPr>
                <a:spLocks noChangeArrowheads="1"/>
              </p:cNvSpPr>
              <p:nvPr/>
            </p:nvSpPr>
            <p:spPr bwMode="auto">
              <a:xfrm>
                <a:off x="613" y="2566"/>
                <a:ext cx="728"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4632" name="AutoShape 89">
                <a:extLst>
                  <a:ext uri="{FF2B5EF4-FFF2-40B4-BE49-F238E27FC236}">
                    <a16:creationId xmlns:a16="http://schemas.microsoft.com/office/drawing/2014/main" id="{34AD56B6-70D2-474E-B4DE-49A408B3189A}"/>
                  </a:ext>
                </a:extLst>
              </p:cNvPr>
              <p:cNvSpPr>
                <a:spLocks noChangeArrowheads="1"/>
              </p:cNvSpPr>
              <p:nvPr/>
            </p:nvSpPr>
            <p:spPr bwMode="auto">
              <a:xfrm>
                <a:off x="631" y="2584"/>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94607" name="Rectangle 90">
              <a:extLst>
                <a:ext uri="{FF2B5EF4-FFF2-40B4-BE49-F238E27FC236}">
                  <a16:creationId xmlns:a16="http://schemas.microsoft.com/office/drawing/2014/main" id="{5DD4E59A-9893-49F0-9CA7-99A230FC7D26}"/>
                </a:ext>
              </a:extLst>
            </p:cNvPr>
            <p:cNvSpPr>
              <a:spLocks noChangeArrowheads="1"/>
            </p:cNvSpPr>
            <p:nvPr/>
          </p:nvSpPr>
          <p:spPr bwMode="auto">
            <a:xfrm>
              <a:off x="4223" y="1021"/>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94608" name="Group 91">
              <a:extLst>
                <a:ext uri="{FF2B5EF4-FFF2-40B4-BE49-F238E27FC236}">
                  <a16:creationId xmlns:a16="http://schemas.microsoft.com/office/drawing/2014/main" id="{A995BF3B-740C-4249-AEFC-584089830F6E}"/>
                </a:ext>
              </a:extLst>
            </p:cNvPr>
            <p:cNvGrpSpPr>
              <a:grpSpLocks/>
            </p:cNvGrpSpPr>
            <p:nvPr/>
          </p:nvGrpSpPr>
          <p:grpSpPr bwMode="auto">
            <a:xfrm>
              <a:off x="4747" y="994"/>
              <a:ext cx="581" cy="134"/>
              <a:chOff x="614" y="2568"/>
              <a:chExt cx="725" cy="139"/>
            </a:xfrm>
          </p:grpSpPr>
          <p:sp>
            <p:nvSpPr>
              <p:cNvPr id="194629" name="AutoShape 92">
                <a:extLst>
                  <a:ext uri="{FF2B5EF4-FFF2-40B4-BE49-F238E27FC236}">
                    <a16:creationId xmlns:a16="http://schemas.microsoft.com/office/drawing/2014/main" id="{2B1286DD-5942-45EB-A9E9-DFBBCF70579E}"/>
                  </a:ext>
                </a:extLst>
              </p:cNvPr>
              <p:cNvSpPr>
                <a:spLocks noChangeArrowheads="1"/>
              </p:cNvSpPr>
              <p:nvPr/>
            </p:nvSpPr>
            <p:spPr bwMode="auto">
              <a:xfrm>
                <a:off x="615" y="2566"/>
                <a:ext cx="722"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4630" name="AutoShape 93">
                <a:extLst>
                  <a:ext uri="{FF2B5EF4-FFF2-40B4-BE49-F238E27FC236}">
                    <a16:creationId xmlns:a16="http://schemas.microsoft.com/office/drawing/2014/main" id="{DC232926-F1BA-40B8-8898-8894FC3D2CFD}"/>
                  </a:ext>
                </a:extLst>
              </p:cNvPr>
              <p:cNvSpPr>
                <a:spLocks noChangeArrowheads="1"/>
              </p:cNvSpPr>
              <p:nvPr/>
            </p:nvSpPr>
            <p:spPr bwMode="auto">
              <a:xfrm>
                <a:off x="633" y="2581"/>
                <a:ext cx="68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94609" name="Rectangle 94">
              <a:extLst>
                <a:ext uri="{FF2B5EF4-FFF2-40B4-BE49-F238E27FC236}">
                  <a16:creationId xmlns:a16="http://schemas.microsoft.com/office/drawing/2014/main" id="{2F59003A-891E-4773-8ECC-834321E6049B}"/>
                </a:ext>
              </a:extLst>
            </p:cNvPr>
            <p:cNvSpPr>
              <a:spLocks noChangeArrowheads="1"/>
            </p:cNvSpPr>
            <p:nvPr/>
          </p:nvSpPr>
          <p:spPr bwMode="auto">
            <a:xfrm>
              <a:off x="4218" y="1357"/>
              <a:ext cx="593"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4610" name="Rectangle 95">
              <a:extLst>
                <a:ext uri="{FF2B5EF4-FFF2-40B4-BE49-F238E27FC236}">
                  <a16:creationId xmlns:a16="http://schemas.microsoft.com/office/drawing/2014/main" id="{4EBE6437-BCCC-4F30-97F4-9236FA2C7FF9}"/>
                </a:ext>
              </a:extLst>
            </p:cNvPr>
            <p:cNvSpPr>
              <a:spLocks noChangeArrowheads="1"/>
            </p:cNvSpPr>
            <p:nvPr/>
          </p:nvSpPr>
          <p:spPr bwMode="auto">
            <a:xfrm>
              <a:off x="4228"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94611" name="Group 96">
              <a:extLst>
                <a:ext uri="{FF2B5EF4-FFF2-40B4-BE49-F238E27FC236}">
                  <a16:creationId xmlns:a16="http://schemas.microsoft.com/office/drawing/2014/main" id="{77BFF6B7-21A3-4932-B821-C65A356423F8}"/>
                </a:ext>
              </a:extLst>
            </p:cNvPr>
            <p:cNvGrpSpPr>
              <a:grpSpLocks/>
            </p:cNvGrpSpPr>
            <p:nvPr/>
          </p:nvGrpSpPr>
          <p:grpSpPr bwMode="auto">
            <a:xfrm>
              <a:off x="4735" y="1627"/>
              <a:ext cx="582" cy="151"/>
              <a:chOff x="614" y="2568"/>
              <a:chExt cx="725" cy="139"/>
            </a:xfrm>
          </p:grpSpPr>
          <p:sp>
            <p:nvSpPr>
              <p:cNvPr id="194627" name="AutoShape 97">
                <a:extLst>
                  <a:ext uri="{FF2B5EF4-FFF2-40B4-BE49-F238E27FC236}">
                    <a16:creationId xmlns:a16="http://schemas.microsoft.com/office/drawing/2014/main" id="{A70D1DD3-19EB-496F-AB96-2A42C2DABD51}"/>
                  </a:ext>
                </a:extLst>
              </p:cNvPr>
              <p:cNvSpPr>
                <a:spLocks noChangeArrowheads="1"/>
              </p:cNvSpPr>
              <p:nvPr/>
            </p:nvSpPr>
            <p:spPr bwMode="auto">
              <a:xfrm>
                <a:off x="612" y="2568"/>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4628" name="AutoShape 98">
                <a:extLst>
                  <a:ext uri="{FF2B5EF4-FFF2-40B4-BE49-F238E27FC236}">
                    <a16:creationId xmlns:a16="http://schemas.microsoft.com/office/drawing/2014/main" id="{23F11BCA-A5CC-4933-B790-3F10CD36D4FF}"/>
                  </a:ext>
                </a:extLst>
              </p:cNvPr>
              <p:cNvSpPr>
                <a:spLocks noChangeArrowheads="1"/>
              </p:cNvSpPr>
              <p:nvPr/>
            </p:nvSpPr>
            <p:spPr bwMode="auto">
              <a:xfrm>
                <a:off x="630" y="2585"/>
                <a:ext cx="691"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94612" name="Freeform 99">
              <a:extLst>
                <a:ext uri="{FF2B5EF4-FFF2-40B4-BE49-F238E27FC236}">
                  <a16:creationId xmlns:a16="http://schemas.microsoft.com/office/drawing/2014/main" id="{817832F2-29F4-4220-B49A-26788F6757D3}"/>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94613" name="Group 100">
              <a:extLst>
                <a:ext uri="{FF2B5EF4-FFF2-40B4-BE49-F238E27FC236}">
                  <a16:creationId xmlns:a16="http://schemas.microsoft.com/office/drawing/2014/main" id="{CD6929FE-4216-4629-860D-FDF473501964}"/>
                </a:ext>
              </a:extLst>
            </p:cNvPr>
            <p:cNvGrpSpPr>
              <a:grpSpLocks/>
            </p:cNvGrpSpPr>
            <p:nvPr/>
          </p:nvGrpSpPr>
          <p:grpSpPr bwMode="auto">
            <a:xfrm>
              <a:off x="4739" y="1327"/>
              <a:ext cx="582" cy="139"/>
              <a:chOff x="614" y="2568"/>
              <a:chExt cx="725" cy="139"/>
            </a:xfrm>
          </p:grpSpPr>
          <p:sp>
            <p:nvSpPr>
              <p:cNvPr id="194625" name="AutoShape 101">
                <a:extLst>
                  <a:ext uri="{FF2B5EF4-FFF2-40B4-BE49-F238E27FC236}">
                    <a16:creationId xmlns:a16="http://schemas.microsoft.com/office/drawing/2014/main" id="{82ADD72C-BF04-48BD-A39B-E1F234D967A9}"/>
                  </a:ext>
                </a:extLst>
              </p:cNvPr>
              <p:cNvSpPr>
                <a:spLocks noChangeArrowheads="1"/>
              </p:cNvSpPr>
              <p:nvPr/>
            </p:nvSpPr>
            <p:spPr bwMode="auto">
              <a:xfrm>
                <a:off x="613" y="2570"/>
                <a:ext cx="72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4626" name="AutoShape 102">
                <a:extLst>
                  <a:ext uri="{FF2B5EF4-FFF2-40B4-BE49-F238E27FC236}">
                    <a16:creationId xmlns:a16="http://schemas.microsoft.com/office/drawing/2014/main" id="{A01B16C4-5AB1-4A6C-9F7B-AB9DC3BFF31B}"/>
                  </a:ext>
                </a:extLst>
              </p:cNvPr>
              <p:cNvSpPr>
                <a:spLocks noChangeArrowheads="1"/>
              </p:cNvSpPr>
              <p:nvPr/>
            </p:nvSpPr>
            <p:spPr bwMode="auto">
              <a:xfrm>
                <a:off x="631" y="2584"/>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94614" name="Rectangle 103">
              <a:extLst>
                <a:ext uri="{FF2B5EF4-FFF2-40B4-BE49-F238E27FC236}">
                  <a16:creationId xmlns:a16="http://schemas.microsoft.com/office/drawing/2014/main" id="{791F4397-6FB6-4983-A526-D1338887C7ED}"/>
                </a:ext>
              </a:extLst>
            </p:cNvPr>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4615" name="Freeform 104">
              <a:extLst>
                <a:ext uri="{FF2B5EF4-FFF2-40B4-BE49-F238E27FC236}">
                  <a16:creationId xmlns:a16="http://schemas.microsoft.com/office/drawing/2014/main" id="{9CBDCF0C-D6D2-4B57-9AD5-A7C12FC569DB}"/>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616" name="Freeform 105">
              <a:extLst>
                <a:ext uri="{FF2B5EF4-FFF2-40B4-BE49-F238E27FC236}">
                  <a16:creationId xmlns:a16="http://schemas.microsoft.com/office/drawing/2014/main" id="{70258B34-1E05-41A0-83AC-4BB105D25C66}"/>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617" name="Oval 106">
              <a:extLst>
                <a:ext uri="{FF2B5EF4-FFF2-40B4-BE49-F238E27FC236}">
                  <a16:creationId xmlns:a16="http://schemas.microsoft.com/office/drawing/2014/main" id="{594B6ADF-61F6-4A35-9C9A-737AB6C57B24}"/>
                </a:ext>
              </a:extLst>
            </p:cNvPr>
            <p:cNvSpPr>
              <a:spLocks noChangeArrowheads="1"/>
            </p:cNvSpPr>
            <p:nvPr/>
          </p:nvSpPr>
          <p:spPr bwMode="auto">
            <a:xfrm>
              <a:off x="5516" y="2612"/>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4618" name="Freeform 107">
              <a:extLst>
                <a:ext uri="{FF2B5EF4-FFF2-40B4-BE49-F238E27FC236}">
                  <a16:creationId xmlns:a16="http://schemas.microsoft.com/office/drawing/2014/main" id="{B845627F-1C4F-4389-B4AC-3848E637D00D}"/>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619" name="AutoShape 108">
              <a:extLst>
                <a:ext uri="{FF2B5EF4-FFF2-40B4-BE49-F238E27FC236}">
                  <a16:creationId xmlns:a16="http://schemas.microsoft.com/office/drawing/2014/main" id="{D9ABA782-F1FA-4A1D-B778-7CD90E110816}"/>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4620" name="AutoShape 109">
              <a:extLst>
                <a:ext uri="{FF2B5EF4-FFF2-40B4-BE49-F238E27FC236}">
                  <a16:creationId xmlns:a16="http://schemas.microsoft.com/office/drawing/2014/main" id="{2DB7DAC1-CE32-44A5-AC24-23077E9BC282}"/>
                </a:ext>
              </a:extLst>
            </p:cNvPr>
            <p:cNvSpPr>
              <a:spLocks noChangeArrowheads="1"/>
            </p:cNvSpPr>
            <p:nvPr/>
          </p:nvSpPr>
          <p:spPr bwMode="auto">
            <a:xfrm>
              <a:off x="4208" y="2711"/>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4621" name="Oval 110">
              <a:extLst>
                <a:ext uri="{FF2B5EF4-FFF2-40B4-BE49-F238E27FC236}">
                  <a16:creationId xmlns:a16="http://schemas.microsoft.com/office/drawing/2014/main" id="{FA78759E-9033-48AA-B516-5F9C82331BE3}"/>
                </a:ext>
              </a:extLst>
            </p:cNvPr>
            <p:cNvSpPr>
              <a:spLocks noChangeArrowheads="1"/>
            </p:cNvSpPr>
            <p:nvPr/>
          </p:nvSpPr>
          <p:spPr bwMode="auto">
            <a:xfrm>
              <a:off x="4310" y="2385"/>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4622" name="Oval 111">
              <a:extLst>
                <a:ext uri="{FF2B5EF4-FFF2-40B4-BE49-F238E27FC236}">
                  <a16:creationId xmlns:a16="http://schemas.microsoft.com/office/drawing/2014/main" id="{D38F3D35-C9B1-491B-B198-61C6E2B17632}"/>
                </a:ext>
              </a:extLst>
            </p:cNvPr>
            <p:cNvSpPr>
              <a:spLocks noChangeArrowheads="1"/>
            </p:cNvSpPr>
            <p:nvPr/>
          </p:nvSpPr>
          <p:spPr bwMode="auto">
            <a:xfrm>
              <a:off x="4485" y="2385"/>
              <a:ext cx="160"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94623" name="Oval 112">
              <a:extLst>
                <a:ext uri="{FF2B5EF4-FFF2-40B4-BE49-F238E27FC236}">
                  <a16:creationId xmlns:a16="http://schemas.microsoft.com/office/drawing/2014/main" id="{98D05476-8685-4968-8920-B801B4B37D37}"/>
                </a:ext>
              </a:extLst>
            </p:cNvPr>
            <p:cNvSpPr>
              <a:spLocks noChangeArrowheads="1"/>
            </p:cNvSpPr>
            <p:nvPr/>
          </p:nvSpPr>
          <p:spPr bwMode="auto">
            <a:xfrm>
              <a:off x="4660" y="2380"/>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4624" name="Rectangle 113">
              <a:extLst>
                <a:ext uri="{FF2B5EF4-FFF2-40B4-BE49-F238E27FC236}">
                  <a16:creationId xmlns:a16="http://schemas.microsoft.com/office/drawing/2014/main" id="{A45B6508-3AB6-4DF6-8A91-785909CB527B}"/>
                </a:ext>
              </a:extLst>
            </p:cNvPr>
            <p:cNvSpPr>
              <a:spLocks noChangeArrowheads="1"/>
            </p:cNvSpPr>
            <p:nvPr/>
          </p:nvSpPr>
          <p:spPr bwMode="auto">
            <a:xfrm>
              <a:off x="5064" y="1835"/>
              <a:ext cx="83" cy="762"/>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94589" name="Group 114">
            <a:extLst>
              <a:ext uri="{FF2B5EF4-FFF2-40B4-BE49-F238E27FC236}">
                <a16:creationId xmlns:a16="http://schemas.microsoft.com/office/drawing/2014/main" id="{85BEFAD3-2093-40BB-B684-5040827F614D}"/>
              </a:ext>
            </a:extLst>
          </p:cNvPr>
          <p:cNvGrpSpPr>
            <a:grpSpLocks/>
          </p:cNvGrpSpPr>
          <p:nvPr/>
        </p:nvGrpSpPr>
        <p:grpSpPr bwMode="auto">
          <a:xfrm>
            <a:off x="444500" y="4635500"/>
            <a:ext cx="925513" cy="795338"/>
            <a:chOff x="-44" y="1473"/>
            <a:chExt cx="981" cy="1105"/>
          </a:xfrm>
        </p:grpSpPr>
        <p:pic>
          <p:nvPicPr>
            <p:cNvPr id="194599" name="Picture 115" descr="desktop_computer_stylized_medium">
              <a:extLst>
                <a:ext uri="{FF2B5EF4-FFF2-40B4-BE49-F238E27FC236}">
                  <a16:creationId xmlns:a16="http://schemas.microsoft.com/office/drawing/2014/main" id="{0EBB01F3-F684-4FF6-B4CF-A58E0BEE90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0" name="Freeform 116">
              <a:extLst>
                <a:ext uri="{FF2B5EF4-FFF2-40B4-BE49-F238E27FC236}">
                  <a16:creationId xmlns:a16="http://schemas.microsoft.com/office/drawing/2014/main" id="{FBEFF5A7-FE7F-4A50-8F2E-69D8EC19608E}"/>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94590" name="Group 117">
            <a:extLst>
              <a:ext uri="{FF2B5EF4-FFF2-40B4-BE49-F238E27FC236}">
                <a16:creationId xmlns:a16="http://schemas.microsoft.com/office/drawing/2014/main" id="{38E1FD9F-F3CF-49AA-83F6-06E5F8283AB0}"/>
              </a:ext>
            </a:extLst>
          </p:cNvPr>
          <p:cNvGrpSpPr>
            <a:grpSpLocks/>
          </p:cNvGrpSpPr>
          <p:nvPr/>
        </p:nvGrpSpPr>
        <p:grpSpPr bwMode="auto">
          <a:xfrm>
            <a:off x="3665538" y="2816225"/>
            <a:ext cx="925512" cy="795338"/>
            <a:chOff x="-44" y="1473"/>
            <a:chExt cx="981" cy="1105"/>
          </a:xfrm>
        </p:grpSpPr>
        <p:pic>
          <p:nvPicPr>
            <p:cNvPr id="194597" name="Picture 118" descr="desktop_computer_stylized_medium">
              <a:extLst>
                <a:ext uri="{FF2B5EF4-FFF2-40B4-BE49-F238E27FC236}">
                  <a16:creationId xmlns:a16="http://schemas.microsoft.com/office/drawing/2014/main" id="{A8FEFC8E-B6BD-4A35-9082-1262B5982A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8" name="Freeform 119">
              <a:extLst>
                <a:ext uri="{FF2B5EF4-FFF2-40B4-BE49-F238E27FC236}">
                  <a16:creationId xmlns:a16="http://schemas.microsoft.com/office/drawing/2014/main" id="{E889F5E3-ACDD-46D6-99C0-35F8EA88CAF5}"/>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94591" name="Group 120">
            <a:extLst>
              <a:ext uri="{FF2B5EF4-FFF2-40B4-BE49-F238E27FC236}">
                <a16:creationId xmlns:a16="http://schemas.microsoft.com/office/drawing/2014/main" id="{3468CC7A-AA26-474D-8CC6-5AD93EF3E868}"/>
              </a:ext>
            </a:extLst>
          </p:cNvPr>
          <p:cNvGrpSpPr>
            <a:grpSpLocks/>
          </p:cNvGrpSpPr>
          <p:nvPr/>
        </p:nvGrpSpPr>
        <p:grpSpPr bwMode="auto">
          <a:xfrm>
            <a:off x="4710113" y="2957513"/>
            <a:ext cx="925512" cy="795337"/>
            <a:chOff x="-44" y="1473"/>
            <a:chExt cx="981" cy="1105"/>
          </a:xfrm>
        </p:grpSpPr>
        <p:pic>
          <p:nvPicPr>
            <p:cNvPr id="194595" name="Picture 121" descr="desktop_computer_stylized_medium">
              <a:extLst>
                <a:ext uri="{FF2B5EF4-FFF2-40B4-BE49-F238E27FC236}">
                  <a16:creationId xmlns:a16="http://schemas.microsoft.com/office/drawing/2014/main" id="{718E04EF-1515-4E33-BF69-03C875C899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6" name="Freeform 122">
              <a:extLst>
                <a:ext uri="{FF2B5EF4-FFF2-40B4-BE49-F238E27FC236}">
                  <a16:creationId xmlns:a16="http://schemas.microsoft.com/office/drawing/2014/main" id="{B8542F47-C689-4ACE-AF80-2CAFD3E5F208}"/>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94592" name="Group 123">
            <a:extLst>
              <a:ext uri="{FF2B5EF4-FFF2-40B4-BE49-F238E27FC236}">
                <a16:creationId xmlns:a16="http://schemas.microsoft.com/office/drawing/2014/main" id="{2D6E5D7A-EC5C-47DE-8493-6263C5ACF326}"/>
              </a:ext>
            </a:extLst>
          </p:cNvPr>
          <p:cNvGrpSpPr>
            <a:grpSpLocks/>
          </p:cNvGrpSpPr>
          <p:nvPr/>
        </p:nvGrpSpPr>
        <p:grpSpPr bwMode="auto">
          <a:xfrm flipH="1">
            <a:off x="7180263" y="4405313"/>
            <a:ext cx="925512" cy="795337"/>
            <a:chOff x="-44" y="1473"/>
            <a:chExt cx="981" cy="1105"/>
          </a:xfrm>
        </p:grpSpPr>
        <p:pic>
          <p:nvPicPr>
            <p:cNvPr id="194593" name="Picture 124" descr="desktop_computer_stylized_medium">
              <a:extLst>
                <a:ext uri="{FF2B5EF4-FFF2-40B4-BE49-F238E27FC236}">
                  <a16:creationId xmlns:a16="http://schemas.microsoft.com/office/drawing/2014/main" id="{E83949A8-D26B-49A3-97B3-3F1CBDFCD8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4" name="Freeform 125">
              <a:extLst>
                <a:ext uri="{FF2B5EF4-FFF2-40B4-BE49-F238E27FC236}">
                  <a16:creationId xmlns:a16="http://schemas.microsoft.com/office/drawing/2014/main" id="{43955489-3696-4CD8-8F22-EEA9C97D42E6}"/>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EE6A09FD-072D-2547-B000-876F8399DC22}"/>
                  </a:ext>
                </a:extLst>
              </p14:cNvPr>
              <p14:cNvContentPartPr/>
              <p14:nvPr/>
            </p14:nvContentPartPr>
            <p14:xfrm>
              <a:off x="5015880" y="1895400"/>
              <a:ext cx="4033800" cy="1496880"/>
            </p14:xfrm>
          </p:contentPart>
        </mc:Choice>
        <mc:Fallback xmlns="">
          <p:pic>
            <p:nvPicPr>
              <p:cNvPr id="2" name="Ink 1">
                <a:extLst>
                  <a:ext uri="{FF2B5EF4-FFF2-40B4-BE49-F238E27FC236}">
                    <a16:creationId xmlns:a16="http://schemas.microsoft.com/office/drawing/2014/main" id="{EE6A09FD-072D-2547-B000-876F8399DC22}"/>
                  </a:ext>
                </a:extLst>
              </p:cNvPr>
              <p:cNvPicPr/>
              <p:nvPr/>
            </p:nvPicPr>
            <p:blipFill>
              <a:blip r:embed="rId6"/>
              <a:stretch>
                <a:fillRect/>
              </a:stretch>
            </p:blipFill>
            <p:spPr>
              <a:xfrm>
                <a:off x="4999680" y="1879200"/>
                <a:ext cx="4066200" cy="1529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5887244D-54FF-D743-A8A3-7ADC79CB2942}"/>
                  </a:ext>
                </a:extLst>
              </p14:cNvPr>
              <p14:cNvContentPartPr/>
              <p14:nvPr/>
            </p14:nvContentPartPr>
            <p14:xfrm>
              <a:off x="509760" y="3001320"/>
              <a:ext cx="8390160" cy="3534480"/>
            </p14:xfrm>
          </p:contentPart>
        </mc:Choice>
        <mc:Fallback xmlns="">
          <p:pic>
            <p:nvPicPr>
              <p:cNvPr id="3" name="Ink 2">
                <a:extLst>
                  <a:ext uri="{FF2B5EF4-FFF2-40B4-BE49-F238E27FC236}">
                    <a16:creationId xmlns:a16="http://schemas.microsoft.com/office/drawing/2014/main" id="{5887244D-54FF-D743-A8A3-7ADC79CB2942}"/>
                  </a:ext>
                </a:extLst>
              </p:cNvPr>
              <p:cNvPicPr/>
              <p:nvPr/>
            </p:nvPicPr>
            <p:blipFill>
              <a:blip r:embed="rId8"/>
              <a:stretch>
                <a:fillRect/>
              </a:stretch>
            </p:blipFill>
            <p:spPr>
              <a:xfrm>
                <a:off x="493560" y="2985120"/>
                <a:ext cx="8422560" cy="3566880"/>
              </a:xfrm>
              <a:prstGeom prst="rect">
                <a:avLst/>
              </a:prstGeom>
            </p:spPr>
          </p:pic>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7">
            <a:extLst>
              <a:ext uri="{FF2B5EF4-FFF2-40B4-BE49-F238E27FC236}">
                <a16:creationId xmlns:a16="http://schemas.microsoft.com/office/drawing/2014/main" id="{830A5D05-F058-485E-89FE-586EF7CE69B3}"/>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96610" name="Rectangle 8">
            <a:extLst>
              <a:ext uri="{FF2B5EF4-FFF2-40B4-BE49-F238E27FC236}">
                <a16:creationId xmlns:a16="http://schemas.microsoft.com/office/drawing/2014/main" id="{4C50BA97-8162-4235-ADB3-2DAFC861725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1EE72C93-06DB-4C28-ADD5-35090D84FFF4}" type="slidenum">
              <a:rPr lang="en-US" altLang="en-US" sz="1200" smtClean="0">
                <a:latin typeface="Tahoma" panose="020B0604030504040204" pitchFamily="34" charset="0"/>
              </a:rPr>
              <a:pPr>
                <a:lnSpc>
                  <a:spcPct val="100000"/>
                </a:lnSpc>
                <a:spcBef>
                  <a:spcPct val="0"/>
                </a:spcBef>
                <a:buClrTx/>
                <a:buSzTx/>
                <a:buFontTx/>
                <a:buNone/>
              </a:pPr>
              <a:t>85</a:t>
            </a:fld>
            <a:endParaRPr lang="en-US" altLang="en-US" sz="1200">
              <a:latin typeface="Tahoma" panose="020B0604030504040204" pitchFamily="34" charset="0"/>
            </a:endParaRPr>
          </a:p>
        </p:txBody>
      </p:sp>
      <p:sp>
        <p:nvSpPr>
          <p:cNvPr id="196611" name="Rectangle 2">
            <a:extLst>
              <a:ext uri="{FF2B5EF4-FFF2-40B4-BE49-F238E27FC236}">
                <a16:creationId xmlns:a16="http://schemas.microsoft.com/office/drawing/2014/main" id="{5BEEDBD6-0088-4FA3-810F-9DF0B3F73C56}"/>
              </a:ext>
            </a:extLst>
          </p:cNvPr>
          <p:cNvSpPr>
            <a:spLocks noGrp="1" noChangeArrowheads="1"/>
          </p:cNvSpPr>
          <p:nvPr>
            <p:ph type="title"/>
          </p:nvPr>
        </p:nvSpPr>
        <p:spPr>
          <a:xfrm>
            <a:off x="298450" y="61913"/>
            <a:ext cx="8520113" cy="1143000"/>
          </a:xfrm>
        </p:spPr>
        <p:txBody>
          <a:bodyPr/>
          <a:lstStyle/>
          <a:p>
            <a:r>
              <a:rPr lang="en-US" altLang="en-US" sz="3600">
                <a:ea typeface="ＭＳ Ｐゴシック" panose="020B0600070205080204" pitchFamily="34" charset="-128"/>
              </a:rPr>
              <a:t>File distribution time: client-server</a:t>
            </a:r>
          </a:p>
        </p:txBody>
      </p:sp>
      <p:sp>
        <p:nvSpPr>
          <p:cNvPr id="196612" name="Rectangle 47">
            <a:extLst>
              <a:ext uri="{FF2B5EF4-FFF2-40B4-BE49-F238E27FC236}">
                <a16:creationId xmlns:a16="http://schemas.microsoft.com/office/drawing/2014/main" id="{80423028-E3F2-4149-B1B3-98E92C99089B}"/>
              </a:ext>
            </a:extLst>
          </p:cNvPr>
          <p:cNvSpPr>
            <a:spLocks noGrp="1" noChangeArrowheads="1"/>
          </p:cNvSpPr>
          <p:nvPr>
            <p:ph type="body" idx="1"/>
          </p:nvPr>
        </p:nvSpPr>
        <p:spPr>
          <a:xfrm>
            <a:off x="322263" y="1252538"/>
            <a:ext cx="4100512" cy="2014537"/>
          </a:xfrm>
        </p:spPr>
        <p:txBody>
          <a:bodyPr/>
          <a:lstStyle/>
          <a:p>
            <a:r>
              <a:rPr lang="en-US" altLang="en-US" sz="2400" i="1">
                <a:solidFill>
                  <a:srgbClr val="CC0000"/>
                </a:solidFill>
                <a:ea typeface="ＭＳ Ｐゴシック" panose="020B0600070205080204" pitchFamily="34" charset="-128"/>
              </a:rPr>
              <a:t>server transmission: </a:t>
            </a:r>
            <a:r>
              <a:rPr lang="en-US" altLang="en-US" sz="2400">
                <a:ea typeface="ＭＳ Ｐゴシック" panose="020B0600070205080204" pitchFamily="34" charset="-128"/>
              </a:rPr>
              <a:t>must</a:t>
            </a:r>
            <a:r>
              <a:rPr lang="en-US" altLang="en-US" sz="2400" i="1">
                <a:solidFill>
                  <a:srgbClr val="CC0000"/>
                </a:solidFill>
                <a:ea typeface="ＭＳ Ｐゴシック" panose="020B0600070205080204" pitchFamily="34" charset="-128"/>
              </a:rPr>
              <a:t> </a:t>
            </a:r>
            <a:r>
              <a:rPr lang="en-US" altLang="en-US" sz="2400">
                <a:ea typeface="ＭＳ Ｐゴシック" panose="020B0600070205080204" pitchFamily="34" charset="-128"/>
              </a:rPr>
              <a:t>sequentially send (upload) </a:t>
            </a:r>
            <a:r>
              <a:rPr lang="en-US" altLang="en-US" sz="2400" i="1">
                <a:ea typeface="ＭＳ Ｐゴシック" panose="020B0600070205080204" pitchFamily="34" charset="-128"/>
              </a:rPr>
              <a:t>N </a:t>
            </a:r>
            <a:r>
              <a:rPr lang="en-US" altLang="en-US" sz="2400">
                <a:ea typeface="ＭＳ Ｐゴシック" panose="020B0600070205080204" pitchFamily="34" charset="-128"/>
              </a:rPr>
              <a:t>file</a:t>
            </a:r>
            <a:r>
              <a:rPr lang="en-US" altLang="en-US" sz="2400" i="1">
                <a:ea typeface="ＭＳ Ｐゴシック" panose="020B0600070205080204" pitchFamily="34" charset="-128"/>
              </a:rPr>
              <a:t> </a:t>
            </a:r>
            <a:r>
              <a:rPr lang="en-US" altLang="en-US" sz="2400">
                <a:ea typeface="ＭＳ Ｐゴシック" panose="020B0600070205080204" pitchFamily="34" charset="-128"/>
              </a:rPr>
              <a:t>copies</a:t>
            </a:r>
            <a:r>
              <a:rPr lang="en-US" altLang="en-US" sz="2600">
                <a:ea typeface="ＭＳ Ｐゴシック" panose="020B0600070205080204" pitchFamily="34" charset="-128"/>
              </a:rPr>
              <a:t>:</a:t>
            </a:r>
          </a:p>
          <a:p>
            <a:pPr lvl="1">
              <a:lnSpc>
                <a:spcPct val="100000"/>
              </a:lnSpc>
            </a:pPr>
            <a:r>
              <a:rPr lang="en-US" altLang="en-US" sz="2000">
                <a:ea typeface="ＭＳ Ｐゴシック" panose="020B0600070205080204" pitchFamily="34" charset="-128"/>
              </a:rPr>
              <a:t>time to send one copy: </a:t>
            </a:r>
            <a:r>
              <a:rPr lang="en-US" altLang="en-US" sz="2000" i="1">
                <a:ea typeface="ＭＳ Ｐゴシック" panose="020B0600070205080204" pitchFamily="34" charset="-128"/>
              </a:rPr>
              <a:t>F/u</a:t>
            </a:r>
            <a:r>
              <a:rPr lang="en-US" altLang="en-US" sz="2000" i="1" baseline="-25000">
                <a:ea typeface="ＭＳ Ｐゴシック" panose="020B0600070205080204" pitchFamily="34" charset="-128"/>
              </a:rPr>
              <a:t>s </a:t>
            </a:r>
            <a:endParaRPr lang="en-US" altLang="en-US" sz="2000">
              <a:ea typeface="ＭＳ Ｐゴシック" panose="020B0600070205080204" pitchFamily="34" charset="-128"/>
            </a:endParaRPr>
          </a:p>
          <a:p>
            <a:pPr lvl="1">
              <a:lnSpc>
                <a:spcPct val="100000"/>
              </a:lnSpc>
            </a:pPr>
            <a:r>
              <a:rPr lang="en-US" altLang="en-US" sz="2000">
                <a:ea typeface="ＭＳ Ｐゴシック" panose="020B0600070205080204" pitchFamily="34" charset="-128"/>
              </a:rPr>
              <a:t>time to send </a:t>
            </a:r>
            <a:r>
              <a:rPr lang="en-US" altLang="en-US" sz="2000" i="1">
                <a:ea typeface="ＭＳ Ｐゴシック" panose="020B0600070205080204" pitchFamily="34" charset="-128"/>
              </a:rPr>
              <a:t>N</a:t>
            </a:r>
            <a:r>
              <a:rPr lang="en-US" altLang="en-US" sz="2000">
                <a:ea typeface="ＭＳ Ｐゴシック" panose="020B0600070205080204" pitchFamily="34" charset="-128"/>
              </a:rPr>
              <a:t> copies: </a:t>
            </a:r>
            <a:r>
              <a:rPr lang="en-US" altLang="en-US" sz="2000" i="1">
                <a:ea typeface="ＭＳ Ｐゴシック" panose="020B0600070205080204" pitchFamily="34" charset="-128"/>
              </a:rPr>
              <a:t>NF/u</a:t>
            </a:r>
            <a:r>
              <a:rPr lang="en-US" altLang="en-US" sz="2000" i="1" baseline="-25000">
                <a:ea typeface="ＭＳ Ｐゴシック" panose="020B0600070205080204" pitchFamily="34" charset="-128"/>
              </a:rPr>
              <a:t>s</a:t>
            </a:r>
            <a:endParaRPr lang="en-US" altLang="en-US" sz="2000">
              <a:ea typeface="ＭＳ Ｐゴシック" panose="020B0600070205080204" pitchFamily="34" charset="-128"/>
            </a:endParaRPr>
          </a:p>
        </p:txBody>
      </p:sp>
      <p:sp>
        <p:nvSpPr>
          <p:cNvPr id="245813" name="Line 53">
            <a:extLst>
              <a:ext uri="{FF2B5EF4-FFF2-40B4-BE49-F238E27FC236}">
                <a16:creationId xmlns:a16="http://schemas.microsoft.com/office/drawing/2014/main" id="{044BE18D-BEDC-4A86-A187-F7190253E0C8}"/>
              </a:ext>
            </a:extLst>
          </p:cNvPr>
          <p:cNvSpPr>
            <a:spLocks noChangeShapeType="1"/>
          </p:cNvSpPr>
          <p:nvPr/>
        </p:nvSpPr>
        <p:spPr bwMode="auto">
          <a:xfrm flipV="1">
            <a:off x="5746750" y="5368925"/>
            <a:ext cx="430213" cy="692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14" name="Text Box 54">
            <a:extLst>
              <a:ext uri="{FF2B5EF4-FFF2-40B4-BE49-F238E27FC236}">
                <a16:creationId xmlns:a16="http://schemas.microsoft.com/office/drawing/2014/main" id="{3DEAF52F-076A-4CB6-95E1-B43A4EC372AD}"/>
              </a:ext>
            </a:extLst>
          </p:cNvPr>
          <p:cNvSpPr txBox="1">
            <a:spLocks noChangeArrowheads="1"/>
          </p:cNvSpPr>
          <p:nvPr/>
        </p:nvSpPr>
        <p:spPr bwMode="auto">
          <a:xfrm>
            <a:off x="5484813" y="6022975"/>
            <a:ext cx="2670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80000"/>
              </a:lnSpc>
              <a:buClr>
                <a:schemeClr val="accent2"/>
              </a:buClr>
              <a:buSzPct val="85000"/>
              <a:buFont typeface="ZapfDingbats" pitchFamily="82" charset="2"/>
              <a:buNone/>
            </a:pPr>
            <a:r>
              <a:rPr lang="en-US" altLang="en-US" sz="2000">
                <a:latin typeface="Arial" panose="020B0604020202020204" pitchFamily="34" charset="0"/>
              </a:rPr>
              <a:t>increases linearly in N</a:t>
            </a:r>
          </a:p>
        </p:txBody>
      </p:sp>
      <p:sp>
        <p:nvSpPr>
          <p:cNvPr id="196615" name="Text Box 51">
            <a:extLst>
              <a:ext uri="{FF2B5EF4-FFF2-40B4-BE49-F238E27FC236}">
                <a16:creationId xmlns:a16="http://schemas.microsoft.com/office/drawing/2014/main" id="{02089D25-F70E-4746-8E1F-D30F786010D1}"/>
              </a:ext>
            </a:extLst>
          </p:cNvPr>
          <p:cNvSpPr txBox="1">
            <a:spLocks noChangeArrowheads="1"/>
          </p:cNvSpPr>
          <p:nvPr/>
        </p:nvSpPr>
        <p:spPr bwMode="auto">
          <a:xfrm>
            <a:off x="1249363" y="4662488"/>
            <a:ext cx="27860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80000"/>
              </a:lnSpc>
              <a:buClr>
                <a:schemeClr val="accent2"/>
              </a:buClr>
              <a:buSzPct val="85000"/>
              <a:buFont typeface="ZapfDingbats" pitchFamily="82" charset="2"/>
              <a:buNone/>
            </a:pPr>
            <a:r>
              <a:rPr lang="en-US" altLang="en-US" sz="2000" i="1">
                <a:latin typeface="Arial" panose="020B0604020202020204" pitchFamily="34" charset="0"/>
              </a:rPr>
              <a:t>time to  distribute F </a:t>
            </a:r>
          </a:p>
          <a:p>
            <a:pPr algn="r">
              <a:lnSpc>
                <a:spcPct val="80000"/>
              </a:lnSpc>
              <a:buClr>
                <a:schemeClr val="accent2"/>
              </a:buClr>
              <a:buSzPct val="85000"/>
              <a:buFont typeface="ZapfDingbats" pitchFamily="82" charset="2"/>
              <a:buNone/>
            </a:pPr>
            <a:r>
              <a:rPr lang="en-US" altLang="en-US" sz="2000" i="1">
                <a:latin typeface="Arial" panose="020B0604020202020204" pitchFamily="34" charset="0"/>
              </a:rPr>
              <a:t>to N clients using </a:t>
            </a:r>
          </a:p>
          <a:p>
            <a:pPr algn="r">
              <a:lnSpc>
                <a:spcPct val="80000"/>
              </a:lnSpc>
              <a:buClr>
                <a:schemeClr val="accent2"/>
              </a:buClr>
              <a:buSzPct val="85000"/>
              <a:buFont typeface="ZapfDingbats" pitchFamily="82" charset="2"/>
              <a:buNone/>
            </a:pPr>
            <a:r>
              <a:rPr lang="en-US" altLang="en-US" sz="2000" i="1">
                <a:latin typeface="Arial" panose="020B0604020202020204" pitchFamily="34" charset="0"/>
              </a:rPr>
              <a:t>client-server approach</a:t>
            </a:r>
            <a:r>
              <a:rPr lang="en-US" altLang="en-US" sz="2400">
                <a:latin typeface="Comic Sans MS" panose="030F0702030302020204" pitchFamily="66" charset="0"/>
              </a:rPr>
              <a:t> </a:t>
            </a:r>
            <a:endParaRPr lang="en-US" altLang="en-US">
              <a:latin typeface="Comic Sans MS" panose="030F0702030302020204" pitchFamily="66" charset="0"/>
            </a:endParaRPr>
          </a:p>
        </p:txBody>
      </p:sp>
      <p:sp>
        <p:nvSpPr>
          <p:cNvPr id="196616" name="Rectangle 55">
            <a:extLst>
              <a:ext uri="{FF2B5EF4-FFF2-40B4-BE49-F238E27FC236}">
                <a16:creationId xmlns:a16="http://schemas.microsoft.com/office/drawing/2014/main" id="{FFD83676-0AAA-429D-B8CF-341891FBEAD1}"/>
              </a:ext>
            </a:extLst>
          </p:cNvPr>
          <p:cNvSpPr>
            <a:spLocks noChangeArrowheads="1"/>
          </p:cNvSpPr>
          <p:nvPr/>
        </p:nvSpPr>
        <p:spPr bwMode="auto">
          <a:xfrm>
            <a:off x="1157288" y="4591050"/>
            <a:ext cx="7032625" cy="1235075"/>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pic>
        <p:nvPicPr>
          <p:cNvPr id="196617" name="Picture 58" descr="underline_base">
            <a:extLst>
              <a:ext uri="{FF2B5EF4-FFF2-40B4-BE49-F238E27FC236}">
                <a16:creationId xmlns:a16="http://schemas.microsoft.com/office/drawing/2014/main" id="{6EBFE4FA-F1D2-4861-B86B-F4362E9DA6F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5" y="857250"/>
            <a:ext cx="65182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18" name="Text Box 96">
            <a:extLst>
              <a:ext uri="{FF2B5EF4-FFF2-40B4-BE49-F238E27FC236}">
                <a16:creationId xmlns:a16="http://schemas.microsoft.com/office/drawing/2014/main" id="{87A1B467-8F24-4901-BEAA-43F1217C298E}"/>
              </a:ext>
            </a:extLst>
          </p:cNvPr>
          <p:cNvSpPr txBox="1">
            <a:spLocks noChangeArrowheads="1"/>
          </p:cNvSpPr>
          <p:nvPr/>
        </p:nvSpPr>
        <p:spPr bwMode="auto">
          <a:xfrm>
            <a:off x="3946525" y="4905375"/>
            <a:ext cx="42386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i="1">
                <a:latin typeface="Arial" panose="020B0604020202020204" pitchFamily="34" charset="0"/>
              </a:rPr>
              <a:t> D</a:t>
            </a:r>
            <a:r>
              <a:rPr lang="en-US" altLang="en-US" i="1" baseline="-25000">
                <a:latin typeface="Arial" panose="020B0604020202020204" pitchFamily="34" charset="0"/>
              </a:rPr>
              <a:t>c-s</a:t>
            </a:r>
            <a:r>
              <a:rPr lang="en-US" altLang="en-US" i="1">
                <a:latin typeface="Arial" panose="020B0604020202020204" pitchFamily="34" charset="0"/>
              </a:rPr>
              <a:t> &gt; max{NF/u</a:t>
            </a:r>
            <a:r>
              <a:rPr lang="en-US" altLang="en-US" i="1" baseline="-25000">
                <a:latin typeface="Arial" panose="020B0604020202020204" pitchFamily="34" charset="0"/>
              </a:rPr>
              <a:t>s,</a:t>
            </a:r>
            <a:r>
              <a:rPr lang="en-US" altLang="en-US" i="1">
                <a:latin typeface="Arial" panose="020B0604020202020204" pitchFamily="34" charset="0"/>
              </a:rPr>
              <a:t>,F/d</a:t>
            </a:r>
            <a:r>
              <a:rPr lang="en-US" altLang="en-US" i="1" baseline="-25000">
                <a:latin typeface="Arial" panose="020B0604020202020204" pitchFamily="34" charset="0"/>
              </a:rPr>
              <a:t>min</a:t>
            </a:r>
            <a:r>
              <a:rPr lang="en-US" altLang="en-US" i="1">
                <a:latin typeface="Arial" panose="020B0604020202020204" pitchFamily="34" charset="0"/>
              </a:rPr>
              <a:t>}</a:t>
            </a:r>
            <a:r>
              <a:rPr lang="en-US" altLang="en-US" i="1">
                <a:solidFill>
                  <a:srgbClr val="CC0000"/>
                </a:solidFill>
                <a:latin typeface="Arial" panose="020B0604020202020204" pitchFamily="34" charset="0"/>
              </a:rPr>
              <a:t> </a:t>
            </a:r>
          </a:p>
        </p:txBody>
      </p:sp>
      <p:sp>
        <p:nvSpPr>
          <p:cNvPr id="196619" name="Rectangle 47">
            <a:extLst>
              <a:ext uri="{FF2B5EF4-FFF2-40B4-BE49-F238E27FC236}">
                <a16:creationId xmlns:a16="http://schemas.microsoft.com/office/drawing/2014/main" id="{C55C9A53-0AA2-4485-9185-6A483B93DEC3}"/>
              </a:ext>
            </a:extLst>
          </p:cNvPr>
          <p:cNvSpPr>
            <a:spLocks noChangeArrowheads="1"/>
          </p:cNvSpPr>
          <p:nvPr/>
        </p:nvSpPr>
        <p:spPr bwMode="auto">
          <a:xfrm>
            <a:off x="363538" y="3081338"/>
            <a:ext cx="4316412"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800100" indent="-34290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buSzPct val="100000"/>
              <a:buFont typeface="Wingdings" panose="05000000000000000000" pitchFamily="2" charset="2"/>
              <a:buChar char="§"/>
            </a:pPr>
            <a:r>
              <a:rPr lang="en-US" altLang="en-US" sz="2400" i="1">
                <a:solidFill>
                  <a:srgbClr val="CC0000"/>
                </a:solidFill>
              </a:rPr>
              <a:t>client: </a:t>
            </a:r>
            <a:r>
              <a:rPr lang="en-US" altLang="en-US" sz="2400"/>
              <a:t>each client must download file copy</a:t>
            </a:r>
          </a:p>
          <a:p>
            <a:pPr lvl="1">
              <a:buFont typeface="Arial" panose="020B0604020202020204" pitchFamily="34" charset="0"/>
              <a:buChar char="•"/>
            </a:pPr>
            <a:r>
              <a:rPr lang="en-US" altLang="en-US" sz="2000" i="1"/>
              <a:t>d</a:t>
            </a:r>
            <a:r>
              <a:rPr lang="en-US" altLang="en-US" sz="2000" i="1" baseline="-25000"/>
              <a:t>mi</a:t>
            </a:r>
            <a:r>
              <a:rPr lang="en-US" altLang="en-US" sz="2000" baseline="-25000"/>
              <a:t>n</a:t>
            </a:r>
            <a:r>
              <a:rPr lang="en-US" altLang="en-US" sz="2000"/>
              <a:t> = min client download rate</a:t>
            </a:r>
          </a:p>
          <a:p>
            <a:pPr lvl="1">
              <a:buFont typeface="Arial" panose="020B0604020202020204" pitchFamily="34" charset="0"/>
              <a:buChar char="•"/>
            </a:pPr>
            <a:r>
              <a:rPr lang="en-US" altLang="en-US" sz="2000"/>
              <a:t>max client download time: </a:t>
            </a:r>
            <a:r>
              <a:rPr lang="en-US" altLang="en-US" sz="2000" i="1"/>
              <a:t>F/d</a:t>
            </a:r>
            <a:r>
              <a:rPr lang="en-US" altLang="en-US" sz="2000" i="1" baseline="-25000"/>
              <a:t>min</a:t>
            </a:r>
            <a:r>
              <a:rPr lang="en-US" altLang="en-US" sz="2000" i="1">
                <a:solidFill>
                  <a:srgbClr val="CC0000"/>
                </a:solidFill>
              </a:rPr>
              <a:t> </a:t>
            </a:r>
            <a:endParaRPr lang="en-US" altLang="en-US" sz="2000" i="1"/>
          </a:p>
        </p:txBody>
      </p:sp>
      <p:sp>
        <p:nvSpPr>
          <p:cNvPr id="196620" name="Line 120">
            <a:extLst>
              <a:ext uri="{FF2B5EF4-FFF2-40B4-BE49-F238E27FC236}">
                <a16:creationId xmlns:a16="http://schemas.microsoft.com/office/drawing/2014/main" id="{23E35318-AB39-4576-9525-9E338C3AE698}"/>
              </a:ext>
            </a:extLst>
          </p:cNvPr>
          <p:cNvSpPr>
            <a:spLocks noChangeShapeType="1"/>
          </p:cNvSpPr>
          <p:nvPr/>
        </p:nvSpPr>
        <p:spPr bwMode="auto">
          <a:xfrm>
            <a:off x="4843463" y="5334000"/>
            <a:ext cx="1746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621" name="Freeform 4">
            <a:extLst>
              <a:ext uri="{FF2B5EF4-FFF2-40B4-BE49-F238E27FC236}">
                <a16:creationId xmlns:a16="http://schemas.microsoft.com/office/drawing/2014/main" id="{9C4D13C2-A692-4778-8A32-025FB1923688}"/>
              </a:ext>
            </a:extLst>
          </p:cNvPr>
          <p:cNvSpPr>
            <a:spLocks/>
          </p:cNvSpPr>
          <p:nvPr/>
        </p:nvSpPr>
        <p:spPr bwMode="auto">
          <a:xfrm>
            <a:off x="5600700" y="2111375"/>
            <a:ext cx="2136775" cy="1209675"/>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6622" name="Line 14">
            <a:extLst>
              <a:ext uri="{FF2B5EF4-FFF2-40B4-BE49-F238E27FC236}">
                <a16:creationId xmlns:a16="http://schemas.microsoft.com/office/drawing/2014/main" id="{D12EA975-132F-4A4E-B8B8-DE94FB541469}"/>
              </a:ext>
            </a:extLst>
          </p:cNvPr>
          <p:cNvSpPr>
            <a:spLocks noChangeShapeType="1"/>
          </p:cNvSpPr>
          <p:nvPr/>
        </p:nvSpPr>
        <p:spPr bwMode="auto">
          <a:xfrm>
            <a:off x="5338763" y="2085975"/>
            <a:ext cx="455612"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6623" name="Text Box 15">
            <a:extLst>
              <a:ext uri="{FF2B5EF4-FFF2-40B4-BE49-F238E27FC236}">
                <a16:creationId xmlns:a16="http://schemas.microsoft.com/office/drawing/2014/main" id="{D0C2C9B9-B7F3-45D8-99B5-E77CC5B95B21}"/>
              </a:ext>
            </a:extLst>
          </p:cNvPr>
          <p:cNvSpPr txBox="1">
            <a:spLocks noChangeArrowheads="1"/>
          </p:cNvSpPr>
          <p:nvPr/>
        </p:nvSpPr>
        <p:spPr bwMode="auto">
          <a:xfrm>
            <a:off x="5364163" y="1763713"/>
            <a:ext cx="3667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600" i="1">
                <a:latin typeface="Arial" panose="020B0604020202020204" pitchFamily="34" charset="0"/>
              </a:rPr>
              <a:t>u</a:t>
            </a:r>
            <a:r>
              <a:rPr lang="en-US" altLang="en-US" sz="1600" i="1" baseline="-25000">
                <a:latin typeface="Arial" panose="020B0604020202020204" pitchFamily="34" charset="0"/>
              </a:rPr>
              <a:t>s</a:t>
            </a:r>
          </a:p>
        </p:txBody>
      </p:sp>
      <p:sp>
        <p:nvSpPr>
          <p:cNvPr id="196624" name="Line 39">
            <a:extLst>
              <a:ext uri="{FF2B5EF4-FFF2-40B4-BE49-F238E27FC236}">
                <a16:creationId xmlns:a16="http://schemas.microsoft.com/office/drawing/2014/main" id="{7E80A40E-74C0-4316-9546-45FF44285BCB}"/>
              </a:ext>
            </a:extLst>
          </p:cNvPr>
          <p:cNvSpPr>
            <a:spLocks noChangeShapeType="1"/>
          </p:cNvSpPr>
          <p:nvPr/>
        </p:nvSpPr>
        <p:spPr bwMode="auto">
          <a:xfrm>
            <a:off x="5089525" y="2713038"/>
            <a:ext cx="574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6625" name="Line 40">
            <a:extLst>
              <a:ext uri="{FF2B5EF4-FFF2-40B4-BE49-F238E27FC236}">
                <a16:creationId xmlns:a16="http://schemas.microsoft.com/office/drawing/2014/main" id="{F0A081E7-7793-411F-B769-BADA1D0390E2}"/>
              </a:ext>
            </a:extLst>
          </p:cNvPr>
          <p:cNvSpPr>
            <a:spLocks noChangeShapeType="1"/>
          </p:cNvSpPr>
          <p:nvPr/>
        </p:nvSpPr>
        <p:spPr bwMode="auto">
          <a:xfrm flipH="1">
            <a:off x="5119688" y="2814638"/>
            <a:ext cx="5667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6626" name="Text Box 44">
            <a:extLst>
              <a:ext uri="{FF2B5EF4-FFF2-40B4-BE49-F238E27FC236}">
                <a16:creationId xmlns:a16="http://schemas.microsoft.com/office/drawing/2014/main" id="{42F0B7DE-EFB7-423F-968D-10E05D7DE034}"/>
              </a:ext>
            </a:extLst>
          </p:cNvPr>
          <p:cNvSpPr txBox="1">
            <a:spLocks noChangeArrowheads="1"/>
          </p:cNvSpPr>
          <p:nvPr/>
        </p:nvSpPr>
        <p:spPr bwMode="auto">
          <a:xfrm>
            <a:off x="6183313" y="2460625"/>
            <a:ext cx="895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600">
                <a:solidFill>
                  <a:schemeClr val="bg1"/>
                </a:solidFill>
                <a:latin typeface="Arial" panose="020B0604020202020204" pitchFamily="34" charset="0"/>
              </a:rPr>
              <a:t>network</a:t>
            </a:r>
          </a:p>
        </p:txBody>
      </p:sp>
      <p:sp>
        <p:nvSpPr>
          <p:cNvPr id="196627" name="AutoShape 327">
            <a:extLst>
              <a:ext uri="{FF2B5EF4-FFF2-40B4-BE49-F238E27FC236}">
                <a16:creationId xmlns:a16="http://schemas.microsoft.com/office/drawing/2014/main" id="{C7F0CAE8-CF36-463E-8E6A-CBA84DAF2C16}"/>
              </a:ext>
            </a:extLst>
          </p:cNvPr>
          <p:cNvSpPr>
            <a:spLocks noChangeArrowheads="1"/>
          </p:cNvSpPr>
          <p:nvPr/>
        </p:nvSpPr>
        <p:spPr bwMode="auto">
          <a:xfrm>
            <a:off x="4740275" y="1562100"/>
            <a:ext cx="334963" cy="401638"/>
          </a:xfrm>
          <a:prstGeom prst="can">
            <a:avLst>
              <a:gd name="adj" fmla="val 24242"/>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800">
              <a:latin typeface="Arial" panose="020B0604020202020204" pitchFamily="34" charset="0"/>
            </a:endParaRPr>
          </a:p>
        </p:txBody>
      </p:sp>
      <p:sp>
        <p:nvSpPr>
          <p:cNvPr id="196628" name="Line 22">
            <a:extLst>
              <a:ext uri="{FF2B5EF4-FFF2-40B4-BE49-F238E27FC236}">
                <a16:creationId xmlns:a16="http://schemas.microsoft.com/office/drawing/2014/main" id="{BBBCDFA5-0C41-4F70-896D-FD8BD92CDE18}"/>
              </a:ext>
            </a:extLst>
          </p:cNvPr>
          <p:cNvSpPr>
            <a:spLocks noChangeShapeType="1"/>
          </p:cNvSpPr>
          <p:nvPr/>
        </p:nvSpPr>
        <p:spPr bwMode="auto">
          <a:xfrm flipV="1">
            <a:off x="7000875" y="1819275"/>
            <a:ext cx="180975" cy="5302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96629" name="Line 23">
            <a:extLst>
              <a:ext uri="{FF2B5EF4-FFF2-40B4-BE49-F238E27FC236}">
                <a16:creationId xmlns:a16="http://schemas.microsoft.com/office/drawing/2014/main" id="{6BFE4A73-F5D7-49A4-9A08-6892DA8B8779}"/>
              </a:ext>
            </a:extLst>
          </p:cNvPr>
          <p:cNvSpPr>
            <a:spLocks noChangeShapeType="1"/>
          </p:cNvSpPr>
          <p:nvPr/>
        </p:nvSpPr>
        <p:spPr bwMode="auto">
          <a:xfrm flipH="1">
            <a:off x="7078663" y="1825625"/>
            <a:ext cx="187325" cy="5349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96630" name="Line 22">
            <a:extLst>
              <a:ext uri="{FF2B5EF4-FFF2-40B4-BE49-F238E27FC236}">
                <a16:creationId xmlns:a16="http://schemas.microsoft.com/office/drawing/2014/main" id="{9C8883C2-460E-4813-A912-995303E5A1CA}"/>
              </a:ext>
            </a:extLst>
          </p:cNvPr>
          <p:cNvSpPr>
            <a:spLocks noChangeShapeType="1"/>
          </p:cNvSpPr>
          <p:nvPr/>
        </p:nvSpPr>
        <p:spPr bwMode="auto">
          <a:xfrm flipV="1">
            <a:off x="6416675" y="1736725"/>
            <a:ext cx="179388" cy="5302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96631" name="Line 23">
            <a:extLst>
              <a:ext uri="{FF2B5EF4-FFF2-40B4-BE49-F238E27FC236}">
                <a16:creationId xmlns:a16="http://schemas.microsoft.com/office/drawing/2014/main" id="{4F675C21-2228-4DC2-92D3-832278B49E96}"/>
              </a:ext>
            </a:extLst>
          </p:cNvPr>
          <p:cNvSpPr>
            <a:spLocks noChangeShapeType="1"/>
          </p:cNvSpPr>
          <p:nvPr/>
        </p:nvSpPr>
        <p:spPr bwMode="auto">
          <a:xfrm flipH="1">
            <a:off x="6492875" y="1743075"/>
            <a:ext cx="185738" cy="5349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96632" name="Line 138">
            <a:extLst>
              <a:ext uri="{FF2B5EF4-FFF2-40B4-BE49-F238E27FC236}">
                <a16:creationId xmlns:a16="http://schemas.microsoft.com/office/drawing/2014/main" id="{4D0779F8-ABE2-4FFE-BBF8-478B999D40E2}"/>
              </a:ext>
            </a:extLst>
          </p:cNvPr>
          <p:cNvSpPr>
            <a:spLocks noChangeShapeType="1"/>
          </p:cNvSpPr>
          <p:nvPr/>
        </p:nvSpPr>
        <p:spPr bwMode="auto">
          <a:xfrm>
            <a:off x="7723188" y="2579688"/>
            <a:ext cx="65881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6633" name="Line 139">
            <a:extLst>
              <a:ext uri="{FF2B5EF4-FFF2-40B4-BE49-F238E27FC236}">
                <a16:creationId xmlns:a16="http://schemas.microsoft.com/office/drawing/2014/main" id="{BE53EF94-3112-4C09-911F-0280223BB42E}"/>
              </a:ext>
            </a:extLst>
          </p:cNvPr>
          <p:cNvSpPr>
            <a:spLocks noChangeShapeType="1"/>
          </p:cNvSpPr>
          <p:nvPr/>
        </p:nvSpPr>
        <p:spPr bwMode="auto">
          <a:xfrm>
            <a:off x="7726363" y="2682875"/>
            <a:ext cx="660400"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96634" name="Text Box 41">
            <a:extLst>
              <a:ext uri="{FF2B5EF4-FFF2-40B4-BE49-F238E27FC236}">
                <a16:creationId xmlns:a16="http://schemas.microsoft.com/office/drawing/2014/main" id="{DD76F20E-FD20-42CD-9A9D-243313B51B7D}"/>
              </a:ext>
            </a:extLst>
          </p:cNvPr>
          <p:cNvSpPr txBox="1">
            <a:spLocks noChangeArrowheads="1"/>
          </p:cNvSpPr>
          <p:nvPr/>
        </p:nvSpPr>
        <p:spPr bwMode="auto">
          <a:xfrm>
            <a:off x="7813675" y="2146300"/>
            <a:ext cx="450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600" i="1">
                <a:latin typeface="Arial" panose="020B0604020202020204" pitchFamily="34" charset="0"/>
              </a:rPr>
              <a:t>d</a:t>
            </a:r>
            <a:r>
              <a:rPr lang="en-US" altLang="en-US" sz="1600" i="1" baseline="-25000">
                <a:latin typeface="Arial" panose="020B0604020202020204" pitchFamily="34" charset="0"/>
              </a:rPr>
              <a:t>i</a:t>
            </a:r>
          </a:p>
        </p:txBody>
      </p:sp>
      <p:sp>
        <p:nvSpPr>
          <p:cNvPr id="196635" name="Text Box 41">
            <a:extLst>
              <a:ext uri="{FF2B5EF4-FFF2-40B4-BE49-F238E27FC236}">
                <a16:creationId xmlns:a16="http://schemas.microsoft.com/office/drawing/2014/main" id="{3744EC21-146F-4CCB-9119-4394A28C8330}"/>
              </a:ext>
            </a:extLst>
          </p:cNvPr>
          <p:cNvSpPr txBox="1">
            <a:spLocks noChangeArrowheads="1"/>
          </p:cNvSpPr>
          <p:nvPr/>
        </p:nvSpPr>
        <p:spPr bwMode="auto">
          <a:xfrm>
            <a:off x="7829550" y="2663825"/>
            <a:ext cx="506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600" i="1">
                <a:latin typeface="Arial" panose="020B0604020202020204" pitchFamily="34" charset="0"/>
              </a:rPr>
              <a:t>u</a:t>
            </a:r>
            <a:r>
              <a:rPr lang="en-US" altLang="en-US" sz="1600" i="1" baseline="-25000">
                <a:latin typeface="Arial" panose="020B0604020202020204" pitchFamily="34" charset="0"/>
              </a:rPr>
              <a:t>i</a:t>
            </a:r>
          </a:p>
        </p:txBody>
      </p:sp>
      <p:sp>
        <p:nvSpPr>
          <p:cNvPr id="196636" name="Text Box 47">
            <a:extLst>
              <a:ext uri="{FF2B5EF4-FFF2-40B4-BE49-F238E27FC236}">
                <a16:creationId xmlns:a16="http://schemas.microsoft.com/office/drawing/2014/main" id="{03F74867-054C-4409-8A85-BF979A30A05E}"/>
              </a:ext>
            </a:extLst>
          </p:cNvPr>
          <p:cNvSpPr txBox="1">
            <a:spLocks noChangeArrowheads="1"/>
          </p:cNvSpPr>
          <p:nvPr/>
        </p:nvSpPr>
        <p:spPr bwMode="auto">
          <a:xfrm>
            <a:off x="4498975" y="1616075"/>
            <a:ext cx="790575"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400" i="1">
                <a:latin typeface="Arial" panose="020B0604020202020204" pitchFamily="34" charset="0"/>
              </a:rPr>
              <a:t>F</a:t>
            </a:r>
            <a:endParaRPr lang="en-US" altLang="en-US" sz="1400" i="1" baseline="-25000">
              <a:latin typeface="Arial" panose="020B0604020202020204" pitchFamily="34" charset="0"/>
            </a:endParaRPr>
          </a:p>
        </p:txBody>
      </p:sp>
      <p:grpSp>
        <p:nvGrpSpPr>
          <p:cNvPr id="196637" name="Group 143">
            <a:extLst>
              <a:ext uri="{FF2B5EF4-FFF2-40B4-BE49-F238E27FC236}">
                <a16:creationId xmlns:a16="http://schemas.microsoft.com/office/drawing/2014/main" id="{F0F9E36A-5519-4EF3-803C-A3E7ED2F9C79}"/>
              </a:ext>
            </a:extLst>
          </p:cNvPr>
          <p:cNvGrpSpPr>
            <a:grpSpLocks/>
          </p:cNvGrpSpPr>
          <p:nvPr/>
        </p:nvGrpSpPr>
        <p:grpSpPr bwMode="auto">
          <a:xfrm>
            <a:off x="5114925" y="1690688"/>
            <a:ext cx="292100" cy="517525"/>
            <a:chOff x="4140" y="429"/>
            <a:chExt cx="1425" cy="2396"/>
          </a:xfrm>
        </p:grpSpPr>
        <p:sp>
          <p:nvSpPr>
            <p:cNvPr id="196650" name="Freeform 144">
              <a:extLst>
                <a:ext uri="{FF2B5EF4-FFF2-40B4-BE49-F238E27FC236}">
                  <a16:creationId xmlns:a16="http://schemas.microsoft.com/office/drawing/2014/main" id="{11276137-4273-4562-BBA9-FB5C430F65B9}"/>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6651" name="Rectangle 145">
              <a:extLst>
                <a:ext uri="{FF2B5EF4-FFF2-40B4-BE49-F238E27FC236}">
                  <a16:creationId xmlns:a16="http://schemas.microsoft.com/office/drawing/2014/main" id="{80C2D727-1698-4F48-BFB9-7FF65A814373}"/>
                </a:ext>
              </a:extLst>
            </p:cNvPr>
            <p:cNvSpPr>
              <a:spLocks noChangeArrowheads="1"/>
            </p:cNvSpPr>
            <p:nvPr/>
          </p:nvSpPr>
          <p:spPr bwMode="auto">
            <a:xfrm>
              <a:off x="4210"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6652" name="Freeform 146">
              <a:extLst>
                <a:ext uri="{FF2B5EF4-FFF2-40B4-BE49-F238E27FC236}">
                  <a16:creationId xmlns:a16="http://schemas.microsoft.com/office/drawing/2014/main" id="{80A8DF8C-DB56-4D5B-A1F9-1C98620D4E3D}"/>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6653" name="Freeform 147">
              <a:extLst>
                <a:ext uri="{FF2B5EF4-FFF2-40B4-BE49-F238E27FC236}">
                  <a16:creationId xmlns:a16="http://schemas.microsoft.com/office/drawing/2014/main" id="{962E94C6-96FB-4B17-AC6B-B26E49AFAF06}"/>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6654" name="Rectangle 148">
              <a:extLst>
                <a:ext uri="{FF2B5EF4-FFF2-40B4-BE49-F238E27FC236}">
                  <a16:creationId xmlns:a16="http://schemas.microsoft.com/office/drawing/2014/main" id="{D134886D-7A26-4E57-901D-1536D29D868E}"/>
                </a:ext>
              </a:extLst>
            </p:cNvPr>
            <p:cNvSpPr>
              <a:spLocks noChangeArrowheads="1"/>
            </p:cNvSpPr>
            <p:nvPr/>
          </p:nvSpPr>
          <p:spPr bwMode="auto">
            <a:xfrm>
              <a:off x="4210" y="694"/>
              <a:ext cx="596"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96655" name="Group 149">
              <a:extLst>
                <a:ext uri="{FF2B5EF4-FFF2-40B4-BE49-F238E27FC236}">
                  <a16:creationId xmlns:a16="http://schemas.microsoft.com/office/drawing/2014/main" id="{06722B65-6031-4FDF-A907-F1A62606BE45}"/>
                </a:ext>
              </a:extLst>
            </p:cNvPr>
            <p:cNvGrpSpPr>
              <a:grpSpLocks/>
            </p:cNvGrpSpPr>
            <p:nvPr/>
          </p:nvGrpSpPr>
          <p:grpSpPr bwMode="auto">
            <a:xfrm>
              <a:off x="4749" y="668"/>
              <a:ext cx="581" cy="145"/>
              <a:chOff x="614" y="2568"/>
              <a:chExt cx="725" cy="139"/>
            </a:xfrm>
          </p:grpSpPr>
          <p:sp>
            <p:nvSpPr>
              <p:cNvPr id="196680" name="AutoShape 150">
                <a:extLst>
                  <a:ext uri="{FF2B5EF4-FFF2-40B4-BE49-F238E27FC236}">
                    <a16:creationId xmlns:a16="http://schemas.microsoft.com/office/drawing/2014/main" id="{E7E7C276-4BF4-4D63-8117-43E92D5FA31A}"/>
                  </a:ext>
                </a:extLst>
              </p:cNvPr>
              <p:cNvSpPr>
                <a:spLocks noChangeArrowheads="1"/>
              </p:cNvSpPr>
              <p:nvPr/>
            </p:nvSpPr>
            <p:spPr bwMode="auto">
              <a:xfrm>
                <a:off x="618" y="2571"/>
                <a:ext cx="725"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6681" name="AutoShape 151">
                <a:extLst>
                  <a:ext uri="{FF2B5EF4-FFF2-40B4-BE49-F238E27FC236}">
                    <a16:creationId xmlns:a16="http://schemas.microsoft.com/office/drawing/2014/main" id="{4FC8BD7E-64AC-47BF-9825-470BCEEFE74D}"/>
                  </a:ext>
                </a:extLst>
              </p:cNvPr>
              <p:cNvSpPr>
                <a:spLocks noChangeArrowheads="1"/>
              </p:cNvSpPr>
              <p:nvPr/>
            </p:nvSpPr>
            <p:spPr bwMode="auto">
              <a:xfrm>
                <a:off x="637" y="2585"/>
                <a:ext cx="686"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96656" name="Rectangle 152">
              <a:extLst>
                <a:ext uri="{FF2B5EF4-FFF2-40B4-BE49-F238E27FC236}">
                  <a16:creationId xmlns:a16="http://schemas.microsoft.com/office/drawing/2014/main" id="{BD5CC08E-027D-4FE3-B061-A6C55D90208B}"/>
                </a:ext>
              </a:extLst>
            </p:cNvPr>
            <p:cNvSpPr>
              <a:spLocks noChangeArrowheads="1"/>
            </p:cNvSpPr>
            <p:nvPr/>
          </p:nvSpPr>
          <p:spPr bwMode="auto">
            <a:xfrm>
              <a:off x="4225" y="1017"/>
              <a:ext cx="596" cy="51"/>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96657" name="Group 153">
              <a:extLst>
                <a:ext uri="{FF2B5EF4-FFF2-40B4-BE49-F238E27FC236}">
                  <a16:creationId xmlns:a16="http://schemas.microsoft.com/office/drawing/2014/main" id="{07078841-DED0-41D3-9883-410C437B27F9}"/>
                </a:ext>
              </a:extLst>
            </p:cNvPr>
            <p:cNvGrpSpPr>
              <a:grpSpLocks/>
            </p:cNvGrpSpPr>
            <p:nvPr/>
          </p:nvGrpSpPr>
          <p:grpSpPr bwMode="auto">
            <a:xfrm>
              <a:off x="4747" y="994"/>
              <a:ext cx="581" cy="134"/>
              <a:chOff x="614" y="2568"/>
              <a:chExt cx="725" cy="139"/>
            </a:xfrm>
          </p:grpSpPr>
          <p:sp>
            <p:nvSpPr>
              <p:cNvPr id="196678" name="AutoShape 154">
                <a:extLst>
                  <a:ext uri="{FF2B5EF4-FFF2-40B4-BE49-F238E27FC236}">
                    <a16:creationId xmlns:a16="http://schemas.microsoft.com/office/drawing/2014/main" id="{B4ECB541-9EC1-41B7-8F77-CB537EF1A959}"/>
                  </a:ext>
                </a:extLst>
              </p:cNvPr>
              <p:cNvSpPr>
                <a:spLocks noChangeArrowheads="1"/>
              </p:cNvSpPr>
              <p:nvPr/>
            </p:nvSpPr>
            <p:spPr bwMode="auto">
              <a:xfrm>
                <a:off x="610" y="2569"/>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6679" name="AutoShape 155">
                <a:extLst>
                  <a:ext uri="{FF2B5EF4-FFF2-40B4-BE49-F238E27FC236}">
                    <a16:creationId xmlns:a16="http://schemas.microsoft.com/office/drawing/2014/main" id="{56A51BD6-11F9-45AE-A031-5886D4534934}"/>
                  </a:ext>
                </a:extLst>
              </p:cNvPr>
              <p:cNvSpPr>
                <a:spLocks noChangeArrowheads="1"/>
              </p:cNvSpPr>
              <p:nvPr/>
            </p:nvSpPr>
            <p:spPr bwMode="auto">
              <a:xfrm>
                <a:off x="630" y="2584"/>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96658" name="Rectangle 156">
              <a:extLst>
                <a:ext uri="{FF2B5EF4-FFF2-40B4-BE49-F238E27FC236}">
                  <a16:creationId xmlns:a16="http://schemas.microsoft.com/office/drawing/2014/main" id="{EDA0E06B-983C-4884-AF53-E329DE5FDE0C}"/>
                </a:ext>
              </a:extLst>
            </p:cNvPr>
            <p:cNvSpPr>
              <a:spLocks noChangeArrowheads="1"/>
            </p:cNvSpPr>
            <p:nvPr/>
          </p:nvSpPr>
          <p:spPr bwMode="auto">
            <a:xfrm>
              <a:off x="4217" y="1355"/>
              <a:ext cx="596" cy="51"/>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6659" name="Rectangle 157">
              <a:extLst>
                <a:ext uri="{FF2B5EF4-FFF2-40B4-BE49-F238E27FC236}">
                  <a16:creationId xmlns:a16="http://schemas.microsoft.com/office/drawing/2014/main" id="{500A322C-8E64-430D-8F14-AE4F043CA928}"/>
                </a:ext>
              </a:extLst>
            </p:cNvPr>
            <p:cNvSpPr>
              <a:spLocks noChangeArrowheads="1"/>
            </p:cNvSpPr>
            <p:nvPr/>
          </p:nvSpPr>
          <p:spPr bwMode="auto">
            <a:xfrm>
              <a:off x="4225" y="1656"/>
              <a:ext cx="596"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96660" name="Group 158">
              <a:extLst>
                <a:ext uri="{FF2B5EF4-FFF2-40B4-BE49-F238E27FC236}">
                  <a16:creationId xmlns:a16="http://schemas.microsoft.com/office/drawing/2014/main" id="{5A480C11-DCCE-4A9B-A259-E398FC6CA569}"/>
                </a:ext>
              </a:extLst>
            </p:cNvPr>
            <p:cNvGrpSpPr>
              <a:grpSpLocks/>
            </p:cNvGrpSpPr>
            <p:nvPr/>
          </p:nvGrpSpPr>
          <p:grpSpPr bwMode="auto">
            <a:xfrm>
              <a:off x="4735" y="1627"/>
              <a:ext cx="582" cy="151"/>
              <a:chOff x="614" y="2568"/>
              <a:chExt cx="725" cy="139"/>
            </a:xfrm>
          </p:grpSpPr>
          <p:sp>
            <p:nvSpPr>
              <p:cNvPr id="196676" name="AutoShape 159">
                <a:extLst>
                  <a:ext uri="{FF2B5EF4-FFF2-40B4-BE49-F238E27FC236}">
                    <a16:creationId xmlns:a16="http://schemas.microsoft.com/office/drawing/2014/main" id="{90FB3FEE-143F-4CD4-B8AC-E3397514A42A}"/>
                  </a:ext>
                </a:extLst>
              </p:cNvPr>
              <p:cNvSpPr>
                <a:spLocks noChangeArrowheads="1"/>
              </p:cNvSpPr>
              <p:nvPr/>
            </p:nvSpPr>
            <p:spPr bwMode="auto">
              <a:xfrm>
                <a:off x="616" y="2568"/>
                <a:ext cx="724"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6677" name="AutoShape 160">
                <a:extLst>
                  <a:ext uri="{FF2B5EF4-FFF2-40B4-BE49-F238E27FC236}">
                    <a16:creationId xmlns:a16="http://schemas.microsoft.com/office/drawing/2014/main" id="{07AD7C3E-8812-4EB4-8C63-610FD73D6C5C}"/>
                  </a:ext>
                </a:extLst>
              </p:cNvPr>
              <p:cNvSpPr>
                <a:spLocks noChangeArrowheads="1"/>
              </p:cNvSpPr>
              <p:nvPr/>
            </p:nvSpPr>
            <p:spPr bwMode="auto">
              <a:xfrm>
                <a:off x="635" y="2582"/>
                <a:ext cx="68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96661" name="Freeform 161">
              <a:extLst>
                <a:ext uri="{FF2B5EF4-FFF2-40B4-BE49-F238E27FC236}">
                  <a16:creationId xmlns:a16="http://schemas.microsoft.com/office/drawing/2014/main" id="{5ECB3B5F-74BA-4E8A-8A31-B919C0B6FE5B}"/>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96662" name="Group 162">
              <a:extLst>
                <a:ext uri="{FF2B5EF4-FFF2-40B4-BE49-F238E27FC236}">
                  <a16:creationId xmlns:a16="http://schemas.microsoft.com/office/drawing/2014/main" id="{A4FE423F-1193-4C9D-9841-F75CEFC03C1B}"/>
                </a:ext>
              </a:extLst>
            </p:cNvPr>
            <p:cNvGrpSpPr>
              <a:grpSpLocks/>
            </p:cNvGrpSpPr>
            <p:nvPr/>
          </p:nvGrpSpPr>
          <p:grpSpPr bwMode="auto">
            <a:xfrm>
              <a:off x="4739" y="1327"/>
              <a:ext cx="582" cy="139"/>
              <a:chOff x="614" y="2568"/>
              <a:chExt cx="725" cy="139"/>
            </a:xfrm>
          </p:grpSpPr>
          <p:sp>
            <p:nvSpPr>
              <p:cNvPr id="196674" name="AutoShape 163">
                <a:extLst>
                  <a:ext uri="{FF2B5EF4-FFF2-40B4-BE49-F238E27FC236}">
                    <a16:creationId xmlns:a16="http://schemas.microsoft.com/office/drawing/2014/main" id="{301DB40C-C408-437D-82A8-519E1F4F4633}"/>
                  </a:ext>
                </a:extLst>
              </p:cNvPr>
              <p:cNvSpPr>
                <a:spLocks noChangeArrowheads="1"/>
              </p:cNvSpPr>
              <p:nvPr/>
            </p:nvSpPr>
            <p:spPr bwMode="auto">
              <a:xfrm>
                <a:off x="611"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6675" name="AutoShape 164">
                <a:extLst>
                  <a:ext uri="{FF2B5EF4-FFF2-40B4-BE49-F238E27FC236}">
                    <a16:creationId xmlns:a16="http://schemas.microsoft.com/office/drawing/2014/main" id="{2794D52A-212F-4D93-B0DD-25BD6FED54C3}"/>
                  </a:ext>
                </a:extLst>
              </p:cNvPr>
              <p:cNvSpPr>
                <a:spLocks noChangeArrowheads="1"/>
              </p:cNvSpPr>
              <p:nvPr/>
            </p:nvSpPr>
            <p:spPr bwMode="auto">
              <a:xfrm>
                <a:off x="630" y="2581"/>
                <a:ext cx="68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96663" name="Rectangle 165">
              <a:extLst>
                <a:ext uri="{FF2B5EF4-FFF2-40B4-BE49-F238E27FC236}">
                  <a16:creationId xmlns:a16="http://schemas.microsoft.com/office/drawing/2014/main" id="{CCDF6DEB-44E6-4A83-895D-4BF02DFE7F30}"/>
                </a:ext>
              </a:extLst>
            </p:cNvPr>
            <p:cNvSpPr>
              <a:spLocks noChangeArrowheads="1"/>
            </p:cNvSpPr>
            <p:nvPr/>
          </p:nvSpPr>
          <p:spPr bwMode="auto">
            <a:xfrm>
              <a:off x="5247" y="429"/>
              <a:ext cx="7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6664" name="Freeform 166">
              <a:extLst>
                <a:ext uri="{FF2B5EF4-FFF2-40B4-BE49-F238E27FC236}">
                  <a16:creationId xmlns:a16="http://schemas.microsoft.com/office/drawing/2014/main" id="{857C497E-CEC2-4583-9EC9-30E9555FEF27}"/>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6665" name="Freeform 167">
              <a:extLst>
                <a:ext uri="{FF2B5EF4-FFF2-40B4-BE49-F238E27FC236}">
                  <a16:creationId xmlns:a16="http://schemas.microsoft.com/office/drawing/2014/main" id="{4E7DEE38-AB6C-4B2C-8B63-782ED66474D5}"/>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6666" name="Oval 168">
              <a:extLst>
                <a:ext uri="{FF2B5EF4-FFF2-40B4-BE49-F238E27FC236}">
                  <a16:creationId xmlns:a16="http://schemas.microsoft.com/office/drawing/2014/main" id="{72BC4654-8A26-40AB-8860-5E08C334BE36}"/>
                </a:ext>
              </a:extLst>
            </p:cNvPr>
            <p:cNvSpPr>
              <a:spLocks noChangeArrowheads="1"/>
            </p:cNvSpPr>
            <p:nvPr/>
          </p:nvSpPr>
          <p:spPr bwMode="auto">
            <a:xfrm>
              <a:off x="5519" y="2612"/>
              <a:ext cx="46"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6667" name="Freeform 169">
              <a:extLst>
                <a:ext uri="{FF2B5EF4-FFF2-40B4-BE49-F238E27FC236}">
                  <a16:creationId xmlns:a16="http://schemas.microsoft.com/office/drawing/2014/main" id="{6C6623AA-642E-418F-8E66-137E3E275018}"/>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6668" name="AutoShape 170">
              <a:extLst>
                <a:ext uri="{FF2B5EF4-FFF2-40B4-BE49-F238E27FC236}">
                  <a16:creationId xmlns:a16="http://schemas.microsoft.com/office/drawing/2014/main" id="{2933F7E7-C8B8-4BCF-8F3B-9F1E62899601}"/>
                </a:ext>
              </a:extLst>
            </p:cNvPr>
            <p:cNvSpPr>
              <a:spLocks noChangeArrowheads="1"/>
            </p:cNvSpPr>
            <p:nvPr/>
          </p:nvSpPr>
          <p:spPr bwMode="auto">
            <a:xfrm>
              <a:off x="4140" y="2678"/>
              <a:ext cx="1200" cy="147"/>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6669" name="AutoShape 171">
              <a:extLst>
                <a:ext uri="{FF2B5EF4-FFF2-40B4-BE49-F238E27FC236}">
                  <a16:creationId xmlns:a16="http://schemas.microsoft.com/office/drawing/2014/main" id="{160EAFA5-A1FB-475E-9CA5-F04928317EC0}"/>
                </a:ext>
              </a:extLst>
            </p:cNvPr>
            <p:cNvSpPr>
              <a:spLocks noChangeArrowheads="1"/>
            </p:cNvSpPr>
            <p:nvPr/>
          </p:nvSpPr>
          <p:spPr bwMode="auto">
            <a:xfrm>
              <a:off x="4210" y="2707"/>
              <a:ext cx="1069" cy="8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6670" name="Oval 172">
              <a:extLst>
                <a:ext uri="{FF2B5EF4-FFF2-40B4-BE49-F238E27FC236}">
                  <a16:creationId xmlns:a16="http://schemas.microsoft.com/office/drawing/2014/main" id="{E5FAF2D7-3F3B-4DBD-9890-8C90395F290E}"/>
                </a:ext>
              </a:extLst>
            </p:cNvPr>
            <p:cNvSpPr>
              <a:spLocks noChangeArrowheads="1"/>
            </p:cNvSpPr>
            <p:nvPr/>
          </p:nvSpPr>
          <p:spPr bwMode="auto">
            <a:xfrm>
              <a:off x="4310" y="2384"/>
              <a:ext cx="155"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6671" name="Oval 173">
              <a:extLst>
                <a:ext uri="{FF2B5EF4-FFF2-40B4-BE49-F238E27FC236}">
                  <a16:creationId xmlns:a16="http://schemas.microsoft.com/office/drawing/2014/main" id="{1D5C066B-64FB-4745-9488-41E2EBB12726}"/>
                </a:ext>
              </a:extLst>
            </p:cNvPr>
            <p:cNvSpPr>
              <a:spLocks noChangeArrowheads="1"/>
            </p:cNvSpPr>
            <p:nvPr/>
          </p:nvSpPr>
          <p:spPr bwMode="auto">
            <a:xfrm>
              <a:off x="4489" y="2384"/>
              <a:ext cx="155"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96672" name="Oval 174">
              <a:extLst>
                <a:ext uri="{FF2B5EF4-FFF2-40B4-BE49-F238E27FC236}">
                  <a16:creationId xmlns:a16="http://schemas.microsoft.com/office/drawing/2014/main" id="{9E443DAB-C5C0-47D8-84D1-925BD0C5C44D}"/>
                </a:ext>
              </a:extLst>
            </p:cNvPr>
            <p:cNvSpPr>
              <a:spLocks noChangeArrowheads="1"/>
            </p:cNvSpPr>
            <p:nvPr/>
          </p:nvSpPr>
          <p:spPr bwMode="auto">
            <a:xfrm>
              <a:off x="4659" y="2384"/>
              <a:ext cx="163"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6673" name="Rectangle 175">
              <a:extLst>
                <a:ext uri="{FF2B5EF4-FFF2-40B4-BE49-F238E27FC236}">
                  <a16:creationId xmlns:a16="http://schemas.microsoft.com/office/drawing/2014/main" id="{99FADDDF-AB97-4EE2-8EE1-165B1CF57FA2}"/>
                </a:ext>
              </a:extLst>
            </p:cNvPr>
            <p:cNvSpPr>
              <a:spLocks noChangeArrowheads="1"/>
            </p:cNvSpPr>
            <p:nvPr/>
          </p:nvSpPr>
          <p:spPr bwMode="auto">
            <a:xfrm>
              <a:off x="5062" y="1833"/>
              <a:ext cx="85" cy="764"/>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96638" name="Group 176">
            <a:extLst>
              <a:ext uri="{FF2B5EF4-FFF2-40B4-BE49-F238E27FC236}">
                <a16:creationId xmlns:a16="http://schemas.microsoft.com/office/drawing/2014/main" id="{9799B3BA-B25A-4D6F-A324-63C51CB4DF3C}"/>
              </a:ext>
            </a:extLst>
          </p:cNvPr>
          <p:cNvGrpSpPr>
            <a:grpSpLocks/>
          </p:cNvGrpSpPr>
          <p:nvPr/>
        </p:nvGrpSpPr>
        <p:grpSpPr bwMode="auto">
          <a:xfrm>
            <a:off x="4471988" y="2492375"/>
            <a:ext cx="620712" cy="512763"/>
            <a:chOff x="-44" y="1473"/>
            <a:chExt cx="981" cy="1105"/>
          </a:xfrm>
        </p:grpSpPr>
        <p:pic>
          <p:nvPicPr>
            <p:cNvPr id="196648" name="Picture 177" descr="desktop_computer_stylized_medium">
              <a:extLst>
                <a:ext uri="{FF2B5EF4-FFF2-40B4-BE49-F238E27FC236}">
                  <a16:creationId xmlns:a16="http://schemas.microsoft.com/office/drawing/2014/main" id="{2F9D2DC7-E0A0-490C-8312-D4A2914B3D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49" name="Freeform 178">
              <a:extLst>
                <a:ext uri="{FF2B5EF4-FFF2-40B4-BE49-F238E27FC236}">
                  <a16:creationId xmlns:a16="http://schemas.microsoft.com/office/drawing/2014/main" id="{FB77BB2F-ABC4-424E-BD7E-98F0E21FFED7}"/>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96639" name="Group 179">
            <a:extLst>
              <a:ext uri="{FF2B5EF4-FFF2-40B4-BE49-F238E27FC236}">
                <a16:creationId xmlns:a16="http://schemas.microsoft.com/office/drawing/2014/main" id="{771CAA16-00D7-4DBC-8610-27C2A9B5B85C}"/>
              </a:ext>
            </a:extLst>
          </p:cNvPr>
          <p:cNvGrpSpPr>
            <a:grpSpLocks/>
          </p:cNvGrpSpPr>
          <p:nvPr/>
        </p:nvGrpSpPr>
        <p:grpSpPr bwMode="auto">
          <a:xfrm>
            <a:off x="6300788" y="1284288"/>
            <a:ext cx="620712" cy="512762"/>
            <a:chOff x="-44" y="1473"/>
            <a:chExt cx="981" cy="1105"/>
          </a:xfrm>
        </p:grpSpPr>
        <p:pic>
          <p:nvPicPr>
            <p:cNvPr id="196646" name="Picture 180" descr="desktop_computer_stylized_medium">
              <a:extLst>
                <a:ext uri="{FF2B5EF4-FFF2-40B4-BE49-F238E27FC236}">
                  <a16:creationId xmlns:a16="http://schemas.microsoft.com/office/drawing/2014/main" id="{74EE19D8-9DB7-4E13-80BD-3C608560B1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47" name="Freeform 181">
              <a:extLst>
                <a:ext uri="{FF2B5EF4-FFF2-40B4-BE49-F238E27FC236}">
                  <a16:creationId xmlns:a16="http://schemas.microsoft.com/office/drawing/2014/main" id="{5B715F04-69B7-4619-AF26-3F3EE361C9B4}"/>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96640" name="Group 182">
            <a:extLst>
              <a:ext uri="{FF2B5EF4-FFF2-40B4-BE49-F238E27FC236}">
                <a16:creationId xmlns:a16="http://schemas.microsoft.com/office/drawing/2014/main" id="{7456DD18-ABBA-49F0-B920-63248DFB6192}"/>
              </a:ext>
            </a:extLst>
          </p:cNvPr>
          <p:cNvGrpSpPr>
            <a:grpSpLocks/>
          </p:cNvGrpSpPr>
          <p:nvPr/>
        </p:nvGrpSpPr>
        <p:grpSpPr bwMode="auto">
          <a:xfrm>
            <a:off x="6910388" y="1360488"/>
            <a:ext cx="620712" cy="512762"/>
            <a:chOff x="-44" y="1473"/>
            <a:chExt cx="981" cy="1105"/>
          </a:xfrm>
        </p:grpSpPr>
        <p:pic>
          <p:nvPicPr>
            <p:cNvPr id="196644" name="Picture 183" descr="desktop_computer_stylized_medium">
              <a:extLst>
                <a:ext uri="{FF2B5EF4-FFF2-40B4-BE49-F238E27FC236}">
                  <a16:creationId xmlns:a16="http://schemas.microsoft.com/office/drawing/2014/main" id="{6A7482F3-601C-40B6-A348-EEB84B586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45" name="Freeform 184">
              <a:extLst>
                <a:ext uri="{FF2B5EF4-FFF2-40B4-BE49-F238E27FC236}">
                  <a16:creationId xmlns:a16="http://schemas.microsoft.com/office/drawing/2014/main" id="{1F8E4975-D1B2-4492-B2A2-248F55E5A731}"/>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96641" name="Group 185">
            <a:extLst>
              <a:ext uri="{FF2B5EF4-FFF2-40B4-BE49-F238E27FC236}">
                <a16:creationId xmlns:a16="http://schemas.microsoft.com/office/drawing/2014/main" id="{5EE32F32-7100-4E6E-A5DE-D62966B61228}"/>
              </a:ext>
            </a:extLst>
          </p:cNvPr>
          <p:cNvGrpSpPr>
            <a:grpSpLocks/>
          </p:cNvGrpSpPr>
          <p:nvPr/>
        </p:nvGrpSpPr>
        <p:grpSpPr bwMode="auto">
          <a:xfrm flipH="1">
            <a:off x="8369300" y="2362200"/>
            <a:ext cx="620713" cy="512763"/>
            <a:chOff x="-44" y="1473"/>
            <a:chExt cx="981" cy="1105"/>
          </a:xfrm>
        </p:grpSpPr>
        <p:pic>
          <p:nvPicPr>
            <p:cNvPr id="196642" name="Picture 186" descr="desktop_computer_stylized_medium">
              <a:extLst>
                <a:ext uri="{FF2B5EF4-FFF2-40B4-BE49-F238E27FC236}">
                  <a16:creationId xmlns:a16="http://schemas.microsoft.com/office/drawing/2014/main" id="{11DB5378-C372-44B4-A1B2-49CE43728C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43" name="Freeform 187">
              <a:extLst>
                <a:ext uri="{FF2B5EF4-FFF2-40B4-BE49-F238E27FC236}">
                  <a16:creationId xmlns:a16="http://schemas.microsoft.com/office/drawing/2014/main" id="{3E7694D9-39B7-486C-8278-30C01977F496}"/>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8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7">
            <a:extLst>
              <a:ext uri="{FF2B5EF4-FFF2-40B4-BE49-F238E27FC236}">
                <a16:creationId xmlns:a16="http://schemas.microsoft.com/office/drawing/2014/main" id="{1B6239E3-1244-444D-BCCC-47D7D1DCAA70}"/>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198658" name="Rectangle 8">
            <a:extLst>
              <a:ext uri="{FF2B5EF4-FFF2-40B4-BE49-F238E27FC236}">
                <a16:creationId xmlns:a16="http://schemas.microsoft.com/office/drawing/2014/main" id="{167EFF95-BE17-4158-B7F9-7E76D842AAD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9B092BB7-B4ED-44CA-90F6-D2DCDE7B271F}" type="slidenum">
              <a:rPr lang="en-US" altLang="en-US" sz="1200" smtClean="0">
                <a:latin typeface="Tahoma" panose="020B0604030504040204" pitchFamily="34" charset="0"/>
              </a:rPr>
              <a:pPr>
                <a:lnSpc>
                  <a:spcPct val="100000"/>
                </a:lnSpc>
                <a:spcBef>
                  <a:spcPct val="0"/>
                </a:spcBef>
                <a:buClrTx/>
                <a:buSzTx/>
                <a:buFontTx/>
                <a:buNone/>
              </a:pPr>
              <a:t>86</a:t>
            </a:fld>
            <a:endParaRPr lang="en-US" altLang="en-US" sz="1200">
              <a:latin typeface="Tahoma" panose="020B0604030504040204" pitchFamily="34" charset="0"/>
            </a:endParaRPr>
          </a:p>
        </p:txBody>
      </p:sp>
      <p:sp>
        <p:nvSpPr>
          <p:cNvPr id="198659" name="Rectangle 2">
            <a:extLst>
              <a:ext uri="{FF2B5EF4-FFF2-40B4-BE49-F238E27FC236}">
                <a16:creationId xmlns:a16="http://schemas.microsoft.com/office/drawing/2014/main" id="{BD2B3B0C-A926-4A18-854F-0573ADC8F388}"/>
              </a:ext>
            </a:extLst>
          </p:cNvPr>
          <p:cNvSpPr>
            <a:spLocks noGrp="1" noChangeArrowheads="1"/>
          </p:cNvSpPr>
          <p:nvPr>
            <p:ph type="title" idx="4294967295"/>
          </p:nvPr>
        </p:nvSpPr>
        <p:spPr>
          <a:xfrm>
            <a:off x="298450" y="61913"/>
            <a:ext cx="8520113" cy="1143000"/>
          </a:xfrm>
        </p:spPr>
        <p:txBody>
          <a:bodyPr/>
          <a:lstStyle/>
          <a:p>
            <a:r>
              <a:rPr lang="en-US" altLang="en-US" sz="3600">
                <a:ea typeface="ＭＳ Ｐゴシック" panose="020B0600070205080204" pitchFamily="34" charset="-128"/>
              </a:rPr>
              <a:t>File distribution time: P2P</a:t>
            </a:r>
          </a:p>
        </p:txBody>
      </p:sp>
      <p:sp>
        <p:nvSpPr>
          <p:cNvPr id="198660" name="Rectangle 47">
            <a:extLst>
              <a:ext uri="{FF2B5EF4-FFF2-40B4-BE49-F238E27FC236}">
                <a16:creationId xmlns:a16="http://schemas.microsoft.com/office/drawing/2014/main" id="{7B30A3C8-BADD-4D5E-B548-FFDFC1D3C179}"/>
              </a:ext>
            </a:extLst>
          </p:cNvPr>
          <p:cNvSpPr>
            <a:spLocks noGrp="1" noChangeArrowheads="1"/>
          </p:cNvSpPr>
          <p:nvPr>
            <p:ph type="body" idx="4294967295"/>
          </p:nvPr>
        </p:nvSpPr>
        <p:spPr>
          <a:xfrm>
            <a:off x="322263" y="1252538"/>
            <a:ext cx="4100512" cy="2014537"/>
          </a:xfrm>
        </p:spPr>
        <p:txBody>
          <a:bodyPr/>
          <a:lstStyle/>
          <a:p>
            <a:r>
              <a:rPr lang="en-US" altLang="en-US" sz="2400" i="1">
                <a:solidFill>
                  <a:srgbClr val="CC0000"/>
                </a:solidFill>
                <a:ea typeface="ＭＳ Ｐゴシック" panose="020B0600070205080204" pitchFamily="34" charset="-128"/>
              </a:rPr>
              <a:t>server transmission: </a:t>
            </a:r>
            <a:r>
              <a:rPr lang="en-US" altLang="en-US" sz="2400">
                <a:ea typeface="ＭＳ Ｐゴシック" panose="020B0600070205080204" pitchFamily="34" charset="-128"/>
              </a:rPr>
              <a:t>must</a:t>
            </a:r>
            <a:r>
              <a:rPr lang="en-US" altLang="en-US" sz="2400" i="1">
                <a:solidFill>
                  <a:srgbClr val="CC0000"/>
                </a:solidFill>
                <a:ea typeface="ＭＳ Ｐゴシック" panose="020B0600070205080204" pitchFamily="34" charset="-128"/>
              </a:rPr>
              <a:t> </a:t>
            </a:r>
            <a:r>
              <a:rPr lang="en-US" altLang="en-US" sz="2400">
                <a:ea typeface="ＭＳ Ｐゴシック" panose="020B0600070205080204" pitchFamily="34" charset="-128"/>
              </a:rPr>
              <a:t>upload at least one</a:t>
            </a:r>
            <a:r>
              <a:rPr lang="en-US" altLang="en-US" sz="2400" i="1">
                <a:ea typeface="ＭＳ Ｐゴシック" panose="020B0600070205080204" pitchFamily="34" charset="-128"/>
              </a:rPr>
              <a:t> </a:t>
            </a:r>
            <a:r>
              <a:rPr lang="en-US" altLang="en-US" sz="2400">
                <a:ea typeface="ＭＳ Ｐゴシック" panose="020B0600070205080204" pitchFamily="34" charset="-128"/>
              </a:rPr>
              <a:t>copy</a:t>
            </a:r>
            <a:endParaRPr lang="en-US" altLang="en-US" sz="2600">
              <a:ea typeface="ＭＳ Ｐゴシック" panose="020B0600070205080204" pitchFamily="34" charset="-128"/>
            </a:endParaRPr>
          </a:p>
          <a:p>
            <a:pPr marL="681038" lvl="1" indent="-223838">
              <a:lnSpc>
                <a:spcPct val="100000"/>
              </a:lnSpc>
            </a:pPr>
            <a:r>
              <a:rPr lang="en-US" altLang="en-US" sz="2000">
                <a:ea typeface="ＭＳ Ｐゴシック" panose="020B0600070205080204" pitchFamily="34" charset="-128"/>
              </a:rPr>
              <a:t>time to send one copy: </a:t>
            </a:r>
            <a:r>
              <a:rPr lang="en-US" altLang="en-US" sz="2000" i="1">
                <a:ea typeface="ＭＳ Ｐゴシック" panose="020B0600070205080204" pitchFamily="34" charset="-128"/>
              </a:rPr>
              <a:t>F/u</a:t>
            </a:r>
            <a:r>
              <a:rPr lang="en-US" altLang="en-US" sz="2000" i="1" baseline="-25000">
                <a:ea typeface="ＭＳ Ｐゴシック" panose="020B0600070205080204" pitchFamily="34" charset="-128"/>
              </a:rPr>
              <a:t>s </a:t>
            </a:r>
            <a:endParaRPr lang="en-US" altLang="en-US" sz="2000">
              <a:ea typeface="ＭＳ Ｐゴシック" panose="020B0600070205080204" pitchFamily="34" charset="-128"/>
            </a:endParaRPr>
          </a:p>
        </p:txBody>
      </p:sp>
      <p:sp>
        <p:nvSpPr>
          <p:cNvPr id="198661" name="Text Box 51">
            <a:extLst>
              <a:ext uri="{FF2B5EF4-FFF2-40B4-BE49-F238E27FC236}">
                <a16:creationId xmlns:a16="http://schemas.microsoft.com/office/drawing/2014/main" id="{72B264D9-B5B6-4A55-A67E-02892C2BD12C}"/>
              </a:ext>
            </a:extLst>
          </p:cNvPr>
          <p:cNvSpPr txBox="1">
            <a:spLocks noChangeArrowheads="1"/>
          </p:cNvSpPr>
          <p:nvPr/>
        </p:nvSpPr>
        <p:spPr bwMode="auto">
          <a:xfrm>
            <a:off x="331788" y="4464050"/>
            <a:ext cx="24098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r">
              <a:lnSpc>
                <a:spcPct val="80000"/>
              </a:lnSpc>
              <a:buClr>
                <a:schemeClr val="accent2"/>
              </a:buClr>
              <a:buSzPct val="85000"/>
              <a:buFont typeface="ZapfDingbats" pitchFamily="82" charset="2"/>
              <a:buNone/>
            </a:pPr>
            <a:r>
              <a:rPr lang="en-US" altLang="en-US" sz="2000" i="1">
                <a:latin typeface="Arial" panose="020B0604020202020204" pitchFamily="34" charset="0"/>
              </a:rPr>
              <a:t>time to  distribute F </a:t>
            </a:r>
          </a:p>
          <a:p>
            <a:pPr algn="r">
              <a:lnSpc>
                <a:spcPct val="80000"/>
              </a:lnSpc>
              <a:buClr>
                <a:schemeClr val="accent2"/>
              </a:buClr>
              <a:buSzPct val="85000"/>
              <a:buFont typeface="ZapfDingbats" pitchFamily="82" charset="2"/>
              <a:buNone/>
            </a:pPr>
            <a:r>
              <a:rPr lang="en-US" altLang="en-US" sz="2000" i="1">
                <a:latin typeface="Arial" panose="020B0604020202020204" pitchFamily="34" charset="0"/>
              </a:rPr>
              <a:t>to N clients using </a:t>
            </a:r>
          </a:p>
          <a:p>
            <a:pPr algn="r">
              <a:lnSpc>
                <a:spcPct val="80000"/>
              </a:lnSpc>
              <a:buClr>
                <a:schemeClr val="accent2"/>
              </a:buClr>
              <a:buSzPct val="85000"/>
              <a:buFont typeface="ZapfDingbats" pitchFamily="82" charset="2"/>
              <a:buNone/>
            </a:pPr>
            <a:r>
              <a:rPr lang="en-US" altLang="en-US" sz="2000" i="1">
                <a:latin typeface="Arial" panose="020B0604020202020204" pitchFamily="34" charset="0"/>
              </a:rPr>
              <a:t>P2P approach</a:t>
            </a:r>
            <a:r>
              <a:rPr lang="en-US" altLang="en-US" sz="2400">
                <a:latin typeface="Comic Sans MS" panose="030F0702030302020204" pitchFamily="66" charset="0"/>
              </a:rPr>
              <a:t> </a:t>
            </a:r>
            <a:endParaRPr lang="en-US" altLang="en-US">
              <a:latin typeface="Comic Sans MS" panose="030F0702030302020204" pitchFamily="66" charset="0"/>
            </a:endParaRPr>
          </a:p>
        </p:txBody>
      </p:sp>
      <p:sp>
        <p:nvSpPr>
          <p:cNvPr id="198662" name="Rectangle 55">
            <a:extLst>
              <a:ext uri="{FF2B5EF4-FFF2-40B4-BE49-F238E27FC236}">
                <a16:creationId xmlns:a16="http://schemas.microsoft.com/office/drawing/2014/main" id="{482D8147-9A06-46DC-A4EA-72D0498FA131}"/>
              </a:ext>
            </a:extLst>
          </p:cNvPr>
          <p:cNvSpPr>
            <a:spLocks noChangeArrowheads="1"/>
          </p:cNvSpPr>
          <p:nvPr/>
        </p:nvSpPr>
        <p:spPr bwMode="auto">
          <a:xfrm>
            <a:off x="217488" y="4371975"/>
            <a:ext cx="8726487" cy="1235075"/>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400">
              <a:latin typeface="Comic Sans MS" panose="030F0702030302020204" pitchFamily="66" charset="0"/>
            </a:endParaRPr>
          </a:p>
        </p:txBody>
      </p:sp>
      <p:pic>
        <p:nvPicPr>
          <p:cNvPr id="198663" name="Picture 8" descr="underline_base">
            <a:extLst>
              <a:ext uri="{FF2B5EF4-FFF2-40B4-BE49-F238E27FC236}">
                <a16:creationId xmlns:a16="http://schemas.microsoft.com/office/drawing/2014/main" id="{5C09737F-B7B5-485E-BECC-7CB081FBFA9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5" y="857250"/>
            <a:ext cx="49387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4" name="Freeform 4">
            <a:extLst>
              <a:ext uri="{FF2B5EF4-FFF2-40B4-BE49-F238E27FC236}">
                <a16:creationId xmlns:a16="http://schemas.microsoft.com/office/drawing/2014/main" id="{190F82C7-1EAB-4BA7-8009-7168D3A9765D}"/>
              </a:ext>
            </a:extLst>
          </p:cNvPr>
          <p:cNvSpPr>
            <a:spLocks/>
          </p:cNvSpPr>
          <p:nvPr/>
        </p:nvSpPr>
        <p:spPr bwMode="auto">
          <a:xfrm>
            <a:off x="5600700" y="2111375"/>
            <a:ext cx="2136775" cy="1209675"/>
          </a:xfrm>
          <a:custGeom>
            <a:avLst/>
            <a:gdLst>
              <a:gd name="T0" fmla="*/ 2147483646 w 1292"/>
              <a:gd name="T1" fmla="*/ 2147483646 h 1255"/>
              <a:gd name="T2" fmla="*/ 2147483646 w 1292"/>
              <a:gd name="T3" fmla="*/ 2147483646 h 1255"/>
              <a:gd name="T4" fmla="*/ 2147483646 w 1292"/>
              <a:gd name="T5" fmla="*/ 2147483646 h 1255"/>
              <a:gd name="T6" fmla="*/ 2147483646 w 1292"/>
              <a:gd name="T7" fmla="*/ 2147483646 h 1255"/>
              <a:gd name="T8" fmla="*/ 2147483646 w 1292"/>
              <a:gd name="T9" fmla="*/ 2147483646 h 1255"/>
              <a:gd name="T10" fmla="*/ 2147483646 w 1292"/>
              <a:gd name="T11" fmla="*/ 2147483646 h 1255"/>
              <a:gd name="T12" fmla="*/ 2147483646 w 1292"/>
              <a:gd name="T13" fmla="*/ 2147483646 h 1255"/>
              <a:gd name="T14" fmla="*/ 2147483646 w 1292"/>
              <a:gd name="T15" fmla="*/ 2147483646 h 1255"/>
              <a:gd name="T16" fmla="*/ 2147483646 w 1292"/>
              <a:gd name="T17" fmla="*/ 2147483646 h 1255"/>
              <a:gd name="T18" fmla="*/ 2147483646 w 1292"/>
              <a:gd name="T19" fmla="*/ 2147483646 h 1255"/>
              <a:gd name="T20" fmla="*/ 2147483646 w 1292"/>
              <a:gd name="T21" fmla="*/ 2147483646 h 1255"/>
              <a:gd name="T22" fmla="*/ 2147483646 w 1292"/>
              <a:gd name="T23" fmla="*/ 2147483646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8665" name="Line 14">
            <a:extLst>
              <a:ext uri="{FF2B5EF4-FFF2-40B4-BE49-F238E27FC236}">
                <a16:creationId xmlns:a16="http://schemas.microsoft.com/office/drawing/2014/main" id="{796B6557-457B-48CF-8D50-99EFE95AB87D}"/>
              </a:ext>
            </a:extLst>
          </p:cNvPr>
          <p:cNvSpPr>
            <a:spLocks noChangeShapeType="1"/>
          </p:cNvSpPr>
          <p:nvPr/>
        </p:nvSpPr>
        <p:spPr bwMode="auto">
          <a:xfrm>
            <a:off x="5338763" y="2085975"/>
            <a:ext cx="455612"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8666" name="Text Box 15">
            <a:extLst>
              <a:ext uri="{FF2B5EF4-FFF2-40B4-BE49-F238E27FC236}">
                <a16:creationId xmlns:a16="http://schemas.microsoft.com/office/drawing/2014/main" id="{96BEA49E-8D67-4FDF-B985-066D06F4ED7B}"/>
              </a:ext>
            </a:extLst>
          </p:cNvPr>
          <p:cNvSpPr txBox="1">
            <a:spLocks noChangeArrowheads="1"/>
          </p:cNvSpPr>
          <p:nvPr/>
        </p:nvSpPr>
        <p:spPr bwMode="auto">
          <a:xfrm>
            <a:off x="5364163" y="1763713"/>
            <a:ext cx="3667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600" i="1">
                <a:latin typeface="Arial" panose="020B0604020202020204" pitchFamily="34" charset="0"/>
              </a:rPr>
              <a:t>u</a:t>
            </a:r>
            <a:r>
              <a:rPr lang="en-US" altLang="en-US" sz="1600" i="1" baseline="-25000">
                <a:latin typeface="Arial" panose="020B0604020202020204" pitchFamily="34" charset="0"/>
              </a:rPr>
              <a:t>s</a:t>
            </a:r>
          </a:p>
        </p:txBody>
      </p:sp>
      <p:sp>
        <p:nvSpPr>
          <p:cNvPr id="198667" name="Line 39">
            <a:extLst>
              <a:ext uri="{FF2B5EF4-FFF2-40B4-BE49-F238E27FC236}">
                <a16:creationId xmlns:a16="http://schemas.microsoft.com/office/drawing/2014/main" id="{400ED828-D32E-4198-9456-6A2A1A82C7CD}"/>
              </a:ext>
            </a:extLst>
          </p:cNvPr>
          <p:cNvSpPr>
            <a:spLocks noChangeShapeType="1"/>
          </p:cNvSpPr>
          <p:nvPr/>
        </p:nvSpPr>
        <p:spPr bwMode="auto">
          <a:xfrm>
            <a:off x="5089525" y="2713038"/>
            <a:ext cx="574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8668" name="Line 40">
            <a:extLst>
              <a:ext uri="{FF2B5EF4-FFF2-40B4-BE49-F238E27FC236}">
                <a16:creationId xmlns:a16="http://schemas.microsoft.com/office/drawing/2014/main" id="{BEBB2DC4-21CE-49B2-BE79-33CB316786F0}"/>
              </a:ext>
            </a:extLst>
          </p:cNvPr>
          <p:cNvSpPr>
            <a:spLocks noChangeShapeType="1"/>
          </p:cNvSpPr>
          <p:nvPr/>
        </p:nvSpPr>
        <p:spPr bwMode="auto">
          <a:xfrm flipH="1">
            <a:off x="5119688" y="2814638"/>
            <a:ext cx="5667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8669" name="Text Box 44">
            <a:extLst>
              <a:ext uri="{FF2B5EF4-FFF2-40B4-BE49-F238E27FC236}">
                <a16:creationId xmlns:a16="http://schemas.microsoft.com/office/drawing/2014/main" id="{531291D2-FEC7-4ECD-8164-B04AAEF9D8F2}"/>
              </a:ext>
            </a:extLst>
          </p:cNvPr>
          <p:cNvSpPr txBox="1">
            <a:spLocks noChangeArrowheads="1"/>
          </p:cNvSpPr>
          <p:nvPr/>
        </p:nvSpPr>
        <p:spPr bwMode="auto">
          <a:xfrm>
            <a:off x="6183313" y="2460625"/>
            <a:ext cx="895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600">
                <a:solidFill>
                  <a:schemeClr val="bg1"/>
                </a:solidFill>
                <a:latin typeface="Arial" panose="020B0604020202020204" pitchFamily="34" charset="0"/>
              </a:rPr>
              <a:t>network</a:t>
            </a:r>
          </a:p>
        </p:txBody>
      </p:sp>
      <p:sp>
        <p:nvSpPr>
          <p:cNvPr id="198670" name="AutoShape 327">
            <a:extLst>
              <a:ext uri="{FF2B5EF4-FFF2-40B4-BE49-F238E27FC236}">
                <a16:creationId xmlns:a16="http://schemas.microsoft.com/office/drawing/2014/main" id="{C6330CF7-9822-4865-AF7C-0F9DDCCB24A1}"/>
              </a:ext>
            </a:extLst>
          </p:cNvPr>
          <p:cNvSpPr>
            <a:spLocks noChangeArrowheads="1"/>
          </p:cNvSpPr>
          <p:nvPr/>
        </p:nvSpPr>
        <p:spPr bwMode="auto">
          <a:xfrm>
            <a:off x="4740275" y="1562100"/>
            <a:ext cx="334963" cy="401638"/>
          </a:xfrm>
          <a:prstGeom prst="can">
            <a:avLst>
              <a:gd name="adj" fmla="val 24242"/>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endParaRPr lang="en-US" altLang="en-US" sz="800">
              <a:latin typeface="Arial" panose="020B0604020202020204" pitchFamily="34" charset="0"/>
            </a:endParaRPr>
          </a:p>
        </p:txBody>
      </p:sp>
      <p:sp>
        <p:nvSpPr>
          <p:cNvPr id="198671" name="Line 22">
            <a:extLst>
              <a:ext uri="{FF2B5EF4-FFF2-40B4-BE49-F238E27FC236}">
                <a16:creationId xmlns:a16="http://schemas.microsoft.com/office/drawing/2014/main" id="{FBB71A0A-C7F7-46CA-B02F-9BFE84458D3E}"/>
              </a:ext>
            </a:extLst>
          </p:cNvPr>
          <p:cNvSpPr>
            <a:spLocks noChangeShapeType="1"/>
          </p:cNvSpPr>
          <p:nvPr/>
        </p:nvSpPr>
        <p:spPr bwMode="auto">
          <a:xfrm flipV="1">
            <a:off x="7000875" y="1819275"/>
            <a:ext cx="180975" cy="5302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98672" name="Line 23">
            <a:extLst>
              <a:ext uri="{FF2B5EF4-FFF2-40B4-BE49-F238E27FC236}">
                <a16:creationId xmlns:a16="http://schemas.microsoft.com/office/drawing/2014/main" id="{2509E2C0-E278-4D4F-897C-020C9479CEA2}"/>
              </a:ext>
            </a:extLst>
          </p:cNvPr>
          <p:cNvSpPr>
            <a:spLocks noChangeShapeType="1"/>
          </p:cNvSpPr>
          <p:nvPr/>
        </p:nvSpPr>
        <p:spPr bwMode="auto">
          <a:xfrm flipH="1">
            <a:off x="7078663" y="1825625"/>
            <a:ext cx="187325" cy="5349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98673" name="Line 22">
            <a:extLst>
              <a:ext uri="{FF2B5EF4-FFF2-40B4-BE49-F238E27FC236}">
                <a16:creationId xmlns:a16="http://schemas.microsoft.com/office/drawing/2014/main" id="{85A50245-C7E7-404C-AB45-919EF68FEA00}"/>
              </a:ext>
            </a:extLst>
          </p:cNvPr>
          <p:cNvSpPr>
            <a:spLocks noChangeShapeType="1"/>
          </p:cNvSpPr>
          <p:nvPr/>
        </p:nvSpPr>
        <p:spPr bwMode="auto">
          <a:xfrm flipV="1">
            <a:off x="6416675" y="1736725"/>
            <a:ext cx="179388" cy="5302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98674" name="Line 23">
            <a:extLst>
              <a:ext uri="{FF2B5EF4-FFF2-40B4-BE49-F238E27FC236}">
                <a16:creationId xmlns:a16="http://schemas.microsoft.com/office/drawing/2014/main" id="{51128176-B225-4B86-AE1A-7D5FF90D02AC}"/>
              </a:ext>
            </a:extLst>
          </p:cNvPr>
          <p:cNvSpPr>
            <a:spLocks noChangeShapeType="1"/>
          </p:cNvSpPr>
          <p:nvPr/>
        </p:nvSpPr>
        <p:spPr bwMode="auto">
          <a:xfrm flipH="1">
            <a:off x="6492875" y="1743075"/>
            <a:ext cx="185738" cy="5349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98675" name="Line 26">
            <a:extLst>
              <a:ext uri="{FF2B5EF4-FFF2-40B4-BE49-F238E27FC236}">
                <a16:creationId xmlns:a16="http://schemas.microsoft.com/office/drawing/2014/main" id="{9A993D4D-6CFE-4694-B38D-253141FA4F6A}"/>
              </a:ext>
            </a:extLst>
          </p:cNvPr>
          <p:cNvSpPr>
            <a:spLocks noChangeShapeType="1"/>
          </p:cNvSpPr>
          <p:nvPr/>
        </p:nvSpPr>
        <p:spPr bwMode="auto">
          <a:xfrm>
            <a:off x="7723188" y="2579688"/>
            <a:ext cx="65881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8676" name="Line 27">
            <a:extLst>
              <a:ext uri="{FF2B5EF4-FFF2-40B4-BE49-F238E27FC236}">
                <a16:creationId xmlns:a16="http://schemas.microsoft.com/office/drawing/2014/main" id="{DF243686-14E2-4C77-9568-781C31B14954}"/>
              </a:ext>
            </a:extLst>
          </p:cNvPr>
          <p:cNvSpPr>
            <a:spLocks noChangeShapeType="1"/>
          </p:cNvSpPr>
          <p:nvPr/>
        </p:nvSpPr>
        <p:spPr bwMode="auto">
          <a:xfrm>
            <a:off x="7726363" y="2682875"/>
            <a:ext cx="660400"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98677" name="Text Box 41">
            <a:extLst>
              <a:ext uri="{FF2B5EF4-FFF2-40B4-BE49-F238E27FC236}">
                <a16:creationId xmlns:a16="http://schemas.microsoft.com/office/drawing/2014/main" id="{2A8D7FA5-2CFD-4972-93E9-68763585998B}"/>
              </a:ext>
            </a:extLst>
          </p:cNvPr>
          <p:cNvSpPr txBox="1">
            <a:spLocks noChangeArrowheads="1"/>
          </p:cNvSpPr>
          <p:nvPr/>
        </p:nvSpPr>
        <p:spPr bwMode="auto">
          <a:xfrm>
            <a:off x="7813675" y="2146300"/>
            <a:ext cx="450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600" i="1">
                <a:latin typeface="Arial" panose="020B0604020202020204" pitchFamily="34" charset="0"/>
              </a:rPr>
              <a:t>d</a:t>
            </a:r>
            <a:r>
              <a:rPr lang="en-US" altLang="en-US" sz="1600" i="1" baseline="-25000">
                <a:latin typeface="Arial" panose="020B0604020202020204" pitchFamily="34" charset="0"/>
              </a:rPr>
              <a:t>i</a:t>
            </a:r>
          </a:p>
        </p:txBody>
      </p:sp>
      <p:sp>
        <p:nvSpPr>
          <p:cNvPr id="198678" name="Text Box 41">
            <a:extLst>
              <a:ext uri="{FF2B5EF4-FFF2-40B4-BE49-F238E27FC236}">
                <a16:creationId xmlns:a16="http://schemas.microsoft.com/office/drawing/2014/main" id="{7DBC9409-80BA-4BC9-8D9E-43BF68B47869}"/>
              </a:ext>
            </a:extLst>
          </p:cNvPr>
          <p:cNvSpPr txBox="1">
            <a:spLocks noChangeArrowheads="1"/>
          </p:cNvSpPr>
          <p:nvPr/>
        </p:nvSpPr>
        <p:spPr bwMode="auto">
          <a:xfrm>
            <a:off x="7829550" y="2663825"/>
            <a:ext cx="506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600" i="1">
                <a:latin typeface="Arial" panose="020B0604020202020204" pitchFamily="34" charset="0"/>
              </a:rPr>
              <a:t>u</a:t>
            </a:r>
            <a:r>
              <a:rPr lang="en-US" altLang="en-US" sz="1600" i="1" baseline="-25000">
                <a:latin typeface="Arial" panose="020B0604020202020204" pitchFamily="34" charset="0"/>
              </a:rPr>
              <a:t>i</a:t>
            </a:r>
          </a:p>
        </p:txBody>
      </p:sp>
      <p:sp>
        <p:nvSpPr>
          <p:cNvPr id="198679" name="Text Box 47">
            <a:extLst>
              <a:ext uri="{FF2B5EF4-FFF2-40B4-BE49-F238E27FC236}">
                <a16:creationId xmlns:a16="http://schemas.microsoft.com/office/drawing/2014/main" id="{4C6D6008-20D2-4479-90BE-B9050EF78210}"/>
              </a:ext>
            </a:extLst>
          </p:cNvPr>
          <p:cNvSpPr txBox="1">
            <a:spLocks noChangeArrowheads="1"/>
          </p:cNvSpPr>
          <p:nvPr/>
        </p:nvSpPr>
        <p:spPr bwMode="auto">
          <a:xfrm>
            <a:off x="4498975" y="1616075"/>
            <a:ext cx="790575"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r>
              <a:rPr lang="en-US" altLang="en-US" sz="1400" i="1">
                <a:latin typeface="Arial" panose="020B0604020202020204" pitchFamily="34" charset="0"/>
              </a:rPr>
              <a:t>F</a:t>
            </a:r>
            <a:endParaRPr lang="en-US" altLang="en-US" sz="1400" i="1" baseline="-25000">
              <a:latin typeface="Arial" panose="020B0604020202020204" pitchFamily="34" charset="0"/>
            </a:endParaRPr>
          </a:p>
        </p:txBody>
      </p:sp>
      <p:sp>
        <p:nvSpPr>
          <p:cNvPr id="198680" name="Text Box 31">
            <a:extLst>
              <a:ext uri="{FF2B5EF4-FFF2-40B4-BE49-F238E27FC236}">
                <a16:creationId xmlns:a16="http://schemas.microsoft.com/office/drawing/2014/main" id="{D6741E2A-1692-4DE3-9E52-6DAEEAC3A971}"/>
              </a:ext>
            </a:extLst>
          </p:cNvPr>
          <p:cNvSpPr txBox="1">
            <a:spLocks noChangeArrowheads="1"/>
          </p:cNvSpPr>
          <p:nvPr/>
        </p:nvSpPr>
        <p:spPr bwMode="auto">
          <a:xfrm>
            <a:off x="2698750" y="4657725"/>
            <a:ext cx="6134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i="1">
                <a:latin typeface="Arial" panose="020B0604020202020204" pitchFamily="34" charset="0"/>
              </a:rPr>
              <a:t> D</a:t>
            </a:r>
            <a:r>
              <a:rPr lang="en-US" altLang="en-US" i="1" baseline="-25000">
                <a:latin typeface="Arial" panose="020B0604020202020204" pitchFamily="34" charset="0"/>
              </a:rPr>
              <a:t>P2P</a:t>
            </a:r>
            <a:r>
              <a:rPr lang="en-US" altLang="en-US" i="1">
                <a:latin typeface="Arial" panose="020B0604020202020204" pitchFamily="34" charset="0"/>
              </a:rPr>
              <a:t> &gt; max{F/u</a:t>
            </a:r>
            <a:r>
              <a:rPr lang="en-US" altLang="en-US" i="1" baseline="-25000">
                <a:latin typeface="Arial" panose="020B0604020202020204" pitchFamily="34" charset="0"/>
              </a:rPr>
              <a:t>s,</a:t>
            </a:r>
            <a:r>
              <a:rPr lang="en-US" altLang="en-US" i="1">
                <a:latin typeface="Arial" panose="020B0604020202020204" pitchFamily="34" charset="0"/>
              </a:rPr>
              <a:t>,F/d</a:t>
            </a:r>
            <a:r>
              <a:rPr lang="en-US" altLang="en-US" i="1" baseline="-25000">
                <a:latin typeface="Arial" panose="020B0604020202020204" pitchFamily="34" charset="0"/>
              </a:rPr>
              <a:t>min,</a:t>
            </a:r>
            <a:r>
              <a:rPr lang="en-US" altLang="en-US" i="1">
                <a:latin typeface="Arial" panose="020B0604020202020204" pitchFamily="34" charset="0"/>
              </a:rPr>
              <a:t>,NF/(</a:t>
            </a:r>
            <a:r>
              <a:rPr lang="en-US" altLang="en-US" sz="2400" i="1">
                <a:latin typeface="Arial" panose="020B0604020202020204" pitchFamily="34" charset="0"/>
              </a:rPr>
              <a:t>u</a:t>
            </a:r>
            <a:r>
              <a:rPr lang="en-US" altLang="en-US" sz="2400" i="1" baseline="-25000">
                <a:latin typeface="Arial" panose="020B0604020202020204" pitchFamily="34" charset="0"/>
              </a:rPr>
              <a:t>s</a:t>
            </a:r>
            <a:r>
              <a:rPr lang="en-US" altLang="en-US" sz="2400" i="1">
                <a:latin typeface="Arial" panose="020B0604020202020204" pitchFamily="34" charset="0"/>
              </a:rPr>
              <a:t> + </a:t>
            </a:r>
            <a:r>
              <a:rPr lang="en-US" altLang="en-US" i="1">
                <a:latin typeface="Symbol" panose="05050102010706020507" pitchFamily="18" charset="2"/>
              </a:rPr>
              <a:t>S</a:t>
            </a:r>
            <a:r>
              <a:rPr lang="en-US" altLang="en-US" sz="2400" i="1">
                <a:latin typeface="Arial" panose="020B0604020202020204" pitchFamily="34" charset="0"/>
              </a:rPr>
              <a:t>u</a:t>
            </a:r>
            <a:r>
              <a:rPr lang="en-US" altLang="en-US" sz="2400" i="1" baseline="-25000">
                <a:latin typeface="Arial" panose="020B0604020202020204" pitchFamily="34" charset="0"/>
              </a:rPr>
              <a:t>i</a:t>
            </a:r>
            <a:r>
              <a:rPr lang="en-US" altLang="en-US">
                <a:latin typeface="Arial" panose="020B0604020202020204" pitchFamily="34" charset="0"/>
              </a:rPr>
              <a:t>)</a:t>
            </a:r>
            <a:r>
              <a:rPr lang="en-US" altLang="en-US" i="1">
                <a:latin typeface="Arial" panose="020B0604020202020204" pitchFamily="34" charset="0"/>
              </a:rPr>
              <a:t>}</a:t>
            </a:r>
            <a:r>
              <a:rPr lang="en-US" altLang="en-US" i="1">
                <a:solidFill>
                  <a:srgbClr val="CC0000"/>
                </a:solidFill>
                <a:latin typeface="Arial" panose="020B0604020202020204" pitchFamily="34" charset="0"/>
              </a:rPr>
              <a:t> </a:t>
            </a:r>
          </a:p>
        </p:txBody>
      </p:sp>
      <p:sp>
        <p:nvSpPr>
          <p:cNvPr id="198681" name="Rectangle 47">
            <a:extLst>
              <a:ext uri="{FF2B5EF4-FFF2-40B4-BE49-F238E27FC236}">
                <a16:creationId xmlns:a16="http://schemas.microsoft.com/office/drawing/2014/main" id="{B6BB0318-2E3F-42F6-ABEB-7E6F636CFD02}"/>
              </a:ext>
            </a:extLst>
          </p:cNvPr>
          <p:cNvSpPr>
            <a:spLocks noChangeArrowheads="1"/>
          </p:cNvSpPr>
          <p:nvPr/>
        </p:nvSpPr>
        <p:spPr bwMode="auto">
          <a:xfrm>
            <a:off x="333375" y="2309813"/>
            <a:ext cx="4316413"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681038" indent="-223838">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buSzPct val="100000"/>
              <a:buFont typeface="Wingdings" panose="05000000000000000000" pitchFamily="2" charset="2"/>
              <a:buChar char="§"/>
            </a:pPr>
            <a:r>
              <a:rPr lang="en-US" altLang="en-US" sz="2400" i="1">
                <a:solidFill>
                  <a:srgbClr val="CC0000"/>
                </a:solidFill>
              </a:rPr>
              <a:t>client: </a:t>
            </a:r>
            <a:r>
              <a:rPr lang="en-US" altLang="en-US" sz="2400"/>
              <a:t>each client must download file copy</a:t>
            </a:r>
          </a:p>
          <a:p>
            <a:pPr lvl="1">
              <a:buFont typeface="Arial" panose="020B0604020202020204" pitchFamily="34" charset="0"/>
              <a:buChar char="•"/>
            </a:pPr>
            <a:r>
              <a:rPr lang="en-US" altLang="en-US" sz="2000"/>
              <a:t>min client download time: F/d</a:t>
            </a:r>
            <a:r>
              <a:rPr lang="en-US" altLang="en-US" sz="2000" baseline="-25000"/>
              <a:t>min</a:t>
            </a:r>
            <a:r>
              <a:rPr lang="en-US" altLang="en-US" sz="2000" i="1">
                <a:solidFill>
                  <a:srgbClr val="CC0000"/>
                </a:solidFill>
              </a:rPr>
              <a:t> </a:t>
            </a:r>
            <a:endParaRPr lang="en-US" altLang="en-US" sz="2000"/>
          </a:p>
        </p:txBody>
      </p:sp>
      <p:sp>
        <p:nvSpPr>
          <p:cNvPr id="198682" name="Line 33">
            <a:extLst>
              <a:ext uri="{FF2B5EF4-FFF2-40B4-BE49-F238E27FC236}">
                <a16:creationId xmlns:a16="http://schemas.microsoft.com/office/drawing/2014/main" id="{636C1959-39BC-4843-8EDB-79287C2389D6}"/>
              </a:ext>
            </a:extLst>
          </p:cNvPr>
          <p:cNvSpPr>
            <a:spLocks noChangeShapeType="1"/>
          </p:cNvSpPr>
          <p:nvPr/>
        </p:nvSpPr>
        <p:spPr bwMode="auto">
          <a:xfrm>
            <a:off x="3732213" y="5124450"/>
            <a:ext cx="1746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683" name="Rectangle 47">
            <a:extLst>
              <a:ext uri="{FF2B5EF4-FFF2-40B4-BE49-F238E27FC236}">
                <a16:creationId xmlns:a16="http://schemas.microsoft.com/office/drawing/2014/main" id="{08888B5F-F9F8-456B-A1CB-C9793CA4CC17}"/>
              </a:ext>
            </a:extLst>
          </p:cNvPr>
          <p:cNvSpPr>
            <a:spLocks noChangeArrowheads="1"/>
          </p:cNvSpPr>
          <p:nvPr/>
        </p:nvSpPr>
        <p:spPr bwMode="auto">
          <a:xfrm>
            <a:off x="307975" y="3343275"/>
            <a:ext cx="6711950"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681038" indent="-223838">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buSzPct val="100000"/>
              <a:buFont typeface="Wingdings" panose="05000000000000000000" pitchFamily="2" charset="2"/>
              <a:buChar char="§"/>
            </a:pPr>
            <a:r>
              <a:rPr lang="en-US" altLang="en-US" sz="2400" i="1">
                <a:solidFill>
                  <a:srgbClr val="CC0000"/>
                </a:solidFill>
              </a:rPr>
              <a:t>clients: </a:t>
            </a:r>
            <a:r>
              <a:rPr lang="en-US" altLang="en-US" sz="2400"/>
              <a:t>as aggregate must download </a:t>
            </a:r>
            <a:r>
              <a:rPr lang="en-US" altLang="en-US" sz="2400" i="1"/>
              <a:t>NF</a:t>
            </a:r>
            <a:r>
              <a:rPr lang="en-US" altLang="en-US" sz="2400"/>
              <a:t> bits</a:t>
            </a:r>
          </a:p>
          <a:p>
            <a:pPr lvl="1">
              <a:buFont typeface="Arial" panose="020B0604020202020204" pitchFamily="34" charset="0"/>
              <a:buChar char="•"/>
            </a:pPr>
            <a:r>
              <a:rPr lang="en-US" altLang="en-US" sz="2000"/>
              <a:t>max upload rate (limiting max download rate) is </a:t>
            </a:r>
            <a:r>
              <a:rPr lang="en-US" altLang="en-US" sz="2000" i="1"/>
              <a:t>u</a:t>
            </a:r>
            <a:r>
              <a:rPr lang="en-US" altLang="en-US" sz="2000" i="1" baseline="-25000"/>
              <a:t>s</a:t>
            </a:r>
            <a:r>
              <a:rPr lang="en-US" altLang="en-US" sz="2000" i="1"/>
              <a:t> + </a:t>
            </a:r>
            <a:r>
              <a:rPr lang="en-US" altLang="en-US" i="1">
                <a:latin typeface="Symbol" panose="05050102010706020507" pitchFamily="18" charset="2"/>
              </a:rPr>
              <a:t>S</a:t>
            </a:r>
            <a:r>
              <a:rPr lang="en-US" altLang="en-US" sz="2000" i="1"/>
              <a:t>u</a:t>
            </a:r>
            <a:r>
              <a:rPr lang="en-US" altLang="en-US" sz="2000" i="1" baseline="-25000"/>
              <a:t>i</a:t>
            </a:r>
          </a:p>
        </p:txBody>
      </p:sp>
      <p:sp>
        <p:nvSpPr>
          <p:cNvPr id="245813" name="Line 53">
            <a:extLst>
              <a:ext uri="{FF2B5EF4-FFF2-40B4-BE49-F238E27FC236}">
                <a16:creationId xmlns:a16="http://schemas.microsoft.com/office/drawing/2014/main" id="{A7C9C8CE-63BF-4213-A3A4-2780E2606DC0}"/>
              </a:ext>
            </a:extLst>
          </p:cNvPr>
          <p:cNvSpPr>
            <a:spLocks noChangeShapeType="1"/>
          </p:cNvSpPr>
          <p:nvPr/>
        </p:nvSpPr>
        <p:spPr bwMode="auto">
          <a:xfrm flipV="1">
            <a:off x="7650163" y="5137150"/>
            <a:ext cx="573087" cy="94932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814" name="Text Box 54">
            <a:extLst>
              <a:ext uri="{FF2B5EF4-FFF2-40B4-BE49-F238E27FC236}">
                <a16:creationId xmlns:a16="http://schemas.microsoft.com/office/drawing/2014/main" id="{20157FA0-1678-483A-9A26-B60CD88BACCD}"/>
              </a:ext>
            </a:extLst>
          </p:cNvPr>
          <p:cNvSpPr txBox="1">
            <a:spLocks noChangeArrowheads="1"/>
          </p:cNvSpPr>
          <p:nvPr/>
        </p:nvSpPr>
        <p:spPr bwMode="auto">
          <a:xfrm>
            <a:off x="1827213" y="6069013"/>
            <a:ext cx="65293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80000"/>
              </a:lnSpc>
              <a:buClr>
                <a:schemeClr val="accent2"/>
              </a:buClr>
              <a:buSzPct val="85000"/>
              <a:buFont typeface="ZapfDingbats" pitchFamily="82" charset="2"/>
              <a:buNone/>
            </a:pPr>
            <a:r>
              <a:rPr lang="en-US" altLang="en-US" sz="2000">
                <a:latin typeface="Arial" panose="020B0604020202020204" pitchFamily="34" charset="0"/>
              </a:rPr>
              <a:t>… but so does this, as each peer brings service capacity</a:t>
            </a:r>
          </a:p>
        </p:txBody>
      </p:sp>
      <p:sp>
        <p:nvSpPr>
          <p:cNvPr id="2" name="Line 53">
            <a:extLst>
              <a:ext uri="{FF2B5EF4-FFF2-40B4-BE49-F238E27FC236}">
                <a16:creationId xmlns:a16="http://schemas.microsoft.com/office/drawing/2014/main" id="{19664109-DC88-42B8-9866-7A8CCDCC9D66}"/>
              </a:ext>
            </a:extLst>
          </p:cNvPr>
          <p:cNvSpPr>
            <a:spLocks noChangeShapeType="1"/>
          </p:cNvSpPr>
          <p:nvPr/>
        </p:nvSpPr>
        <p:spPr bwMode="auto">
          <a:xfrm flipV="1">
            <a:off x="6365875" y="5092700"/>
            <a:ext cx="430213" cy="692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 name="Text Box 54">
            <a:extLst>
              <a:ext uri="{FF2B5EF4-FFF2-40B4-BE49-F238E27FC236}">
                <a16:creationId xmlns:a16="http://schemas.microsoft.com/office/drawing/2014/main" id="{8AC5B5C4-E6CF-40DD-8EEE-97C2BB810F90}"/>
              </a:ext>
            </a:extLst>
          </p:cNvPr>
          <p:cNvSpPr txBox="1">
            <a:spLocks noChangeArrowheads="1"/>
          </p:cNvSpPr>
          <p:nvPr/>
        </p:nvSpPr>
        <p:spPr bwMode="auto">
          <a:xfrm>
            <a:off x="3941763" y="5756275"/>
            <a:ext cx="2994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80000"/>
              </a:lnSpc>
              <a:buClr>
                <a:schemeClr val="accent2"/>
              </a:buClr>
              <a:buSzPct val="85000"/>
              <a:buFont typeface="ZapfDingbats" pitchFamily="82" charset="2"/>
              <a:buNone/>
            </a:pPr>
            <a:r>
              <a:rPr lang="en-US" altLang="en-US" sz="2000">
                <a:latin typeface="Arial" panose="020B0604020202020204" pitchFamily="34" charset="0"/>
              </a:rPr>
              <a:t>increases linearly in </a:t>
            </a:r>
            <a:r>
              <a:rPr lang="en-US" altLang="en-US" sz="2000" i="1">
                <a:latin typeface="Arial" panose="020B0604020202020204" pitchFamily="34" charset="0"/>
              </a:rPr>
              <a:t>N</a:t>
            </a:r>
            <a:r>
              <a:rPr lang="en-US" altLang="en-US" sz="2000">
                <a:latin typeface="Arial" panose="020B0604020202020204" pitchFamily="34" charset="0"/>
              </a:rPr>
              <a:t> …</a:t>
            </a:r>
          </a:p>
        </p:txBody>
      </p:sp>
      <p:grpSp>
        <p:nvGrpSpPr>
          <p:cNvPr id="198688" name="Group 41">
            <a:extLst>
              <a:ext uri="{FF2B5EF4-FFF2-40B4-BE49-F238E27FC236}">
                <a16:creationId xmlns:a16="http://schemas.microsoft.com/office/drawing/2014/main" id="{F6235C5A-BC10-4A52-BF85-B4D1AD67560A}"/>
              </a:ext>
            </a:extLst>
          </p:cNvPr>
          <p:cNvGrpSpPr>
            <a:grpSpLocks/>
          </p:cNvGrpSpPr>
          <p:nvPr/>
        </p:nvGrpSpPr>
        <p:grpSpPr bwMode="auto">
          <a:xfrm>
            <a:off x="5114925" y="1690688"/>
            <a:ext cx="292100" cy="517525"/>
            <a:chOff x="4140" y="429"/>
            <a:chExt cx="1425" cy="2396"/>
          </a:xfrm>
        </p:grpSpPr>
        <p:sp>
          <p:nvSpPr>
            <p:cNvPr id="198701" name="Freeform 42">
              <a:extLst>
                <a:ext uri="{FF2B5EF4-FFF2-40B4-BE49-F238E27FC236}">
                  <a16:creationId xmlns:a16="http://schemas.microsoft.com/office/drawing/2014/main" id="{4290B79B-D31F-4C68-AA4F-0BD11E02E297}"/>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702" name="Rectangle 43">
              <a:extLst>
                <a:ext uri="{FF2B5EF4-FFF2-40B4-BE49-F238E27FC236}">
                  <a16:creationId xmlns:a16="http://schemas.microsoft.com/office/drawing/2014/main" id="{DCF56866-A031-48A8-98B5-A07D55A22EEC}"/>
                </a:ext>
              </a:extLst>
            </p:cNvPr>
            <p:cNvSpPr>
              <a:spLocks noChangeArrowheads="1"/>
            </p:cNvSpPr>
            <p:nvPr/>
          </p:nvSpPr>
          <p:spPr bwMode="auto">
            <a:xfrm>
              <a:off x="4210"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8703" name="Freeform 44">
              <a:extLst>
                <a:ext uri="{FF2B5EF4-FFF2-40B4-BE49-F238E27FC236}">
                  <a16:creationId xmlns:a16="http://schemas.microsoft.com/office/drawing/2014/main" id="{5A47CFE6-6C89-46A7-8EE8-51205E65BB3B}"/>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704" name="Freeform 45">
              <a:extLst>
                <a:ext uri="{FF2B5EF4-FFF2-40B4-BE49-F238E27FC236}">
                  <a16:creationId xmlns:a16="http://schemas.microsoft.com/office/drawing/2014/main" id="{68F5969A-A6FC-4A35-A4BA-FBB671465D57}"/>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705" name="Rectangle 46">
              <a:extLst>
                <a:ext uri="{FF2B5EF4-FFF2-40B4-BE49-F238E27FC236}">
                  <a16:creationId xmlns:a16="http://schemas.microsoft.com/office/drawing/2014/main" id="{9E98CDAB-2641-4330-9F2A-D11738C24FEA}"/>
                </a:ext>
              </a:extLst>
            </p:cNvPr>
            <p:cNvSpPr>
              <a:spLocks noChangeArrowheads="1"/>
            </p:cNvSpPr>
            <p:nvPr/>
          </p:nvSpPr>
          <p:spPr bwMode="auto">
            <a:xfrm>
              <a:off x="4210" y="694"/>
              <a:ext cx="596"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98706" name="Group 47">
              <a:extLst>
                <a:ext uri="{FF2B5EF4-FFF2-40B4-BE49-F238E27FC236}">
                  <a16:creationId xmlns:a16="http://schemas.microsoft.com/office/drawing/2014/main" id="{09AA2BB7-2F2B-4F45-B668-545ED6E503B3}"/>
                </a:ext>
              </a:extLst>
            </p:cNvPr>
            <p:cNvGrpSpPr>
              <a:grpSpLocks/>
            </p:cNvGrpSpPr>
            <p:nvPr/>
          </p:nvGrpSpPr>
          <p:grpSpPr bwMode="auto">
            <a:xfrm>
              <a:off x="4749" y="668"/>
              <a:ext cx="581" cy="145"/>
              <a:chOff x="614" y="2568"/>
              <a:chExt cx="725" cy="139"/>
            </a:xfrm>
          </p:grpSpPr>
          <p:sp>
            <p:nvSpPr>
              <p:cNvPr id="198731" name="AutoShape 48">
                <a:extLst>
                  <a:ext uri="{FF2B5EF4-FFF2-40B4-BE49-F238E27FC236}">
                    <a16:creationId xmlns:a16="http://schemas.microsoft.com/office/drawing/2014/main" id="{877E2454-E76E-4BEB-BD85-1BD7003A355F}"/>
                  </a:ext>
                </a:extLst>
              </p:cNvPr>
              <p:cNvSpPr>
                <a:spLocks noChangeArrowheads="1"/>
              </p:cNvSpPr>
              <p:nvPr/>
            </p:nvSpPr>
            <p:spPr bwMode="auto">
              <a:xfrm>
                <a:off x="618" y="2571"/>
                <a:ext cx="725"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8732" name="AutoShape 49">
                <a:extLst>
                  <a:ext uri="{FF2B5EF4-FFF2-40B4-BE49-F238E27FC236}">
                    <a16:creationId xmlns:a16="http://schemas.microsoft.com/office/drawing/2014/main" id="{D5D37C03-2F09-4FAB-9E4D-73A000C440B8}"/>
                  </a:ext>
                </a:extLst>
              </p:cNvPr>
              <p:cNvSpPr>
                <a:spLocks noChangeArrowheads="1"/>
              </p:cNvSpPr>
              <p:nvPr/>
            </p:nvSpPr>
            <p:spPr bwMode="auto">
              <a:xfrm>
                <a:off x="637" y="2585"/>
                <a:ext cx="686"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98707" name="Rectangle 50">
              <a:extLst>
                <a:ext uri="{FF2B5EF4-FFF2-40B4-BE49-F238E27FC236}">
                  <a16:creationId xmlns:a16="http://schemas.microsoft.com/office/drawing/2014/main" id="{9A9AE1A2-D266-4345-976D-B7D03112B0FB}"/>
                </a:ext>
              </a:extLst>
            </p:cNvPr>
            <p:cNvSpPr>
              <a:spLocks noChangeArrowheads="1"/>
            </p:cNvSpPr>
            <p:nvPr/>
          </p:nvSpPr>
          <p:spPr bwMode="auto">
            <a:xfrm>
              <a:off x="4225" y="1017"/>
              <a:ext cx="596" cy="51"/>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98708" name="Group 51">
              <a:extLst>
                <a:ext uri="{FF2B5EF4-FFF2-40B4-BE49-F238E27FC236}">
                  <a16:creationId xmlns:a16="http://schemas.microsoft.com/office/drawing/2014/main" id="{5736D771-0222-4146-96CF-15467AB1DBED}"/>
                </a:ext>
              </a:extLst>
            </p:cNvPr>
            <p:cNvGrpSpPr>
              <a:grpSpLocks/>
            </p:cNvGrpSpPr>
            <p:nvPr/>
          </p:nvGrpSpPr>
          <p:grpSpPr bwMode="auto">
            <a:xfrm>
              <a:off x="4747" y="994"/>
              <a:ext cx="581" cy="134"/>
              <a:chOff x="614" y="2568"/>
              <a:chExt cx="725" cy="139"/>
            </a:xfrm>
          </p:grpSpPr>
          <p:sp>
            <p:nvSpPr>
              <p:cNvPr id="198729" name="AutoShape 52">
                <a:extLst>
                  <a:ext uri="{FF2B5EF4-FFF2-40B4-BE49-F238E27FC236}">
                    <a16:creationId xmlns:a16="http://schemas.microsoft.com/office/drawing/2014/main" id="{847CAFCB-3A9E-4B07-AD2E-118DDCF4A9C9}"/>
                  </a:ext>
                </a:extLst>
              </p:cNvPr>
              <p:cNvSpPr>
                <a:spLocks noChangeArrowheads="1"/>
              </p:cNvSpPr>
              <p:nvPr/>
            </p:nvSpPr>
            <p:spPr bwMode="auto">
              <a:xfrm>
                <a:off x="610" y="2569"/>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8730" name="AutoShape 53">
                <a:extLst>
                  <a:ext uri="{FF2B5EF4-FFF2-40B4-BE49-F238E27FC236}">
                    <a16:creationId xmlns:a16="http://schemas.microsoft.com/office/drawing/2014/main" id="{B7FC1852-6F04-47F0-85F2-F8B7BECD613E}"/>
                  </a:ext>
                </a:extLst>
              </p:cNvPr>
              <p:cNvSpPr>
                <a:spLocks noChangeArrowheads="1"/>
              </p:cNvSpPr>
              <p:nvPr/>
            </p:nvSpPr>
            <p:spPr bwMode="auto">
              <a:xfrm>
                <a:off x="630" y="2584"/>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98709" name="Rectangle 54">
              <a:extLst>
                <a:ext uri="{FF2B5EF4-FFF2-40B4-BE49-F238E27FC236}">
                  <a16:creationId xmlns:a16="http://schemas.microsoft.com/office/drawing/2014/main" id="{CA312078-B26F-4F1D-83DE-249A773A4B8B}"/>
                </a:ext>
              </a:extLst>
            </p:cNvPr>
            <p:cNvSpPr>
              <a:spLocks noChangeArrowheads="1"/>
            </p:cNvSpPr>
            <p:nvPr/>
          </p:nvSpPr>
          <p:spPr bwMode="auto">
            <a:xfrm>
              <a:off x="4217" y="1355"/>
              <a:ext cx="596" cy="51"/>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8710" name="Rectangle 55">
              <a:extLst>
                <a:ext uri="{FF2B5EF4-FFF2-40B4-BE49-F238E27FC236}">
                  <a16:creationId xmlns:a16="http://schemas.microsoft.com/office/drawing/2014/main" id="{22D9DBDD-A02C-4CA3-8228-ABE3D163EB16}"/>
                </a:ext>
              </a:extLst>
            </p:cNvPr>
            <p:cNvSpPr>
              <a:spLocks noChangeArrowheads="1"/>
            </p:cNvSpPr>
            <p:nvPr/>
          </p:nvSpPr>
          <p:spPr bwMode="auto">
            <a:xfrm>
              <a:off x="4225" y="1656"/>
              <a:ext cx="596"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198711" name="Group 56">
              <a:extLst>
                <a:ext uri="{FF2B5EF4-FFF2-40B4-BE49-F238E27FC236}">
                  <a16:creationId xmlns:a16="http://schemas.microsoft.com/office/drawing/2014/main" id="{54572133-2F85-4D72-8263-28DAD30622E2}"/>
                </a:ext>
              </a:extLst>
            </p:cNvPr>
            <p:cNvGrpSpPr>
              <a:grpSpLocks/>
            </p:cNvGrpSpPr>
            <p:nvPr/>
          </p:nvGrpSpPr>
          <p:grpSpPr bwMode="auto">
            <a:xfrm>
              <a:off x="4735" y="1627"/>
              <a:ext cx="582" cy="151"/>
              <a:chOff x="614" y="2568"/>
              <a:chExt cx="725" cy="139"/>
            </a:xfrm>
          </p:grpSpPr>
          <p:sp>
            <p:nvSpPr>
              <p:cNvPr id="198727" name="AutoShape 57">
                <a:extLst>
                  <a:ext uri="{FF2B5EF4-FFF2-40B4-BE49-F238E27FC236}">
                    <a16:creationId xmlns:a16="http://schemas.microsoft.com/office/drawing/2014/main" id="{8D1D3855-64C2-452C-862C-08D2B2C5D295}"/>
                  </a:ext>
                </a:extLst>
              </p:cNvPr>
              <p:cNvSpPr>
                <a:spLocks noChangeArrowheads="1"/>
              </p:cNvSpPr>
              <p:nvPr/>
            </p:nvSpPr>
            <p:spPr bwMode="auto">
              <a:xfrm>
                <a:off x="616" y="2568"/>
                <a:ext cx="724"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8728" name="AutoShape 58">
                <a:extLst>
                  <a:ext uri="{FF2B5EF4-FFF2-40B4-BE49-F238E27FC236}">
                    <a16:creationId xmlns:a16="http://schemas.microsoft.com/office/drawing/2014/main" id="{86F1C4F6-11E2-475C-A5F0-B2A4841821B6}"/>
                  </a:ext>
                </a:extLst>
              </p:cNvPr>
              <p:cNvSpPr>
                <a:spLocks noChangeArrowheads="1"/>
              </p:cNvSpPr>
              <p:nvPr/>
            </p:nvSpPr>
            <p:spPr bwMode="auto">
              <a:xfrm>
                <a:off x="635" y="2582"/>
                <a:ext cx="68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98712" name="Freeform 59">
              <a:extLst>
                <a:ext uri="{FF2B5EF4-FFF2-40B4-BE49-F238E27FC236}">
                  <a16:creationId xmlns:a16="http://schemas.microsoft.com/office/drawing/2014/main" id="{DAFC169B-9FD7-4ADA-976C-43C193A14424}"/>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98713" name="Group 60">
              <a:extLst>
                <a:ext uri="{FF2B5EF4-FFF2-40B4-BE49-F238E27FC236}">
                  <a16:creationId xmlns:a16="http://schemas.microsoft.com/office/drawing/2014/main" id="{5AC1BC66-831D-41C1-BE3B-0711D167C39A}"/>
                </a:ext>
              </a:extLst>
            </p:cNvPr>
            <p:cNvGrpSpPr>
              <a:grpSpLocks/>
            </p:cNvGrpSpPr>
            <p:nvPr/>
          </p:nvGrpSpPr>
          <p:grpSpPr bwMode="auto">
            <a:xfrm>
              <a:off x="4739" y="1327"/>
              <a:ext cx="582" cy="139"/>
              <a:chOff x="614" y="2568"/>
              <a:chExt cx="725" cy="139"/>
            </a:xfrm>
          </p:grpSpPr>
          <p:sp>
            <p:nvSpPr>
              <p:cNvPr id="198725" name="AutoShape 61">
                <a:extLst>
                  <a:ext uri="{FF2B5EF4-FFF2-40B4-BE49-F238E27FC236}">
                    <a16:creationId xmlns:a16="http://schemas.microsoft.com/office/drawing/2014/main" id="{7762D5BD-1204-405E-8FF2-55A54284F2BC}"/>
                  </a:ext>
                </a:extLst>
              </p:cNvPr>
              <p:cNvSpPr>
                <a:spLocks noChangeArrowheads="1"/>
              </p:cNvSpPr>
              <p:nvPr/>
            </p:nvSpPr>
            <p:spPr bwMode="auto">
              <a:xfrm>
                <a:off x="611"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8726" name="AutoShape 62">
                <a:extLst>
                  <a:ext uri="{FF2B5EF4-FFF2-40B4-BE49-F238E27FC236}">
                    <a16:creationId xmlns:a16="http://schemas.microsoft.com/office/drawing/2014/main" id="{E8FCBFBD-74E1-4164-9BF8-03213D0052A7}"/>
                  </a:ext>
                </a:extLst>
              </p:cNvPr>
              <p:cNvSpPr>
                <a:spLocks noChangeArrowheads="1"/>
              </p:cNvSpPr>
              <p:nvPr/>
            </p:nvSpPr>
            <p:spPr bwMode="auto">
              <a:xfrm>
                <a:off x="630" y="2581"/>
                <a:ext cx="68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198714" name="Rectangle 63">
              <a:extLst>
                <a:ext uri="{FF2B5EF4-FFF2-40B4-BE49-F238E27FC236}">
                  <a16:creationId xmlns:a16="http://schemas.microsoft.com/office/drawing/2014/main" id="{17A45884-AB56-40F5-BECD-6B4BC1ACA65A}"/>
                </a:ext>
              </a:extLst>
            </p:cNvPr>
            <p:cNvSpPr>
              <a:spLocks noChangeArrowheads="1"/>
            </p:cNvSpPr>
            <p:nvPr/>
          </p:nvSpPr>
          <p:spPr bwMode="auto">
            <a:xfrm>
              <a:off x="5247" y="429"/>
              <a:ext cx="7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8715" name="Freeform 64">
              <a:extLst>
                <a:ext uri="{FF2B5EF4-FFF2-40B4-BE49-F238E27FC236}">
                  <a16:creationId xmlns:a16="http://schemas.microsoft.com/office/drawing/2014/main" id="{9DD1A178-B04B-4A3D-9829-089627C783BB}"/>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716" name="Freeform 65">
              <a:extLst>
                <a:ext uri="{FF2B5EF4-FFF2-40B4-BE49-F238E27FC236}">
                  <a16:creationId xmlns:a16="http://schemas.microsoft.com/office/drawing/2014/main" id="{57245617-1D41-4861-AFB0-17EC4376C3DE}"/>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717" name="Oval 66">
              <a:extLst>
                <a:ext uri="{FF2B5EF4-FFF2-40B4-BE49-F238E27FC236}">
                  <a16:creationId xmlns:a16="http://schemas.microsoft.com/office/drawing/2014/main" id="{528F4E59-27E5-4928-81E0-CC0ADD0FAFB8}"/>
                </a:ext>
              </a:extLst>
            </p:cNvPr>
            <p:cNvSpPr>
              <a:spLocks noChangeArrowheads="1"/>
            </p:cNvSpPr>
            <p:nvPr/>
          </p:nvSpPr>
          <p:spPr bwMode="auto">
            <a:xfrm>
              <a:off x="5519" y="2612"/>
              <a:ext cx="46"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8718" name="Freeform 67">
              <a:extLst>
                <a:ext uri="{FF2B5EF4-FFF2-40B4-BE49-F238E27FC236}">
                  <a16:creationId xmlns:a16="http://schemas.microsoft.com/office/drawing/2014/main" id="{20ADFC4A-6BB5-4E60-8C08-A25ACDFC72ED}"/>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719" name="AutoShape 68">
              <a:extLst>
                <a:ext uri="{FF2B5EF4-FFF2-40B4-BE49-F238E27FC236}">
                  <a16:creationId xmlns:a16="http://schemas.microsoft.com/office/drawing/2014/main" id="{7AA194AD-735E-4552-A83F-ED3A05A9C3FB}"/>
                </a:ext>
              </a:extLst>
            </p:cNvPr>
            <p:cNvSpPr>
              <a:spLocks noChangeArrowheads="1"/>
            </p:cNvSpPr>
            <p:nvPr/>
          </p:nvSpPr>
          <p:spPr bwMode="auto">
            <a:xfrm>
              <a:off x="4140" y="2678"/>
              <a:ext cx="1200" cy="147"/>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8720" name="AutoShape 69">
              <a:extLst>
                <a:ext uri="{FF2B5EF4-FFF2-40B4-BE49-F238E27FC236}">
                  <a16:creationId xmlns:a16="http://schemas.microsoft.com/office/drawing/2014/main" id="{3BCA6A7F-3628-4A02-924F-ED0B34FCEC0A}"/>
                </a:ext>
              </a:extLst>
            </p:cNvPr>
            <p:cNvSpPr>
              <a:spLocks noChangeArrowheads="1"/>
            </p:cNvSpPr>
            <p:nvPr/>
          </p:nvSpPr>
          <p:spPr bwMode="auto">
            <a:xfrm>
              <a:off x="4210" y="2707"/>
              <a:ext cx="1069" cy="8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8721" name="Oval 70">
              <a:extLst>
                <a:ext uri="{FF2B5EF4-FFF2-40B4-BE49-F238E27FC236}">
                  <a16:creationId xmlns:a16="http://schemas.microsoft.com/office/drawing/2014/main" id="{8C1C8C34-C9BC-41AD-9ACB-903A80EEBCF1}"/>
                </a:ext>
              </a:extLst>
            </p:cNvPr>
            <p:cNvSpPr>
              <a:spLocks noChangeArrowheads="1"/>
            </p:cNvSpPr>
            <p:nvPr/>
          </p:nvSpPr>
          <p:spPr bwMode="auto">
            <a:xfrm>
              <a:off x="4310" y="2384"/>
              <a:ext cx="155"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8722" name="Oval 71">
              <a:extLst>
                <a:ext uri="{FF2B5EF4-FFF2-40B4-BE49-F238E27FC236}">
                  <a16:creationId xmlns:a16="http://schemas.microsoft.com/office/drawing/2014/main" id="{B54788A5-897A-469A-BE25-565189E94942}"/>
                </a:ext>
              </a:extLst>
            </p:cNvPr>
            <p:cNvSpPr>
              <a:spLocks noChangeArrowheads="1"/>
            </p:cNvSpPr>
            <p:nvPr/>
          </p:nvSpPr>
          <p:spPr bwMode="auto">
            <a:xfrm>
              <a:off x="4489" y="2384"/>
              <a:ext cx="155"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98723" name="Oval 72">
              <a:extLst>
                <a:ext uri="{FF2B5EF4-FFF2-40B4-BE49-F238E27FC236}">
                  <a16:creationId xmlns:a16="http://schemas.microsoft.com/office/drawing/2014/main" id="{91C6FCC6-0E4E-4760-9EFA-0BDB8E7D422B}"/>
                </a:ext>
              </a:extLst>
            </p:cNvPr>
            <p:cNvSpPr>
              <a:spLocks noChangeArrowheads="1"/>
            </p:cNvSpPr>
            <p:nvPr/>
          </p:nvSpPr>
          <p:spPr bwMode="auto">
            <a:xfrm>
              <a:off x="4659" y="2384"/>
              <a:ext cx="163"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198724" name="Rectangle 73">
              <a:extLst>
                <a:ext uri="{FF2B5EF4-FFF2-40B4-BE49-F238E27FC236}">
                  <a16:creationId xmlns:a16="http://schemas.microsoft.com/office/drawing/2014/main" id="{DED9641C-225C-456A-AE29-FA63F20FBB0B}"/>
                </a:ext>
              </a:extLst>
            </p:cNvPr>
            <p:cNvSpPr>
              <a:spLocks noChangeArrowheads="1"/>
            </p:cNvSpPr>
            <p:nvPr/>
          </p:nvSpPr>
          <p:spPr bwMode="auto">
            <a:xfrm>
              <a:off x="5062" y="1833"/>
              <a:ext cx="85" cy="764"/>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198689" name="Group 74">
            <a:extLst>
              <a:ext uri="{FF2B5EF4-FFF2-40B4-BE49-F238E27FC236}">
                <a16:creationId xmlns:a16="http://schemas.microsoft.com/office/drawing/2014/main" id="{A67E288C-56AE-41C8-83AB-24D60A897212}"/>
              </a:ext>
            </a:extLst>
          </p:cNvPr>
          <p:cNvGrpSpPr>
            <a:grpSpLocks/>
          </p:cNvGrpSpPr>
          <p:nvPr/>
        </p:nvGrpSpPr>
        <p:grpSpPr bwMode="auto">
          <a:xfrm flipH="1">
            <a:off x="8369300" y="2362200"/>
            <a:ext cx="620713" cy="512763"/>
            <a:chOff x="-44" y="1473"/>
            <a:chExt cx="981" cy="1105"/>
          </a:xfrm>
        </p:grpSpPr>
        <p:pic>
          <p:nvPicPr>
            <p:cNvPr id="198699" name="Picture 75" descr="desktop_computer_stylized_medium">
              <a:extLst>
                <a:ext uri="{FF2B5EF4-FFF2-40B4-BE49-F238E27FC236}">
                  <a16:creationId xmlns:a16="http://schemas.microsoft.com/office/drawing/2014/main" id="{4FC94E97-FDF8-467A-9842-E32CE5E7EF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700" name="Freeform 76">
              <a:extLst>
                <a:ext uri="{FF2B5EF4-FFF2-40B4-BE49-F238E27FC236}">
                  <a16:creationId xmlns:a16="http://schemas.microsoft.com/office/drawing/2014/main" id="{3D29BDC6-1F09-4B92-82DF-5C3818FAD2CA}"/>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98690" name="Group 77">
            <a:extLst>
              <a:ext uri="{FF2B5EF4-FFF2-40B4-BE49-F238E27FC236}">
                <a16:creationId xmlns:a16="http://schemas.microsoft.com/office/drawing/2014/main" id="{35EED184-901A-4485-8AB9-68135C44A527}"/>
              </a:ext>
            </a:extLst>
          </p:cNvPr>
          <p:cNvGrpSpPr>
            <a:grpSpLocks/>
          </p:cNvGrpSpPr>
          <p:nvPr/>
        </p:nvGrpSpPr>
        <p:grpSpPr bwMode="auto">
          <a:xfrm>
            <a:off x="6300788" y="1284288"/>
            <a:ext cx="620712" cy="512762"/>
            <a:chOff x="-44" y="1473"/>
            <a:chExt cx="981" cy="1105"/>
          </a:xfrm>
        </p:grpSpPr>
        <p:pic>
          <p:nvPicPr>
            <p:cNvPr id="198697" name="Picture 78" descr="desktop_computer_stylized_medium">
              <a:extLst>
                <a:ext uri="{FF2B5EF4-FFF2-40B4-BE49-F238E27FC236}">
                  <a16:creationId xmlns:a16="http://schemas.microsoft.com/office/drawing/2014/main" id="{17FE437C-F579-421A-986C-2D0EE49A3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98" name="Freeform 79">
              <a:extLst>
                <a:ext uri="{FF2B5EF4-FFF2-40B4-BE49-F238E27FC236}">
                  <a16:creationId xmlns:a16="http://schemas.microsoft.com/office/drawing/2014/main" id="{71479881-2BDB-4AEA-8308-69F2C5F7D8F6}"/>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98691" name="Group 80">
            <a:extLst>
              <a:ext uri="{FF2B5EF4-FFF2-40B4-BE49-F238E27FC236}">
                <a16:creationId xmlns:a16="http://schemas.microsoft.com/office/drawing/2014/main" id="{27A10A59-89B6-471D-9939-8EA44A3B8E66}"/>
              </a:ext>
            </a:extLst>
          </p:cNvPr>
          <p:cNvGrpSpPr>
            <a:grpSpLocks/>
          </p:cNvGrpSpPr>
          <p:nvPr/>
        </p:nvGrpSpPr>
        <p:grpSpPr bwMode="auto">
          <a:xfrm>
            <a:off x="6910388" y="1360488"/>
            <a:ext cx="620712" cy="512762"/>
            <a:chOff x="-44" y="1473"/>
            <a:chExt cx="981" cy="1105"/>
          </a:xfrm>
        </p:grpSpPr>
        <p:pic>
          <p:nvPicPr>
            <p:cNvPr id="198695" name="Picture 81" descr="desktop_computer_stylized_medium">
              <a:extLst>
                <a:ext uri="{FF2B5EF4-FFF2-40B4-BE49-F238E27FC236}">
                  <a16:creationId xmlns:a16="http://schemas.microsoft.com/office/drawing/2014/main" id="{E1A5E34A-060D-4D56-BD5C-B4316A302C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96" name="Freeform 82">
              <a:extLst>
                <a:ext uri="{FF2B5EF4-FFF2-40B4-BE49-F238E27FC236}">
                  <a16:creationId xmlns:a16="http://schemas.microsoft.com/office/drawing/2014/main" id="{140EA671-2044-4E46-99A4-5C08BBE3D1DE}"/>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98692" name="Group 83">
            <a:extLst>
              <a:ext uri="{FF2B5EF4-FFF2-40B4-BE49-F238E27FC236}">
                <a16:creationId xmlns:a16="http://schemas.microsoft.com/office/drawing/2014/main" id="{38360D8C-22FF-4F5C-BE65-5897A062909E}"/>
              </a:ext>
            </a:extLst>
          </p:cNvPr>
          <p:cNvGrpSpPr>
            <a:grpSpLocks/>
          </p:cNvGrpSpPr>
          <p:nvPr/>
        </p:nvGrpSpPr>
        <p:grpSpPr bwMode="auto">
          <a:xfrm>
            <a:off x="4471988" y="2492375"/>
            <a:ext cx="620712" cy="512763"/>
            <a:chOff x="-44" y="1473"/>
            <a:chExt cx="981" cy="1105"/>
          </a:xfrm>
        </p:grpSpPr>
        <p:pic>
          <p:nvPicPr>
            <p:cNvPr id="198693" name="Picture 84" descr="desktop_computer_stylized_medium">
              <a:extLst>
                <a:ext uri="{FF2B5EF4-FFF2-40B4-BE49-F238E27FC236}">
                  <a16:creationId xmlns:a16="http://schemas.microsoft.com/office/drawing/2014/main" id="{58EE22F3-33C9-4FCA-9717-5C51798988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94" name="Freeform 85">
              <a:extLst>
                <a:ext uri="{FF2B5EF4-FFF2-40B4-BE49-F238E27FC236}">
                  <a16:creationId xmlns:a16="http://schemas.microsoft.com/office/drawing/2014/main" id="{C1C6E8E7-68CA-4722-93FD-09FC847F4D3C}"/>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C57D8DB-60CD-0747-BE36-2B04423D411F}"/>
                  </a:ext>
                </a:extLst>
              </p14:cNvPr>
              <p14:cNvContentPartPr/>
              <p14:nvPr/>
            </p14:nvContentPartPr>
            <p14:xfrm>
              <a:off x="4016880" y="78120"/>
              <a:ext cx="4074840" cy="1595520"/>
            </p14:xfrm>
          </p:contentPart>
        </mc:Choice>
        <mc:Fallback xmlns="">
          <p:pic>
            <p:nvPicPr>
              <p:cNvPr id="4" name="Ink 3">
                <a:extLst>
                  <a:ext uri="{FF2B5EF4-FFF2-40B4-BE49-F238E27FC236}">
                    <a16:creationId xmlns:a16="http://schemas.microsoft.com/office/drawing/2014/main" id="{EC57D8DB-60CD-0747-BE36-2B04423D411F}"/>
                  </a:ext>
                </a:extLst>
              </p:cNvPr>
              <p:cNvPicPr/>
              <p:nvPr/>
            </p:nvPicPr>
            <p:blipFill>
              <a:blip r:embed="rId6"/>
              <a:stretch>
                <a:fillRect/>
              </a:stretch>
            </p:blipFill>
            <p:spPr>
              <a:xfrm>
                <a:off x="4000680" y="61920"/>
                <a:ext cx="4107240" cy="16279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58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4" grpId="0"/>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D817C04-5EB0-0648-9DA8-87CF27D70AFC}"/>
              </a:ext>
            </a:extLst>
          </p:cNvPr>
          <p:cNvSpPr>
            <a:spLocks noGrp="1"/>
          </p:cNvSpPr>
          <p:nvPr>
            <p:ph type="ftr" sz="quarter" idx="11"/>
          </p:nvPr>
        </p:nvSpPr>
        <p:spPr/>
        <p:txBody>
          <a:bodyPr/>
          <a:lstStyle/>
          <a:p>
            <a:pPr>
              <a:defRPr/>
            </a:pPr>
            <a:r>
              <a:rPr lang="en-US"/>
              <a:t>Application Layer</a:t>
            </a:r>
          </a:p>
        </p:txBody>
      </p:sp>
      <p:sp>
        <p:nvSpPr>
          <p:cNvPr id="3" name="Slide Number Placeholder 2">
            <a:extLst>
              <a:ext uri="{FF2B5EF4-FFF2-40B4-BE49-F238E27FC236}">
                <a16:creationId xmlns:a16="http://schemas.microsoft.com/office/drawing/2014/main" id="{D34197B8-4E04-B949-A021-8DEC839A7488}"/>
              </a:ext>
            </a:extLst>
          </p:cNvPr>
          <p:cNvSpPr>
            <a:spLocks noGrp="1"/>
          </p:cNvSpPr>
          <p:nvPr>
            <p:ph type="sldNum" sz="quarter" idx="12"/>
          </p:nvPr>
        </p:nvSpPr>
        <p:spPr/>
        <p:txBody>
          <a:bodyPr/>
          <a:lstStyle/>
          <a:p>
            <a:pPr>
              <a:defRPr/>
            </a:pPr>
            <a:r>
              <a:rPr lang="en-US" altLang="x-none"/>
              <a:t>2-</a:t>
            </a:r>
            <a:fld id="{8A781054-88F0-4078-816A-37EA457E7DA3}" type="slidenum">
              <a:rPr lang="en-US" altLang="x-none" smtClean="0"/>
              <a:pPr>
                <a:defRPr/>
              </a:pPr>
              <a:t>87</a:t>
            </a:fld>
            <a:endParaRPr lang="en-US" altLang="x-none"/>
          </a:p>
        </p:txBody>
      </p:sp>
      <mc:AlternateContent xmlns:mc="http://schemas.openxmlformats.org/markup-compatibility/2006" xmlns:p14="http://schemas.microsoft.com/office/powerpoint/2010/main">
        <mc:Choice Requires="p14">
          <p:contentPart p14:bwMode="auto" r:id="rId2">
            <p14:nvContentPartPr>
              <p14:cNvPr id="146" name="Ink 146">
                <a:extLst>
                  <a:ext uri="{FF2B5EF4-FFF2-40B4-BE49-F238E27FC236}">
                    <a16:creationId xmlns:a16="http://schemas.microsoft.com/office/drawing/2014/main" id="{833CF589-DCA4-F246-B493-058EC4C4BFDB}"/>
                  </a:ext>
                </a:extLst>
              </p14:cNvPr>
              <p14:cNvContentPartPr/>
              <p14:nvPr/>
            </p14:nvContentPartPr>
            <p14:xfrm>
              <a:off x="5552200" y="160040"/>
              <a:ext cx="929880" cy="403920"/>
            </p14:xfrm>
          </p:contentPart>
        </mc:Choice>
        <mc:Fallback xmlns="">
          <p:pic>
            <p:nvPicPr>
              <p:cNvPr id="146" name="Ink 146">
                <a:extLst>
                  <a:ext uri="{FF2B5EF4-FFF2-40B4-BE49-F238E27FC236}">
                    <a16:creationId xmlns:a16="http://schemas.microsoft.com/office/drawing/2014/main" id="{833CF589-DCA4-F246-B493-058EC4C4BFDB}"/>
                  </a:ext>
                </a:extLst>
              </p:cNvPr>
              <p:cNvPicPr/>
              <p:nvPr/>
            </p:nvPicPr>
            <p:blipFill>
              <a:blip r:embed="rId3"/>
              <a:stretch>
                <a:fillRect/>
              </a:stretch>
            </p:blipFill>
            <p:spPr>
              <a:xfrm>
                <a:off x="5536000" y="143840"/>
                <a:ext cx="96228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6" name="Ink 185">
                <a:extLst>
                  <a:ext uri="{FF2B5EF4-FFF2-40B4-BE49-F238E27FC236}">
                    <a16:creationId xmlns:a16="http://schemas.microsoft.com/office/drawing/2014/main" id="{E56250E5-B495-D444-844E-EF9BAEAC43B8}"/>
                  </a:ext>
                </a:extLst>
              </p14:cNvPr>
              <p14:cNvContentPartPr/>
              <p14:nvPr/>
            </p14:nvContentPartPr>
            <p14:xfrm>
              <a:off x="3276720" y="3634560"/>
              <a:ext cx="1270800" cy="107280"/>
            </p14:xfrm>
          </p:contentPart>
        </mc:Choice>
        <mc:Fallback xmlns="">
          <p:pic>
            <p:nvPicPr>
              <p:cNvPr id="186" name="Ink 185">
                <a:extLst>
                  <a:ext uri="{FF2B5EF4-FFF2-40B4-BE49-F238E27FC236}">
                    <a16:creationId xmlns:a16="http://schemas.microsoft.com/office/drawing/2014/main" id="{E56250E5-B495-D444-844E-EF9BAEAC43B8}"/>
                  </a:ext>
                </a:extLst>
              </p:cNvPr>
              <p:cNvPicPr/>
              <p:nvPr/>
            </p:nvPicPr>
            <p:blipFill>
              <a:blip r:embed="rId5"/>
              <a:stretch>
                <a:fillRect/>
              </a:stretch>
            </p:blipFill>
            <p:spPr>
              <a:xfrm>
                <a:off x="3260520" y="3618360"/>
                <a:ext cx="13032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4" name="Ink 204">
                <a:extLst>
                  <a:ext uri="{FF2B5EF4-FFF2-40B4-BE49-F238E27FC236}">
                    <a16:creationId xmlns:a16="http://schemas.microsoft.com/office/drawing/2014/main" id="{BE8B06B9-0095-7949-B6A1-4ED0FEF84034}"/>
                  </a:ext>
                </a:extLst>
              </p14:cNvPr>
              <p14:cNvContentPartPr/>
              <p14:nvPr/>
            </p14:nvContentPartPr>
            <p14:xfrm>
              <a:off x="1652760" y="3445560"/>
              <a:ext cx="565560" cy="333360"/>
            </p14:xfrm>
          </p:contentPart>
        </mc:Choice>
        <mc:Fallback xmlns="">
          <p:pic>
            <p:nvPicPr>
              <p:cNvPr id="204" name="Ink 204">
                <a:extLst>
                  <a:ext uri="{FF2B5EF4-FFF2-40B4-BE49-F238E27FC236}">
                    <a16:creationId xmlns:a16="http://schemas.microsoft.com/office/drawing/2014/main" id="{BE8B06B9-0095-7949-B6A1-4ED0FEF84034}"/>
                  </a:ext>
                </a:extLst>
              </p:cNvPr>
              <p:cNvPicPr/>
              <p:nvPr/>
            </p:nvPicPr>
            <p:blipFill>
              <a:blip r:embed="rId7"/>
              <a:stretch>
                <a:fillRect/>
              </a:stretch>
            </p:blipFill>
            <p:spPr>
              <a:xfrm>
                <a:off x="1636560" y="3429360"/>
                <a:ext cx="5979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8" name="Ink 208">
                <a:extLst>
                  <a:ext uri="{FF2B5EF4-FFF2-40B4-BE49-F238E27FC236}">
                    <a16:creationId xmlns:a16="http://schemas.microsoft.com/office/drawing/2014/main" id="{2D6E4C7C-F208-EC48-B599-C9D09CB2EF1F}"/>
                  </a:ext>
                </a:extLst>
              </p14:cNvPr>
              <p14:cNvContentPartPr/>
              <p14:nvPr/>
            </p14:nvContentPartPr>
            <p14:xfrm>
              <a:off x="4754800" y="106400"/>
              <a:ext cx="706320" cy="1239840"/>
            </p14:xfrm>
          </p:contentPart>
        </mc:Choice>
        <mc:Fallback xmlns="">
          <p:pic>
            <p:nvPicPr>
              <p:cNvPr id="208" name="Ink 208">
                <a:extLst>
                  <a:ext uri="{FF2B5EF4-FFF2-40B4-BE49-F238E27FC236}">
                    <a16:creationId xmlns:a16="http://schemas.microsoft.com/office/drawing/2014/main" id="{2D6E4C7C-F208-EC48-B599-C9D09CB2EF1F}"/>
                  </a:ext>
                </a:extLst>
              </p:cNvPr>
              <p:cNvPicPr/>
              <p:nvPr/>
            </p:nvPicPr>
            <p:blipFill>
              <a:blip r:embed="rId9"/>
              <a:stretch>
                <a:fillRect/>
              </a:stretch>
            </p:blipFill>
            <p:spPr>
              <a:xfrm>
                <a:off x="4738600" y="90200"/>
                <a:ext cx="738720" cy="1272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2" name="Ink 212">
                <a:extLst>
                  <a:ext uri="{FF2B5EF4-FFF2-40B4-BE49-F238E27FC236}">
                    <a16:creationId xmlns:a16="http://schemas.microsoft.com/office/drawing/2014/main" id="{EA8869CB-EE67-1E4C-8E84-66BE15C4E464}"/>
                  </a:ext>
                </a:extLst>
              </p14:cNvPr>
              <p14:cNvContentPartPr/>
              <p14:nvPr/>
            </p14:nvContentPartPr>
            <p14:xfrm>
              <a:off x="7848280" y="269120"/>
              <a:ext cx="335520" cy="1504080"/>
            </p14:xfrm>
          </p:contentPart>
        </mc:Choice>
        <mc:Fallback xmlns="">
          <p:pic>
            <p:nvPicPr>
              <p:cNvPr id="212" name="Ink 212">
                <a:extLst>
                  <a:ext uri="{FF2B5EF4-FFF2-40B4-BE49-F238E27FC236}">
                    <a16:creationId xmlns:a16="http://schemas.microsoft.com/office/drawing/2014/main" id="{EA8869CB-EE67-1E4C-8E84-66BE15C4E464}"/>
                  </a:ext>
                </a:extLst>
              </p:cNvPr>
              <p:cNvPicPr/>
              <p:nvPr/>
            </p:nvPicPr>
            <p:blipFill>
              <a:blip r:embed="rId11"/>
              <a:stretch>
                <a:fillRect/>
              </a:stretch>
            </p:blipFill>
            <p:spPr>
              <a:xfrm>
                <a:off x="7832440" y="252920"/>
                <a:ext cx="367920" cy="1536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6" name="Ink 216">
                <a:extLst>
                  <a:ext uri="{FF2B5EF4-FFF2-40B4-BE49-F238E27FC236}">
                    <a16:creationId xmlns:a16="http://schemas.microsoft.com/office/drawing/2014/main" id="{3C508323-FB33-134F-BD20-5C33718E6C1D}"/>
                  </a:ext>
                </a:extLst>
              </p14:cNvPr>
              <p14:cNvContentPartPr/>
              <p14:nvPr/>
            </p14:nvContentPartPr>
            <p14:xfrm>
              <a:off x="5024080" y="797240"/>
              <a:ext cx="2946600" cy="1026520"/>
            </p14:xfrm>
          </p:contentPart>
        </mc:Choice>
        <mc:Fallback xmlns="">
          <p:pic>
            <p:nvPicPr>
              <p:cNvPr id="216" name="Ink 216">
                <a:extLst>
                  <a:ext uri="{FF2B5EF4-FFF2-40B4-BE49-F238E27FC236}">
                    <a16:creationId xmlns:a16="http://schemas.microsoft.com/office/drawing/2014/main" id="{3C508323-FB33-134F-BD20-5C33718E6C1D}"/>
                  </a:ext>
                </a:extLst>
              </p:cNvPr>
              <p:cNvPicPr/>
              <p:nvPr/>
            </p:nvPicPr>
            <p:blipFill>
              <a:blip r:embed="rId13"/>
              <a:stretch>
                <a:fillRect/>
              </a:stretch>
            </p:blipFill>
            <p:spPr>
              <a:xfrm>
                <a:off x="5007880" y="781392"/>
                <a:ext cx="2979000" cy="105893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0" name="Ink 219">
                <a:extLst>
                  <a:ext uri="{FF2B5EF4-FFF2-40B4-BE49-F238E27FC236}">
                    <a16:creationId xmlns:a16="http://schemas.microsoft.com/office/drawing/2014/main" id="{14FCC27C-D90A-0A4E-832A-604B5362306A}"/>
                  </a:ext>
                </a:extLst>
              </p14:cNvPr>
              <p14:cNvContentPartPr/>
              <p14:nvPr/>
            </p14:nvContentPartPr>
            <p14:xfrm>
              <a:off x="5427360" y="555120"/>
              <a:ext cx="859680" cy="1114560"/>
            </p14:xfrm>
          </p:contentPart>
        </mc:Choice>
        <mc:Fallback xmlns="">
          <p:pic>
            <p:nvPicPr>
              <p:cNvPr id="220" name="Ink 219">
                <a:extLst>
                  <a:ext uri="{FF2B5EF4-FFF2-40B4-BE49-F238E27FC236}">
                    <a16:creationId xmlns:a16="http://schemas.microsoft.com/office/drawing/2014/main" id="{14FCC27C-D90A-0A4E-832A-604B5362306A}"/>
                  </a:ext>
                </a:extLst>
              </p:cNvPr>
              <p:cNvPicPr/>
              <p:nvPr/>
            </p:nvPicPr>
            <p:blipFill>
              <a:blip r:embed="rId15"/>
              <a:stretch>
                <a:fillRect/>
              </a:stretch>
            </p:blipFill>
            <p:spPr>
              <a:xfrm>
                <a:off x="5411160" y="538920"/>
                <a:ext cx="892080" cy="1146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4" name="Ink 224">
                <a:extLst>
                  <a:ext uri="{FF2B5EF4-FFF2-40B4-BE49-F238E27FC236}">
                    <a16:creationId xmlns:a16="http://schemas.microsoft.com/office/drawing/2014/main" id="{28239C88-1BC8-DD40-8D52-27173ECD54F1}"/>
                  </a:ext>
                </a:extLst>
              </p14:cNvPr>
              <p14:cNvContentPartPr/>
              <p14:nvPr/>
            </p14:nvContentPartPr>
            <p14:xfrm>
              <a:off x="8001000" y="115560"/>
              <a:ext cx="974160" cy="740160"/>
            </p14:xfrm>
          </p:contentPart>
        </mc:Choice>
        <mc:Fallback xmlns="">
          <p:pic>
            <p:nvPicPr>
              <p:cNvPr id="224" name="Ink 224">
                <a:extLst>
                  <a:ext uri="{FF2B5EF4-FFF2-40B4-BE49-F238E27FC236}">
                    <a16:creationId xmlns:a16="http://schemas.microsoft.com/office/drawing/2014/main" id="{28239C88-1BC8-DD40-8D52-27173ECD54F1}"/>
                  </a:ext>
                </a:extLst>
              </p:cNvPr>
              <p:cNvPicPr/>
              <p:nvPr/>
            </p:nvPicPr>
            <p:blipFill>
              <a:blip r:embed="rId17"/>
              <a:stretch>
                <a:fillRect/>
              </a:stretch>
            </p:blipFill>
            <p:spPr>
              <a:xfrm>
                <a:off x="7984800" y="99360"/>
                <a:ext cx="1006560" cy="772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0" name="Ink 230">
                <a:extLst>
                  <a:ext uri="{FF2B5EF4-FFF2-40B4-BE49-F238E27FC236}">
                    <a16:creationId xmlns:a16="http://schemas.microsoft.com/office/drawing/2014/main" id="{323F2BA8-2918-E54C-BBA6-DAB6A69F79E8}"/>
                  </a:ext>
                </a:extLst>
              </p14:cNvPr>
              <p14:cNvContentPartPr/>
              <p14:nvPr/>
            </p14:nvContentPartPr>
            <p14:xfrm>
              <a:off x="7127200" y="452000"/>
              <a:ext cx="614880" cy="274680"/>
            </p14:xfrm>
          </p:contentPart>
        </mc:Choice>
        <mc:Fallback xmlns="">
          <p:pic>
            <p:nvPicPr>
              <p:cNvPr id="230" name="Ink 230">
                <a:extLst>
                  <a:ext uri="{FF2B5EF4-FFF2-40B4-BE49-F238E27FC236}">
                    <a16:creationId xmlns:a16="http://schemas.microsoft.com/office/drawing/2014/main" id="{323F2BA8-2918-E54C-BBA6-DAB6A69F79E8}"/>
                  </a:ext>
                </a:extLst>
              </p:cNvPr>
              <p:cNvPicPr/>
              <p:nvPr/>
            </p:nvPicPr>
            <p:blipFill>
              <a:blip r:embed="rId19"/>
              <a:stretch>
                <a:fillRect/>
              </a:stretch>
            </p:blipFill>
            <p:spPr>
              <a:xfrm>
                <a:off x="7111000" y="435800"/>
                <a:ext cx="6472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2" name="Ink 232">
                <a:extLst>
                  <a:ext uri="{FF2B5EF4-FFF2-40B4-BE49-F238E27FC236}">
                    <a16:creationId xmlns:a16="http://schemas.microsoft.com/office/drawing/2014/main" id="{10B90726-3421-D842-98A0-A2F1987BB1A7}"/>
                  </a:ext>
                </a:extLst>
              </p14:cNvPr>
              <p14:cNvContentPartPr/>
              <p14:nvPr/>
            </p14:nvContentPartPr>
            <p14:xfrm>
              <a:off x="6147000" y="152120"/>
              <a:ext cx="1056880" cy="625480"/>
            </p14:xfrm>
          </p:contentPart>
        </mc:Choice>
        <mc:Fallback xmlns="">
          <p:pic>
            <p:nvPicPr>
              <p:cNvPr id="232" name="Ink 232">
                <a:extLst>
                  <a:ext uri="{FF2B5EF4-FFF2-40B4-BE49-F238E27FC236}">
                    <a16:creationId xmlns:a16="http://schemas.microsoft.com/office/drawing/2014/main" id="{10B90726-3421-D842-98A0-A2F1987BB1A7}"/>
                  </a:ext>
                </a:extLst>
              </p:cNvPr>
              <p:cNvPicPr/>
              <p:nvPr/>
            </p:nvPicPr>
            <p:blipFill>
              <a:blip r:embed="rId21"/>
              <a:stretch>
                <a:fillRect/>
              </a:stretch>
            </p:blipFill>
            <p:spPr>
              <a:xfrm>
                <a:off x="6130801" y="135907"/>
                <a:ext cx="1088918" cy="65790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4" name="Ink 234">
                <a:extLst>
                  <a:ext uri="{FF2B5EF4-FFF2-40B4-BE49-F238E27FC236}">
                    <a16:creationId xmlns:a16="http://schemas.microsoft.com/office/drawing/2014/main" id="{76154B18-976C-9A49-9FF9-A6E2656DDA46}"/>
                  </a:ext>
                </a:extLst>
              </p14:cNvPr>
              <p14:cNvContentPartPr/>
              <p14:nvPr/>
            </p14:nvContentPartPr>
            <p14:xfrm>
              <a:off x="1076680" y="202880"/>
              <a:ext cx="7063920" cy="3891600"/>
            </p14:xfrm>
          </p:contentPart>
        </mc:Choice>
        <mc:Fallback xmlns="">
          <p:pic>
            <p:nvPicPr>
              <p:cNvPr id="234" name="Ink 234">
                <a:extLst>
                  <a:ext uri="{FF2B5EF4-FFF2-40B4-BE49-F238E27FC236}">
                    <a16:creationId xmlns:a16="http://schemas.microsoft.com/office/drawing/2014/main" id="{76154B18-976C-9A49-9FF9-A6E2656DDA46}"/>
                  </a:ext>
                </a:extLst>
              </p:cNvPr>
              <p:cNvPicPr/>
              <p:nvPr/>
            </p:nvPicPr>
            <p:blipFill>
              <a:blip r:embed="rId23"/>
              <a:stretch>
                <a:fillRect/>
              </a:stretch>
            </p:blipFill>
            <p:spPr>
              <a:xfrm>
                <a:off x="1060480" y="187040"/>
                <a:ext cx="7096320" cy="3924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6" name="Ink 236">
                <a:extLst>
                  <a:ext uri="{FF2B5EF4-FFF2-40B4-BE49-F238E27FC236}">
                    <a16:creationId xmlns:a16="http://schemas.microsoft.com/office/drawing/2014/main" id="{0E3FD9F5-FF4A-F745-ACFF-4559E43A94AC}"/>
                  </a:ext>
                </a:extLst>
              </p14:cNvPr>
              <p14:cNvContentPartPr/>
              <p14:nvPr/>
            </p14:nvContentPartPr>
            <p14:xfrm>
              <a:off x="6615360" y="2553120"/>
              <a:ext cx="1647360" cy="29160"/>
            </p14:xfrm>
          </p:contentPart>
        </mc:Choice>
        <mc:Fallback xmlns="">
          <p:pic>
            <p:nvPicPr>
              <p:cNvPr id="236" name="Ink 236">
                <a:extLst>
                  <a:ext uri="{FF2B5EF4-FFF2-40B4-BE49-F238E27FC236}">
                    <a16:creationId xmlns:a16="http://schemas.microsoft.com/office/drawing/2014/main" id="{0E3FD9F5-FF4A-F745-ACFF-4559E43A94AC}"/>
                  </a:ext>
                </a:extLst>
              </p:cNvPr>
              <p:cNvPicPr/>
              <p:nvPr/>
            </p:nvPicPr>
            <p:blipFill>
              <a:blip r:embed="rId25"/>
              <a:stretch>
                <a:fillRect/>
              </a:stretch>
            </p:blipFill>
            <p:spPr>
              <a:xfrm>
                <a:off x="6599160" y="2536920"/>
                <a:ext cx="16797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8" name="Ink 238">
                <a:extLst>
                  <a:ext uri="{FF2B5EF4-FFF2-40B4-BE49-F238E27FC236}">
                    <a16:creationId xmlns:a16="http://schemas.microsoft.com/office/drawing/2014/main" id="{0E123096-AF7C-654B-B361-B8257DA82CF5}"/>
                  </a:ext>
                </a:extLst>
              </p14:cNvPr>
              <p14:cNvContentPartPr/>
              <p14:nvPr/>
            </p14:nvContentPartPr>
            <p14:xfrm>
              <a:off x="4872160" y="3416600"/>
              <a:ext cx="695160" cy="197640"/>
            </p14:xfrm>
          </p:contentPart>
        </mc:Choice>
        <mc:Fallback xmlns="">
          <p:pic>
            <p:nvPicPr>
              <p:cNvPr id="238" name="Ink 238">
                <a:extLst>
                  <a:ext uri="{FF2B5EF4-FFF2-40B4-BE49-F238E27FC236}">
                    <a16:creationId xmlns:a16="http://schemas.microsoft.com/office/drawing/2014/main" id="{0E123096-AF7C-654B-B361-B8257DA82CF5}"/>
                  </a:ext>
                </a:extLst>
              </p:cNvPr>
              <p:cNvPicPr/>
              <p:nvPr/>
            </p:nvPicPr>
            <p:blipFill>
              <a:blip r:embed="rId27"/>
              <a:stretch>
                <a:fillRect/>
              </a:stretch>
            </p:blipFill>
            <p:spPr>
              <a:xfrm>
                <a:off x="4855960" y="3400400"/>
                <a:ext cx="7275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2" name="Ink 242">
                <a:extLst>
                  <a:ext uri="{FF2B5EF4-FFF2-40B4-BE49-F238E27FC236}">
                    <a16:creationId xmlns:a16="http://schemas.microsoft.com/office/drawing/2014/main" id="{1B1E1A7B-5F5F-7D46-B9C6-C704BFD15E35}"/>
                  </a:ext>
                </a:extLst>
              </p14:cNvPr>
              <p14:cNvContentPartPr/>
              <p14:nvPr/>
            </p14:nvContentPartPr>
            <p14:xfrm>
              <a:off x="6634000" y="3371600"/>
              <a:ext cx="2498400" cy="637200"/>
            </p14:xfrm>
          </p:contentPart>
        </mc:Choice>
        <mc:Fallback xmlns="">
          <p:pic>
            <p:nvPicPr>
              <p:cNvPr id="242" name="Ink 242">
                <a:extLst>
                  <a:ext uri="{FF2B5EF4-FFF2-40B4-BE49-F238E27FC236}">
                    <a16:creationId xmlns:a16="http://schemas.microsoft.com/office/drawing/2014/main" id="{1B1E1A7B-5F5F-7D46-B9C6-C704BFD15E35}"/>
                  </a:ext>
                </a:extLst>
              </p:cNvPr>
              <p:cNvPicPr/>
              <p:nvPr/>
            </p:nvPicPr>
            <p:blipFill>
              <a:blip r:embed="rId29"/>
              <a:stretch>
                <a:fillRect/>
              </a:stretch>
            </p:blipFill>
            <p:spPr>
              <a:xfrm>
                <a:off x="6617798" y="3355391"/>
                <a:ext cx="2530805" cy="669618"/>
              </a:xfrm>
              <a:prstGeom prst="rect">
                <a:avLst/>
              </a:prstGeom>
            </p:spPr>
          </p:pic>
        </mc:Fallback>
      </mc:AlternateContent>
    </p:spTree>
    <p:extLst>
      <p:ext uri="{BB962C8B-B14F-4D97-AF65-F5344CB8AC3E}">
        <p14:creationId xmlns:p14="http://schemas.microsoft.com/office/powerpoint/2010/main" val="27304589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7">
            <a:extLst>
              <a:ext uri="{FF2B5EF4-FFF2-40B4-BE49-F238E27FC236}">
                <a16:creationId xmlns:a16="http://schemas.microsoft.com/office/drawing/2014/main" id="{D0964A10-84A5-42EF-BBA5-498BAD7A8788}"/>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200706" name="Rectangle 8">
            <a:extLst>
              <a:ext uri="{FF2B5EF4-FFF2-40B4-BE49-F238E27FC236}">
                <a16:creationId xmlns:a16="http://schemas.microsoft.com/office/drawing/2014/main" id="{EA36EF0F-A1CC-4892-AC63-52632DBDC59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F6D148B9-6730-4556-9A1D-0A2EEAFFBBDB}" type="slidenum">
              <a:rPr lang="en-US" altLang="en-US" sz="1200" smtClean="0">
                <a:latin typeface="Tahoma" panose="020B0604030504040204" pitchFamily="34" charset="0"/>
              </a:rPr>
              <a:pPr>
                <a:lnSpc>
                  <a:spcPct val="100000"/>
                </a:lnSpc>
                <a:spcBef>
                  <a:spcPct val="0"/>
                </a:spcBef>
                <a:buClrTx/>
                <a:buSzTx/>
                <a:buFontTx/>
                <a:buNone/>
              </a:pPr>
              <a:t>88</a:t>
            </a:fld>
            <a:endParaRPr lang="en-US" altLang="en-US" sz="1200">
              <a:latin typeface="Tahoma" panose="020B0604030504040204" pitchFamily="34" charset="0"/>
            </a:endParaRPr>
          </a:p>
        </p:txBody>
      </p:sp>
      <p:graphicFrame>
        <p:nvGraphicFramePr>
          <p:cNvPr id="200707" name="Object 2">
            <a:extLst>
              <a:ext uri="{FF2B5EF4-FFF2-40B4-BE49-F238E27FC236}">
                <a16:creationId xmlns:a16="http://schemas.microsoft.com/office/drawing/2014/main" id="{01552242-74E6-428B-897B-11374AC0B31E}"/>
              </a:ext>
            </a:extLst>
          </p:cNvPr>
          <p:cNvGraphicFramePr>
            <a:graphicFrameLocks noChangeAspect="1"/>
          </p:cNvGraphicFramePr>
          <p:nvPr/>
        </p:nvGraphicFramePr>
        <p:xfrm>
          <a:off x="1431925" y="1939925"/>
          <a:ext cx="6543675" cy="4457700"/>
        </p:xfrm>
        <a:graphic>
          <a:graphicData uri="http://schemas.openxmlformats.org/presentationml/2006/ole">
            <mc:AlternateContent xmlns:mc="http://schemas.openxmlformats.org/markup-compatibility/2006">
              <mc:Choice xmlns:v="urn:schemas-microsoft-com:vml" Requires="v">
                <p:oleObj spid="_x0000_s1025" name="Chart" r:id="rId4" imgW="7734300" imgH="5295900" progId="Excel.Chart.8">
                  <p:embed/>
                </p:oleObj>
              </mc:Choice>
              <mc:Fallback>
                <p:oleObj name="Chart" r:id="rId4" imgW="7734300" imgH="5295900" progId="Excel.Chart.8">
                  <p:embed/>
                  <p:pic>
                    <p:nvPicPr>
                      <p:cNvPr id="200707" name="Object 2">
                        <a:extLst>
                          <a:ext uri="{FF2B5EF4-FFF2-40B4-BE49-F238E27FC236}">
                            <a16:creationId xmlns:a16="http://schemas.microsoft.com/office/drawing/2014/main" id="{01552242-74E6-428B-897B-11374AC0B3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925" y="1939925"/>
                        <a:ext cx="6543675"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00708" name="Rectangle 4">
            <a:extLst>
              <a:ext uri="{FF2B5EF4-FFF2-40B4-BE49-F238E27FC236}">
                <a16:creationId xmlns:a16="http://schemas.microsoft.com/office/drawing/2014/main" id="{3CE32918-5515-4EEF-8990-E517A46868A6}"/>
              </a:ext>
            </a:extLst>
          </p:cNvPr>
          <p:cNvSpPr>
            <a:spLocks noChangeArrowheads="1"/>
          </p:cNvSpPr>
          <p:nvPr/>
        </p:nvSpPr>
        <p:spPr bwMode="auto">
          <a:xfrm>
            <a:off x="331788" y="152400"/>
            <a:ext cx="8520112"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4000">
                <a:solidFill>
                  <a:srgbClr val="000099"/>
                </a:solidFill>
              </a:rPr>
              <a:t>Client-server vs. P2P: example</a:t>
            </a:r>
          </a:p>
        </p:txBody>
      </p:sp>
      <p:sp>
        <p:nvSpPr>
          <p:cNvPr id="200709" name="Text Box 5">
            <a:extLst>
              <a:ext uri="{FF2B5EF4-FFF2-40B4-BE49-F238E27FC236}">
                <a16:creationId xmlns:a16="http://schemas.microsoft.com/office/drawing/2014/main" id="{08595B5F-3D6B-4261-BA2B-7A88ECA1DA6D}"/>
              </a:ext>
            </a:extLst>
          </p:cNvPr>
          <p:cNvSpPr txBox="1">
            <a:spLocks noChangeArrowheads="1"/>
          </p:cNvSpPr>
          <p:nvPr/>
        </p:nvSpPr>
        <p:spPr bwMode="auto">
          <a:xfrm>
            <a:off x="433388" y="1292225"/>
            <a:ext cx="7754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2400">
                <a:latin typeface="Arial" panose="020B0604020202020204" pitchFamily="34" charset="0"/>
              </a:rPr>
              <a:t>client upload rate =</a:t>
            </a:r>
            <a:r>
              <a:rPr lang="en-US" altLang="en-US" sz="2400" i="1">
                <a:latin typeface="Arial" panose="020B0604020202020204" pitchFamily="34" charset="0"/>
              </a:rPr>
              <a:t> u</a:t>
            </a:r>
            <a:r>
              <a:rPr lang="en-US" altLang="en-US" sz="2400">
                <a:latin typeface="Arial" panose="020B0604020202020204" pitchFamily="34" charset="0"/>
              </a:rPr>
              <a:t>,  </a:t>
            </a:r>
            <a:r>
              <a:rPr lang="en-US" altLang="en-US" sz="2400" i="1">
                <a:latin typeface="Arial" panose="020B0604020202020204" pitchFamily="34" charset="0"/>
              </a:rPr>
              <a:t>F/u </a:t>
            </a:r>
            <a:r>
              <a:rPr lang="en-US" altLang="en-US" sz="2400">
                <a:latin typeface="Arial" panose="020B0604020202020204" pitchFamily="34" charset="0"/>
              </a:rPr>
              <a:t>= 1 hour,  </a:t>
            </a:r>
            <a:r>
              <a:rPr lang="en-US" altLang="en-US" sz="2400" i="1">
                <a:latin typeface="Arial" panose="020B0604020202020204" pitchFamily="34" charset="0"/>
              </a:rPr>
              <a:t>u</a:t>
            </a:r>
            <a:r>
              <a:rPr lang="en-US" altLang="en-US" sz="2400" i="1" baseline="-25000">
                <a:latin typeface="Arial" panose="020B0604020202020204" pitchFamily="34" charset="0"/>
              </a:rPr>
              <a:t>s</a:t>
            </a:r>
            <a:r>
              <a:rPr lang="en-US" altLang="en-US" sz="2400" i="1">
                <a:latin typeface="Arial" panose="020B0604020202020204" pitchFamily="34" charset="0"/>
              </a:rPr>
              <a:t> = 10u,  d</a:t>
            </a:r>
            <a:r>
              <a:rPr lang="en-US" altLang="en-US" sz="2400" i="1" baseline="-25000">
                <a:latin typeface="Arial" panose="020B0604020202020204" pitchFamily="34" charset="0"/>
              </a:rPr>
              <a:t>min</a:t>
            </a:r>
            <a:r>
              <a:rPr lang="en-US" altLang="en-US" sz="2400" i="1">
                <a:latin typeface="Arial" panose="020B0604020202020204" pitchFamily="34" charset="0"/>
              </a:rPr>
              <a:t> ≥ u</a:t>
            </a:r>
            <a:r>
              <a:rPr lang="en-US" altLang="en-US" sz="2400" i="1" baseline="-25000">
                <a:latin typeface="Arial" panose="020B0604020202020204" pitchFamily="34" charset="0"/>
              </a:rPr>
              <a:t>s</a:t>
            </a:r>
          </a:p>
        </p:txBody>
      </p:sp>
      <p:pic>
        <p:nvPicPr>
          <p:cNvPr id="200710" name="Picture 10" descr="underline_base">
            <a:extLst>
              <a:ext uri="{FF2B5EF4-FFF2-40B4-BE49-F238E27FC236}">
                <a16:creationId xmlns:a16="http://schemas.microsoft.com/office/drawing/2014/main" id="{C5C735F2-5B0E-424A-893F-90E68A5094A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896938"/>
            <a:ext cx="657383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7">
            <a:extLst>
              <a:ext uri="{FF2B5EF4-FFF2-40B4-BE49-F238E27FC236}">
                <a16:creationId xmlns:a16="http://schemas.microsoft.com/office/drawing/2014/main" id="{404827DF-593D-4E35-BE5A-2F223AB7368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202754" name="Rectangle 8">
            <a:extLst>
              <a:ext uri="{FF2B5EF4-FFF2-40B4-BE49-F238E27FC236}">
                <a16:creationId xmlns:a16="http://schemas.microsoft.com/office/drawing/2014/main" id="{370C0C93-1D8E-405A-901F-26783B2A258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07496463-9F68-47F6-8DA2-A30E81447C87}" type="slidenum">
              <a:rPr lang="en-US" altLang="en-US" sz="1200" smtClean="0">
                <a:latin typeface="Tahoma" panose="020B0604030504040204" pitchFamily="34" charset="0"/>
              </a:rPr>
              <a:pPr>
                <a:lnSpc>
                  <a:spcPct val="100000"/>
                </a:lnSpc>
                <a:spcBef>
                  <a:spcPct val="0"/>
                </a:spcBef>
                <a:buClrTx/>
                <a:buSzTx/>
                <a:buFontTx/>
                <a:buNone/>
              </a:pPr>
              <a:t>89</a:t>
            </a:fld>
            <a:endParaRPr lang="en-US" altLang="en-US" sz="1200">
              <a:latin typeface="Tahoma" panose="020B0604030504040204" pitchFamily="34" charset="0"/>
            </a:endParaRPr>
          </a:p>
        </p:txBody>
      </p:sp>
      <p:sp>
        <p:nvSpPr>
          <p:cNvPr id="202755" name="Rectangle 2">
            <a:extLst>
              <a:ext uri="{FF2B5EF4-FFF2-40B4-BE49-F238E27FC236}">
                <a16:creationId xmlns:a16="http://schemas.microsoft.com/office/drawing/2014/main" id="{BAEC072A-56D5-4E42-AEA2-0C1DEA5C0754}"/>
              </a:ext>
            </a:extLst>
          </p:cNvPr>
          <p:cNvSpPr>
            <a:spLocks noGrp="1" noChangeArrowheads="1"/>
          </p:cNvSpPr>
          <p:nvPr>
            <p:ph type="title"/>
          </p:nvPr>
        </p:nvSpPr>
        <p:spPr>
          <a:xfrm>
            <a:off x="411163" y="0"/>
            <a:ext cx="7772400" cy="1143000"/>
          </a:xfrm>
        </p:spPr>
        <p:txBody>
          <a:bodyPr/>
          <a:lstStyle/>
          <a:p>
            <a:r>
              <a:rPr lang="en-US" altLang="en-US" sz="4000">
                <a:ea typeface="ＭＳ Ｐゴシック" panose="020B0600070205080204" pitchFamily="34" charset="-128"/>
              </a:rPr>
              <a:t>P2P file distribution: BitTorrent </a:t>
            </a:r>
          </a:p>
        </p:txBody>
      </p:sp>
      <p:sp>
        <p:nvSpPr>
          <p:cNvPr id="202756" name="Text Box 37">
            <a:extLst>
              <a:ext uri="{FF2B5EF4-FFF2-40B4-BE49-F238E27FC236}">
                <a16:creationId xmlns:a16="http://schemas.microsoft.com/office/drawing/2014/main" id="{06189B72-939B-410B-88F9-1D09E2771F5B}"/>
              </a:ext>
            </a:extLst>
          </p:cNvPr>
          <p:cNvSpPr txBox="1">
            <a:spLocks noChangeArrowheads="1"/>
          </p:cNvSpPr>
          <p:nvPr/>
        </p:nvSpPr>
        <p:spPr bwMode="auto">
          <a:xfrm>
            <a:off x="474663" y="2338388"/>
            <a:ext cx="2514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ClrTx/>
              <a:buSzTx/>
              <a:buFontTx/>
              <a:buNone/>
            </a:pPr>
            <a:r>
              <a:rPr lang="en-US" altLang="en-US" sz="2000" i="1">
                <a:solidFill>
                  <a:srgbClr val="CC0000"/>
                </a:solidFill>
              </a:rPr>
              <a:t>tracker:</a:t>
            </a:r>
            <a:r>
              <a:rPr lang="en-US" altLang="en-US" sz="2000"/>
              <a:t> tracks peers </a:t>
            </a:r>
          </a:p>
          <a:p>
            <a:pPr eaLnBrk="1" hangingPunct="1">
              <a:spcBef>
                <a:spcPct val="0"/>
              </a:spcBef>
              <a:buClrTx/>
              <a:buSzTx/>
              <a:buFontTx/>
              <a:buNone/>
            </a:pPr>
            <a:r>
              <a:rPr lang="en-US" altLang="en-US" sz="2000"/>
              <a:t>participating in torrent</a:t>
            </a:r>
          </a:p>
        </p:txBody>
      </p:sp>
      <p:sp>
        <p:nvSpPr>
          <p:cNvPr id="202757" name="Text Box 41">
            <a:extLst>
              <a:ext uri="{FF2B5EF4-FFF2-40B4-BE49-F238E27FC236}">
                <a16:creationId xmlns:a16="http://schemas.microsoft.com/office/drawing/2014/main" id="{860EE319-453E-4A51-8605-7F53FE6DD19B}"/>
              </a:ext>
            </a:extLst>
          </p:cNvPr>
          <p:cNvSpPr txBox="1">
            <a:spLocks noChangeArrowheads="1"/>
          </p:cNvSpPr>
          <p:nvPr/>
        </p:nvSpPr>
        <p:spPr bwMode="auto">
          <a:xfrm>
            <a:off x="5376863" y="2287588"/>
            <a:ext cx="35433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buClr>
                <a:schemeClr val="accent2"/>
              </a:buClr>
              <a:buSzPct val="85000"/>
              <a:buFont typeface="ZapfDingbats" pitchFamily="82" charset="2"/>
              <a:buNone/>
            </a:pPr>
            <a:r>
              <a:rPr lang="en-US" altLang="en-US" sz="2400" i="1">
                <a:solidFill>
                  <a:srgbClr val="CC0000"/>
                </a:solidFill>
              </a:rPr>
              <a:t>torrent:</a:t>
            </a:r>
            <a:r>
              <a:rPr lang="en-US" altLang="en-US" sz="2400"/>
              <a:t> group of peers exchanging  chunks of a file</a:t>
            </a:r>
          </a:p>
        </p:txBody>
      </p:sp>
      <p:sp>
        <p:nvSpPr>
          <p:cNvPr id="24595" name="Line 21">
            <a:extLst>
              <a:ext uri="{FF2B5EF4-FFF2-40B4-BE49-F238E27FC236}">
                <a16:creationId xmlns:a16="http://schemas.microsoft.com/office/drawing/2014/main" id="{3A95365D-E034-4704-ADD1-C823DFAE679C}"/>
              </a:ext>
            </a:extLst>
          </p:cNvPr>
          <p:cNvSpPr>
            <a:spLocks noChangeShapeType="1"/>
          </p:cNvSpPr>
          <p:nvPr/>
        </p:nvSpPr>
        <p:spPr bwMode="auto">
          <a:xfrm>
            <a:off x="2401888" y="3667125"/>
            <a:ext cx="1587" cy="536575"/>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2759" name="Line 25">
            <a:extLst>
              <a:ext uri="{FF2B5EF4-FFF2-40B4-BE49-F238E27FC236}">
                <a16:creationId xmlns:a16="http://schemas.microsoft.com/office/drawing/2014/main" id="{FAEF6FB6-F511-4CB7-972E-60BD81581653}"/>
              </a:ext>
            </a:extLst>
          </p:cNvPr>
          <p:cNvSpPr>
            <a:spLocks noChangeShapeType="1"/>
          </p:cNvSpPr>
          <p:nvPr/>
        </p:nvSpPr>
        <p:spPr bwMode="auto">
          <a:xfrm>
            <a:off x="3748088" y="3395663"/>
            <a:ext cx="2551112" cy="1409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2760" name="Line 26">
            <a:extLst>
              <a:ext uri="{FF2B5EF4-FFF2-40B4-BE49-F238E27FC236}">
                <a16:creationId xmlns:a16="http://schemas.microsoft.com/office/drawing/2014/main" id="{6C399081-C29E-4632-AE2F-C24EB8B4031F}"/>
              </a:ext>
            </a:extLst>
          </p:cNvPr>
          <p:cNvSpPr>
            <a:spLocks noChangeShapeType="1"/>
          </p:cNvSpPr>
          <p:nvPr/>
        </p:nvSpPr>
        <p:spPr bwMode="auto">
          <a:xfrm>
            <a:off x="3544888" y="3546475"/>
            <a:ext cx="247650" cy="18161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2761" name="Line 27">
            <a:extLst>
              <a:ext uri="{FF2B5EF4-FFF2-40B4-BE49-F238E27FC236}">
                <a16:creationId xmlns:a16="http://schemas.microsoft.com/office/drawing/2014/main" id="{04EEBFBF-5957-4012-907F-23F17984DD6A}"/>
              </a:ext>
            </a:extLst>
          </p:cNvPr>
          <p:cNvSpPr>
            <a:spLocks noChangeShapeType="1"/>
          </p:cNvSpPr>
          <p:nvPr/>
        </p:nvSpPr>
        <p:spPr bwMode="auto">
          <a:xfrm flipH="1" flipV="1">
            <a:off x="5184775" y="3306763"/>
            <a:ext cx="1168400" cy="3063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2762" name="Line 28">
            <a:extLst>
              <a:ext uri="{FF2B5EF4-FFF2-40B4-BE49-F238E27FC236}">
                <a16:creationId xmlns:a16="http://schemas.microsoft.com/office/drawing/2014/main" id="{DCD5F05F-F2F7-47AA-946F-B8A9F3911CF2}"/>
              </a:ext>
            </a:extLst>
          </p:cNvPr>
          <p:cNvSpPr>
            <a:spLocks noChangeShapeType="1"/>
          </p:cNvSpPr>
          <p:nvPr/>
        </p:nvSpPr>
        <p:spPr bwMode="auto">
          <a:xfrm flipH="1">
            <a:off x="4368800" y="3843338"/>
            <a:ext cx="2039938" cy="19875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2763" name="Line 29">
            <a:extLst>
              <a:ext uri="{FF2B5EF4-FFF2-40B4-BE49-F238E27FC236}">
                <a16:creationId xmlns:a16="http://schemas.microsoft.com/office/drawing/2014/main" id="{D5761583-60B1-461B-ACBD-612A09A3A9F0}"/>
              </a:ext>
            </a:extLst>
          </p:cNvPr>
          <p:cNvSpPr>
            <a:spLocks noChangeShapeType="1"/>
          </p:cNvSpPr>
          <p:nvPr/>
        </p:nvSpPr>
        <p:spPr bwMode="auto">
          <a:xfrm flipH="1">
            <a:off x="4456113" y="5808663"/>
            <a:ext cx="739775" cy="16351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2764" name="Line 30">
            <a:extLst>
              <a:ext uri="{FF2B5EF4-FFF2-40B4-BE49-F238E27FC236}">
                <a16:creationId xmlns:a16="http://schemas.microsoft.com/office/drawing/2014/main" id="{AD3E560F-4CE9-4A0F-9FD7-924EF22A9DD2}"/>
              </a:ext>
            </a:extLst>
          </p:cNvPr>
          <p:cNvSpPr>
            <a:spLocks noChangeShapeType="1"/>
          </p:cNvSpPr>
          <p:nvPr/>
        </p:nvSpPr>
        <p:spPr bwMode="auto">
          <a:xfrm flipH="1">
            <a:off x="3975100" y="3505200"/>
            <a:ext cx="900113" cy="1676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2765" name="Line 31">
            <a:extLst>
              <a:ext uri="{FF2B5EF4-FFF2-40B4-BE49-F238E27FC236}">
                <a16:creationId xmlns:a16="http://schemas.microsoft.com/office/drawing/2014/main" id="{C1D9DBF0-1224-44A7-BCD4-558805DA8405}"/>
              </a:ext>
            </a:extLst>
          </p:cNvPr>
          <p:cNvSpPr>
            <a:spLocks noChangeShapeType="1"/>
          </p:cNvSpPr>
          <p:nvPr/>
        </p:nvSpPr>
        <p:spPr bwMode="auto">
          <a:xfrm flipV="1">
            <a:off x="4140200" y="4891088"/>
            <a:ext cx="2120900" cy="482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2766" name="Line 32">
            <a:extLst>
              <a:ext uri="{FF2B5EF4-FFF2-40B4-BE49-F238E27FC236}">
                <a16:creationId xmlns:a16="http://schemas.microsoft.com/office/drawing/2014/main" id="{107D42A4-AFE2-4096-AAA6-E3CEE20457AD}"/>
              </a:ext>
            </a:extLst>
          </p:cNvPr>
          <p:cNvSpPr>
            <a:spLocks noChangeShapeType="1"/>
          </p:cNvSpPr>
          <p:nvPr/>
        </p:nvSpPr>
        <p:spPr bwMode="auto">
          <a:xfrm>
            <a:off x="5140325" y="3449638"/>
            <a:ext cx="1182688" cy="12763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2767" name="Line 33">
            <a:extLst>
              <a:ext uri="{FF2B5EF4-FFF2-40B4-BE49-F238E27FC236}">
                <a16:creationId xmlns:a16="http://schemas.microsoft.com/office/drawing/2014/main" id="{A1D3E761-72DF-4105-AB93-2A5DB08384B0}"/>
              </a:ext>
            </a:extLst>
          </p:cNvPr>
          <p:cNvSpPr>
            <a:spLocks noChangeShapeType="1"/>
          </p:cNvSpPr>
          <p:nvPr/>
        </p:nvSpPr>
        <p:spPr bwMode="auto">
          <a:xfrm>
            <a:off x="5583238" y="5830888"/>
            <a:ext cx="376237" cy="2174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2768" name="Line 34">
            <a:extLst>
              <a:ext uri="{FF2B5EF4-FFF2-40B4-BE49-F238E27FC236}">
                <a16:creationId xmlns:a16="http://schemas.microsoft.com/office/drawing/2014/main" id="{17EB40F1-F88E-48A2-8F27-E20584966F6B}"/>
              </a:ext>
            </a:extLst>
          </p:cNvPr>
          <p:cNvSpPr>
            <a:spLocks noChangeShapeType="1"/>
          </p:cNvSpPr>
          <p:nvPr/>
        </p:nvSpPr>
        <p:spPr bwMode="auto">
          <a:xfrm>
            <a:off x="4468813" y="6126163"/>
            <a:ext cx="1490662" cy="15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4609" name="Text Box 35">
            <a:extLst>
              <a:ext uri="{FF2B5EF4-FFF2-40B4-BE49-F238E27FC236}">
                <a16:creationId xmlns:a16="http://schemas.microsoft.com/office/drawing/2014/main" id="{546ACF89-AC1C-4B99-B10B-D092C3C7FFFC}"/>
              </a:ext>
            </a:extLst>
          </p:cNvPr>
          <p:cNvSpPr txBox="1">
            <a:spLocks noChangeArrowheads="1"/>
          </p:cNvSpPr>
          <p:nvPr/>
        </p:nvSpPr>
        <p:spPr bwMode="auto">
          <a:xfrm>
            <a:off x="633413" y="4668838"/>
            <a:ext cx="178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a:latin typeface="Arial" panose="020B0604020202020204" pitchFamily="34" charset="0"/>
              </a:rPr>
              <a:t>Alice arrives  …</a:t>
            </a:r>
          </a:p>
        </p:txBody>
      </p:sp>
      <p:sp>
        <p:nvSpPr>
          <p:cNvPr id="202770" name="Line 38">
            <a:extLst>
              <a:ext uri="{FF2B5EF4-FFF2-40B4-BE49-F238E27FC236}">
                <a16:creationId xmlns:a16="http://schemas.microsoft.com/office/drawing/2014/main" id="{E1C9900D-6A78-48DE-9B26-5E5EFD252023}"/>
              </a:ext>
            </a:extLst>
          </p:cNvPr>
          <p:cNvSpPr>
            <a:spLocks noChangeShapeType="1"/>
          </p:cNvSpPr>
          <p:nvPr/>
        </p:nvSpPr>
        <p:spPr bwMode="auto">
          <a:xfrm flipH="1">
            <a:off x="6134100" y="5065713"/>
            <a:ext cx="263525" cy="939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24612" name="Picture 39" descr="Alice">
            <a:extLst>
              <a:ext uri="{FF2B5EF4-FFF2-40B4-BE49-F238E27FC236}">
                <a16:creationId xmlns:a16="http://schemas.microsoft.com/office/drawing/2014/main" id="{47B3F1E9-19C0-4949-8514-8A51B81AB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9113" y="4186238"/>
            <a:ext cx="47466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72" name="Line 42">
            <a:extLst>
              <a:ext uri="{FF2B5EF4-FFF2-40B4-BE49-F238E27FC236}">
                <a16:creationId xmlns:a16="http://schemas.microsoft.com/office/drawing/2014/main" id="{AC7835A9-7FB2-40AA-81C0-962DD7AB985A}"/>
              </a:ext>
            </a:extLst>
          </p:cNvPr>
          <p:cNvSpPr>
            <a:spLocks noChangeShapeType="1"/>
          </p:cNvSpPr>
          <p:nvPr/>
        </p:nvSpPr>
        <p:spPr bwMode="auto">
          <a:xfrm>
            <a:off x="1617663" y="3024188"/>
            <a:ext cx="476250" cy="25876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773" name="Rectangle 43">
            <a:extLst>
              <a:ext uri="{FF2B5EF4-FFF2-40B4-BE49-F238E27FC236}">
                <a16:creationId xmlns:a16="http://schemas.microsoft.com/office/drawing/2014/main" id="{864394CB-EAC8-4674-B94C-690B3A5D1F01}"/>
              </a:ext>
            </a:extLst>
          </p:cNvPr>
          <p:cNvSpPr>
            <a:spLocks noChangeArrowheads="1"/>
          </p:cNvSpPr>
          <p:nvPr/>
        </p:nvSpPr>
        <p:spPr bwMode="auto">
          <a:xfrm>
            <a:off x="417513" y="1211263"/>
            <a:ext cx="71247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SzPct val="100000"/>
              <a:buFont typeface="Wingdings" panose="05000000000000000000" pitchFamily="2" charset="2"/>
              <a:buChar char="§"/>
            </a:pPr>
            <a:r>
              <a:rPr lang="en-US" altLang="en-US" sz="2400">
                <a:latin typeface="Arial" panose="020B0604020202020204" pitchFamily="34" charset="0"/>
              </a:rPr>
              <a:t>file divided into 256Kb chunks</a:t>
            </a:r>
          </a:p>
          <a:p>
            <a:pPr>
              <a:lnSpc>
                <a:spcPct val="100000"/>
              </a:lnSpc>
              <a:buSzPct val="100000"/>
              <a:buFont typeface="Wingdings" panose="05000000000000000000" pitchFamily="2" charset="2"/>
              <a:buChar char="§"/>
            </a:pPr>
            <a:r>
              <a:rPr lang="en-US" altLang="en-US" sz="2400">
                <a:latin typeface="Arial" panose="020B0604020202020204" pitchFamily="34" charset="0"/>
              </a:rPr>
              <a:t>peers in torrent send/receive file chunks</a:t>
            </a:r>
            <a:endParaRPr lang="en-US" altLang="en-US">
              <a:latin typeface="Arial" panose="020B0604020202020204" pitchFamily="34" charset="0"/>
            </a:endParaRPr>
          </a:p>
        </p:txBody>
      </p:sp>
      <p:pic>
        <p:nvPicPr>
          <p:cNvPr id="202774" name="Picture 50" descr="underline_base">
            <a:extLst>
              <a:ext uri="{FF2B5EF4-FFF2-40B4-BE49-F238E27FC236}">
                <a16:creationId xmlns:a16="http://schemas.microsoft.com/office/drawing/2014/main" id="{507FA7F8-8049-4510-B471-BCA37147028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25" y="817563"/>
            <a:ext cx="66722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29" name="Text Box 35">
            <a:extLst>
              <a:ext uri="{FF2B5EF4-FFF2-40B4-BE49-F238E27FC236}">
                <a16:creationId xmlns:a16="http://schemas.microsoft.com/office/drawing/2014/main" id="{438C4860-D600-47FE-9A0D-250020475DF1}"/>
              </a:ext>
            </a:extLst>
          </p:cNvPr>
          <p:cNvSpPr txBox="1">
            <a:spLocks noChangeArrowheads="1"/>
          </p:cNvSpPr>
          <p:nvPr/>
        </p:nvSpPr>
        <p:spPr bwMode="auto">
          <a:xfrm>
            <a:off x="647700" y="4929188"/>
            <a:ext cx="2292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a:latin typeface="Arial" panose="020B0604020202020204" pitchFamily="34" charset="0"/>
              </a:rPr>
              <a:t>… obtains list</a:t>
            </a:r>
          </a:p>
          <a:p>
            <a:pPr eaLnBrk="1" hangingPunct="1">
              <a:lnSpc>
                <a:spcPct val="100000"/>
              </a:lnSpc>
              <a:spcBef>
                <a:spcPct val="0"/>
              </a:spcBef>
              <a:buClrTx/>
              <a:buSzTx/>
              <a:buFontTx/>
              <a:buNone/>
            </a:pPr>
            <a:r>
              <a:rPr lang="en-US" altLang="en-US" sz="1800">
                <a:latin typeface="Arial" panose="020B0604020202020204" pitchFamily="34" charset="0"/>
              </a:rPr>
              <a:t>of peers from tracker</a:t>
            </a:r>
          </a:p>
        </p:txBody>
      </p:sp>
      <p:grpSp>
        <p:nvGrpSpPr>
          <p:cNvPr id="2" name="Group 68">
            <a:extLst>
              <a:ext uri="{FF2B5EF4-FFF2-40B4-BE49-F238E27FC236}">
                <a16:creationId xmlns:a16="http://schemas.microsoft.com/office/drawing/2014/main" id="{1E476E8B-B639-4FAE-A449-7A4920F0860A}"/>
              </a:ext>
            </a:extLst>
          </p:cNvPr>
          <p:cNvGrpSpPr>
            <a:grpSpLocks/>
          </p:cNvGrpSpPr>
          <p:nvPr/>
        </p:nvGrpSpPr>
        <p:grpSpPr bwMode="auto">
          <a:xfrm>
            <a:off x="2781300" y="3473450"/>
            <a:ext cx="3492500" cy="2163763"/>
            <a:chOff x="1752" y="2166"/>
            <a:chExt cx="2200" cy="1363"/>
          </a:xfrm>
        </p:grpSpPr>
        <p:sp>
          <p:nvSpPr>
            <p:cNvPr id="202838" name="Line 22">
              <a:extLst>
                <a:ext uri="{FF2B5EF4-FFF2-40B4-BE49-F238E27FC236}">
                  <a16:creationId xmlns:a16="http://schemas.microsoft.com/office/drawing/2014/main" id="{15B064B7-DCE3-47C7-8D0F-0388158AF7FF}"/>
                </a:ext>
              </a:extLst>
            </p:cNvPr>
            <p:cNvSpPr>
              <a:spLocks noChangeShapeType="1"/>
            </p:cNvSpPr>
            <p:nvPr/>
          </p:nvSpPr>
          <p:spPr bwMode="auto">
            <a:xfrm flipV="1">
              <a:off x="1752" y="2166"/>
              <a:ext cx="361" cy="53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2839" name="Line 23">
              <a:extLst>
                <a:ext uri="{FF2B5EF4-FFF2-40B4-BE49-F238E27FC236}">
                  <a16:creationId xmlns:a16="http://schemas.microsoft.com/office/drawing/2014/main" id="{44F3BBF0-724E-4B80-8E2F-B2374ECCD8BA}"/>
                </a:ext>
              </a:extLst>
            </p:cNvPr>
            <p:cNvSpPr>
              <a:spLocks noChangeShapeType="1"/>
            </p:cNvSpPr>
            <p:nvPr/>
          </p:nvSpPr>
          <p:spPr bwMode="auto">
            <a:xfrm flipV="1">
              <a:off x="1770" y="2352"/>
              <a:ext cx="2182" cy="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2840" name="Line 24">
              <a:extLst>
                <a:ext uri="{FF2B5EF4-FFF2-40B4-BE49-F238E27FC236}">
                  <a16:creationId xmlns:a16="http://schemas.microsoft.com/office/drawing/2014/main" id="{A3FFC791-B3D6-4B55-B53E-5BAEDECBBB8E}"/>
                </a:ext>
              </a:extLst>
            </p:cNvPr>
            <p:cNvSpPr>
              <a:spLocks noChangeShapeType="1"/>
            </p:cNvSpPr>
            <p:nvPr/>
          </p:nvSpPr>
          <p:spPr bwMode="auto">
            <a:xfrm>
              <a:off x="1786" y="2820"/>
              <a:ext cx="1550" cy="70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24645" name="Text Box 35">
            <a:extLst>
              <a:ext uri="{FF2B5EF4-FFF2-40B4-BE49-F238E27FC236}">
                <a16:creationId xmlns:a16="http://schemas.microsoft.com/office/drawing/2014/main" id="{2B2573C9-C80E-4BD9-9277-CAD5BEAE4F1B}"/>
              </a:ext>
            </a:extLst>
          </p:cNvPr>
          <p:cNvSpPr txBox="1">
            <a:spLocks noChangeArrowheads="1"/>
          </p:cNvSpPr>
          <p:nvPr/>
        </p:nvSpPr>
        <p:spPr bwMode="auto">
          <a:xfrm>
            <a:off x="608013" y="5470525"/>
            <a:ext cx="3333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1800">
                <a:latin typeface="Arial" panose="020B0604020202020204" pitchFamily="34" charset="0"/>
              </a:rPr>
              <a:t>… and begins exchanging </a:t>
            </a:r>
          </a:p>
          <a:p>
            <a:pPr eaLnBrk="1" hangingPunct="1">
              <a:lnSpc>
                <a:spcPct val="100000"/>
              </a:lnSpc>
              <a:spcBef>
                <a:spcPct val="0"/>
              </a:spcBef>
              <a:buClrTx/>
              <a:buSzTx/>
              <a:buFontTx/>
              <a:buNone/>
            </a:pPr>
            <a:r>
              <a:rPr lang="en-US" altLang="en-US" sz="1800">
                <a:latin typeface="Arial" panose="020B0604020202020204" pitchFamily="34" charset="0"/>
              </a:rPr>
              <a:t>file chunks with peers in torrent</a:t>
            </a:r>
          </a:p>
        </p:txBody>
      </p:sp>
      <p:grpSp>
        <p:nvGrpSpPr>
          <p:cNvPr id="202778" name="Group 71">
            <a:extLst>
              <a:ext uri="{FF2B5EF4-FFF2-40B4-BE49-F238E27FC236}">
                <a16:creationId xmlns:a16="http://schemas.microsoft.com/office/drawing/2014/main" id="{03AB776D-B577-4EF7-9AAC-CE4443B6B194}"/>
              </a:ext>
            </a:extLst>
          </p:cNvPr>
          <p:cNvGrpSpPr>
            <a:grpSpLocks/>
          </p:cNvGrpSpPr>
          <p:nvPr/>
        </p:nvGrpSpPr>
        <p:grpSpPr bwMode="auto">
          <a:xfrm>
            <a:off x="2184400" y="2982913"/>
            <a:ext cx="379413" cy="604837"/>
            <a:chOff x="4140" y="429"/>
            <a:chExt cx="1425" cy="2396"/>
          </a:xfrm>
        </p:grpSpPr>
        <p:sp>
          <p:nvSpPr>
            <p:cNvPr id="202806" name="Freeform 72">
              <a:extLst>
                <a:ext uri="{FF2B5EF4-FFF2-40B4-BE49-F238E27FC236}">
                  <a16:creationId xmlns:a16="http://schemas.microsoft.com/office/drawing/2014/main" id="{87DFCA18-D419-407D-95F9-8D7E59E42C61}"/>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2807" name="Rectangle 73">
              <a:extLst>
                <a:ext uri="{FF2B5EF4-FFF2-40B4-BE49-F238E27FC236}">
                  <a16:creationId xmlns:a16="http://schemas.microsoft.com/office/drawing/2014/main" id="{F908F12D-F66B-43FD-9DFD-BDB376F936AE}"/>
                </a:ext>
              </a:extLst>
            </p:cNvPr>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2808" name="Freeform 74">
              <a:extLst>
                <a:ext uri="{FF2B5EF4-FFF2-40B4-BE49-F238E27FC236}">
                  <a16:creationId xmlns:a16="http://schemas.microsoft.com/office/drawing/2014/main" id="{A146F895-22C3-443C-AB07-AE0B12F74BA5}"/>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2809" name="Freeform 75">
              <a:extLst>
                <a:ext uri="{FF2B5EF4-FFF2-40B4-BE49-F238E27FC236}">
                  <a16:creationId xmlns:a16="http://schemas.microsoft.com/office/drawing/2014/main" id="{CBBE6202-6A8B-4814-B051-C35492280E46}"/>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2810" name="Rectangle 76">
              <a:extLst>
                <a:ext uri="{FF2B5EF4-FFF2-40B4-BE49-F238E27FC236}">
                  <a16:creationId xmlns:a16="http://schemas.microsoft.com/office/drawing/2014/main" id="{05C19844-F2E4-44E2-8CF9-55A2630ECF54}"/>
                </a:ext>
              </a:extLst>
            </p:cNvPr>
            <p:cNvSpPr>
              <a:spLocks noChangeArrowheads="1"/>
            </p:cNvSpPr>
            <p:nvPr/>
          </p:nvSpPr>
          <p:spPr bwMode="auto">
            <a:xfrm>
              <a:off x="4212" y="693"/>
              <a:ext cx="596"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02811" name="Group 77">
              <a:extLst>
                <a:ext uri="{FF2B5EF4-FFF2-40B4-BE49-F238E27FC236}">
                  <a16:creationId xmlns:a16="http://schemas.microsoft.com/office/drawing/2014/main" id="{5708F53C-ADB7-4DF0-95CF-52C01AB700CE}"/>
                </a:ext>
              </a:extLst>
            </p:cNvPr>
            <p:cNvGrpSpPr>
              <a:grpSpLocks/>
            </p:cNvGrpSpPr>
            <p:nvPr/>
          </p:nvGrpSpPr>
          <p:grpSpPr bwMode="auto">
            <a:xfrm>
              <a:off x="4749" y="668"/>
              <a:ext cx="581" cy="145"/>
              <a:chOff x="614" y="2568"/>
              <a:chExt cx="725" cy="139"/>
            </a:xfrm>
          </p:grpSpPr>
          <p:sp>
            <p:nvSpPr>
              <p:cNvPr id="202836" name="AutoShape 78">
                <a:extLst>
                  <a:ext uri="{FF2B5EF4-FFF2-40B4-BE49-F238E27FC236}">
                    <a16:creationId xmlns:a16="http://schemas.microsoft.com/office/drawing/2014/main" id="{1A85D057-6B00-448A-AFD6-77B3E5FFFE25}"/>
                  </a:ext>
                </a:extLst>
              </p:cNvPr>
              <p:cNvSpPr>
                <a:spLocks noChangeArrowheads="1"/>
              </p:cNvSpPr>
              <p:nvPr/>
            </p:nvSpPr>
            <p:spPr bwMode="auto">
              <a:xfrm>
                <a:off x="613" y="2568"/>
                <a:ext cx="729"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2837" name="AutoShape 79">
                <a:extLst>
                  <a:ext uri="{FF2B5EF4-FFF2-40B4-BE49-F238E27FC236}">
                    <a16:creationId xmlns:a16="http://schemas.microsoft.com/office/drawing/2014/main" id="{3E1243DE-8901-4949-A356-3B5DA85B27E1}"/>
                  </a:ext>
                </a:extLst>
              </p:cNvPr>
              <p:cNvSpPr>
                <a:spLocks noChangeArrowheads="1"/>
              </p:cNvSpPr>
              <p:nvPr/>
            </p:nvSpPr>
            <p:spPr bwMode="auto">
              <a:xfrm>
                <a:off x="628" y="2586"/>
                <a:ext cx="69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02812" name="Rectangle 80">
              <a:extLst>
                <a:ext uri="{FF2B5EF4-FFF2-40B4-BE49-F238E27FC236}">
                  <a16:creationId xmlns:a16="http://schemas.microsoft.com/office/drawing/2014/main" id="{55A9900B-92E2-4896-ACB2-501BD03386E2}"/>
                </a:ext>
              </a:extLst>
            </p:cNvPr>
            <p:cNvSpPr>
              <a:spLocks noChangeArrowheads="1"/>
            </p:cNvSpPr>
            <p:nvPr/>
          </p:nvSpPr>
          <p:spPr bwMode="auto">
            <a:xfrm>
              <a:off x="4223" y="1020"/>
              <a:ext cx="596"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02813" name="Group 81">
              <a:extLst>
                <a:ext uri="{FF2B5EF4-FFF2-40B4-BE49-F238E27FC236}">
                  <a16:creationId xmlns:a16="http://schemas.microsoft.com/office/drawing/2014/main" id="{075B5D3B-BD82-40F7-9890-379DD676C13F}"/>
                </a:ext>
              </a:extLst>
            </p:cNvPr>
            <p:cNvGrpSpPr>
              <a:grpSpLocks/>
            </p:cNvGrpSpPr>
            <p:nvPr/>
          </p:nvGrpSpPr>
          <p:grpSpPr bwMode="auto">
            <a:xfrm>
              <a:off x="4747" y="994"/>
              <a:ext cx="581" cy="134"/>
              <a:chOff x="614" y="2568"/>
              <a:chExt cx="725" cy="139"/>
            </a:xfrm>
          </p:grpSpPr>
          <p:sp>
            <p:nvSpPr>
              <p:cNvPr id="202834" name="AutoShape 82">
                <a:extLst>
                  <a:ext uri="{FF2B5EF4-FFF2-40B4-BE49-F238E27FC236}">
                    <a16:creationId xmlns:a16="http://schemas.microsoft.com/office/drawing/2014/main" id="{C91AE5C3-2953-44D9-A699-D413E93DC7F8}"/>
                  </a:ext>
                </a:extLst>
              </p:cNvPr>
              <p:cNvSpPr>
                <a:spLocks noChangeArrowheads="1"/>
              </p:cNvSpPr>
              <p:nvPr/>
            </p:nvSpPr>
            <p:spPr bwMode="auto">
              <a:xfrm>
                <a:off x="615" y="2569"/>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2835" name="AutoShape 83">
                <a:extLst>
                  <a:ext uri="{FF2B5EF4-FFF2-40B4-BE49-F238E27FC236}">
                    <a16:creationId xmlns:a16="http://schemas.microsoft.com/office/drawing/2014/main" id="{098F683E-53BA-44EC-929C-471C6B76D313}"/>
                  </a:ext>
                </a:extLst>
              </p:cNvPr>
              <p:cNvSpPr>
                <a:spLocks noChangeArrowheads="1"/>
              </p:cNvSpPr>
              <p:nvPr/>
            </p:nvSpPr>
            <p:spPr bwMode="auto">
              <a:xfrm>
                <a:off x="630" y="2582"/>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02814" name="Rectangle 84">
              <a:extLst>
                <a:ext uri="{FF2B5EF4-FFF2-40B4-BE49-F238E27FC236}">
                  <a16:creationId xmlns:a16="http://schemas.microsoft.com/office/drawing/2014/main" id="{1E6BD77F-8FCC-4697-9D25-57FFA1718CDA}"/>
                </a:ext>
              </a:extLst>
            </p:cNvPr>
            <p:cNvSpPr>
              <a:spLocks noChangeArrowheads="1"/>
            </p:cNvSpPr>
            <p:nvPr/>
          </p:nvSpPr>
          <p:spPr bwMode="auto">
            <a:xfrm>
              <a:off x="4218" y="1360"/>
              <a:ext cx="596"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2815" name="Rectangle 85">
              <a:extLst>
                <a:ext uri="{FF2B5EF4-FFF2-40B4-BE49-F238E27FC236}">
                  <a16:creationId xmlns:a16="http://schemas.microsoft.com/office/drawing/2014/main" id="{DB0698FD-F5D2-4407-B2EA-D706F7516C31}"/>
                </a:ext>
              </a:extLst>
            </p:cNvPr>
            <p:cNvSpPr>
              <a:spLocks noChangeArrowheads="1"/>
            </p:cNvSpPr>
            <p:nvPr/>
          </p:nvSpPr>
          <p:spPr bwMode="auto">
            <a:xfrm>
              <a:off x="4229" y="1655"/>
              <a:ext cx="596"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02816" name="Group 86">
              <a:extLst>
                <a:ext uri="{FF2B5EF4-FFF2-40B4-BE49-F238E27FC236}">
                  <a16:creationId xmlns:a16="http://schemas.microsoft.com/office/drawing/2014/main" id="{53FE11BA-5EE0-49A7-A57C-E8C7C881A725}"/>
                </a:ext>
              </a:extLst>
            </p:cNvPr>
            <p:cNvGrpSpPr>
              <a:grpSpLocks/>
            </p:cNvGrpSpPr>
            <p:nvPr/>
          </p:nvGrpSpPr>
          <p:grpSpPr bwMode="auto">
            <a:xfrm>
              <a:off x="4735" y="1627"/>
              <a:ext cx="582" cy="151"/>
              <a:chOff x="614" y="2568"/>
              <a:chExt cx="725" cy="139"/>
            </a:xfrm>
          </p:grpSpPr>
          <p:sp>
            <p:nvSpPr>
              <p:cNvPr id="202832" name="AutoShape 87">
                <a:extLst>
                  <a:ext uri="{FF2B5EF4-FFF2-40B4-BE49-F238E27FC236}">
                    <a16:creationId xmlns:a16="http://schemas.microsoft.com/office/drawing/2014/main" id="{CE40C72D-8BB5-4ECB-9200-3A0FDB686652}"/>
                  </a:ext>
                </a:extLst>
              </p:cNvPr>
              <p:cNvSpPr>
                <a:spLocks noChangeArrowheads="1"/>
              </p:cNvSpPr>
              <p:nvPr/>
            </p:nvSpPr>
            <p:spPr bwMode="auto">
              <a:xfrm>
                <a:off x="616" y="2582"/>
                <a:ext cx="72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2833" name="AutoShape 88">
                <a:extLst>
                  <a:ext uri="{FF2B5EF4-FFF2-40B4-BE49-F238E27FC236}">
                    <a16:creationId xmlns:a16="http://schemas.microsoft.com/office/drawing/2014/main" id="{643D7194-80F8-415F-8F97-7DE887E086A4}"/>
                  </a:ext>
                </a:extLst>
              </p:cNvPr>
              <p:cNvSpPr>
                <a:spLocks noChangeArrowheads="1"/>
              </p:cNvSpPr>
              <p:nvPr/>
            </p:nvSpPr>
            <p:spPr bwMode="auto">
              <a:xfrm>
                <a:off x="630" y="2588"/>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02817" name="Freeform 89">
              <a:extLst>
                <a:ext uri="{FF2B5EF4-FFF2-40B4-BE49-F238E27FC236}">
                  <a16:creationId xmlns:a16="http://schemas.microsoft.com/office/drawing/2014/main" id="{F7ABE8FB-CD15-4141-B85C-714490A35845}"/>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02818" name="Group 90">
              <a:extLst>
                <a:ext uri="{FF2B5EF4-FFF2-40B4-BE49-F238E27FC236}">
                  <a16:creationId xmlns:a16="http://schemas.microsoft.com/office/drawing/2014/main" id="{6C930AD1-A939-4C2C-9EBA-81DEE43CD88F}"/>
                </a:ext>
              </a:extLst>
            </p:cNvPr>
            <p:cNvGrpSpPr>
              <a:grpSpLocks/>
            </p:cNvGrpSpPr>
            <p:nvPr/>
          </p:nvGrpSpPr>
          <p:grpSpPr bwMode="auto">
            <a:xfrm>
              <a:off x="4739" y="1327"/>
              <a:ext cx="582" cy="139"/>
              <a:chOff x="614" y="2568"/>
              <a:chExt cx="725" cy="139"/>
            </a:xfrm>
          </p:grpSpPr>
          <p:sp>
            <p:nvSpPr>
              <p:cNvPr id="202830" name="AutoShape 91">
                <a:extLst>
                  <a:ext uri="{FF2B5EF4-FFF2-40B4-BE49-F238E27FC236}">
                    <a16:creationId xmlns:a16="http://schemas.microsoft.com/office/drawing/2014/main" id="{5F70F519-74C0-4B52-ABB4-70CE0E3DACD9}"/>
                  </a:ext>
                </a:extLst>
              </p:cNvPr>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2831" name="AutoShape 92">
                <a:extLst>
                  <a:ext uri="{FF2B5EF4-FFF2-40B4-BE49-F238E27FC236}">
                    <a16:creationId xmlns:a16="http://schemas.microsoft.com/office/drawing/2014/main" id="{6CED9A78-ABD7-42F2-B8A5-AF4211A6EE3A}"/>
                  </a:ext>
                </a:extLst>
              </p:cNvPr>
              <p:cNvSpPr>
                <a:spLocks noChangeArrowheads="1"/>
              </p:cNvSpPr>
              <p:nvPr/>
            </p:nvSpPr>
            <p:spPr bwMode="auto">
              <a:xfrm>
                <a:off x="618" y="2588"/>
                <a:ext cx="706"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02819" name="Rectangle 93">
              <a:extLst>
                <a:ext uri="{FF2B5EF4-FFF2-40B4-BE49-F238E27FC236}">
                  <a16:creationId xmlns:a16="http://schemas.microsoft.com/office/drawing/2014/main" id="{177CF77A-F896-4889-BF8B-DEDDF559B6B3}"/>
                </a:ext>
              </a:extLst>
            </p:cNvPr>
            <p:cNvSpPr>
              <a:spLocks noChangeArrowheads="1"/>
            </p:cNvSpPr>
            <p:nvPr/>
          </p:nvSpPr>
          <p:spPr bwMode="auto">
            <a:xfrm>
              <a:off x="5249" y="429"/>
              <a:ext cx="72"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2820" name="Freeform 94">
              <a:extLst>
                <a:ext uri="{FF2B5EF4-FFF2-40B4-BE49-F238E27FC236}">
                  <a16:creationId xmlns:a16="http://schemas.microsoft.com/office/drawing/2014/main" id="{129436C4-DA1A-4953-8065-BD1DE52CF6C9}"/>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2821" name="Freeform 95">
              <a:extLst>
                <a:ext uri="{FF2B5EF4-FFF2-40B4-BE49-F238E27FC236}">
                  <a16:creationId xmlns:a16="http://schemas.microsoft.com/office/drawing/2014/main" id="{CF99493D-9FFD-4FE5-986F-F414FBDF507B}"/>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2822" name="Oval 96">
              <a:extLst>
                <a:ext uri="{FF2B5EF4-FFF2-40B4-BE49-F238E27FC236}">
                  <a16:creationId xmlns:a16="http://schemas.microsoft.com/office/drawing/2014/main" id="{D27419C1-0A9D-4EAF-98E1-781F25DCA175}"/>
                </a:ext>
              </a:extLst>
            </p:cNvPr>
            <p:cNvSpPr>
              <a:spLocks noChangeArrowheads="1"/>
            </p:cNvSpPr>
            <p:nvPr/>
          </p:nvSpPr>
          <p:spPr bwMode="auto">
            <a:xfrm>
              <a:off x="5517" y="2611"/>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2823" name="Freeform 97">
              <a:extLst>
                <a:ext uri="{FF2B5EF4-FFF2-40B4-BE49-F238E27FC236}">
                  <a16:creationId xmlns:a16="http://schemas.microsoft.com/office/drawing/2014/main" id="{007D7296-125B-4100-AE4D-076C9124FA3B}"/>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2824" name="AutoShape 98">
              <a:extLst>
                <a:ext uri="{FF2B5EF4-FFF2-40B4-BE49-F238E27FC236}">
                  <a16:creationId xmlns:a16="http://schemas.microsoft.com/office/drawing/2014/main" id="{56BDC1FB-CF43-483E-B721-D7B415064197}"/>
                </a:ext>
              </a:extLst>
            </p:cNvPr>
            <p:cNvSpPr>
              <a:spLocks noChangeArrowheads="1"/>
            </p:cNvSpPr>
            <p:nvPr/>
          </p:nvSpPr>
          <p:spPr bwMode="auto">
            <a:xfrm>
              <a:off x="4140" y="2680"/>
              <a:ext cx="1198"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2825" name="AutoShape 99">
              <a:extLst>
                <a:ext uri="{FF2B5EF4-FFF2-40B4-BE49-F238E27FC236}">
                  <a16:creationId xmlns:a16="http://schemas.microsoft.com/office/drawing/2014/main" id="{C4210BD5-3EDE-4264-81F3-9549E9002F32}"/>
                </a:ext>
              </a:extLst>
            </p:cNvPr>
            <p:cNvSpPr>
              <a:spLocks noChangeArrowheads="1"/>
            </p:cNvSpPr>
            <p:nvPr/>
          </p:nvSpPr>
          <p:spPr bwMode="auto">
            <a:xfrm>
              <a:off x="4206" y="2712"/>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2826" name="Oval 100">
              <a:extLst>
                <a:ext uri="{FF2B5EF4-FFF2-40B4-BE49-F238E27FC236}">
                  <a16:creationId xmlns:a16="http://schemas.microsoft.com/office/drawing/2014/main" id="{25149E15-3F0D-4F6B-817D-0ECE8963F340}"/>
                </a:ext>
              </a:extLst>
            </p:cNvPr>
            <p:cNvSpPr>
              <a:spLocks noChangeArrowheads="1"/>
            </p:cNvSpPr>
            <p:nvPr/>
          </p:nvSpPr>
          <p:spPr bwMode="auto">
            <a:xfrm>
              <a:off x="4307" y="2385"/>
              <a:ext cx="161"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2827" name="Oval 101">
              <a:extLst>
                <a:ext uri="{FF2B5EF4-FFF2-40B4-BE49-F238E27FC236}">
                  <a16:creationId xmlns:a16="http://schemas.microsoft.com/office/drawing/2014/main" id="{935BCCF1-6140-4A26-BADF-FD8171F22C86}"/>
                </a:ext>
              </a:extLst>
            </p:cNvPr>
            <p:cNvSpPr>
              <a:spLocks noChangeArrowheads="1"/>
            </p:cNvSpPr>
            <p:nvPr/>
          </p:nvSpPr>
          <p:spPr bwMode="auto">
            <a:xfrm>
              <a:off x="4486" y="2385"/>
              <a:ext cx="161"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202828" name="Oval 102">
              <a:extLst>
                <a:ext uri="{FF2B5EF4-FFF2-40B4-BE49-F238E27FC236}">
                  <a16:creationId xmlns:a16="http://schemas.microsoft.com/office/drawing/2014/main" id="{EEEC77F1-5FDD-41C2-A9B5-A7A0072BDB65}"/>
                </a:ext>
              </a:extLst>
            </p:cNvPr>
            <p:cNvSpPr>
              <a:spLocks noChangeArrowheads="1"/>
            </p:cNvSpPr>
            <p:nvPr/>
          </p:nvSpPr>
          <p:spPr bwMode="auto">
            <a:xfrm>
              <a:off x="4665" y="2379"/>
              <a:ext cx="155"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2829" name="Rectangle 103">
              <a:extLst>
                <a:ext uri="{FF2B5EF4-FFF2-40B4-BE49-F238E27FC236}">
                  <a16:creationId xmlns:a16="http://schemas.microsoft.com/office/drawing/2014/main" id="{71FCA150-FF2F-4F26-9E79-E2855402355D}"/>
                </a:ext>
              </a:extLst>
            </p:cNvPr>
            <p:cNvSpPr>
              <a:spLocks noChangeArrowheads="1"/>
            </p:cNvSpPr>
            <p:nvPr/>
          </p:nvSpPr>
          <p:spPr bwMode="auto">
            <a:xfrm>
              <a:off x="5064" y="1838"/>
              <a:ext cx="83" cy="761"/>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8" name="Group 104">
            <a:extLst>
              <a:ext uri="{FF2B5EF4-FFF2-40B4-BE49-F238E27FC236}">
                <a16:creationId xmlns:a16="http://schemas.microsoft.com/office/drawing/2014/main" id="{CEC87114-EFE0-4AE2-9DC4-13A466C85E4D}"/>
              </a:ext>
            </a:extLst>
          </p:cNvPr>
          <p:cNvGrpSpPr>
            <a:grpSpLocks/>
          </p:cNvGrpSpPr>
          <p:nvPr/>
        </p:nvGrpSpPr>
        <p:grpSpPr bwMode="auto">
          <a:xfrm>
            <a:off x="2078038" y="4222750"/>
            <a:ext cx="685800" cy="588963"/>
            <a:chOff x="-44" y="1473"/>
            <a:chExt cx="981" cy="1105"/>
          </a:xfrm>
        </p:grpSpPr>
        <p:pic>
          <p:nvPicPr>
            <p:cNvPr id="202804" name="Picture 105" descr="desktop_computer_stylized_medium">
              <a:extLst>
                <a:ext uri="{FF2B5EF4-FFF2-40B4-BE49-F238E27FC236}">
                  <a16:creationId xmlns:a16="http://schemas.microsoft.com/office/drawing/2014/main" id="{0F808D6B-D534-4379-9B17-229F476AFE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805" name="Freeform 106">
              <a:extLst>
                <a:ext uri="{FF2B5EF4-FFF2-40B4-BE49-F238E27FC236}">
                  <a16:creationId xmlns:a16="http://schemas.microsoft.com/office/drawing/2014/main" id="{F96795C1-5107-4D5A-81CC-2AF9F093120A}"/>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2780" name="Group 107">
            <a:extLst>
              <a:ext uri="{FF2B5EF4-FFF2-40B4-BE49-F238E27FC236}">
                <a16:creationId xmlns:a16="http://schemas.microsoft.com/office/drawing/2014/main" id="{85168F7E-E26B-4472-A469-23E196B78FCF}"/>
              </a:ext>
            </a:extLst>
          </p:cNvPr>
          <p:cNvGrpSpPr>
            <a:grpSpLocks/>
          </p:cNvGrpSpPr>
          <p:nvPr/>
        </p:nvGrpSpPr>
        <p:grpSpPr bwMode="auto">
          <a:xfrm>
            <a:off x="3448050" y="5235575"/>
            <a:ext cx="728663" cy="620713"/>
            <a:chOff x="-44" y="1473"/>
            <a:chExt cx="981" cy="1105"/>
          </a:xfrm>
        </p:grpSpPr>
        <p:pic>
          <p:nvPicPr>
            <p:cNvPr id="202802" name="Picture 108" descr="desktop_computer_stylized_medium">
              <a:extLst>
                <a:ext uri="{FF2B5EF4-FFF2-40B4-BE49-F238E27FC236}">
                  <a16:creationId xmlns:a16="http://schemas.microsoft.com/office/drawing/2014/main" id="{31A93653-E5CB-4DD5-9346-0EF73B1F4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803" name="Freeform 109">
              <a:extLst>
                <a:ext uri="{FF2B5EF4-FFF2-40B4-BE49-F238E27FC236}">
                  <a16:creationId xmlns:a16="http://schemas.microsoft.com/office/drawing/2014/main" id="{6E7839E9-20D4-41FA-947F-0C7D8223031D}"/>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2781" name="Group 110">
            <a:extLst>
              <a:ext uri="{FF2B5EF4-FFF2-40B4-BE49-F238E27FC236}">
                <a16:creationId xmlns:a16="http://schemas.microsoft.com/office/drawing/2014/main" id="{2142940B-9954-41EB-8EFA-5BF613C41E66}"/>
              </a:ext>
            </a:extLst>
          </p:cNvPr>
          <p:cNvGrpSpPr>
            <a:grpSpLocks/>
          </p:cNvGrpSpPr>
          <p:nvPr/>
        </p:nvGrpSpPr>
        <p:grpSpPr bwMode="auto">
          <a:xfrm>
            <a:off x="3730625" y="5813425"/>
            <a:ext cx="728663" cy="620713"/>
            <a:chOff x="-44" y="1473"/>
            <a:chExt cx="981" cy="1105"/>
          </a:xfrm>
        </p:grpSpPr>
        <p:pic>
          <p:nvPicPr>
            <p:cNvPr id="202800" name="Picture 111" descr="desktop_computer_stylized_medium">
              <a:extLst>
                <a:ext uri="{FF2B5EF4-FFF2-40B4-BE49-F238E27FC236}">
                  <a16:creationId xmlns:a16="http://schemas.microsoft.com/office/drawing/2014/main" id="{43D27BDA-4207-4FC0-9966-F21D35AE3E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801" name="Freeform 112">
              <a:extLst>
                <a:ext uri="{FF2B5EF4-FFF2-40B4-BE49-F238E27FC236}">
                  <a16:creationId xmlns:a16="http://schemas.microsoft.com/office/drawing/2014/main" id="{855C599E-226E-48E4-938C-75A123C1CA18}"/>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2782" name="Group 113">
            <a:extLst>
              <a:ext uri="{FF2B5EF4-FFF2-40B4-BE49-F238E27FC236}">
                <a16:creationId xmlns:a16="http://schemas.microsoft.com/office/drawing/2014/main" id="{118DA3C8-E259-42D4-AA61-56FA0E30C182}"/>
              </a:ext>
            </a:extLst>
          </p:cNvPr>
          <p:cNvGrpSpPr>
            <a:grpSpLocks/>
          </p:cNvGrpSpPr>
          <p:nvPr/>
        </p:nvGrpSpPr>
        <p:grpSpPr bwMode="auto">
          <a:xfrm flipH="1">
            <a:off x="6364288" y="4659313"/>
            <a:ext cx="728662" cy="620712"/>
            <a:chOff x="-44" y="1473"/>
            <a:chExt cx="981" cy="1105"/>
          </a:xfrm>
        </p:grpSpPr>
        <p:pic>
          <p:nvPicPr>
            <p:cNvPr id="202798" name="Picture 114" descr="desktop_computer_stylized_medium">
              <a:extLst>
                <a:ext uri="{FF2B5EF4-FFF2-40B4-BE49-F238E27FC236}">
                  <a16:creationId xmlns:a16="http://schemas.microsoft.com/office/drawing/2014/main" id="{4E7F03FF-A3E7-4164-B6F6-E0620384A0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99" name="Freeform 115">
              <a:extLst>
                <a:ext uri="{FF2B5EF4-FFF2-40B4-BE49-F238E27FC236}">
                  <a16:creationId xmlns:a16="http://schemas.microsoft.com/office/drawing/2014/main" id="{3F1A32B8-823F-414A-8B66-A03A704131CE}"/>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2783" name="Group 116">
            <a:extLst>
              <a:ext uri="{FF2B5EF4-FFF2-40B4-BE49-F238E27FC236}">
                <a16:creationId xmlns:a16="http://schemas.microsoft.com/office/drawing/2014/main" id="{65FF09BE-AFA3-436F-95EF-94DF8EAA045B}"/>
              </a:ext>
            </a:extLst>
          </p:cNvPr>
          <p:cNvGrpSpPr>
            <a:grpSpLocks/>
          </p:cNvGrpSpPr>
          <p:nvPr/>
        </p:nvGrpSpPr>
        <p:grpSpPr bwMode="auto">
          <a:xfrm flipH="1">
            <a:off x="6016625" y="5997575"/>
            <a:ext cx="728663" cy="620713"/>
            <a:chOff x="-44" y="1473"/>
            <a:chExt cx="981" cy="1105"/>
          </a:xfrm>
        </p:grpSpPr>
        <p:pic>
          <p:nvPicPr>
            <p:cNvPr id="202796" name="Picture 117" descr="desktop_computer_stylized_medium">
              <a:extLst>
                <a:ext uri="{FF2B5EF4-FFF2-40B4-BE49-F238E27FC236}">
                  <a16:creationId xmlns:a16="http://schemas.microsoft.com/office/drawing/2014/main" id="{03D08258-5222-4F7B-BF17-94A26F64B3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97" name="Freeform 118">
              <a:extLst>
                <a:ext uri="{FF2B5EF4-FFF2-40B4-BE49-F238E27FC236}">
                  <a16:creationId xmlns:a16="http://schemas.microsoft.com/office/drawing/2014/main" id="{63073840-E6C2-4551-82C1-D123AC39733C}"/>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2784" name="Group 119">
            <a:extLst>
              <a:ext uri="{FF2B5EF4-FFF2-40B4-BE49-F238E27FC236}">
                <a16:creationId xmlns:a16="http://schemas.microsoft.com/office/drawing/2014/main" id="{61B16D12-D242-4AD6-999C-190BA232F15F}"/>
              </a:ext>
            </a:extLst>
          </p:cNvPr>
          <p:cNvGrpSpPr>
            <a:grpSpLocks/>
          </p:cNvGrpSpPr>
          <p:nvPr/>
        </p:nvGrpSpPr>
        <p:grpSpPr bwMode="auto">
          <a:xfrm flipH="1">
            <a:off x="6418263" y="3471863"/>
            <a:ext cx="728662" cy="620712"/>
            <a:chOff x="-44" y="1473"/>
            <a:chExt cx="981" cy="1105"/>
          </a:xfrm>
        </p:grpSpPr>
        <p:pic>
          <p:nvPicPr>
            <p:cNvPr id="202794" name="Picture 120" descr="desktop_computer_stylized_medium">
              <a:extLst>
                <a:ext uri="{FF2B5EF4-FFF2-40B4-BE49-F238E27FC236}">
                  <a16:creationId xmlns:a16="http://schemas.microsoft.com/office/drawing/2014/main" id="{2DE47E4C-4475-445D-844E-85795D632A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95" name="Freeform 121">
              <a:extLst>
                <a:ext uri="{FF2B5EF4-FFF2-40B4-BE49-F238E27FC236}">
                  <a16:creationId xmlns:a16="http://schemas.microsoft.com/office/drawing/2014/main" id="{368A3811-D13D-47EF-AA9A-3DA4A1A76981}"/>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2785" name="Group 122">
            <a:extLst>
              <a:ext uri="{FF2B5EF4-FFF2-40B4-BE49-F238E27FC236}">
                <a16:creationId xmlns:a16="http://schemas.microsoft.com/office/drawing/2014/main" id="{CB11F25E-132C-4583-8B5C-FEAC2784B69B}"/>
              </a:ext>
            </a:extLst>
          </p:cNvPr>
          <p:cNvGrpSpPr>
            <a:grpSpLocks/>
          </p:cNvGrpSpPr>
          <p:nvPr/>
        </p:nvGrpSpPr>
        <p:grpSpPr bwMode="auto">
          <a:xfrm flipH="1">
            <a:off x="4621213" y="2938463"/>
            <a:ext cx="641350" cy="620712"/>
            <a:chOff x="-44" y="1473"/>
            <a:chExt cx="981" cy="1105"/>
          </a:xfrm>
        </p:grpSpPr>
        <p:pic>
          <p:nvPicPr>
            <p:cNvPr id="202792" name="Picture 123" descr="desktop_computer_stylized_medium">
              <a:extLst>
                <a:ext uri="{FF2B5EF4-FFF2-40B4-BE49-F238E27FC236}">
                  <a16:creationId xmlns:a16="http://schemas.microsoft.com/office/drawing/2014/main" id="{D94840DB-BF45-4391-AB2F-DEFD577A96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93" name="Freeform 124">
              <a:extLst>
                <a:ext uri="{FF2B5EF4-FFF2-40B4-BE49-F238E27FC236}">
                  <a16:creationId xmlns:a16="http://schemas.microsoft.com/office/drawing/2014/main" id="{0A040177-4514-4825-90AA-6CDEACE3E7EA}"/>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2786" name="Group 125">
            <a:extLst>
              <a:ext uri="{FF2B5EF4-FFF2-40B4-BE49-F238E27FC236}">
                <a16:creationId xmlns:a16="http://schemas.microsoft.com/office/drawing/2014/main" id="{06FA49FC-A523-4310-93F8-C7D59C956240}"/>
              </a:ext>
            </a:extLst>
          </p:cNvPr>
          <p:cNvGrpSpPr>
            <a:grpSpLocks/>
          </p:cNvGrpSpPr>
          <p:nvPr/>
        </p:nvGrpSpPr>
        <p:grpSpPr bwMode="auto">
          <a:xfrm>
            <a:off x="3011488" y="2928938"/>
            <a:ext cx="728662" cy="620712"/>
            <a:chOff x="-44" y="1473"/>
            <a:chExt cx="981" cy="1105"/>
          </a:xfrm>
        </p:grpSpPr>
        <p:pic>
          <p:nvPicPr>
            <p:cNvPr id="202790" name="Picture 126" descr="desktop_computer_stylized_medium">
              <a:extLst>
                <a:ext uri="{FF2B5EF4-FFF2-40B4-BE49-F238E27FC236}">
                  <a16:creationId xmlns:a16="http://schemas.microsoft.com/office/drawing/2014/main" id="{5DB524D7-516E-494A-B783-788B97FE42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91" name="Freeform 127">
              <a:extLst>
                <a:ext uri="{FF2B5EF4-FFF2-40B4-BE49-F238E27FC236}">
                  <a16:creationId xmlns:a16="http://schemas.microsoft.com/office/drawing/2014/main" id="{1297FF72-C980-4A73-AADE-A38242F0794C}"/>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2787" name="Group 129">
            <a:extLst>
              <a:ext uri="{FF2B5EF4-FFF2-40B4-BE49-F238E27FC236}">
                <a16:creationId xmlns:a16="http://schemas.microsoft.com/office/drawing/2014/main" id="{562BDBF4-E682-45F0-A1BA-3E339327F9EA}"/>
              </a:ext>
            </a:extLst>
          </p:cNvPr>
          <p:cNvGrpSpPr>
            <a:grpSpLocks/>
          </p:cNvGrpSpPr>
          <p:nvPr/>
        </p:nvGrpSpPr>
        <p:grpSpPr bwMode="auto">
          <a:xfrm>
            <a:off x="5111750" y="5541963"/>
            <a:ext cx="490538" cy="412750"/>
            <a:chOff x="-44" y="1473"/>
            <a:chExt cx="981" cy="1105"/>
          </a:xfrm>
        </p:grpSpPr>
        <p:pic>
          <p:nvPicPr>
            <p:cNvPr id="202788" name="Picture 130" descr="desktop_computer_stylized_medium">
              <a:extLst>
                <a:ext uri="{FF2B5EF4-FFF2-40B4-BE49-F238E27FC236}">
                  <a16:creationId xmlns:a16="http://schemas.microsoft.com/office/drawing/2014/main" id="{D6133124-C89B-4B21-AD30-ACA354594C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89" name="Freeform 131">
              <a:extLst>
                <a:ext uri="{FF2B5EF4-FFF2-40B4-BE49-F238E27FC236}">
                  <a16:creationId xmlns:a16="http://schemas.microsoft.com/office/drawing/2014/main" id="{7347E9EA-18A4-409B-833E-C506C0008DA4}"/>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609"/>
                                        </p:tgtEl>
                                        <p:attrNameLst>
                                          <p:attrName>style.visibility</p:attrName>
                                        </p:attrNameLst>
                                      </p:cBhvr>
                                      <p:to>
                                        <p:strVal val="visible"/>
                                      </p:to>
                                    </p:set>
                                    <p:animEffect transition="in" filter="dissolve">
                                      <p:cBhvr>
                                        <p:cTn id="7" dur="1000"/>
                                        <p:tgtEl>
                                          <p:spTgt spid="24609"/>
                                        </p:tgtEl>
                                      </p:cBhvr>
                                    </p:animEffect>
                                  </p:childTnLst>
                                </p:cTn>
                              </p:par>
                              <p:par>
                                <p:cTn id="8" presetID="9" presetClass="entr" presetSubtype="0" fill="hold" nodeType="withEffect">
                                  <p:stCondLst>
                                    <p:cond delay="0"/>
                                  </p:stCondLst>
                                  <p:childTnLst>
                                    <p:set>
                                      <p:cBhvr>
                                        <p:cTn id="9" dur="1" fill="hold">
                                          <p:stCondLst>
                                            <p:cond delay="0"/>
                                          </p:stCondLst>
                                        </p:cTn>
                                        <p:tgtEl>
                                          <p:spTgt spid="24612"/>
                                        </p:tgtEl>
                                        <p:attrNameLst>
                                          <p:attrName>style.visibility</p:attrName>
                                        </p:attrNameLst>
                                      </p:cBhvr>
                                      <p:to>
                                        <p:strVal val="visible"/>
                                      </p:to>
                                    </p:set>
                                    <p:animEffect transition="in" filter="dissolve">
                                      <p:cBhvr>
                                        <p:cTn id="10" dur="500"/>
                                        <p:tgtEl>
                                          <p:spTgt spid="24612"/>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4629"/>
                                        </p:tgtEl>
                                        <p:attrNameLst>
                                          <p:attrName>style.visibility</p:attrName>
                                        </p:attrNameLst>
                                      </p:cBhvr>
                                      <p:to>
                                        <p:strVal val="visible"/>
                                      </p:to>
                                    </p:set>
                                    <p:animEffect transition="in" filter="dissolve">
                                      <p:cBhvr>
                                        <p:cTn id="18" dur="1000"/>
                                        <p:tgtEl>
                                          <p:spTgt spid="24629"/>
                                        </p:tgtEl>
                                      </p:cBhvr>
                                    </p:animEffect>
                                  </p:childTnLst>
                                </p:cTn>
                              </p:par>
                              <p:par>
                                <p:cTn id="19" presetID="9" presetClass="entr" presetSubtype="0" fill="hold" nodeType="withEffect">
                                  <p:stCondLst>
                                    <p:cond delay="0"/>
                                  </p:stCondLst>
                                  <p:childTnLst>
                                    <p:set>
                                      <p:cBhvr>
                                        <p:cTn id="20" dur="1" fill="hold">
                                          <p:stCondLst>
                                            <p:cond delay="0"/>
                                          </p:stCondLst>
                                        </p:cTn>
                                        <p:tgtEl>
                                          <p:spTgt spid="24595"/>
                                        </p:tgtEl>
                                        <p:attrNameLst>
                                          <p:attrName>style.visibility</p:attrName>
                                        </p:attrNameLst>
                                      </p:cBhvr>
                                      <p:to>
                                        <p:strVal val="visible"/>
                                      </p:to>
                                    </p:set>
                                    <p:animEffect transition="in" filter="dissolve">
                                      <p:cBhvr>
                                        <p:cTn id="21" dur="500"/>
                                        <p:tgtEl>
                                          <p:spTgt spid="2459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ssolve">
                                      <p:cBhvr>
                                        <p:cTn id="26" dur="1000"/>
                                        <p:tgtEl>
                                          <p:spTgt spid="2"/>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4645"/>
                                        </p:tgtEl>
                                        <p:attrNameLst>
                                          <p:attrName>style.visibility</p:attrName>
                                        </p:attrNameLst>
                                      </p:cBhvr>
                                      <p:to>
                                        <p:strVal val="visible"/>
                                      </p:to>
                                    </p:set>
                                    <p:animEffect transition="in" filter="dissolve">
                                      <p:cBhvr>
                                        <p:cTn id="29" dur="1000"/>
                                        <p:tgtEl>
                                          <p:spTgt spid="24645"/>
                                        </p:tgtEl>
                                      </p:cBhvr>
                                    </p:animEffect>
                                  </p:childTnLst>
                                </p:cTn>
                              </p:par>
                              <p:par>
                                <p:cTn id="30" presetID="9" presetClass="exit" presetSubtype="0" fill="hold" nodeType="withEffect">
                                  <p:stCondLst>
                                    <p:cond delay="0"/>
                                  </p:stCondLst>
                                  <p:childTnLst>
                                    <p:animEffect transition="out" filter="dissolve">
                                      <p:cBhvr>
                                        <p:cTn id="31" dur="500"/>
                                        <p:tgtEl>
                                          <p:spTgt spid="24595"/>
                                        </p:tgtEl>
                                      </p:cBhvr>
                                    </p:animEffect>
                                    <p:set>
                                      <p:cBhvr>
                                        <p:cTn id="32" dur="1" fill="hold">
                                          <p:stCondLst>
                                            <p:cond delay="499"/>
                                          </p:stCondLst>
                                        </p:cTn>
                                        <p:tgtEl>
                                          <p:spTgt spid="245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09" grpId="0"/>
      <p:bldP spid="24629" grpId="0"/>
      <p:bldP spid="246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3390E4A8-64B8-43FE-BFD6-50AC919DBCB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48130" name="Rectangle 8">
            <a:extLst>
              <a:ext uri="{FF2B5EF4-FFF2-40B4-BE49-F238E27FC236}">
                <a16:creationId xmlns:a16="http://schemas.microsoft.com/office/drawing/2014/main" id="{BBF9346A-222E-4D6E-AB57-8887E599D77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808B63DA-3585-4918-911B-76BEA551EB82}" type="slidenum">
              <a:rPr lang="en-US" altLang="en-US" sz="1200" smtClean="0">
                <a:latin typeface="Tahoma" panose="020B0604030504040204" pitchFamily="34" charset="0"/>
              </a:rPr>
              <a:pPr>
                <a:lnSpc>
                  <a:spcPct val="100000"/>
                </a:lnSpc>
                <a:spcBef>
                  <a:spcPct val="0"/>
                </a:spcBef>
                <a:buClrTx/>
                <a:buSzTx/>
                <a:buFontTx/>
                <a:buNone/>
              </a:pPr>
              <a:t>9</a:t>
            </a:fld>
            <a:endParaRPr lang="en-US" altLang="en-US" sz="1200">
              <a:latin typeface="Tahoma" panose="020B0604030504040204" pitchFamily="34" charset="0"/>
            </a:endParaRPr>
          </a:p>
        </p:txBody>
      </p:sp>
      <p:sp>
        <p:nvSpPr>
          <p:cNvPr id="48131" name="Rectangle 2">
            <a:extLst>
              <a:ext uri="{FF2B5EF4-FFF2-40B4-BE49-F238E27FC236}">
                <a16:creationId xmlns:a16="http://schemas.microsoft.com/office/drawing/2014/main" id="{3EB2CDE3-E75E-4D9A-B0D9-790504CDF8E4}"/>
              </a:ext>
            </a:extLst>
          </p:cNvPr>
          <p:cNvSpPr>
            <a:spLocks noGrp="1" noChangeArrowheads="1"/>
          </p:cNvSpPr>
          <p:nvPr>
            <p:ph type="title"/>
          </p:nvPr>
        </p:nvSpPr>
        <p:spPr>
          <a:xfrm>
            <a:off x="400050" y="185738"/>
            <a:ext cx="7772400" cy="863600"/>
          </a:xfrm>
        </p:spPr>
        <p:txBody>
          <a:bodyPr/>
          <a:lstStyle/>
          <a:p>
            <a:r>
              <a:rPr lang="en-US" altLang="en-US">
                <a:ea typeface="ＭＳ Ｐゴシック" panose="020B0600070205080204" pitchFamily="34" charset="-128"/>
              </a:rPr>
              <a:t>Processes communicating</a:t>
            </a:r>
          </a:p>
        </p:txBody>
      </p:sp>
      <p:sp>
        <p:nvSpPr>
          <p:cNvPr id="48132" name="Rectangle 3">
            <a:extLst>
              <a:ext uri="{FF2B5EF4-FFF2-40B4-BE49-F238E27FC236}">
                <a16:creationId xmlns:a16="http://schemas.microsoft.com/office/drawing/2014/main" id="{B8A349DE-DBE3-4031-9FF5-DBCAAF62CE38}"/>
              </a:ext>
            </a:extLst>
          </p:cNvPr>
          <p:cNvSpPr>
            <a:spLocks noGrp="1" noChangeArrowheads="1"/>
          </p:cNvSpPr>
          <p:nvPr>
            <p:ph type="body" sz="half" idx="1"/>
          </p:nvPr>
        </p:nvSpPr>
        <p:spPr>
          <a:xfrm>
            <a:off x="533400" y="1544638"/>
            <a:ext cx="3989388" cy="4648200"/>
          </a:xfrm>
        </p:spPr>
        <p:txBody>
          <a:bodyPr/>
          <a:lstStyle/>
          <a:p>
            <a:pPr>
              <a:buFont typeface="Wingdings" panose="05000000000000000000" pitchFamily="2" charset="2"/>
              <a:buNone/>
            </a:pPr>
            <a:r>
              <a:rPr lang="en-US" altLang="en-US" i="1">
                <a:solidFill>
                  <a:srgbClr val="CC0000"/>
                </a:solidFill>
                <a:ea typeface="ＭＳ Ｐゴシック" panose="020B0600070205080204" pitchFamily="34" charset="-128"/>
              </a:rPr>
              <a:t>process:</a:t>
            </a:r>
            <a:r>
              <a:rPr lang="en-US" altLang="en-US">
                <a:ea typeface="ＭＳ Ｐゴシック" panose="020B0600070205080204" pitchFamily="34" charset="-128"/>
              </a:rPr>
              <a:t> program running within a host</a:t>
            </a:r>
          </a:p>
          <a:p>
            <a:r>
              <a:rPr lang="en-US" altLang="en-US" sz="2400">
                <a:ea typeface="ＭＳ Ｐゴシック" panose="020B0600070205080204" pitchFamily="34" charset="-128"/>
              </a:rPr>
              <a:t>within same host, two processes communicate using  </a:t>
            </a:r>
            <a:r>
              <a:rPr lang="en-US" altLang="en-US" sz="2400">
                <a:solidFill>
                  <a:srgbClr val="CC0000"/>
                </a:solidFill>
                <a:ea typeface="ＭＳ Ｐゴシック" panose="020B0600070205080204" pitchFamily="34" charset="-128"/>
              </a:rPr>
              <a:t>inter-process communication</a:t>
            </a:r>
            <a:r>
              <a:rPr lang="en-US" altLang="en-US" sz="2400">
                <a:ea typeface="ＭＳ Ｐゴシック" panose="020B0600070205080204" pitchFamily="34" charset="-128"/>
              </a:rPr>
              <a:t> (defined by OS)</a:t>
            </a:r>
          </a:p>
          <a:p>
            <a:r>
              <a:rPr lang="en-US" altLang="en-US" sz="2400">
                <a:ea typeface="ＭＳ Ｐゴシック" panose="020B0600070205080204" pitchFamily="34" charset="-128"/>
              </a:rPr>
              <a:t>processes in different hosts communicate by exchanging </a:t>
            </a:r>
            <a:r>
              <a:rPr lang="en-US" altLang="en-US" sz="2400">
                <a:solidFill>
                  <a:srgbClr val="CC0000"/>
                </a:solidFill>
                <a:ea typeface="ＭＳ Ｐゴシック" panose="020B0600070205080204" pitchFamily="34" charset="-128"/>
              </a:rPr>
              <a:t>messages</a:t>
            </a:r>
          </a:p>
        </p:txBody>
      </p:sp>
      <p:sp>
        <p:nvSpPr>
          <p:cNvPr id="48133" name="Rectangle 4">
            <a:extLst>
              <a:ext uri="{FF2B5EF4-FFF2-40B4-BE49-F238E27FC236}">
                <a16:creationId xmlns:a16="http://schemas.microsoft.com/office/drawing/2014/main" id="{41D9A306-3DA7-465A-9980-D8BB5E03EAB1}"/>
              </a:ext>
            </a:extLst>
          </p:cNvPr>
          <p:cNvSpPr>
            <a:spLocks noGrp="1" noChangeArrowheads="1"/>
          </p:cNvSpPr>
          <p:nvPr>
            <p:ph type="body" sz="half" idx="2"/>
          </p:nvPr>
        </p:nvSpPr>
        <p:spPr>
          <a:xfrm>
            <a:off x="4903788" y="1979613"/>
            <a:ext cx="3810000" cy="2033587"/>
          </a:xfrm>
          <a:noFill/>
        </p:spPr>
        <p:txBody>
          <a:bodyPr/>
          <a:lstStyle/>
          <a:p>
            <a:pPr>
              <a:buFont typeface="Wingdings" panose="05000000000000000000" pitchFamily="2" charset="2"/>
              <a:buNone/>
            </a:pPr>
            <a:r>
              <a:rPr lang="en-US" altLang="en-US" i="1">
                <a:solidFill>
                  <a:srgbClr val="CC0000"/>
                </a:solidFill>
                <a:ea typeface="ＭＳ Ｐゴシック" panose="020B0600070205080204" pitchFamily="34" charset="-128"/>
              </a:rPr>
              <a:t>client process:</a:t>
            </a:r>
            <a:r>
              <a:rPr lang="en-US" altLang="en-US">
                <a:ea typeface="ＭＳ Ｐゴシック" panose="020B0600070205080204" pitchFamily="34" charset="-128"/>
              </a:rPr>
              <a:t> </a:t>
            </a:r>
            <a:r>
              <a:rPr lang="en-US" altLang="en-US" sz="2400">
                <a:ea typeface="ＭＳ Ｐゴシック" panose="020B0600070205080204" pitchFamily="34" charset="-128"/>
              </a:rPr>
              <a:t>process that initiates communication</a:t>
            </a:r>
          </a:p>
          <a:p>
            <a:pPr>
              <a:buFont typeface="Wingdings" panose="05000000000000000000" pitchFamily="2" charset="2"/>
              <a:buNone/>
            </a:pPr>
            <a:r>
              <a:rPr lang="en-US" altLang="en-US" i="1">
                <a:solidFill>
                  <a:srgbClr val="CC0000"/>
                </a:solidFill>
                <a:ea typeface="ＭＳ Ｐゴシック" panose="020B0600070205080204" pitchFamily="34" charset="-128"/>
              </a:rPr>
              <a:t>server process:</a:t>
            </a:r>
            <a:r>
              <a:rPr lang="en-US" altLang="en-US">
                <a:ea typeface="ＭＳ Ｐゴシック" panose="020B0600070205080204" pitchFamily="34" charset="-128"/>
              </a:rPr>
              <a:t> </a:t>
            </a:r>
            <a:r>
              <a:rPr lang="en-US" altLang="en-US" sz="2400">
                <a:ea typeface="ＭＳ Ｐゴシック" panose="020B0600070205080204" pitchFamily="34" charset="-128"/>
              </a:rPr>
              <a:t>process that waits to be contacted</a:t>
            </a:r>
            <a:endParaRPr lang="en-US" altLang="en-US">
              <a:ea typeface="ＭＳ Ｐゴシック" panose="020B0600070205080204" pitchFamily="34" charset="-128"/>
            </a:endParaRPr>
          </a:p>
          <a:p>
            <a:pPr>
              <a:buFont typeface="Wingdings" panose="05000000000000000000" pitchFamily="2" charset="2"/>
              <a:buNone/>
            </a:pPr>
            <a:endParaRPr lang="en-US" altLang="en-US">
              <a:ea typeface="ＭＳ Ｐゴシック" panose="020B0600070205080204" pitchFamily="34" charset="-128"/>
            </a:endParaRPr>
          </a:p>
        </p:txBody>
      </p:sp>
      <p:sp>
        <p:nvSpPr>
          <p:cNvPr id="48134" name="Rectangle 7">
            <a:extLst>
              <a:ext uri="{FF2B5EF4-FFF2-40B4-BE49-F238E27FC236}">
                <a16:creationId xmlns:a16="http://schemas.microsoft.com/office/drawing/2014/main" id="{3AC97B8B-ADBD-455D-8D2A-81EC036F2957}"/>
              </a:ext>
            </a:extLst>
          </p:cNvPr>
          <p:cNvSpPr>
            <a:spLocks noChangeArrowheads="1"/>
          </p:cNvSpPr>
          <p:nvPr/>
        </p:nvSpPr>
        <p:spPr bwMode="auto">
          <a:xfrm>
            <a:off x="4691063" y="4238625"/>
            <a:ext cx="3989387"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SzPct val="75000"/>
            </a:pPr>
            <a:r>
              <a:rPr lang="en-US" altLang="en-US" sz="2400"/>
              <a:t>aside: applications with P2P architectures have client processes &amp; server processes</a:t>
            </a:r>
          </a:p>
        </p:txBody>
      </p:sp>
      <p:pic>
        <p:nvPicPr>
          <p:cNvPr id="48135" name="Picture 12" descr="underline_base">
            <a:extLst>
              <a:ext uri="{FF2B5EF4-FFF2-40B4-BE49-F238E27FC236}">
                <a16:creationId xmlns:a16="http://schemas.microsoft.com/office/drawing/2014/main" id="{D448DD38-4EC6-4359-89FE-3389B2F8923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75" y="866775"/>
            <a:ext cx="6399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Rectangle 13">
            <a:extLst>
              <a:ext uri="{FF2B5EF4-FFF2-40B4-BE49-F238E27FC236}">
                <a16:creationId xmlns:a16="http://schemas.microsoft.com/office/drawing/2014/main" id="{E9FC993C-D165-4030-A660-816E1BA1F7F6}"/>
              </a:ext>
            </a:extLst>
          </p:cNvPr>
          <p:cNvSpPr>
            <a:spLocks noChangeArrowheads="1"/>
          </p:cNvSpPr>
          <p:nvPr/>
        </p:nvSpPr>
        <p:spPr bwMode="auto">
          <a:xfrm>
            <a:off x="4749800" y="1762125"/>
            <a:ext cx="4092575" cy="2062163"/>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48137" name="Text Box 14">
            <a:extLst>
              <a:ext uri="{FF2B5EF4-FFF2-40B4-BE49-F238E27FC236}">
                <a16:creationId xmlns:a16="http://schemas.microsoft.com/office/drawing/2014/main" id="{CF69AE50-BD43-456D-9188-9AA4C152FFD1}"/>
              </a:ext>
            </a:extLst>
          </p:cNvPr>
          <p:cNvSpPr txBox="1">
            <a:spLocks noChangeArrowheads="1"/>
          </p:cNvSpPr>
          <p:nvPr/>
        </p:nvSpPr>
        <p:spPr bwMode="auto">
          <a:xfrm>
            <a:off x="4870450" y="1463675"/>
            <a:ext cx="2325688"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a:t>clients, servers</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95034E4-BA71-7845-9DD2-0DB785389385}"/>
                  </a:ext>
                </a:extLst>
              </p14:cNvPr>
              <p14:cNvContentPartPr/>
              <p14:nvPr/>
            </p14:nvContentPartPr>
            <p14:xfrm>
              <a:off x="501480" y="2224440"/>
              <a:ext cx="5801760" cy="4395600"/>
            </p14:xfrm>
          </p:contentPart>
        </mc:Choice>
        <mc:Fallback xmlns="">
          <p:pic>
            <p:nvPicPr>
              <p:cNvPr id="2" name="Ink 1">
                <a:extLst>
                  <a:ext uri="{FF2B5EF4-FFF2-40B4-BE49-F238E27FC236}">
                    <a16:creationId xmlns:a16="http://schemas.microsoft.com/office/drawing/2014/main" id="{C95034E4-BA71-7845-9DD2-0DB785389385}"/>
                  </a:ext>
                </a:extLst>
              </p:cNvPr>
              <p:cNvPicPr/>
              <p:nvPr/>
            </p:nvPicPr>
            <p:blipFill>
              <a:blip r:embed="rId5"/>
              <a:stretch>
                <a:fillRect/>
              </a:stretch>
            </p:blipFill>
            <p:spPr>
              <a:xfrm>
                <a:off x="485280" y="2208240"/>
                <a:ext cx="5834160" cy="4428000"/>
              </a:xfrm>
              <a:prstGeom prst="rect">
                <a:avLst/>
              </a:prstGeom>
            </p:spPr>
          </p:pic>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7">
            <a:extLst>
              <a:ext uri="{FF2B5EF4-FFF2-40B4-BE49-F238E27FC236}">
                <a16:creationId xmlns:a16="http://schemas.microsoft.com/office/drawing/2014/main" id="{3C6504C1-0841-4A58-A66A-0319832AF38E}"/>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204802" name="Rectangle 8">
            <a:extLst>
              <a:ext uri="{FF2B5EF4-FFF2-40B4-BE49-F238E27FC236}">
                <a16:creationId xmlns:a16="http://schemas.microsoft.com/office/drawing/2014/main" id="{84EE82AC-539D-47E6-B339-D4DA03B19B5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22B04C17-65DD-4D8D-9104-07BF09B79908}" type="slidenum">
              <a:rPr lang="en-US" altLang="en-US" sz="1200" smtClean="0">
                <a:latin typeface="Tahoma" panose="020B0604030504040204" pitchFamily="34" charset="0"/>
              </a:rPr>
              <a:pPr>
                <a:lnSpc>
                  <a:spcPct val="100000"/>
                </a:lnSpc>
                <a:spcBef>
                  <a:spcPct val="0"/>
                </a:spcBef>
                <a:buClrTx/>
                <a:buSzTx/>
                <a:buFontTx/>
                <a:buNone/>
              </a:pPr>
              <a:t>90</a:t>
            </a:fld>
            <a:endParaRPr lang="en-US" altLang="en-US" sz="1200">
              <a:latin typeface="Tahoma" panose="020B0604030504040204" pitchFamily="34" charset="0"/>
            </a:endParaRPr>
          </a:p>
        </p:txBody>
      </p:sp>
      <p:sp>
        <p:nvSpPr>
          <p:cNvPr id="204803" name="Rectangle 3">
            <a:extLst>
              <a:ext uri="{FF2B5EF4-FFF2-40B4-BE49-F238E27FC236}">
                <a16:creationId xmlns:a16="http://schemas.microsoft.com/office/drawing/2014/main" id="{0A0479D6-0D76-4C3E-9DF0-DA7431FC3347}"/>
              </a:ext>
            </a:extLst>
          </p:cNvPr>
          <p:cNvSpPr>
            <a:spLocks noGrp="1" noChangeArrowheads="1"/>
          </p:cNvSpPr>
          <p:nvPr>
            <p:ph type="body" sz="half" idx="1"/>
          </p:nvPr>
        </p:nvSpPr>
        <p:spPr>
          <a:xfrm>
            <a:off x="412750" y="1471613"/>
            <a:ext cx="4475163" cy="2457450"/>
          </a:xfrm>
        </p:spPr>
        <p:txBody>
          <a:bodyPr/>
          <a:lstStyle/>
          <a:p>
            <a:pPr marL="287338" indent="-287338"/>
            <a:r>
              <a:rPr lang="en-US" altLang="en-US" sz="2400">
                <a:ea typeface="ＭＳ Ｐゴシック" panose="020B0600070205080204" pitchFamily="34" charset="-128"/>
              </a:rPr>
              <a:t>peer joining torrent: </a:t>
            </a:r>
          </a:p>
          <a:p>
            <a:pPr marL="681038" lvl="1" indent="-223838"/>
            <a:r>
              <a:rPr lang="en-US" altLang="en-US">
                <a:ea typeface="ＭＳ Ｐゴシック" panose="020B0600070205080204" pitchFamily="34" charset="-128"/>
              </a:rPr>
              <a:t>has no chunks, but will accumulate them over time from other peers</a:t>
            </a:r>
          </a:p>
          <a:p>
            <a:pPr marL="681038" lvl="1" indent="-223838"/>
            <a:r>
              <a:rPr lang="en-US" altLang="en-US">
                <a:ea typeface="ＭＳ Ｐゴシック" panose="020B0600070205080204" pitchFamily="34" charset="-128"/>
              </a:rPr>
              <a:t>registers with tracker to get list of peers, connects to subset of peers (</a:t>
            </a:r>
            <a:r>
              <a:rPr lang="ja-JP" altLang="en-US">
                <a:ea typeface="ＭＳ Ｐゴシック" panose="020B0600070205080204" pitchFamily="34" charset="-128"/>
              </a:rPr>
              <a:t>“</a:t>
            </a:r>
            <a:r>
              <a:rPr lang="en-US" altLang="ja-JP">
                <a:ea typeface="ＭＳ Ｐゴシック" panose="020B0600070205080204" pitchFamily="34" charset="-128"/>
              </a:rPr>
              <a:t>neighbors</a:t>
            </a:r>
            <a:r>
              <a:rPr lang="ja-JP" altLang="en-US">
                <a:ea typeface="ＭＳ Ｐゴシック" panose="020B0600070205080204" pitchFamily="34" charset="-128"/>
              </a:rPr>
              <a:t>”</a:t>
            </a:r>
            <a:r>
              <a:rPr lang="en-US" altLang="ja-JP">
                <a:ea typeface="ＭＳ Ｐゴシック" panose="020B0600070205080204" pitchFamily="34" charset="-128"/>
              </a:rPr>
              <a:t>)</a:t>
            </a:r>
            <a:endParaRPr lang="en-US" altLang="en-US">
              <a:ea typeface="ＭＳ Ｐゴシック" panose="020B0600070205080204" pitchFamily="34" charset="-128"/>
            </a:endParaRPr>
          </a:p>
        </p:txBody>
      </p:sp>
      <p:sp>
        <p:nvSpPr>
          <p:cNvPr id="204804" name="Rectangle 2">
            <a:extLst>
              <a:ext uri="{FF2B5EF4-FFF2-40B4-BE49-F238E27FC236}">
                <a16:creationId xmlns:a16="http://schemas.microsoft.com/office/drawing/2014/main" id="{DF5912DD-4D33-4672-8EFE-22037398A80A}"/>
              </a:ext>
            </a:extLst>
          </p:cNvPr>
          <p:cNvSpPr>
            <a:spLocks noChangeArrowheads="1"/>
          </p:cNvSpPr>
          <p:nvPr/>
        </p:nvSpPr>
        <p:spPr bwMode="auto">
          <a:xfrm>
            <a:off x="411163" y="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4000">
                <a:solidFill>
                  <a:srgbClr val="000099"/>
                </a:solidFill>
              </a:rPr>
              <a:t>P2P file distribution: BitTorrent </a:t>
            </a:r>
          </a:p>
        </p:txBody>
      </p:sp>
      <p:pic>
        <p:nvPicPr>
          <p:cNvPr id="204805" name="Picture 45" descr="underline_base">
            <a:extLst>
              <a:ext uri="{FF2B5EF4-FFF2-40B4-BE49-F238E27FC236}">
                <a16:creationId xmlns:a16="http://schemas.microsoft.com/office/drawing/2014/main" id="{1CC910CC-EA9A-4AF8-99A3-0DF532B8180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25" y="817563"/>
            <a:ext cx="66722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06" name="Rectangle 3">
            <a:extLst>
              <a:ext uri="{FF2B5EF4-FFF2-40B4-BE49-F238E27FC236}">
                <a16:creationId xmlns:a16="http://schemas.microsoft.com/office/drawing/2014/main" id="{06CBE347-AD98-4BEE-8C11-132A71AB085B}"/>
              </a:ext>
            </a:extLst>
          </p:cNvPr>
          <p:cNvSpPr>
            <a:spLocks noChangeArrowheads="1"/>
          </p:cNvSpPr>
          <p:nvPr/>
        </p:nvSpPr>
        <p:spPr bwMode="auto">
          <a:xfrm>
            <a:off x="442913" y="4221163"/>
            <a:ext cx="8120062" cy="233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buSzPct val="100000"/>
              <a:buFont typeface="Wingdings" panose="05000000000000000000" pitchFamily="2" charset="2"/>
              <a:buChar char="§"/>
            </a:pPr>
            <a:r>
              <a:rPr lang="en-US" altLang="en-US" sz="2400"/>
              <a:t>while downloading, peer uploads chunks to other peers</a:t>
            </a:r>
          </a:p>
          <a:p>
            <a:pPr>
              <a:buSzPct val="100000"/>
              <a:buFont typeface="Wingdings" panose="05000000000000000000" pitchFamily="2" charset="2"/>
              <a:buChar char="§"/>
            </a:pPr>
            <a:r>
              <a:rPr lang="en-US" altLang="en-US" sz="2400"/>
              <a:t>peer may change peers with whom it exchanges chunks</a:t>
            </a:r>
          </a:p>
          <a:p>
            <a:pPr>
              <a:buSzPct val="100000"/>
              <a:buFont typeface="Wingdings" panose="05000000000000000000" pitchFamily="2" charset="2"/>
              <a:buChar char="§"/>
            </a:pPr>
            <a:r>
              <a:rPr lang="en-US" altLang="en-US" sz="2400" i="1">
                <a:solidFill>
                  <a:srgbClr val="CC0000"/>
                </a:solidFill>
              </a:rPr>
              <a:t>churn:</a:t>
            </a:r>
            <a:r>
              <a:rPr lang="en-US" altLang="en-US" sz="2400"/>
              <a:t> peers may come and go</a:t>
            </a:r>
          </a:p>
          <a:p>
            <a:pPr>
              <a:buSzPct val="100000"/>
              <a:buFont typeface="Wingdings" panose="05000000000000000000" pitchFamily="2" charset="2"/>
              <a:buChar char="§"/>
            </a:pPr>
            <a:r>
              <a:rPr lang="en-US" altLang="en-US" sz="2400"/>
              <a:t>once peer has entire file, it may (selfishly) leave or (altruistically) remain in torrent</a:t>
            </a:r>
          </a:p>
        </p:txBody>
      </p:sp>
      <p:sp>
        <p:nvSpPr>
          <p:cNvPr id="204807" name="Line 25">
            <a:extLst>
              <a:ext uri="{FF2B5EF4-FFF2-40B4-BE49-F238E27FC236}">
                <a16:creationId xmlns:a16="http://schemas.microsoft.com/office/drawing/2014/main" id="{739B5A07-702A-4F23-A520-DECF65E539D9}"/>
              </a:ext>
            </a:extLst>
          </p:cNvPr>
          <p:cNvSpPr>
            <a:spLocks noChangeShapeType="1"/>
          </p:cNvSpPr>
          <p:nvPr/>
        </p:nvSpPr>
        <p:spPr bwMode="auto">
          <a:xfrm>
            <a:off x="6245225" y="1646238"/>
            <a:ext cx="1736725" cy="8794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808" name="Line 26">
            <a:extLst>
              <a:ext uri="{FF2B5EF4-FFF2-40B4-BE49-F238E27FC236}">
                <a16:creationId xmlns:a16="http://schemas.microsoft.com/office/drawing/2014/main" id="{FE5EEC8D-10B4-4F7E-9820-F90AABB37572}"/>
              </a:ext>
            </a:extLst>
          </p:cNvPr>
          <p:cNvSpPr>
            <a:spLocks noChangeShapeType="1"/>
          </p:cNvSpPr>
          <p:nvPr/>
        </p:nvSpPr>
        <p:spPr bwMode="auto">
          <a:xfrm>
            <a:off x="6107113" y="1739900"/>
            <a:ext cx="168275" cy="11334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809" name="Line 27">
            <a:extLst>
              <a:ext uri="{FF2B5EF4-FFF2-40B4-BE49-F238E27FC236}">
                <a16:creationId xmlns:a16="http://schemas.microsoft.com/office/drawing/2014/main" id="{613850BA-2CB5-4238-8ED6-041E6BA464A8}"/>
              </a:ext>
            </a:extLst>
          </p:cNvPr>
          <p:cNvSpPr>
            <a:spLocks noChangeShapeType="1"/>
          </p:cNvSpPr>
          <p:nvPr/>
        </p:nvSpPr>
        <p:spPr bwMode="auto">
          <a:xfrm flipH="1" flipV="1">
            <a:off x="7223125" y="1590675"/>
            <a:ext cx="795338" cy="1905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810" name="Line 28">
            <a:extLst>
              <a:ext uri="{FF2B5EF4-FFF2-40B4-BE49-F238E27FC236}">
                <a16:creationId xmlns:a16="http://schemas.microsoft.com/office/drawing/2014/main" id="{2C9B9737-0428-4A9E-9135-8C40E6EE9134}"/>
              </a:ext>
            </a:extLst>
          </p:cNvPr>
          <p:cNvSpPr>
            <a:spLocks noChangeShapeType="1"/>
          </p:cNvSpPr>
          <p:nvPr/>
        </p:nvSpPr>
        <p:spPr bwMode="auto">
          <a:xfrm flipH="1">
            <a:off x="6667500" y="1925638"/>
            <a:ext cx="1389063" cy="12398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811" name="Line 29">
            <a:extLst>
              <a:ext uri="{FF2B5EF4-FFF2-40B4-BE49-F238E27FC236}">
                <a16:creationId xmlns:a16="http://schemas.microsoft.com/office/drawing/2014/main" id="{0CB2FB53-2595-46A9-8E61-7B388A8C412D}"/>
              </a:ext>
            </a:extLst>
          </p:cNvPr>
          <p:cNvSpPr>
            <a:spLocks noChangeShapeType="1"/>
          </p:cNvSpPr>
          <p:nvPr/>
        </p:nvSpPr>
        <p:spPr bwMode="auto">
          <a:xfrm flipH="1">
            <a:off x="6726238" y="3152775"/>
            <a:ext cx="504825" cy="101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812" name="Line 30">
            <a:extLst>
              <a:ext uri="{FF2B5EF4-FFF2-40B4-BE49-F238E27FC236}">
                <a16:creationId xmlns:a16="http://schemas.microsoft.com/office/drawing/2014/main" id="{32313B3E-FE95-4629-8E81-7E0934BB94EF}"/>
              </a:ext>
            </a:extLst>
          </p:cNvPr>
          <p:cNvSpPr>
            <a:spLocks noChangeShapeType="1"/>
          </p:cNvSpPr>
          <p:nvPr/>
        </p:nvSpPr>
        <p:spPr bwMode="auto">
          <a:xfrm flipH="1">
            <a:off x="6399213" y="1714500"/>
            <a:ext cx="612775" cy="104616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813" name="Line 31">
            <a:extLst>
              <a:ext uri="{FF2B5EF4-FFF2-40B4-BE49-F238E27FC236}">
                <a16:creationId xmlns:a16="http://schemas.microsoft.com/office/drawing/2014/main" id="{97CF2A0E-DD67-47BC-AC78-89DF6880768D}"/>
              </a:ext>
            </a:extLst>
          </p:cNvPr>
          <p:cNvSpPr>
            <a:spLocks noChangeShapeType="1"/>
          </p:cNvSpPr>
          <p:nvPr/>
        </p:nvSpPr>
        <p:spPr bwMode="auto">
          <a:xfrm flipV="1">
            <a:off x="6511925" y="2579688"/>
            <a:ext cx="1443038" cy="3016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814" name="Line 32">
            <a:extLst>
              <a:ext uri="{FF2B5EF4-FFF2-40B4-BE49-F238E27FC236}">
                <a16:creationId xmlns:a16="http://schemas.microsoft.com/office/drawing/2014/main" id="{EDC3D566-48C7-4062-A378-B238D7B48222}"/>
              </a:ext>
            </a:extLst>
          </p:cNvPr>
          <p:cNvSpPr>
            <a:spLocks noChangeShapeType="1"/>
          </p:cNvSpPr>
          <p:nvPr/>
        </p:nvSpPr>
        <p:spPr bwMode="auto">
          <a:xfrm>
            <a:off x="7192963" y="1679575"/>
            <a:ext cx="804862" cy="7969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815" name="Line 33">
            <a:extLst>
              <a:ext uri="{FF2B5EF4-FFF2-40B4-BE49-F238E27FC236}">
                <a16:creationId xmlns:a16="http://schemas.microsoft.com/office/drawing/2014/main" id="{7500DFFA-5B99-446F-97A7-F244BDDC0EE3}"/>
              </a:ext>
            </a:extLst>
          </p:cNvPr>
          <p:cNvSpPr>
            <a:spLocks noChangeShapeType="1"/>
          </p:cNvSpPr>
          <p:nvPr/>
        </p:nvSpPr>
        <p:spPr bwMode="auto">
          <a:xfrm>
            <a:off x="7494588" y="3165475"/>
            <a:ext cx="255587" cy="1365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816" name="Line 34">
            <a:extLst>
              <a:ext uri="{FF2B5EF4-FFF2-40B4-BE49-F238E27FC236}">
                <a16:creationId xmlns:a16="http://schemas.microsoft.com/office/drawing/2014/main" id="{AA28B80F-ED3F-4592-B16C-95C1E12AF7B0}"/>
              </a:ext>
            </a:extLst>
          </p:cNvPr>
          <p:cNvSpPr>
            <a:spLocks noChangeShapeType="1"/>
          </p:cNvSpPr>
          <p:nvPr/>
        </p:nvSpPr>
        <p:spPr bwMode="auto">
          <a:xfrm>
            <a:off x="6735763" y="3351213"/>
            <a:ext cx="1014412"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817" name="Line 38">
            <a:extLst>
              <a:ext uri="{FF2B5EF4-FFF2-40B4-BE49-F238E27FC236}">
                <a16:creationId xmlns:a16="http://schemas.microsoft.com/office/drawing/2014/main" id="{28D3C44B-FDA3-4C8B-ACA5-0141328E59F2}"/>
              </a:ext>
            </a:extLst>
          </p:cNvPr>
          <p:cNvSpPr>
            <a:spLocks noChangeShapeType="1"/>
          </p:cNvSpPr>
          <p:nvPr/>
        </p:nvSpPr>
        <p:spPr bwMode="auto">
          <a:xfrm flipH="1">
            <a:off x="7869238" y="2689225"/>
            <a:ext cx="179387" cy="5857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204818" name="Picture 39" descr="Alice">
            <a:extLst>
              <a:ext uri="{FF2B5EF4-FFF2-40B4-BE49-F238E27FC236}">
                <a16:creationId xmlns:a16="http://schemas.microsoft.com/office/drawing/2014/main" id="{031903FE-5583-4D2C-95E6-6FACD437D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1725" y="2139950"/>
            <a:ext cx="32385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19" name="Group 70">
            <a:extLst>
              <a:ext uri="{FF2B5EF4-FFF2-40B4-BE49-F238E27FC236}">
                <a16:creationId xmlns:a16="http://schemas.microsoft.com/office/drawing/2014/main" id="{A1BF0689-C0F6-4658-A265-79B964E5BE8F}"/>
              </a:ext>
            </a:extLst>
          </p:cNvPr>
          <p:cNvGrpSpPr>
            <a:grpSpLocks/>
          </p:cNvGrpSpPr>
          <p:nvPr/>
        </p:nvGrpSpPr>
        <p:grpSpPr bwMode="auto">
          <a:xfrm>
            <a:off x="5586413" y="1693863"/>
            <a:ext cx="2378075" cy="1350962"/>
            <a:chOff x="1752" y="2166"/>
            <a:chExt cx="2200" cy="1363"/>
          </a:xfrm>
        </p:grpSpPr>
        <p:sp>
          <p:nvSpPr>
            <p:cNvPr id="204880" name="Line 22">
              <a:extLst>
                <a:ext uri="{FF2B5EF4-FFF2-40B4-BE49-F238E27FC236}">
                  <a16:creationId xmlns:a16="http://schemas.microsoft.com/office/drawing/2014/main" id="{36E92282-24CD-40B5-930E-0ECE798555CD}"/>
                </a:ext>
              </a:extLst>
            </p:cNvPr>
            <p:cNvSpPr>
              <a:spLocks noChangeShapeType="1"/>
            </p:cNvSpPr>
            <p:nvPr/>
          </p:nvSpPr>
          <p:spPr bwMode="auto">
            <a:xfrm flipV="1">
              <a:off x="1752" y="2166"/>
              <a:ext cx="361" cy="53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881" name="Line 23">
              <a:extLst>
                <a:ext uri="{FF2B5EF4-FFF2-40B4-BE49-F238E27FC236}">
                  <a16:creationId xmlns:a16="http://schemas.microsoft.com/office/drawing/2014/main" id="{5B8ABCB0-DB8B-4ECF-AD23-A2015B837DBA}"/>
                </a:ext>
              </a:extLst>
            </p:cNvPr>
            <p:cNvSpPr>
              <a:spLocks noChangeShapeType="1"/>
            </p:cNvSpPr>
            <p:nvPr/>
          </p:nvSpPr>
          <p:spPr bwMode="auto">
            <a:xfrm flipV="1">
              <a:off x="1770" y="2352"/>
              <a:ext cx="2182" cy="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882" name="Line 24">
              <a:extLst>
                <a:ext uri="{FF2B5EF4-FFF2-40B4-BE49-F238E27FC236}">
                  <a16:creationId xmlns:a16="http://schemas.microsoft.com/office/drawing/2014/main" id="{9A678B69-1BED-47F0-A51A-4130D32B060D}"/>
                </a:ext>
              </a:extLst>
            </p:cNvPr>
            <p:cNvSpPr>
              <a:spLocks noChangeShapeType="1"/>
            </p:cNvSpPr>
            <p:nvPr/>
          </p:nvSpPr>
          <p:spPr bwMode="auto">
            <a:xfrm>
              <a:off x="1786" y="2820"/>
              <a:ext cx="1550" cy="70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204820" name="Group 74">
            <a:extLst>
              <a:ext uri="{FF2B5EF4-FFF2-40B4-BE49-F238E27FC236}">
                <a16:creationId xmlns:a16="http://schemas.microsoft.com/office/drawing/2014/main" id="{C66A02A0-2651-4F3E-9562-BC64C332B895}"/>
              </a:ext>
            </a:extLst>
          </p:cNvPr>
          <p:cNvGrpSpPr>
            <a:grpSpLocks/>
          </p:cNvGrpSpPr>
          <p:nvPr/>
        </p:nvGrpSpPr>
        <p:grpSpPr bwMode="auto">
          <a:xfrm>
            <a:off x="5245100" y="1374775"/>
            <a:ext cx="292100" cy="517525"/>
            <a:chOff x="4140" y="429"/>
            <a:chExt cx="1425" cy="2396"/>
          </a:xfrm>
        </p:grpSpPr>
        <p:sp>
          <p:nvSpPr>
            <p:cNvPr id="204848" name="Freeform 75">
              <a:extLst>
                <a:ext uri="{FF2B5EF4-FFF2-40B4-BE49-F238E27FC236}">
                  <a16:creationId xmlns:a16="http://schemas.microsoft.com/office/drawing/2014/main" id="{99E859EA-CE8F-4A23-AA06-3022B1FBFE70}"/>
                </a:ext>
              </a:extLst>
            </p:cNvPr>
            <p:cNvSpPr>
              <a:spLocks/>
            </p:cNvSpPr>
            <p:nvPr/>
          </p:nvSpPr>
          <p:spPr bwMode="auto">
            <a:xfrm>
              <a:off x="5268" y="433"/>
              <a:ext cx="283" cy="2286"/>
            </a:xfrm>
            <a:custGeom>
              <a:avLst/>
              <a:gdLst>
                <a:gd name="T0" fmla="*/ 2 w 354"/>
                <a:gd name="T1" fmla="*/ 0 h 2742"/>
                <a:gd name="T2" fmla="*/ 2 w 354"/>
                <a:gd name="T3" fmla="*/ 3 h 2742"/>
                <a:gd name="T4" fmla="*/ 2 w 354"/>
                <a:gd name="T5" fmla="*/ 19 h 2742"/>
                <a:gd name="T6" fmla="*/ 0 w 354"/>
                <a:gd name="T7" fmla="*/ 20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849" name="Rectangle 76">
              <a:extLst>
                <a:ext uri="{FF2B5EF4-FFF2-40B4-BE49-F238E27FC236}">
                  <a16:creationId xmlns:a16="http://schemas.microsoft.com/office/drawing/2014/main" id="{3FE07712-3225-4388-BBD0-8103BB2B9FEA}"/>
                </a:ext>
              </a:extLst>
            </p:cNvPr>
            <p:cNvSpPr>
              <a:spLocks noChangeArrowheads="1"/>
            </p:cNvSpPr>
            <p:nvPr/>
          </p:nvSpPr>
          <p:spPr bwMode="auto">
            <a:xfrm>
              <a:off x="4210"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4850" name="Freeform 77">
              <a:extLst>
                <a:ext uri="{FF2B5EF4-FFF2-40B4-BE49-F238E27FC236}">
                  <a16:creationId xmlns:a16="http://schemas.microsoft.com/office/drawing/2014/main" id="{A19308D9-8380-48D9-A9ED-55C98E0DF949}"/>
                </a:ext>
              </a:extLst>
            </p:cNvPr>
            <p:cNvSpPr>
              <a:spLocks/>
            </p:cNvSpPr>
            <p:nvPr/>
          </p:nvSpPr>
          <p:spPr bwMode="auto">
            <a:xfrm>
              <a:off x="5321" y="570"/>
              <a:ext cx="169" cy="2115"/>
            </a:xfrm>
            <a:custGeom>
              <a:avLst/>
              <a:gdLst>
                <a:gd name="T0" fmla="*/ 2 w 211"/>
                <a:gd name="T1" fmla="*/ 0 h 2537"/>
                <a:gd name="T2" fmla="*/ 2 w 211"/>
                <a:gd name="T3" fmla="*/ 3 h 2537"/>
                <a:gd name="T4" fmla="*/ 2 w 211"/>
                <a:gd name="T5" fmla="*/ 19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851" name="Freeform 78">
              <a:extLst>
                <a:ext uri="{FF2B5EF4-FFF2-40B4-BE49-F238E27FC236}">
                  <a16:creationId xmlns:a16="http://schemas.microsoft.com/office/drawing/2014/main" id="{6752F245-6ED9-41CB-98A9-A41196E94203}"/>
                </a:ext>
              </a:extLst>
            </p:cNvPr>
            <p:cNvSpPr>
              <a:spLocks/>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852" name="Rectangle 79">
              <a:extLst>
                <a:ext uri="{FF2B5EF4-FFF2-40B4-BE49-F238E27FC236}">
                  <a16:creationId xmlns:a16="http://schemas.microsoft.com/office/drawing/2014/main" id="{BEDF6AD0-A086-4A21-82DC-0177B0C77E70}"/>
                </a:ext>
              </a:extLst>
            </p:cNvPr>
            <p:cNvSpPr>
              <a:spLocks noChangeArrowheads="1"/>
            </p:cNvSpPr>
            <p:nvPr/>
          </p:nvSpPr>
          <p:spPr bwMode="auto">
            <a:xfrm>
              <a:off x="4210" y="694"/>
              <a:ext cx="596"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04853" name="Group 80">
              <a:extLst>
                <a:ext uri="{FF2B5EF4-FFF2-40B4-BE49-F238E27FC236}">
                  <a16:creationId xmlns:a16="http://schemas.microsoft.com/office/drawing/2014/main" id="{CB63C15E-29CC-4BA0-AB27-F2E4AA6FF242}"/>
                </a:ext>
              </a:extLst>
            </p:cNvPr>
            <p:cNvGrpSpPr>
              <a:grpSpLocks/>
            </p:cNvGrpSpPr>
            <p:nvPr/>
          </p:nvGrpSpPr>
          <p:grpSpPr bwMode="auto">
            <a:xfrm>
              <a:off x="4749" y="668"/>
              <a:ext cx="581" cy="145"/>
              <a:chOff x="614" y="2568"/>
              <a:chExt cx="725" cy="139"/>
            </a:xfrm>
          </p:grpSpPr>
          <p:sp>
            <p:nvSpPr>
              <p:cNvPr id="204878" name="AutoShape 81">
                <a:extLst>
                  <a:ext uri="{FF2B5EF4-FFF2-40B4-BE49-F238E27FC236}">
                    <a16:creationId xmlns:a16="http://schemas.microsoft.com/office/drawing/2014/main" id="{5A3AD8D1-2D5D-4367-9A42-6CC81DF6BD04}"/>
                  </a:ext>
                </a:extLst>
              </p:cNvPr>
              <p:cNvSpPr>
                <a:spLocks noChangeArrowheads="1"/>
              </p:cNvSpPr>
              <p:nvPr/>
            </p:nvSpPr>
            <p:spPr bwMode="auto">
              <a:xfrm>
                <a:off x="618" y="2571"/>
                <a:ext cx="725"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4879" name="AutoShape 82">
                <a:extLst>
                  <a:ext uri="{FF2B5EF4-FFF2-40B4-BE49-F238E27FC236}">
                    <a16:creationId xmlns:a16="http://schemas.microsoft.com/office/drawing/2014/main" id="{968240B9-7955-4B7E-8838-D86F504D6416}"/>
                  </a:ext>
                </a:extLst>
              </p:cNvPr>
              <p:cNvSpPr>
                <a:spLocks noChangeArrowheads="1"/>
              </p:cNvSpPr>
              <p:nvPr/>
            </p:nvSpPr>
            <p:spPr bwMode="auto">
              <a:xfrm>
                <a:off x="637" y="2585"/>
                <a:ext cx="686"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04854" name="Rectangle 83">
              <a:extLst>
                <a:ext uri="{FF2B5EF4-FFF2-40B4-BE49-F238E27FC236}">
                  <a16:creationId xmlns:a16="http://schemas.microsoft.com/office/drawing/2014/main" id="{AB725C14-AF5F-4998-A69E-F4C43B738B7C}"/>
                </a:ext>
              </a:extLst>
            </p:cNvPr>
            <p:cNvSpPr>
              <a:spLocks noChangeArrowheads="1"/>
            </p:cNvSpPr>
            <p:nvPr/>
          </p:nvSpPr>
          <p:spPr bwMode="auto">
            <a:xfrm>
              <a:off x="4225" y="1017"/>
              <a:ext cx="596" cy="51"/>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04855" name="Group 84">
              <a:extLst>
                <a:ext uri="{FF2B5EF4-FFF2-40B4-BE49-F238E27FC236}">
                  <a16:creationId xmlns:a16="http://schemas.microsoft.com/office/drawing/2014/main" id="{7B2D5674-94F4-42F7-8411-3B318F209857}"/>
                </a:ext>
              </a:extLst>
            </p:cNvPr>
            <p:cNvGrpSpPr>
              <a:grpSpLocks/>
            </p:cNvGrpSpPr>
            <p:nvPr/>
          </p:nvGrpSpPr>
          <p:grpSpPr bwMode="auto">
            <a:xfrm>
              <a:off x="4747" y="994"/>
              <a:ext cx="581" cy="134"/>
              <a:chOff x="614" y="2568"/>
              <a:chExt cx="725" cy="139"/>
            </a:xfrm>
          </p:grpSpPr>
          <p:sp>
            <p:nvSpPr>
              <p:cNvPr id="204876" name="AutoShape 85">
                <a:extLst>
                  <a:ext uri="{FF2B5EF4-FFF2-40B4-BE49-F238E27FC236}">
                    <a16:creationId xmlns:a16="http://schemas.microsoft.com/office/drawing/2014/main" id="{7CC49482-23E8-4077-B576-A7F9DA1B16DF}"/>
                  </a:ext>
                </a:extLst>
              </p:cNvPr>
              <p:cNvSpPr>
                <a:spLocks noChangeArrowheads="1"/>
              </p:cNvSpPr>
              <p:nvPr/>
            </p:nvSpPr>
            <p:spPr bwMode="auto">
              <a:xfrm>
                <a:off x="610" y="2569"/>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4877" name="AutoShape 86">
                <a:extLst>
                  <a:ext uri="{FF2B5EF4-FFF2-40B4-BE49-F238E27FC236}">
                    <a16:creationId xmlns:a16="http://schemas.microsoft.com/office/drawing/2014/main" id="{3846CA31-05A8-4E9E-A736-1FF5E59FA616}"/>
                  </a:ext>
                </a:extLst>
              </p:cNvPr>
              <p:cNvSpPr>
                <a:spLocks noChangeArrowheads="1"/>
              </p:cNvSpPr>
              <p:nvPr/>
            </p:nvSpPr>
            <p:spPr bwMode="auto">
              <a:xfrm>
                <a:off x="630" y="2584"/>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04856" name="Rectangle 87">
              <a:extLst>
                <a:ext uri="{FF2B5EF4-FFF2-40B4-BE49-F238E27FC236}">
                  <a16:creationId xmlns:a16="http://schemas.microsoft.com/office/drawing/2014/main" id="{B6966CAD-C98C-4A90-9104-FF92038B1483}"/>
                </a:ext>
              </a:extLst>
            </p:cNvPr>
            <p:cNvSpPr>
              <a:spLocks noChangeArrowheads="1"/>
            </p:cNvSpPr>
            <p:nvPr/>
          </p:nvSpPr>
          <p:spPr bwMode="auto">
            <a:xfrm>
              <a:off x="4217" y="1355"/>
              <a:ext cx="596" cy="51"/>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4857" name="Rectangle 88">
              <a:extLst>
                <a:ext uri="{FF2B5EF4-FFF2-40B4-BE49-F238E27FC236}">
                  <a16:creationId xmlns:a16="http://schemas.microsoft.com/office/drawing/2014/main" id="{391ACC05-EED6-4B18-B1EE-78F780272133}"/>
                </a:ext>
              </a:extLst>
            </p:cNvPr>
            <p:cNvSpPr>
              <a:spLocks noChangeArrowheads="1"/>
            </p:cNvSpPr>
            <p:nvPr/>
          </p:nvSpPr>
          <p:spPr bwMode="auto">
            <a:xfrm>
              <a:off x="4225" y="1656"/>
              <a:ext cx="596"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04858" name="Group 89">
              <a:extLst>
                <a:ext uri="{FF2B5EF4-FFF2-40B4-BE49-F238E27FC236}">
                  <a16:creationId xmlns:a16="http://schemas.microsoft.com/office/drawing/2014/main" id="{7AB5C2A7-F508-44D1-AA4D-831E0BF03F07}"/>
                </a:ext>
              </a:extLst>
            </p:cNvPr>
            <p:cNvGrpSpPr>
              <a:grpSpLocks/>
            </p:cNvGrpSpPr>
            <p:nvPr/>
          </p:nvGrpSpPr>
          <p:grpSpPr bwMode="auto">
            <a:xfrm>
              <a:off x="4735" y="1627"/>
              <a:ext cx="582" cy="151"/>
              <a:chOff x="614" y="2568"/>
              <a:chExt cx="725" cy="139"/>
            </a:xfrm>
          </p:grpSpPr>
          <p:sp>
            <p:nvSpPr>
              <p:cNvPr id="204874" name="AutoShape 90">
                <a:extLst>
                  <a:ext uri="{FF2B5EF4-FFF2-40B4-BE49-F238E27FC236}">
                    <a16:creationId xmlns:a16="http://schemas.microsoft.com/office/drawing/2014/main" id="{EA7A2C81-A4FF-4B15-9DD3-37F245B8BD64}"/>
                  </a:ext>
                </a:extLst>
              </p:cNvPr>
              <p:cNvSpPr>
                <a:spLocks noChangeArrowheads="1"/>
              </p:cNvSpPr>
              <p:nvPr/>
            </p:nvSpPr>
            <p:spPr bwMode="auto">
              <a:xfrm>
                <a:off x="616" y="2568"/>
                <a:ext cx="724"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4875" name="AutoShape 91">
                <a:extLst>
                  <a:ext uri="{FF2B5EF4-FFF2-40B4-BE49-F238E27FC236}">
                    <a16:creationId xmlns:a16="http://schemas.microsoft.com/office/drawing/2014/main" id="{9BB08185-11DE-4C46-880B-5EC8BBBA1169}"/>
                  </a:ext>
                </a:extLst>
              </p:cNvPr>
              <p:cNvSpPr>
                <a:spLocks noChangeArrowheads="1"/>
              </p:cNvSpPr>
              <p:nvPr/>
            </p:nvSpPr>
            <p:spPr bwMode="auto">
              <a:xfrm>
                <a:off x="635" y="2582"/>
                <a:ext cx="68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04859" name="Freeform 92">
              <a:extLst>
                <a:ext uri="{FF2B5EF4-FFF2-40B4-BE49-F238E27FC236}">
                  <a16:creationId xmlns:a16="http://schemas.microsoft.com/office/drawing/2014/main" id="{DCA4C78B-4CCF-48DD-87C5-489A53780A79}"/>
                </a:ext>
              </a:extLst>
            </p:cNvPr>
            <p:cNvSpPr>
              <a:spLocks/>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04860" name="Group 93">
              <a:extLst>
                <a:ext uri="{FF2B5EF4-FFF2-40B4-BE49-F238E27FC236}">
                  <a16:creationId xmlns:a16="http://schemas.microsoft.com/office/drawing/2014/main" id="{26DCA1BA-EEF9-41DC-80D9-1D63B13389FB}"/>
                </a:ext>
              </a:extLst>
            </p:cNvPr>
            <p:cNvGrpSpPr>
              <a:grpSpLocks/>
            </p:cNvGrpSpPr>
            <p:nvPr/>
          </p:nvGrpSpPr>
          <p:grpSpPr bwMode="auto">
            <a:xfrm>
              <a:off x="4739" y="1327"/>
              <a:ext cx="582" cy="139"/>
              <a:chOff x="614" y="2568"/>
              <a:chExt cx="725" cy="139"/>
            </a:xfrm>
          </p:grpSpPr>
          <p:sp>
            <p:nvSpPr>
              <p:cNvPr id="204872" name="AutoShape 94">
                <a:extLst>
                  <a:ext uri="{FF2B5EF4-FFF2-40B4-BE49-F238E27FC236}">
                    <a16:creationId xmlns:a16="http://schemas.microsoft.com/office/drawing/2014/main" id="{7A33DBCC-FDBE-472A-81D0-9D40CAE02295}"/>
                  </a:ext>
                </a:extLst>
              </p:cNvPr>
              <p:cNvSpPr>
                <a:spLocks noChangeArrowheads="1"/>
              </p:cNvSpPr>
              <p:nvPr/>
            </p:nvSpPr>
            <p:spPr bwMode="auto">
              <a:xfrm>
                <a:off x="611"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4873" name="AutoShape 95">
                <a:extLst>
                  <a:ext uri="{FF2B5EF4-FFF2-40B4-BE49-F238E27FC236}">
                    <a16:creationId xmlns:a16="http://schemas.microsoft.com/office/drawing/2014/main" id="{FFD425F5-FF5A-4AF9-8B97-81C027EAD417}"/>
                  </a:ext>
                </a:extLst>
              </p:cNvPr>
              <p:cNvSpPr>
                <a:spLocks noChangeArrowheads="1"/>
              </p:cNvSpPr>
              <p:nvPr/>
            </p:nvSpPr>
            <p:spPr bwMode="auto">
              <a:xfrm>
                <a:off x="630" y="2581"/>
                <a:ext cx="68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04861" name="Rectangle 96">
              <a:extLst>
                <a:ext uri="{FF2B5EF4-FFF2-40B4-BE49-F238E27FC236}">
                  <a16:creationId xmlns:a16="http://schemas.microsoft.com/office/drawing/2014/main" id="{0B27970C-C7C9-4CDC-B64B-AE01613F16EF}"/>
                </a:ext>
              </a:extLst>
            </p:cNvPr>
            <p:cNvSpPr>
              <a:spLocks noChangeArrowheads="1"/>
            </p:cNvSpPr>
            <p:nvPr/>
          </p:nvSpPr>
          <p:spPr bwMode="auto">
            <a:xfrm>
              <a:off x="5247" y="429"/>
              <a:ext cx="7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4862" name="Freeform 97">
              <a:extLst>
                <a:ext uri="{FF2B5EF4-FFF2-40B4-BE49-F238E27FC236}">
                  <a16:creationId xmlns:a16="http://schemas.microsoft.com/office/drawing/2014/main" id="{7369AEFE-12FF-442C-8CD0-977CBF9260AA}"/>
                </a:ext>
              </a:extLst>
            </p:cNvPr>
            <p:cNvSpPr>
              <a:spLocks/>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863" name="Freeform 98">
              <a:extLst>
                <a:ext uri="{FF2B5EF4-FFF2-40B4-BE49-F238E27FC236}">
                  <a16:creationId xmlns:a16="http://schemas.microsoft.com/office/drawing/2014/main" id="{5CA55F46-AA88-4339-B73C-98128AFF22BE}"/>
                </a:ext>
              </a:extLst>
            </p:cNvPr>
            <p:cNvSpPr>
              <a:spLocks/>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864" name="Oval 99">
              <a:extLst>
                <a:ext uri="{FF2B5EF4-FFF2-40B4-BE49-F238E27FC236}">
                  <a16:creationId xmlns:a16="http://schemas.microsoft.com/office/drawing/2014/main" id="{DD896320-B10C-403D-BB3D-C9B28814817B}"/>
                </a:ext>
              </a:extLst>
            </p:cNvPr>
            <p:cNvSpPr>
              <a:spLocks noChangeArrowheads="1"/>
            </p:cNvSpPr>
            <p:nvPr/>
          </p:nvSpPr>
          <p:spPr bwMode="auto">
            <a:xfrm>
              <a:off x="5519" y="2612"/>
              <a:ext cx="46"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4865" name="Freeform 100">
              <a:extLst>
                <a:ext uri="{FF2B5EF4-FFF2-40B4-BE49-F238E27FC236}">
                  <a16:creationId xmlns:a16="http://schemas.microsoft.com/office/drawing/2014/main" id="{0AA546AD-C7FE-4F32-A274-4323F15F765D}"/>
                </a:ext>
              </a:extLst>
            </p:cNvPr>
            <p:cNvSpPr>
              <a:spLocks/>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866" name="AutoShape 101">
              <a:extLst>
                <a:ext uri="{FF2B5EF4-FFF2-40B4-BE49-F238E27FC236}">
                  <a16:creationId xmlns:a16="http://schemas.microsoft.com/office/drawing/2014/main" id="{7853670D-D429-40EE-9815-2700C878E06D}"/>
                </a:ext>
              </a:extLst>
            </p:cNvPr>
            <p:cNvSpPr>
              <a:spLocks noChangeArrowheads="1"/>
            </p:cNvSpPr>
            <p:nvPr/>
          </p:nvSpPr>
          <p:spPr bwMode="auto">
            <a:xfrm>
              <a:off x="4140" y="2678"/>
              <a:ext cx="1200" cy="147"/>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4867" name="AutoShape 102">
              <a:extLst>
                <a:ext uri="{FF2B5EF4-FFF2-40B4-BE49-F238E27FC236}">
                  <a16:creationId xmlns:a16="http://schemas.microsoft.com/office/drawing/2014/main" id="{333F7B60-CE65-4EC3-A160-AA75D2E085CF}"/>
                </a:ext>
              </a:extLst>
            </p:cNvPr>
            <p:cNvSpPr>
              <a:spLocks noChangeArrowheads="1"/>
            </p:cNvSpPr>
            <p:nvPr/>
          </p:nvSpPr>
          <p:spPr bwMode="auto">
            <a:xfrm>
              <a:off x="4210" y="2707"/>
              <a:ext cx="1069" cy="8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4868" name="Oval 103">
              <a:extLst>
                <a:ext uri="{FF2B5EF4-FFF2-40B4-BE49-F238E27FC236}">
                  <a16:creationId xmlns:a16="http://schemas.microsoft.com/office/drawing/2014/main" id="{A9AD364F-0FBC-4E69-8372-C6A9AB78C6AE}"/>
                </a:ext>
              </a:extLst>
            </p:cNvPr>
            <p:cNvSpPr>
              <a:spLocks noChangeArrowheads="1"/>
            </p:cNvSpPr>
            <p:nvPr/>
          </p:nvSpPr>
          <p:spPr bwMode="auto">
            <a:xfrm>
              <a:off x="4310" y="2384"/>
              <a:ext cx="155"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4869" name="Oval 104">
              <a:extLst>
                <a:ext uri="{FF2B5EF4-FFF2-40B4-BE49-F238E27FC236}">
                  <a16:creationId xmlns:a16="http://schemas.microsoft.com/office/drawing/2014/main" id="{1D29D7FF-3D12-4DA0-AD9C-5ABDFDC6FFB1}"/>
                </a:ext>
              </a:extLst>
            </p:cNvPr>
            <p:cNvSpPr>
              <a:spLocks noChangeArrowheads="1"/>
            </p:cNvSpPr>
            <p:nvPr/>
          </p:nvSpPr>
          <p:spPr bwMode="auto">
            <a:xfrm>
              <a:off x="4489" y="2384"/>
              <a:ext cx="155"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204870" name="Oval 105">
              <a:extLst>
                <a:ext uri="{FF2B5EF4-FFF2-40B4-BE49-F238E27FC236}">
                  <a16:creationId xmlns:a16="http://schemas.microsoft.com/office/drawing/2014/main" id="{F0EAF32C-6F6D-4208-B0E6-23ADBC0ADDA2}"/>
                </a:ext>
              </a:extLst>
            </p:cNvPr>
            <p:cNvSpPr>
              <a:spLocks noChangeArrowheads="1"/>
            </p:cNvSpPr>
            <p:nvPr/>
          </p:nvSpPr>
          <p:spPr bwMode="auto">
            <a:xfrm>
              <a:off x="4659" y="2384"/>
              <a:ext cx="163"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04871" name="Rectangle 106">
              <a:extLst>
                <a:ext uri="{FF2B5EF4-FFF2-40B4-BE49-F238E27FC236}">
                  <a16:creationId xmlns:a16="http://schemas.microsoft.com/office/drawing/2014/main" id="{85D5E5C3-DC4B-4045-AB72-4E681E7CC63E}"/>
                </a:ext>
              </a:extLst>
            </p:cNvPr>
            <p:cNvSpPr>
              <a:spLocks noChangeArrowheads="1"/>
            </p:cNvSpPr>
            <p:nvPr/>
          </p:nvSpPr>
          <p:spPr bwMode="auto">
            <a:xfrm>
              <a:off x="5062" y="1833"/>
              <a:ext cx="85" cy="764"/>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204821" name="Group 107">
            <a:extLst>
              <a:ext uri="{FF2B5EF4-FFF2-40B4-BE49-F238E27FC236}">
                <a16:creationId xmlns:a16="http://schemas.microsoft.com/office/drawing/2014/main" id="{0CD70657-B264-47E3-B666-2F40EF6D0B40}"/>
              </a:ext>
            </a:extLst>
          </p:cNvPr>
          <p:cNvGrpSpPr>
            <a:grpSpLocks/>
          </p:cNvGrpSpPr>
          <p:nvPr/>
        </p:nvGrpSpPr>
        <p:grpSpPr bwMode="auto">
          <a:xfrm>
            <a:off x="6311900" y="3176588"/>
            <a:ext cx="434975" cy="349250"/>
            <a:chOff x="-44" y="1473"/>
            <a:chExt cx="981" cy="1105"/>
          </a:xfrm>
        </p:grpSpPr>
        <p:pic>
          <p:nvPicPr>
            <p:cNvPr id="204846" name="Picture 108" descr="desktop_computer_stylized_medium">
              <a:extLst>
                <a:ext uri="{FF2B5EF4-FFF2-40B4-BE49-F238E27FC236}">
                  <a16:creationId xmlns:a16="http://schemas.microsoft.com/office/drawing/2014/main" id="{3A22615C-A88B-4366-A4A0-B550C5D34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7" name="Freeform 109">
              <a:extLst>
                <a:ext uri="{FF2B5EF4-FFF2-40B4-BE49-F238E27FC236}">
                  <a16:creationId xmlns:a16="http://schemas.microsoft.com/office/drawing/2014/main" id="{0D4AB86F-5DE6-4032-896A-6797DFCE2E4F}"/>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4822" name="Group 110">
            <a:extLst>
              <a:ext uri="{FF2B5EF4-FFF2-40B4-BE49-F238E27FC236}">
                <a16:creationId xmlns:a16="http://schemas.microsoft.com/office/drawing/2014/main" id="{B7304EBD-D679-433D-B8E4-3944DA183D02}"/>
              </a:ext>
            </a:extLst>
          </p:cNvPr>
          <p:cNvGrpSpPr>
            <a:grpSpLocks/>
          </p:cNvGrpSpPr>
          <p:nvPr/>
        </p:nvGrpSpPr>
        <p:grpSpPr bwMode="auto">
          <a:xfrm flipH="1">
            <a:off x="7716838" y="3252788"/>
            <a:ext cx="434975" cy="349250"/>
            <a:chOff x="-44" y="1473"/>
            <a:chExt cx="981" cy="1105"/>
          </a:xfrm>
        </p:grpSpPr>
        <p:pic>
          <p:nvPicPr>
            <p:cNvPr id="204844" name="Picture 111" descr="desktop_computer_stylized_medium">
              <a:extLst>
                <a:ext uri="{FF2B5EF4-FFF2-40B4-BE49-F238E27FC236}">
                  <a16:creationId xmlns:a16="http://schemas.microsoft.com/office/drawing/2014/main" id="{CF578ECE-1391-44E7-9E94-1385DBBB4B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5" name="Freeform 112">
              <a:extLst>
                <a:ext uri="{FF2B5EF4-FFF2-40B4-BE49-F238E27FC236}">
                  <a16:creationId xmlns:a16="http://schemas.microsoft.com/office/drawing/2014/main" id="{979D4A0F-CDFD-48A7-B1A2-5B8FCD6E1060}"/>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4823" name="Group 113">
            <a:extLst>
              <a:ext uri="{FF2B5EF4-FFF2-40B4-BE49-F238E27FC236}">
                <a16:creationId xmlns:a16="http://schemas.microsoft.com/office/drawing/2014/main" id="{23AE591E-A011-4EE3-B2E8-A0C5E7C12662}"/>
              </a:ext>
            </a:extLst>
          </p:cNvPr>
          <p:cNvGrpSpPr>
            <a:grpSpLocks/>
          </p:cNvGrpSpPr>
          <p:nvPr/>
        </p:nvGrpSpPr>
        <p:grpSpPr bwMode="auto">
          <a:xfrm flipH="1">
            <a:off x="7988300" y="2457450"/>
            <a:ext cx="434975" cy="349250"/>
            <a:chOff x="-44" y="1473"/>
            <a:chExt cx="981" cy="1105"/>
          </a:xfrm>
        </p:grpSpPr>
        <p:pic>
          <p:nvPicPr>
            <p:cNvPr id="204842" name="Picture 114" descr="desktop_computer_stylized_medium">
              <a:extLst>
                <a:ext uri="{FF2B5EF4-FFF2-40B4-BE49-F238E27FC236}">
                  <a16:creationId xmlns:a16="http://schemas.microsoft.com/office/drawing/2014/main" id="{2CB45885-C4E2-4153-9864-E2D6DCC6B8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3" name="Freeform 115">
              <a:extLst>
                <a:ext uri="{FF2B5EF4-FFF2-40B4-BE49-F238E27FC236}">
                  <a16:creationId xmlns:a16="http://schemas.microsoft.com/office/drawing/2014/main" id="{38DBAF59-ABF6-4C79-BA54-65B4724AABCB}"/>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4824" name="Group 116">
            <a:extLst>
              <a:ext uri="{FF2B5EF4-FFF2-40B4-BE49-F238E27FC236}">
                <a16:creationId xmlns:a16="http://schemas.microsoft.com/office/drawing/2014/main" id="{4565ABD5-F694-4EF4-8539-9D7C05BD0BF0}"/>
              </a:ext>
            </a:extLst>
          </p:cNvPr>
          <p:cNvGrpSpPr>
            <a:grpSpLocks/>
          </p:cNvGrpSpPr>
          <p:nvPr/>
        </p:nvGrpSpPr>
        <p:grpSpPr bwMode="auto">
          <a:xfrm flipH="1">
            <a:off x="8043863" y="1706563"/>
            <a:ext cx="434975" cy="349250"/>
            <a:chOff x="-44" y="1473"/>
            <a:chExt cx="981" cy="1105"/>
          </a:xfrm>
        </p:grpSpPr>
        <p:pic>
          <p:nvPicPr>
            <p:cNvPr id="204840" name="Picture 117" descr="desktop_computer_stylized_medium">
              <a:extLst>
                <a:ext uri="{FF2B5EF4-FFF2-40B4-BE49-F238E27FC236}">
                  <a16:creationId xmlns:a16="http://schemas.microsoft.com/office/drawing/2014/main" id="{0B3F4F46-2070-49E9-9B32-75584CB80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1" name="Freeform 118">
              <a:extLst>
                <a:ext uri="{FF2B5EF4-FFF2-40B4-BE49-F238E27FC236}">
                  <a16:creationId xmlns:a16="http://schemas.microsoft.com/office/drawing/2014/main" id="{078FA61E-EB58-4172-AA86-7C4EA9858C57}"/>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4825" name="Group 119">
            <a:extLst>
              <a:ext uri="{FF2B5EF4-FFF2-40B4-BE49-F238E27FC236}">
                <a16:creationId xmlns:a16="http://schemas.microsoft.com/office/drawing/2014/main" id="{813716F4-E6DB-4DDF-ACB9-2FE27A98AB7F}"/>
              </a:ext>
            </a:extLst>
          </p:cNvPr>
          <p:cNvGrpSpPr>
            <a:grpSpLocks/>
          </p:cNvGrpSpPr>
          <p:nvPr/>
        </p:nvGrpSpPr>
        <p:grpSpPr bwMode="auto">
          <a:xfrm flipH="1">
            <a:off x="6911975" y="1368425"/>
            <a:ext cx="434975" cy="349250"/>
            <a:chOff x="-44" y="1473"/>
            <a:chExt cx="981" cy="1105"/>
          </a:xfrm>
        </p:grpSpPr>
        <p:pic>
          <p:nvPicPr>
            <p:cNvPr id="204838" name="Picture 120" descr="desktop_computer_stylized_medium">
              <a:extLst>
                <a:ext uri="{FF2B5EF4-FFF2-40B4-BE49-F238E27FC236}">
                  <a16:creationId xmlns:a16="http://schemas.microsoft.com/office/drawing/2014/main" id="{9FE05224-4D1C-4C90-9243-B5959A48CB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9" name="Freeform 121">
              <a:extLst>
                <a:ext uri="{FF2B5EF4-FFF2-40B4-BE49-F238E27FC236}">
                  <a16:creationId xmlns:a16="http://schemas.microsoft.com/office/drawing/2014/main" id="{78CA94C5-A91B-4E25-98EA-7DE1DEAEA2CC}"/>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4826" name="Group 123">
            <a:extLst>
              <a:ext uri="{FF2B5EF4-FFF2-40B4-BE49-F238E27FC236}">
                <a16:creationId xmlns:a16="http://schemas.microsoft.com/office/drawing/2014/main" id="{846F66D6-C666-4057-80CC-493023E996A2}"/>
              </a:ext>
            </a:extLst>
          </p:cNvPr>
          <p:cNvGrpSpPr>
            <a:grpSpLocks/>
          </p:cNvGrpSpPr>
          <p:nvPr/>
        </p:nvGrpSpPr>
        <p:grpSpPr bwMode="auto">
          <a:xfrm>
            <a:off x="5824538" y="1411288"/>
            <a:ext cx="434975" cy="349250"/>
            <a:chOff x="-44" y="1473"/>
            <a:chExt cx="981" cy="1105"/>
          </a:xfrm>
        </p:grpSpPr>
        <p:pic>
          <p:nvPicPr>
            <p:cNvPr id="204836" name="Picture 124" descr="desktop_computer_stylized_medium">
              <a:extLst>
                <a:ext uri="{FF2B5EF4-FFF2-40B4-BE49-F238E27FC236}">
                  <a16:creationId xmlns:a16="http://schemas.microsoft.com/office/drawing/2014/main" id="{88D4BDE3-3F05-44FC-BB1B-35914A8F31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7" name="Freeform 125">
              <a:extLst>
                <a:ext uri="{FF2B5EF4-FFF2-40B4-BE49-F238E27FC236}">
                  <a16:creationId xmlns:a16="http://schemas.microsoft.com/office/drawing/2014/main" id="{9EE74D8A-93F4-41F4-B977-49AF24186E40}"/>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4827" name="Group 126">
            <a:extLst>
              <a:ext uri="{FF2B5EF4-FFF2-40B4-BE49-F238E27FC236}">
                <a16:creationId xmlns:a16="http://schemas.microsoft.com/office/drawing/2014/main" id="{F17ED58E-CDAA-4B96-AE5C-8B2FA5D074A5}"/>
              </a:ext>
            </a:extLst>
          </p:cNvPr>
          <p:cNvGrpSpPr>
            <a:grpSpLocks/>
          </p:cNvGrpSpPr>
          <p:nvPr/>
        </p:nvGrpSpPr>
        <p:grpSpPr bwMode="auto">
          <a:xfrm>
            <a:off x="5159375" y="2162175"/>
            <a:ext cx="434975" cy="349250"/>
            <a:chOff x="-44" y="1473"/>
            <a:chExt cx="981" cy="1105"/>
          </a:xfrm>
        </p:grpSpPr>
        <p:pic>
          <p:nvPicPr>
            <p:cNvPr id="204834" name="Picture 127" descr="desktop_computer_stylized_medium">
              <a:extLst>
                <a:ext uri="{FF2B5EF4-FFF2-40B4-BE49-F238E27FC236}">
                  <a16:creationId xmlns:a16="http://schemas.microsoft.com/office/drawing/2014/main" id="{5AB75024-D1CE-477C-8C46-B1C18DEEB2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5" name="Freeform 128">
              <a:extLst>
                <a:ext uri="{FF2B5EF4-FFF2-40B4-BE49-F238E27FC236}">
                  <a16:creationId xmlns:a16="http://schemas.microsoft.com/office/drawing/2014/main" id="{ECC22C97-7DD6-44D2-8146-B7994BA8F9EE}"/>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4828" name="Group 129">
            <a:extLst>
              <a:ext uri="{FF2B5EF4-FFF2-40B4-BE49-F238E27FC236}">
                <a16:creationId xmlns:a16="http://schemas.microsoft.com/office/drawing/2014/main" id="{10BF77B8-DAFA-4ED2-80F1-EDBC72BA3BD9}"/>
              </a:ext>
            </a:extLst>
          </p:cNvPr>
          <p:cNvGrpSpPr>
            <a:grpSpLocks/>
          </p:cNvGrpSpPr>
          <p:nvPr/>
        </p:nvGrpSpPr>
        <p:grpSpPr bwMode="auto">
          <a:xfrm>
            <a:off x="6129338" y="2749550"/>
            <a:ext cx="434975" cy="349250"/>
            <a:chOff x="-44" y="1473"/>
            <a:chExt cx="981" cy="1105"/>
          </a:xfrm>
        </p:grpSpPr>
        <p:pic>
          <p:nvPicPr>
            <p:cNvPr id="204832" name="Picture 130" descr="desktop_computer_stylized_medium">
              <a:extLst>
                <a:ext uri="{FF2B5EF4-FFF2-40B4-BE49-F238E27FC236}">
                  <a16:creationId xmlns:a16="http://schemas.microsoft.com/office/drawing/2014/main" id="{082FC554-C637-4F5F-B962-9EAC105C6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3" name="Freeform 131">
              <a:extLst>
                <a:ext uri="{FF2B5EF4-FFF2-40B4-BE49-F238E27FC236}">
                  <a16:creationId xmlns:a16="http://schemas.microsoft.com/office/drawing/2014/main" id="{810B2652-6A0A-44E3-9483-08EEAB7B104C}"/>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4829" name="Group 132">
            <a:extLst>
              <a:ext uri="{FF2B5EF4-FFF2-40B4-BE49-F238E27FC236}">
                <a16:creationId xmlns:a16="http://schemas.microsoft.com/office/drawing/2014/main" id="{11E7B008-71D9-4D08-B650-23FDC3BBA40F}"/>
              </a:ext>
            </a:extLst>
          </p:cNvPr>
          <p:cNvGrpSpPr>
            <a:grpSpLocks/>
          </p:cNvGrpSpPr>
          <p:nvPr/>
        </p:nvGrpSpPr>
        <p:grpSpPr bwMode="auto">
          <a:xfrm>
            <a:off x="7185025" y="2989263"/>
            <a:ext cx="325438" cy="261937"/>
            <a:chOff x="-44" y="1473"/>
            <a:chExt cx="981" cy="1105"/>
          </a:xfrm>
        </p:grpSpPr>
        <p:pic>
          <p:nvPicPr>
            <p:cNvPr id="204830" name="Picture 133" descr="desktop_computer_stylized_medium">
              <a:extLst>
                <a:ext uri="{FF2B5EF4-FFF2-40B4-BE49-F238E27FC236}">
                  <a16:creationId xmlns:a16="http://schemas.microsoft.com/office/drawing/2014/main" id="{2D8B9C99-7468-43CD-A2EC-E04A3E288B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1" name="Freeform 134">
              <a:extLst>
                <a:ext uri="{FF2B5EF4-FFF2-40B4-BE49-F238E27FC236}">
                  <a16:creationId xmlns:a16="http://schemas.microsoft.com/office/drawing/2014/main" id="{7DDFC012-1431-421F-B13C-8EEE161E035C}"/>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7">
            <a:extLst>
              <a:ext uri="{FF2B5EF4-FFF2-40B4-BE49-F238E27FC236}">
                <a16:creationId xmlns:a16="http://schemas.microsoft.com/office/drawing/2014/main" id="{3729249F-F458-4438-ACAA-ECCC1291FCF7}"/>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206850" name="Rectangle 8">
            <a:extLst>
              <a:ext uri="{FF2B5EF4-FFF2-40B4-BE49-F238E27FC236}">
                <a16:creationId xmlns:a16="http://schemas.microsoft.com/office/drawing/2014/main" id="{81B03C0E-A025-4930-ADC6-B4C11AADFCA6}"/>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3FFCD736-E190-42EA-96A9-7139270AD07A}" type="slidenum">
              <a:rPr lang="en-US" altLang="en-US" sz="1200" smtClean="0">
                <a:latin typeface="Tahoma" panose="020B0604030504040204" pitchFamily="34" charset="0"/>
              </a:rPr>
              <a:pPr>
                <a:lnSpc>
                  <a:spcPct val="100000"/>
                </a:lnSpc>
                <a:spcBef>
                  <a:spcPct val="0"/>
                </a:spcBef>
                <a:buClrTx/>
                <a:buSzTx/>
                <a:buFontTx/>
                <a:buNone/>
              </a:pPr>
              <a:t>91</a:t>
            </a:fld>
            <a:endParaRPr lang="en-US" altLang="en-US" sz="1200">
              <a:latin typeface="Tahoma" panose="020B0604030504040204" pitchFamily="34" charset="0"/>
            </a:endParaRPr>
          </a:p>
        </p:txBody>
      </p:sp>
      <p:sp>
        <p:nvSpPr>
          <p:cNvPr id="206851" name="Rectangle 2">
            <a:extLst>
              <a:ext uri="{FF2B5EF4-FFF2-40B4-BE49-F238E27FC236}">
                <a16:creationId xmlns:a16="http://schemas.microsoft.com/office/drawing/2014/main" id="{C8581FE5-6BDC-4324-8016-5B5BE8E1493E}"/>
              </a:ext>
            </a:extLst>
          </p:cNvPr>
          <p:cNvSpPr>
            <a:spLocks noGrp="1" noChangeArrowheads="1"/>
          </p:cNvSpPr>
          <p:nvPr>
            <p:ph type="title"/>
          </p:nvPr>
        </p:nvSpPr>
        <p:spPr>
          <a:xfrm>
            <a:off x="298450" y="160338"/>
            <a:ext cx="8491538" cy="849312"/>
          </a:xfrm>
        </p:spPr>
        <p:txBody>
          <a:bodyPr/>
          <a:lstStyle/>
          <a:p>
            <a:r>
              <a:rPr lang="en-US" altLang="en-US" sz="3600">
                <a:ea typeface="ＭＳ Ｐゴシック" panose="020B0600070205080204" pitchFamily="34" charset="-128"/>
              </a:rPr>
              <a:t>BitTorrent: requesting, sending file chunks</a:t>
            </a:r>
          </a:p>
        </p:txBody>
      </p:sp>
      <p:sp>
        <p:nvSpPr>
          <p:cNvPr id="214020" name="Rectangle 4">
            <a:extLst>
              <a:ext uri="{FF2B5EF4-FFF2-40B4-BE49-F238E27FC236}">
                <a16:creationId xmlns:a16="http://schemas.microsoft.com/office/drawing/2014/main" id="{6E4DB7D7-9CAA-42B1-BB0C-76B9A1186AA4}"/>
              </a:ext>
            </a:extLst>
          </p:cNvPr>
          <p:cNvSpPr>
            <a:spLocks noGrp="1" noChangeArrowheads="1"/>
          </p:cNvSpPr>
          <p:nvPr>
            <p:ph type="body" sz="half" idx="2"/>
          </p:nvPr>
        </p:nvSpPr>
        <p:spPr>
          <a:xfrm>
            <a:off x="382588" y="1477963"/>
            <a:ext cx="3989387" cy="3768725"/>
          </a:xfrm>
        </p:spPr>
        <p:txBody>
          <a:bodyPr/>
          <a:lstStyle/>
          <a:p>
            <a:pPr>
              <a:buFont typeface="Wingdings" charset="0"/>
              <a:buNone/>
              <a:defRPr/>
            </a:pPr>
            <a:r>
              <a:rPr lang="en-US" i="1" dirty="0">
                <a:solidFill>
                  <a:srgbClr val="CC0000"/>
                </a:solidFill>
                <a:latin typeface="Gill Sans MT" charset="0"/>
              </a:rPr>
              <a:t>requesting chunks:</a:t>
            </a:r>
          </a:p>
          <a:p>
            <a:pPr marL="287338" indent="-287338">
              <a:buFont typeface="Wingdings" charset="2"/>
              <a:buChar char="§"/>
              <a:defRPr/>
            </a:pPr>
            <a:r>
              <a:rPr lang="en-US" sz="2400" dirty="0">
                <a:latin typeface="Gill Sans MT" charset="0"/>
              </a:rPr>
              <a:t>at any given time, different peers have different subsets of file chunks</a:t>
            </a:r>
          </a:p>
          <a:p>
            <a:pPr marL="287338" indent="-287338">
              <a:buFont typeface="Wingdings" charset="2"/>
              <a:buChar char="§"/>
              <a:defRPr/>
            </a:pPr>
            <a:r>
              <a:rPr lang="en-US" sz="2400" dirty="0">
                <a:latin typeface="Gill Sans MT" charset="0"/>
              </a:rPr>
              <a:t>periodically, Alice asks each peer for list of chunks that they have</a:t>
            </a:r>
          </a:p>
          <a:p>
            <a:pPr marL="287338" indent="-287338">
              <a:buFont typeface="Wingdings" charset="2"/>
              <a:buChar char="§"/>
              <a:defRPr/>
            </a:pPr>
            <a:r>
              <a:rPr lang="en-US" sz="2400" dirty="0">
                <a:latin typeface="Gill Sans MT" charset="0"/>
              </a:rPr>
              <a:t>Alice requests missing chunks from peers, rarest first</a:t>
            </a:r>
          </a:p>
        </p:txBody>
      </p:sp>
      <p:sp>
        <p:nvSpPr>
          <p:cNvPr id="206853" name="Rectangle 6">
            <a:extLst>
              <a:ext uri="{FF2B5EF4-FFF2-40B4-BE49-F238E27FC236}">
                <a16:creationId xmlns:a16="http://schemas.microsoft.com/office/drawing/2014/main" id="{6F4BCCFD-FFAE-428D-99A6-CBE9C0FBA80D}"/>
              </a:ext>
            </a:extLst>
          </p:cNvPr>
          <p:cNvSpPr>
            <a:spLocks noChangeArrowheads="1"/>
          </p:cNvSpPr>
          <p:nvPr/>
        </p:nvSpPr>
        <p:spPr bwMode="auto">
          <a:xfrm>
            <a:off x="4370388" y="1425575"/>
            <a:ext cx="4521200"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681038" indent="-223838">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i="1">
                <a:solidFill>
                  <a:srgbClr val="CC0000"/>
                </a:solidFill>
              </a:rPr>
              <a:t>sending chunks: tit-for-tat</a:t>
            </a:r>
          </a:p>
          <a:p>
            <a:pPr>
              <a:buSzPct val="100000"/>
              <a:buFont typeface="Wingdings" panose="05000000000000000000" pitchFamily="2" charset="2"/>
              <a:buChar char="§"/>
            </a:pPr>
            <a:r>
              <a:rPr lang="en-US" altLang="en-US" sz="2400"/>
              <a:t>Alice sends chunks to those four peers currently sending her chunks </a:t>
            </a:r>
            <a:r>
              <a:rPr lang="en-US" altLang="en-US" sz="2400" i="1"/>
              <a:t>at highest rate</a:t>
            </a:r>
            <a:r>
              <a:rPr lang="en-US" altLang="en-US" sz="2400"/>
              <a:t> </a:t>
            </a:r>
          </a:p>
          <a:p>
            <a:pPr lvl="1">
              <a:buFont typeface="Arial" panose="020B0604020202020204" pitchFamily="34" charset="0"/>
              <a:buChar char="•"/>
            </a:pPr>
            <a:r>
              <a:rPr lang="en-US" altLang="en-US" sz="2000"/>
              <a:t>other peers are choked by Alice (do not receive chunks from her)</a:t>
            </a:r>
          </a:p>
          <a:p>
            <a:pPr lvl="1">
              <a:buFont typeface="Arial" panose="020B0604020202020204" pitchFamily="34" charset="0"/>
              <a:buChar char="•"/>
            </a:pPr>
            <a:r>
              <a:rPr lang="en-US" altLang="en-US" sz="2000"/>
              <a:t>re-evaluate top 4 every10 secs</a:t>
            </a:r>
          </a:p>
          <a:p>
            <a:pPr>
              <a:buSzPct val="100000"/>
              <a:buFont typeface="Wingdings" panose="05000000000000000000" pitchFamily="2" charset="2"/>
              <a:buChar char="§"/>
            </a:pPr>
            <a:r>
              <a:rPr lang="en-US" altLang="en-US" sz="2400"/>
              <a:t>every 30 secs: randomly select another peer, starts sending chunks</a:t>
            </a:r>
          </a:p>
          <a:p>
            <a:pPr lvl="1">
              <a:buFont typeface="Arial" panose="020B0604020202020204" pitchFamily="34" charset="0"/>
              <a:buChar char="•"/>
            </a:pPr>
            <a:r>
              <a:rPr lang="ja-JP" altLang="en-US" sz="2000"/>
              <a:t>“</a:t>
            </a:r>
            <a:r>
              <a:rPr lang="en-US" altLang="ja-JP" sz="2000"/>
              <a:t>optimistically unchoke</a:t>
            </a:r>
            <a:r>
              <a:rPr lang="ja-JP" altLang="en-US" sz="2000"/>
              <a:t>”</a:t>
            </a:r>
            <a:r>
              <a:rPr lang="en-US" altLang="ja-JP" sz="2000"/>
              <a:t> this peer</a:t>
            </a:r>
          </a:p>
          <a:p>
            <a:pPr lvl="1">
              <a:buFont typeface="Arial" panose="020B0604020202020204" pitchFamily="34" charset="0"/>
              <a:buChar char="•"/>
            </a:pPr>
            <a:r>
              <a:rPr lang="en-US" altLang="en-US" sz="2000"/>
              <a:t>newly chosen peer may join top 4</a:t>
            </a:r>
          </a:p>
          <a:p>
            <a:pPr>
              <a:lnSpc>
                <a:spcPct val="100000"/>
              </a:lnSpc>
              <a:buSzTx/>
              <a:buFont typeface="Wingdings" panose="05000000000000000000" pitchFamily="2" charset="2"/>
              <a:buChar char="§"/>
            </a:pPr>
            <a:endParaRPr lang="en-US" altLang="en-US" sz="2000"/>
          </a:p>
        </p:txBody>
      </p:sp>
      <p:pic>
        <p:nvPicPr>
          <p:cNvPr id="206854" name="Picture 10" descr="underline_base">
            <a:extLst>
              <a:ext uri="{FF2B5EF4-FFF2-40B4-BE49-F238E27FC236}">
                <a16:creationId xmlns:a16="http://schemas.microsoft.com/office/drawing/2014/main" id="{03A75240-E8BA-462C-A98D-50CE9BA2976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812800"/>
            <a:ext cx="77692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A3E98D2-70F7-AB4E-BF7D-F3123F2FC073}"/>
                  </a:ext>
                </a:extLst>
              </p14:cNvPr>
              <p14:cNvContentPartPr/>
              <p14:nvPr/>
            </p14:nvContentPartPr>
            <p14:xfrm>
              <a:off x="621000" y="4477320"/>
              <a:ext cx="3540240" cy="543240"/>
            </p14:xfrm>
          </p:contentPart>
        </mc:Choice>
        <mc:Fallback xmlns="">
          <p:pic>
            <p:nvPicPr>
              <p:cNvPr id="2" name="Ink 1">
                <a:extLst>
                  <a:ext uri="{FF2B5EF4-FFF2-40B4-BE49-F238E27FC236}">
                    <a16:creationId xmlns:a16="http://schemas.microsoft.com/office/drawing/2014/main" id="{3A3E98D2-70F7-AB4E-BF7D-F3123F2FC073}"/>
                  </a:ext>
                </a:extLst>
              </p:cNvPr>
              <p:cNvPicPr/>
              <p:nvPr/>
            </p:nvPicPr>
            <p:blipFill>
              <a:blip r:embed="rId5"/>
              <a:stretch>
                <a:fillRect/>
              </a:stretch>
            </p:blipFill>
            <p:spPr>
              <a:xfrm>
                <a:off x="604800" y="4461120"/>
                <a:ext cx="3572640" cy="575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3">
                <a:extLst>
                  <a:ext uri="{FF2B5EF4-FFF2-40B4-BE49-F238E27FC236}">
                    <a16:creationId xmlns:a16="http://schemas.microsoft.com/office/drawing/2014/main" id="{2983FBF6-84F4-994B-A546-B0A5EB86E297}"/>
                  </a:ext>
                </a:extLst>
              </p14:cNvPr>
              <p14:cNvContentPartPr/>
              <p14:nvPr/>
            </p14:nvContentPartPr>
            <p14:xfrm>
              <a:off x="4037400" y="4214160"/>
              <a:ext cx="247320" cy="300600"/>
            </p14:xfrm>
          </p:contentPart>
        </mc:Choice>
        <mc:Fallback xmlns="">
          <p:pic>
            <p:nvPicPr>
              <p:cNvPr id="3" name="Ink 3">
                <a:extLst>
                  <a:ext uri="{FF2B5EF4-FFF2-40B4-BE49-F238E27FC236}">
                    <a16:creationId xmlns:a16="http://schemas.microsoft.com/office/drawing/2014/main" id="{2983FBF6-84F4-994B-A546-B0A5EB86E297}"/>
                  </a:ext>
                </a:extLst>
              </p:cNvPr>
              <p:cNvPicPr/>
              <p:nvPr/>
            </p:nvPicPr>
            <p:blipFill>
              <a:blip r:embed="rId7"/>
              <a:stretch>
                <a:fillRect/>
              </a:stretch>
            </p:blipFill>
            <p:spPr>
              <a:xfrm>
                <a:off x="4021200" y="4197960"/>
                <a:ext cx="27972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5">
                <a:extLst>
                  <a:ext uri="{FF2B5EF4-FFF2-40B4-BE49-F238E27FC236}">
                    <a16:creationId xmlns:a16="http://schemas.microsoft.com/office/drawing/2014/main" id="{A5162498-0749-4348-9F5D-5DB8ADA94D8A}"/>
                  </a:ext>
                </a:extLst>
              </p14:cNvPr>
              <p14:cNvContentPartPr/>
              <p14:nvPr/>
            </p14:nvContentPartPr>
            <p14:xfrm>
              <a:off x="1048320" y="4728240"/>
              <a:ext cx="3610440" cy="1465920"/>
            </p14:xfrm>
          </p:contentPart>
        </mc:Choice>
        <mc:Fallback xmlns="">
          <p:pic>
            <p:nvPicPr>
              <p:cNvPr id="5" name="Ink 5">
                <a:extLst>
                  <a:ext uri="{FF2B5EF4-FFF2-40B4-BE49-F238E27FC236}">
                    <a16:creationId xmlns:a16="http://schemas.microsoft.com/office/drawing/2014/main" id="{A5162498-0749-4348-9F5D-5DB8ADA94D8A}"/>
                  </a:ext>
                </a:extLst>
              </p:cNvPr>
              <p:cNvPicPr/>
              <p:nvPr/>
            </p:nvPicPr>
            <p:blipFill>
              <a:blip r:embed="rId9"/>
              <a:stretch>
                <a:fillRect/>
              </a:stretch>
            </p:blipFill>
            <p:spPr>
              <a:xfrm>
                <a:off x="1032120" y="4712040"/>
                <a:ext cx="3642840" cy="149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7">
                <a:extLst>
                  <a:ext uri="{FF2B5EF4-FFF2-40B4-BE49-F238E27FC236}">
                    <a16:creationId xmlns:a16="http://schemas.microsoft.com/office/drawing/2014/main" id="{14E1A9F5-5C65-9D48-9F58-3136F9C2B0DC}"/>
                  </a:ext>
                </a:extLst>
              </p14:cNvPr>
              <p14:cNvContentPartPr/>
              <p14:nvPr/>
            </p14:nvContentPartPr>
            <p14:xfrm>
              <a:off x="5328360" y="5530320"/>
              <a:ext cx="387000" cy="1024200"/>
            </p14:xfrm>
          </p:contentPart>
        </mc:Choice>
        <mc:Fallback xmlns="">
          <p:pic>
            <p:nvPicPr>
              <p:cNvPr id="7" name="Ink 7">
                <a:extLst>
                  <a:ext uri="{FF2B5EF4-FFF2-40B4-BE49-F238E27FC236}">
                    <a16:creationId xmlns:a16="http://schemas.microsoft.com/office/drawing/2014/main" id="{14E1A9F5-5C65-9D48-9F58-3136F9C2B0DC}"/>
                  </a:ext>
                </a:extLst>
              </p:cNvPr>
              <p:cNvPicPr/>
              <p:nvPr/>
            </p:nvPicPr>
            <p:blipFill>
              <a:blip r:embed="rId11"/>
              <a:stretch>
                <a:fillRect/>
              </a:stretch>
            </p:blipFill>
            <p:spPr>
              <a:xfrm>
                <a:off x="5312160" y="5514120"/>
                <a:ext cx="419400" cy="1056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1">
                <a:extLst>
                  <a:ext uri="{FF2B5EF4-FFF2-40B4-BE49-F238E27FC236}">
                    <a16:creationId xmlns:a16="http://schemas.microsoft.com/office/drawing/2014/main" id="{FDB325B6-4B93-4A4F-9570-43EA00566416}"/>
                  </a:ext>
                </a:extLst>
              </p14:cNvPr>
              <p14:cNvContentPartPr/>
              <p14:nvPr/>
            </p14:nvContentPartPr>
            <p14:xfrm>
              <a:off x="4819680" y="5616360"/>
              <a:ext cx="351720" cy="168840"/>
            </p14:xfrm>
          </p:contentPart>
        </mc:Choice>
        <mc:Fallback xmlns="">
          <p:pic>
            <p:nvPicPr>
              <p:cNvPr id="11" name="Ink 11">
                <a:extLst>
                  <a:ext uri="{FF2B5EF4-FFF2-40B4-BE49-F238E27FC236}">
                    <a16:creationId xmlns:a16="http://schemas.microsoft.com/office/drawing/2014/main" id="{FDB325B6-4B93-4A4F-9570-43EA00566416}"/>
                  </a:ext>
                </a:extLst>
              </p:cNvPr>
              <p:cNvPicPr/>
              <p:nvPr/>
            </p:nvPicPr>
            <p:blipFill>
              <a:blip r:embed="rId13"/>
              <a:stretch>
                <a:fillRect/>
              </a:stretch>
            </p:blipFill>
            <p:spPr>
              <a:xfrm>
                <a:off x="4803480" y="5600160"/>
                <a:ext cx="3841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3">
                <a:extLst>
                  <a:ext uri="{FF2B5EF4-FFF2-40B4-BE49-F238E27FC236}">
                    <a16:creationId xmlns:a16="http://schemas.microsoft.com/office/drawing/2014/main" id="{CEDB44C6-C331-934F-8A30-7BDD14738BEC}"/>
                  </a:ext>
                </a:extLst>
              </p14:cNvPr>
              <p14:cNvContentPartPr/>
              <p14:nvPr/>
            </p14:nvContentPartPr>
            <p14:xfrm>
              <a:off x="4777560" y="5928840"/>
              <a:ext cx="460800" cy="569520"/>
            </p14:xfrm>
          </p:contentPart>
        </mc:Choice>
        <mc:Fallback xmlns="">
          <p:pic>
            <p:nvPicPr>
              <p:cNvPr id="13" name="Ink 13">
                <a:extLst>
                  <a:ext uri="{FF2B5EF4-FFF2-40B4-BE49-F238E27FC236}">
                    <a16:creationId xmlns:a16="http://schemas.microsoft.com/office/drawing/2014/main" id="{CEDB44C6-C331-934F-8A30-7BDD14738BEC}"/>
                  </a:ext>
                </a:extLst>
              </p:cNvPr>
              <p:cNvPicPr/>
              <p:nvPr/>
            </p:nvPicPr>
            <p:blipFill>
              <a:blip r:embed="rId15"/>
              <a:stretch>
                <a:fillRect/>
              </a:stretch>
            </p:blipFill>
            <p:spPr>
              <a:xfrm>
                <a:off x="4761360" y="5912640"/>
                <a:ext cx="493200" cy="601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5">
                <a:extLst>
                  <a:ext uri="{FF2B5EF4-FFF2-40B4-BE49-F238E27FC236}">
                    <a16:creationId xmlns:a16="http://schemas.microsoft.com/office/drawing/2014/main" id="{7EF33A54-EB8D-E740-8EBE-0E776A2D6DC3}"/>
                  </a:ext>
                </a:extLst>
              </p14:cNvPr>
              <p14:cNvContentPartPr/>
              <p14:nvPr/>
            </p14:nvContentPartPr>
            <p14:xfrm>
              <a:off x="4876200" y="5982120"/>
              <a:ext cx="460800" cy="70560"/>
            </p14:xfrm>
          </p:contentPart>
        </mc:Choice>
        <mc:Fallback xmlns="">
          <p:pic>
            <p:nvPicPr>
              <p:cNvPr id="15" name="Ink 15">
                <a:extLst>
                  <a:ext uri="{FF2B5EF4-FFF2-40B4-BE49-F238E27FC236}">
                    <a16:creationId xmlns:a16="http://schemas.microsoft.com/office/drawing/2014/main" id="{7EF33A54-EB8D-E740-8EBE-0E776A2D6DC3}"/>
                  </a:ext>
                </a:extLst>
              </p:cNvPr>
              <p:cNvPicPr/>
              <p:nvPr/>
            </p:nvPicPr>
            <p:blipFill>
              <a:blip r:embed="rId17"/>
              <a:stretch>
                <a:fillRect/>
              </a:stretch>
            </p:blipFill>
            <p:spPr>
              <a:xfrm>
                <a:off x="4860000" y="5965920"/>
                <a:ext cx="493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7">
                <a:extLst>
                  <a:ext uri="{FF2B5EF4-FFF2-40B4-BE49-F238E27FC236}">
                    <a16:creationId xmlns:a16="http://schemas.microsoft.com/office/drawing/2014/main" id="{8564D430-D61B-8447-A970-86F27658ABD4}"/>
                  </a:ext>
                </a:extLst>
              </p14:cNvPr>
              <p14:cNvContentPartPr/>
              <p14:nvPr/>
            </p14:nvContentPartPr>
            <p14:xfrm>
              <a:off x="4962600" y="6068520"/>
              <a:ext cx="428040" cy="218520"/>
            </p14:xfrm>
          </p:contentPart>
        </mc:Choice>
        <mc:Fallback xmlns="">
          <p:pic>
            <p:nvPicPr>
              <p:cNvPr id="17" name="Ink 17">
                <a:extLst>
                  <a:ext uri="{FF2B5EF4-FFF2-40B4-BE49-F238E27FC236}">
                    <a16:creationId xmlns:a16="http://schemas.microsoft.com/office/drawing/2014/main" id="{8564D430-D61B-8447-A970-86F27658ABD4}"/>
                  </a:ext>
                </a:extLst>
              </p:cNvPr>
              <p:cNvPicPr/>
              <p:nvPr/>
            </p:nvPicPr>
            <p:blipFill>
              <a:blip r:embed="rId19"/>
              <a:stretch>
                <a:fillRect/>
              </a:stretch>
            </p:blipFill>
            <p:spPr>
              <a:xfrm>
                <a:off x="4946400" y="6052320"/>
                <a:ext cx="460440" cy="250920"/>
              </a:xfrm>
              <a:prstGeom prst="rect">
                <a:avLst/>
              </a:prstGeom>
            </p:spPr>
          </p:pic>
        </mc:Fallback>
      </mc:AlternateContent>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7">
            <a:extLst>
              <a:ext uri="{FF2B5EF4-FFF2-40B4-BE49-F238E27FC236}">
                <a16:creationId xmlns:a16="http://schemas.microsoft.com/office/drawing/2014/main" id="{8ECEAA99-F502-4633-99D6-1C66ECBFAAFC}"/>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208898" name="Rectangle 8">
            <a:extLst>
              <a:ext uri="{FF2B5EF4-FFF2-40B4-BE49-F238E27FC236}">
                <a16:creationId xmlns:a16="http://schemas.microsoft.com/office/drawing/2014/main" id="{B9028459-6C3A-4723-8685-A77250D136E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91BA16FA-6552-4E16-A4AF-60403E38D0FC}" type="slidenum">
              <a:rPr lang="en-US" altLang="en-US" sz="1200" smtClean="0">
                <a:latin typeface="Tahoma" panose="020B0604030504040204" pitchFamily="34" charset="0"/>
              </a:rPr>
              <a:pPr>
                <a:lnSpc>
                  <a:spcPct val="100000"/>
                </a:lnSpc>
                <a:spcBef>
                  <a:spcPct val="0"/>
                </a:spcBef>
                <a:buClrTx/>
                <a:buSzTx/>
                <a:buFontTx/>
                <a:buNone/>
              </a:pPr>
              <a:t>92</a:t>
            </a:fld>
            <a:endParaRPr lang="en-US" altLang="en-US" sz="1200">
              <a:latin typeface="Tahoma" panose="020B0604030504040204" pitchFamily="34" charset="0"/>
            </a:endParaRPr>
          </a:p>
        </p:txBody>
      </p:sp>
      <p:sp>
        <p:nvSpPr>
          <p:cNvPr id="208899" name="Rectangle 2">
            <a:extLst>
              <a:ext uri="{FF2B5EF4-FFF2-40B4-BE49-F238E27FC236}">
                <a16:creationId xmlns:a16="http://schemas.microsoft.com/office/drawing/2014/main" id="{B10D1AFE-FCC5-4F9E-BA0A-924475D3F911}"/>
              </a:ext>
            </a:extLst>
          </p:cNvPr>
          <p:cNvSpPr>
            <a:spLocks noGrp="1" noChangeArrowheads="1"/>
          </p:cNvSpPr>
          <p:nvPr>
            <p:ph type="title"/>
          </p:nvPr>
        </p:nvSpPr>
        <p:spPr>
          <a:xfrm>
            <a:off x="482600" y="0"/>
            <a:ext cx="7772400" cy="1143000"/>
          </a:xfrm>
        </p:spPr>
        <p:txBody>
          <a:bodyPr/>
          <a:lstStyle/>
          <a:p>
            <a:r>
              <a:rPr lang="en-US" altLang="en-US">
                <a:ea typeface="ＭＳ Ｐゴシック" panose="020B0600070205080204" pitchFamily="34" charset="-128"/>
              </a:rPr>
              <a:t>BitTorrent: tit-for-tat</a:t>
            </a:r>
          </a:p>
        </p:txBody>
      </p:sp>
      <p:pic>
        <p:nvPicPr>
          <p:cNvPr id="208900" name="Picture 13" descr="Alice">
            <a:extLst>
              <a:ext uri="{FF2B5EF4-FFF2-40B4-BE49-F238E27FC236}">
                <a16:creationId xmlns:a16="http://schemas.microsoft.com/office/drawing/2014/main" id="{26E17819-66B1-4A5A-8391-3551A73E6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9313" y="4962525"/>
            <a:ext cx="561975"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1" name="Line 15">
            <a:extLst>
              <a:ext uri="{FF2B5EF4-FFF2-40B4-BE49-F238E27FC236}">
                <a16:creationId xmlns:a16="http://schemas.microsoft.com/office/drawing/2014/main" id="{8C652A38-3B6C-4527-8112-28653B178ED4}"/>
              </a:ext>
            </a:extLst>
          </p:cNvPr>
          <p:cNvSpPr>
            <a:spLocks noChangeShapeType="1"/>
          </p:cNvSpPr>
          <p:nvPr/>
        </p:nvSpPr>
        <p:spPr bwMode="auto">
          <a:xfrm flipH="1" flipV="1">
            <a:off x="1473200" y="3968750"/>
            <a:ext cx="1473200" cy="5969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08902" name="Line 16">
            <a:extLst>
              <a:ext uri="{FF2B5EF4-FFF2-40B4-BE49-F238E27FC236}">
                <a16:creationId xmlns:a16="http://schemas.microsoft.com/office/drawing/2014/main" id="{707F8420-0AD1-4B1E-B69C-7AE99AFF55F3}"/>
              </a:ext>
            </a:extLst>
          </p:cNvPr>
          <p:cNvSpPr>
            <a:spLocks noChangeShapeType="1"/>
          </p:cNvSpPr>
          <p:nvPr/>
        </p:nvSpPr>
        <p:spPr bwMode="auto">
          <a:xfrm flipH="1">
            <a:off x="1954213" y="4794250"/>
            <a:ext cx="965200" cy="3810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08903" name="Line 17">
            <a:extLst>
              <a:ext uri="{FF2B5EF4-FFF2-40B4-BE49-F238E27FC236}">
                <a16:creationId xmlns:a16="http://schemas.microsoft.com/office/drawing/2014/main" id="{AAFF1535-405F-4562-BE82-9B540A6D1974}"/>
              </a:ext>
            </a:extLst>
          </p:cNvPr>
          <p:cNvSpPr>
            <a:spLocks noChangeShapeType="1"/>
          </p:cNvSpPr>
          <p:nvPr/>
        </p:nvSpPr>
        <p:spPr bwMode="auto">
          <a:xfrm flipH="1">
            <a:off x="2628900" y="4908550"/>
            <a:ext cx="596900" cy="10414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08904" name="Line 18">
            <a:extLst>
              <a:ext uri="{FF2B5EF4-FFF2-40B4-BE49-F238E27FC236}">
                <a16:creationId xmlns:a16="http://schemas.microsoft.com/office/drawing/2014/main" id="{80CB9F3B-E4DA-47A5-BD6D-0AFC296EF61C}"/>
              </a:ext>
            </a:extLst>
          </p:cNvPr>
          <p:cNvSpPr>
            <a:spLocks noChangeShapeType="1"/>
          </p:cNvSpPr>
          <p:nvPr/>
        </p:nvSpPr>
        <p:spPr bwMode="auto">
          <a:xfrm flipV="1">
            <a:off x="5511800" y="3092450"/>
            <a:ext cx="419100" cy="6477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08905" name="Line 20">
            <a:extLst>
              <a:ext uri="{FF2B5EF4-FFF2-40B4-BE49-F238E27FC236}">
                <a16:creationId xmlns:a16="http://schemas.microsoft.com/office/drawing/2014/main" id="{7CBF1122-D6AD-485F-9863-8B30B9D1BE0E}"/>
              </a:ext>
            </a:extLst>
          </p:cNvPr>
          <p:cNvSpPr>
            <a:spLocks noChangeShapeType="1"/>
          </p:cNvSpPr>
          <p:nvPr/>
        </p:nvSpPr>
        <p:spPr bwMode="auto">
          <a:xfrm flipV="1">
            <a:off x="5613400" y="3676650"/>
            <a:ext cx="787400" cy="3048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08906" name="Line 21">
            <a:extLst>
              <a:ext uri="{FF2B5EF4-FFF2-40B4-BE49-F238E27FC236}">
                <a16:creationId xmlns:a16="http://schemas.microsoft.com/office/drawing/2014/main" id="{18BE4D12-AB07-498F-B203-A491576004E7}"/>
              </a:ext>
            </a:extLst>
          </p:cNvPr>
          <p:cNvSpPr>
            <a:spLocks noChangeShapeType="1"/>
          </p:cNvSpPr>
          <p:nvPr/>
        </p:nvSpPr>
        <p:spPr bwMode="auto">
          <a:xfrm>
            <a:off x="5613400" y="4146550"/>
            <a:ext cx="596900" cy="3175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pic>
        <p:nvPicPr>
          <p:cNvPr id="208907" name="Picture 22" descr="Bob">
            <a:extLst>
              <a:ext uri="{FF2B5EF4-FFF2-40B4-BE49-F238E27FC236}">
                <a16:creationId xmlns:a16="http://schemas.microsoft.com/office/drawing/2014/main" id="{1406D054-A51D-435A-B757-BD58CA9CD7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988" y="4391025"/>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3" name="Line 23">
            <a:extLst>
              <a:ext uri="{FF2B5EF4-FFF2-40B4-BE49-F238E27FC236}">
                <a16:creationId xmlns:a16="http://schemas.microsoft.com/office/drawing/2014/main" id="{AECE3B7A-99F4-49BF-B24B-7017A432278F}"/>
              </a:ext>
            </a:extLst>
          </p:cNvPr>
          <p:cNvSpPr>
            <a:spLocks noChangeShapeType="1"/>
          </p:cNvSpPr>
          <p:nvPr/>
        </p:nvSpPr>
        <p:spPr bwMode="auto">
          <a:xfrm flipV="1">
            <a:off x="3530600" y="3943350"/>
            <a:ext cx="1435100" cy="482600"/>
          </a:xfrm>
          <a:prstGeom prst="line">
            <a:avLst/>
          </a:prstGeom>
          <a:noFill/>
          <a:ln w="25400">
            <a:solidFill>
              <a:srgbClr val="CC000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a:p>
        </p:txBody>
      </p:sp>
      <p:sp>
        <p:nvSpPr>
          <p:cNvPr id="266264" name="Line 24">
            <a:extLst>
              <a:ext uri="{FF2B5EF4-FFF2-40B4-BE49-F238E27FC236}">
                <a16:creationId xmlns:a16="http://schemas.microsoft.com/office/drawing/2014/main" id="{7403BCA0-8F4C-4EB8-92A2-FBE7F9D5AA30}"/>
              </a:ext>
            </a:extLst>
          </p:cNvPr>
          <p:cNvSpPr>
            <a:spLocks noChangeShapeType="1"/>
          </p:cNvSpPr>
          <p:nvPr/>
        </p:nvSpPr>
        <p:spPr bwMode="auto">
          <a:xfrm flipH="1">
            <a:off x="3543300" y="4032250"/>
            <a:ext cx="1397000" cy="46990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66265" name="Line 25">
            <a:extLst>
              <a:ext uri="{FF2B5EF4-FFF2-40B4-BE49-F238E27FC236}">
                <a16:creationId xmlns:a16="http://schemas.microsoft.com/office/drawing/2014/main" id="{0F1BF21E-B239-476C-BDA2-17D40978909B}"/>
              </a:ext>
            </a:extLst>
          </p:cNvPr>
          <p:cNvSpPr>
            <a:spLocks noChangeShapeType="1"/>
          </p:cNvSpPr>
          <p:nvPr/>
        </p:nvSpPr>
        <p:spPr bwMode="auto">
          <a:xfrm flipV="1">
            <a:off x="3581400" y="4133850"/>
            <a:ext cx="1371600" cy="48260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66266" name="Text Box 26">
            <a:extLst>
              <a:ext uri="{FF2B5EF4-FFF2-40B4-BE49-F238E27FC236}">
                <a16:creationId xmlns:a16="http://schemas.microsoft.com/office/drawing/2014/main" id="{A686A0C6-DA0B-45CC-B55A-3E4A1623CAE6}"/>
              </a:ext>
            </a:extLst>
          </p:cNvPr>
          <p:cNvSpPr txBox="1">
            <a:spLocks noChangeArrowheads="1"/>
          </p:cNvSpPr>
          <p:nvPr/>
        </p:nvSpPr>
        <p:spPr bwMode="auto">
          <a:xfrm>
            <a:off x="841375" y="1320800"/>
            <a:ext cx="4067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2000"/>
              <a:t>(1) Alice </a:t>
            </a:r>
            <a:r>
              <a:rPr lang="ja-JP" altLang="en-US" sz="2000"/>
              <a:t>“</a:t>
            </a:r>
            <a:r>
              <a:rPr lang="en-US" altLang="ja-JP" sz="2000"/>
              <a:t>optimistically unchokes</a:t>
            </a:r>
            <a:r>
              <a:rPr lang="ja-JP" altLang="en-US" sz="2000"/>
              <a:t>”</a:t>
            </a:r>
            <a:r>
              <a:rPr lang="en-US" altLang="ja-JP" sz="2000"/>
              <a:t> Bob</a:t>
            </a:r>
            <a:endParaRPr lang="en-US" altLang="en-US" sz="2000"/>
          </a:p>
        </p:txBody>
      </p:sp>
      <p:sp>
        <p:nvSpPr>
          <p:cNvPr id="266267" name="Text Box 27">
            <a:extLst>
              <a:ext uri="{FF2B5EF4-FFF2-40B4-BE49-F238E27FC236}">
                <a16:creationId xmlns:a16="http://schemas.microsoft.com/office/drawing/2014/main" id="{121A9AA4-0C3C-445F-B019-9B5937B119E3}"/>
              </a:ext>
            </a:extLst>
          </p:cNvPr>
          <p:cNvSpPr txBox="1">
            <a:spLocks noChangeArrowheads="1"/>
          </p:cNvSpPr>
          <p:nvPr/>
        </p:nvSpPr>
        <p:spPr bwMode="auto">
          <a:xfrm>
            <a:off x="808038" y="1663700"/>
            <a:ext cx="7102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2000"/>
              <a:t>(2) Alice becomes one of Bob</a:t>
            </a:r>
            <a:r>
              <a:rPr lang="ja-JP" altLang="en-US" sz="2000"/>
              <a:t>’</a:t>
            </a:r>
            <a:r>
              <a:rPr lang="en-US" altLang="ja-JP" sz="2000"/>
              <a:t>s top-four providers; Bob reciprocates</a:t>
            </a:r>
            <a:endParaRPr lang="en-US" altLang="en-US" sz="2000"/>
          </a:p>
        </p:txBody>
      </p:sp>
      <p:sp>
        <p:nvSpPr>
          <p:cNvPr id="266268" name="Text Box 28">
            <a:extLst>
              <a:ext uri="{FF2B5EF4-FFF2-40B4-BE49-F238E27FC236}">
                <a16:creationId xmlns:a16="http://schemas.microsoft.com/office/drawing/2014/main" id="{56B64126-6D24-48F5-B05C-1EB59B6DC4F3}"/>
              </a:ext>
            </a:extLst>
          </p:cNvPr>
          <p:cNvSpPr txBox="1">
            <a:spLocks noChangeArrowheads="1"/>
          </p:cNvSpPr>
          <p:nvPr/>
        </p:nvSpPr>
        <p:spPr bwMode="auto">
          <a:xfrm>
            <a:off x="800100" y="2019300"/>
            <a:ext cx="5214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2000"/>
              <a:t>(3) Bob becomes one of Alice</a:t>
            </a:r>
            <a:r>
              <a:rPr lang="ja-JP" altLang="en-US" sz="2000"/>
              <a:t>’</a:t>
            </a:r>
            <a:r>
              <a:rPr lang="en-US" altLang="ja-JP" sz="2000"/>
              <a:t>s top-four providers</a:t>
            </a:r>
            <a:endParaRPr lang="en-US" altLang="en-US" sz="2000"/>
          </a:p>
        </p:txBody>
      </p:sp>
      <p:sp>
        <p:nvSpPr>
          <p:cNvPr id="266269" name="Text Box 29">
            <a:extLst>
              <a:ext uri="{FF2B5EF4-FFF2-40B4-BE49-F238E27FC236}">
                <a16:creationId xmlns:a16="http://schemas.microsoft.com/office/drawing/2014/main" id="{A9254940-46C4-47AB-BC75-C080064181D2}"/>
              </a:ext>
            </a:extLst>
          </p:cNvPr>
          <p:cNvSpPr txBox="1">
            <a:spLocks noChangeArrowheads="1"/>
          </p:cNvSpPr>
          <p:nvPr/>
        </p:nvSpPr>
        <p:spPr bwMode="auto">
          <a:xfrm>
            <a:off x="5040313" y="5335588"/>
            <a:ext cx="3590925" cy="720725"/>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00000"/>
              </a:lnSpc>
              <a:spcBef>
                <a:spcPct val="0"/>
              </a:spcBef>
              <a:buClrTx/>
              <a:buSzTx/>
              <a:buFontTx/>
              <a:buNone/>
            </a:pPr>
            <a:r>
              <a:rPr lang="en-US" altLang="en-US" sz="2000" i="1"/>
              <a:t>higher upload rate:</a:t>
            </a:r>
            <a:r>
              <a:rPr lang="en-US" altLang="en-US" sz="2000"/>
              <a:t> find better trading partners, get file faster !</a:t>
            </a:r>
          </a:p>
        </p:txBody>
      </p:sp>
      <p:pic>
        <p:nvPicPr>
          <p:cNvPr id="208915" name="Picture 36" descr="underline_base">
            <a:extLst>
              <a:ext uri="{FF2B5EF4-FFF2-40B4-BE49-F238E27FC236}">
                <a16:creationId xmlns:a16="http://schemas.microsoft.com/office/drawing/2014/main" id="{15608997-9E80-49A8-83E0-C154D69F515C}"/>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338" y="865188"/>
            <a:ext cx="50276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8916" name="Group 52">
            <a:extLst>
              <a:ext uri="{FF2B5EF4-FFF2-40B4-BE49-F238E27FC236}">
                <a16:creationId xmlns:a16="http://schemas.microsoft.com/office/drawing/2014/main" id="{B053A82C-A435-46C6-9903-5E4D33F9F658}"/>
              </a:ext>
            </a:extLst>
          </p:cNvPr>
          <p:cNvGrpSpPr>
            <a:grpSpLocks/>
          </p:cNvGrpSpPr>
          <p:nvPr/>
        </p:nvGrpSpPr>
        <p:grpSpPr bwMode="auto">
          <a:xfrm>
            <a:off x="1214438" y="4799013"/>
            <a:ext cx="762000" cy="752475"/>
            <a:chOff x="-44" y="1473"/>
            <a:chExt cx="981" cy="1105"/>
          </a:xfrm>
        </p:grpSpPr>
        <p:pic>
          <p:nvPicPr>
            <p:cNvPr id="208948" name="Picture 53" descr="desktop_computer_stylized_medium">
              <a:extLst>
                <a:ext uri="{FF2B5EF4-FFF2-40B4-BE49-F238E27FC236}">
                  <a16:creationId xmlns:a16="http://schemas.microsoft.com/office/drawing/2014/main" id="{30523F1F-A372-43E2-9DB6-F7677BCE2F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49" name="Freeform 54">
              <a:extLst>
                <a:ext uri="{FF2B5EF4-FFF2-40B4-BE49-F238E27FC236}">
                  <a16:creationId xmlns:a16="http://schemas.microsoft.com/office/drawing/2014/main" id="{8E017EA7-8DF8-4B0E-BA12-90C0DEAA9E6C}"/>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8917" name="Group 55">
            <a:extLst>
              <a:ext uri="{FF2B5EF4-FFF2-40B4-BE49-F238E27FC236}">
                <a16:creationId xmlns:a16="http://schemas.microsoft.com/office/drawing/2014/main" id="{D17D658A-8D1D-42C9-AD65-D13A1EE127A5}"/>
              </a:ext>
            </a:extLst>
          </p:cNvPr>
          <p:cNvGrpSpPr>
            <a:grpSpLocks/>
          </p:cNvGrpSpPr>
          <p:nvPr/>
        </p:nvGrpSpPr>
        <p:grpSpPr bwMode="auto">
          <a:xfrm>
            <a:off x="1909763" y="5561013"/>
            <a:ext cx="762000" cy="752475"/>
            <a:chOff x="-44" y="1473"/>
            <a:chExt cx="981" cy="1105"/>
          </a:xfrm>
        </p:grpSpPr>
        <p:pic>
          <p:nvPicPr>
            <p:cNvPr id="208946" name="Picture 56" descr="desktop_computer_stylized_medium">
              <a:extLst>
                <a:ext uri="{FF2B5EF4-FFF2-40B4-BE49-F238E27FC236}">
                  <a16:creationId xmlns:a16="http://schemas.microsoft.com/office/drawing/2014/main" id="{887B64B9-BEE4-4167-BEA9-EC69747CDC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47" name="Freeform 57">
              <a:extLst>
                <a:ext uri="{FF2B5EF4-FFF2-40B4-BE49-F238E27FC236}">
                  <a16:creationId xmlns:a16="http://schemas.microsoft.com/office/drawing/2014/main" id="{A4B5DF85-388D-4B33-AE0A-BBE170F1AC3A}"/>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8918" name="Group 58">
            <a:extLst>
              <a:ext uri="{FF2B5EF4-FFF2-40B4-BE49-F238E27FC236}">
                <a16:creationId xmlns:a16="http://schemas.microsoft.com/office/drawing/2014/main" id="{87678558-4D96-4183-9883-0AEB0A3EAD6C}"/>
              </a:ext>
            </a:extLst>
          </p:cNvPr>
          <p:cNvGrpSpPr>
            <a:grpSpLocks/>
          </p:cNvGrpSpPr>
          <p:nvPr/>
        </p:nvGrpSpPr>
        <p:grpSpPr bwMode="auto">
          <a:xfrm>
            <a:off x="728663" y="3678238"/>
            <a:ext cx="762000" cy="752475"/>
            <a:chOff x="-44" y="1473"/>
            <a:chExt cx="981" cy="1105"/>
          </a:xfrm>
        </p:grpSpPr>
        <p:pic>
          <p:nvPicPr>
            <p:cNvPr id="208944" name="Picture 59" descr="desktop_computer_stylized_medium">
              <a:extLst>
                <a:ext uri="{FF2B5EF4-FFF2-40B4-BE49-F238E27FC236}">
                  <a16:creationId xmlns:a16="http://schemas.microsoft.com/office/drawing/2014/main" id="{3642E293-BD9A-41CB-89B2-E6247EB6CB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45" name="Freeform 60">
              <a:extLst>
                <a:ext uri="{FF2B5EF4-FFF2-40B4-BE49-F238E27FC236}">
                  <a16:creationId xmlns:a16="http://schemas.microsoft.com/office/drawing/2014/main" id="{8B2E7111-8CF3-4EFB-B5DD-A09E7B5A923C}"/>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8919" name="Group 61">
            <a:extLst>
              <a:ext uri="{FF2B5EF4-FFF2-40B4-BE49-F238E27FC236}">
                <a16:creationId xmlns:a16="http://schemas.microsoft.com/office/drawing/2014/main" id="{EF4C6E01-8730-405A-981F-D71B33156CF0}"/>
              </a:ext>
            </a:extLst>
          </p:cNvPr>
          <p:cNvGrpSpPr>
            <a:grpSpLocks/>
          </p:cNvGrpSpPr>
          <p:nvPr/>
        </p:nvGrpSpPr>
        <p:grpSpPr bwMode="auto">
          <a:xfrm>
            <a:off x="2692400" y="4211638"/>
            <a:ext cx="762000" cy="752475"/>
            <a:chOff x="-44" y="1473"/>
            <a:chExt cx="981" cy="1105"/>
          </a:xfrm>
        </p:grpSpPr>
        <p:pic>
          <p:nvPicPr>
            <p:cNvPr id="208942" name="Picture 62" descr="desktop_computer_stylized_medium">
              <a:extLst>
                <a:ext uri="{FF2B5EF4-FFF2-40B4-BE49-F238E27FC236}">
                  <a16:creationId xmlns:a16="http://schemas.microsoft.com/office/drawing/2014/main" id="{C3F7F348-187C-4104-9083-B750B98174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43" name="Freeform 63">
              <a:extLst>
                <a:ext uri="{FF2B5EF4-FFF2-40B4-BE49-F238E27FC236}">
                  <a16:creationId xmlns:a16="http://schemas.microsoft.com/office/drawing/2014/main" id="{5EC13E48-8406-40C8-A3A1-9D4CD4C4A85C}"/>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8920" name="Group 64">
            <a:extLst>
              <a:ext uri="{FF2B5EF4-FFF2-40B4-BE49-F238E27FC236}">
                <a16:creationId xmlns:a16="http://schemas.microsoft.com/office/drawing/2014/main" id="{BBBDDABC-4D74-4E6E-81A8-590B899BCEB0}"/>
              </a:ext>
            </a:extLst>
          </p:cNvPr>
          <p:cNvGrpSpPr>
            <a:grpSpLocks/>
          </p:cNvGrpSpPr>
          <p:nvPr/>
        </p:nvGrpSpPr>
        <p:grpSpPr bwMode="auto">
          <a:xfrm flipH="1">
            <a:off x="6219825" y="4135438"/>
            <a:ext cx="762000" cy="752475"/>
            <a:chOff x="-44" y="1473"/>
            <a:chExt cx="981" cy="1105"/>
          </a:xfrm>
        </p:grpSpPr>
        <p:pic>
          <p:nvPicPr>
            <p:cNvPr id="208940" name="Picture 65" descr="desktop_computer_stylized_medium">
              <a:extLst>
                <a:ext uri="{FF2B5EF4-FFF2-40B4-BE49-F238E27FC236}">
                  <a16:creationId xmlns:a16="http://schemas.microsoft.com/office/drawing/2014/main" id="{6469766C-2529-4C1E-8C3C-03F5A0150E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41" name="Freeform 66">
              <a:extLst>
                <a:ext uri="{FF2B5EF4-FFF2-40B4-BE49-F238E27FC236}">
                  <a16:creationId xmlns:a16="http://schemas.microsoft.com/office/drawing/2014/main" id="{6B632650-E66F-4849-A172-62023311BF7E}"/>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8921" name="Group 67">
            <a:extLst>
              <a:ext uri="{FF2B5EF4-FFF2-40B4-BE49-F238E27FC236}">
                <a16:creationId xmlns:a16="http://schemas.microsoft.com/office/drawing/2014/main" id="{3ECF26D6-006C-40F9-A839-FF967E2D5BAF}"/>
              </a:ext>
            </a:extLst>
          </p:cNvPr>
          <p:cNvGrpSpPr>
            <a:grpSpLocks/>
          </p:cNvGrpSpPr>
          <p:nvPr/>
        </p:nvGrpSpPr>
        <p:grpSpPr bwMode="auto">
          <a:xfrm flipH="1">
            <a:off x="6370638" y="3297238"/>
            <a:ext cx="762000" cy="752475"/>
            <a:chOff x="-44" y="1473"/>
            <a:chExt cx="981" cy="1105"/>
          </a:xfrm>
        </p:grpSpPr>
        <p:pic>
          <p:nvPicPr>
            <p:cNvPr id="208938" name="Picture 68" descr="desktop_computer_stylized_medium">
              <a:extLst>
                <a:ext uri="{FF2B5EF4-FFF2-40B4-BE49-F238E27FC236}">
                  <a16:creationId xmlns:a16="http://schemas.microsoft.com/office/drawing/2014/main" id="{1E47A7BB-48C7-4AA4-B19D-F4446174B8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39" name="Freeform 69">
              <a:extLst>
                <a:ext uri="{FF2B5EF4-FFF2-40B4-BE49-F238E27FC236}">
                  <a16:creationId xmlns:a16="http://schemas.microsoft.com/office/drawing/2014/main" id="{30B4C582-924B-4776-A91F-621B30A42815}"/>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8922" name="Group 70">
            <a:extLst>
              <a:ext uri="{FF2B5EF4-FFF2-40B4-BE49-F238E27FC236}">
                <a16:creationId xmlns:a16="http://schemas.microsoft.com/office/drawing/2014/main" id="{1F0C3435-DC7A-40EB-9687-4C5FC6D0F063}"/>
              </a:ext>
            </a:extLst>
          </p:cNvPr>
          <p:cNvGrpSpPr>
            <a:grpSpLocks/>
          </p:cNvGrpSpPr>
          <p:nvPr/>
        </p:nvGrpSpPr>
        <p:grpSpPr bwMode="auto">
          <a:xfrm flipH="1">
            <a:off x="5978525" y="2676525"/>
            <a:ext cx="762000" cy="752475"/>
            <a:chOff x="-44" y="1473"/>
            <a:chExt cx="981" cy="1105"/>
          </a:xfrm>
        </p:grpSpPr>
        <p:pic>
          <p:nvPicPr>
            <p:cNvPr id="208936" name="Picture 71" descr="desktop_computer_stylized_medium">
              <a:extLst>
                <a:ext uri="{FF2B5EF4-FFF2-40B4-BE49-F238E27FC236}">
                  <a16:creationId xmlns:a16="http://schemas.microsoft.com/office/drawing/2014/main" id="{81D4E32B-426E-40E8-B0D1-E3748F2BD4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37" name="Freeform 72">
              <a:extLst>
                <a:ext uri="{FF2B5EF4-FFF2-40B4-BE49-F238E27FC236}">
                  <a16:creationId xmlns:a16="http://schemas.microsoft.com/office/drawing/2014/main" id="{2467E11D-F6C9-4699-BD1A-E19E4B084640}"/>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208923" name="Group 74">
            <a:extLst>
              <a:ext uri="{FF2B5EF4-FFF2-40B4-BE49-F238E27FC236}">
                <a16:creationId xmlns:a16="http://schemas.microsoft.com/office/drawing/2014/main" id="{1F11C7EB-E303-44A8-805D-24E42E23AAC4}"/>
              </a:ext>
            </a:extLst>
          </p:cNvPr>
          <p:cNvGrpSpPr>
            <a:grpSpLocks/>
          </p:cNvGrpSpPr>
          <p:nvPr/>
        </p:nvGrpSpPr>
        <p:grpSpPr bwMode="auto">
          <a:xfrm flipH="1">
            <a:off x="5056188" y="3667125"/>
            <a:ext cx="762000" cy="752475"/>
            <a:chOff x="-44" y="1473"/>
            <a:chExt cx="981" cy="1105"/>
          </a:xfrm>
        </p:grpSpPr>
        <p:pic>
          <p:nvPicPr>
            <p:cNvPr id="208934" name="Picture 75" descr="desktop_computer_stylized_medium">
              <a:extLst>
                <a:ext uri="{FF2B5EF4-FFF2-40B4-BE49-F238E27FC236}">
                  <a16:creationId xmlns:a16="http://schemas.microsoft.com/office/drawing/2014/main" id="{FD6265EA-9CCB-4BA0-A23A-B64CBD3EA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35" name="Freeform 76">
              <a:extLst>
                <a:ext uri="{FF2B5EF4-FFF2-40B4-BE49-F238E27FC236}">
                  <a16:creationId xmlns:a16="http://schemas.microsoft.com/office/drawing/2014/main" id="{173B8819-4931-43F8-AF91-3033E3FFA551}"/>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0" name="Group 80">
            <a:extLst>
              <a:ext uri="{FF2B5EF4-FFF2-40B4-BE49-F238E27FC236}">
                <a16:creationId xmlns:a16="http://schemas.microsoft.com/office/drawing/2014/main" id="{095A2F57-44D2-46C3-B066-291A6CA21A27}"/>
              </a:ext>
            </a:extLst>
          </p:cNvPr>
          <p:cNvGrpSpPr>
            <a:grpSpLocks/>
          </p:cNvGrpSpPr>
          <p:nvPr/>
        </p:nvGrpSpPr>
        <p:grpSpPr bwMode="auto">
          <a:xfrm>
            <a:off x="4835525" y="2501900"/>
            <a:ext cx="762000" cy="1177925"/>
            <a:chOff x="4746" y="1528"/>
            <a:chExt cx="480" cy="742"/>
          </a:xfrm>
        </p:grpSpPr>
        <p:sp>
          <p:nvSpPr>
            <p:cNvPr id="208930" name="Line 50">
              <a:extLst>
                <a:ext uri="{FF2B5EF4-FFF2-40B4-BE49-F238E27FC236}">
                  <a16:creationId xmlns:a16="http://schemas.microsoft.com/office/drawing/2014/main" id="{94A01472-5428-4BB6-AAA3-DB1E45DD9D9E}"/>
                </a:ext>
              </a:extLst>
            </p:cNvPr>
            <p:cNvSpPr>
              <a:spLocks noChangeShapeType="1"/>
            </p:cNvSpPr>
            <p:nvPr/>
          </p:nvSpPr>
          <p:spPr bwMode="auto">
            <a:xfrm>
              <a:off x="4964" y="1962"/>
              <a:ext cx="2" cy="30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08931" name="Group 77">
              <a:extLst>
                <a:ext uri="{FF2B5EF4-FFF2-40B4-BE49-F238E27FC236}">
                  <a16:creationId xmlns:a16="http://schemas.microsoft.com/office/drawing/2014/main" id="{EC01337C-6BD5-48E2-A049-EB80D5F20EFE}"/>
                </a:ext>
              </a:extLst>
            </p:cNvPr>
            <p:cNvGrpSpPr>
              <a:grpSpLocks/>
            </p:cNvGrpSpPr>
            <p:nvPr/>
          </p:nvGrpSpPr>
          <p:grpSpPr bwMode="auto">
            <a:xfrm flipH="1">
              <a:off x="4746" y="1528"/>
              <a:ext cx="480" cy="474"/>
              <a:chOff x="-44" y="1473"/>
              <a:chExt cx="981" cy="1105"/>
            </a:xfrm>
          </p:grpSpPr>
          <p:pic>
            <p:nvPicPr>
              <p:cNvPr id="208932" name="Picture 78" descr="desktop_computer_stylized_medium">
                <a:extLst>
                  <a:ext uri="{FF2B5EF4-FFF2-40B4-BE49-F238E27FC236}">
                    <a16:creationId xmlns:a16="http://schemas.microsoft.com/office/drawing/2014/main" id="{0256C339-D770-492A-B074-B19D0DA5BA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33" name="Freeform 79">
                <a:extLst>
                  <a:ext uri="{FF2B5EF4-FFF2-40B4-BE49-F238E27FC236}">
                    <a16:creationId xmlns:a16="http://schemas.microsoft.com/office/drawing/2014/main" id="{E32336B3-D7FB-4FE0-8369-34D32204FEFB}"/>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grpSp>
        <p:nvGrpSpPr>
          <p:cNvPr id="12" name="Group 87">
            <a:extLst>
              <a:ext uri="{FF2B5EF4-FFF2-40B4-BE49-F238E27FC236}">
                <a16:creationId xmlns:a16="http://schemas.microsoft.com/office/drawing/2014/main" id="{67B49C5C-8249-4FA5-BFC4-5BD072C5F97A}"/>
              </a:ext>
            </a:extLst>
          </p:cNvPr>
          <p:cNvGrpSpPr>
            <a:grpSpLocks/>
          </p:cNvGrpSpPr>
          <p:nvPr/>
        </p:nvGrpSpPr>
        <p:grpSpPr bwMode="auto">
          <a:xfrm>
            <a:off x="1925638" y="2990850"/>
            <a:ext cx="1112837" cy="1219200"/>
            <a:chOff x="4779" y="2386"/>
            <a:chExt cx="701" cy="768"/>
          </a:xfrm>
        </p:grpSpPr>
        <p:sp>
          <p:nvSpPr>
            <p:cNvPr id="208926" name="Line 46">
              <a:extLst>
                <a:ext uri="{FF2B5EF4-FFF2-40B4-BE49-F238E27FC236}">
                  <a16:creationId xmlns:a16="http://schemas.microsoft.com/office/drawing/2014/main" id="{96500A80-A5A2-40DC-8342-E88EBFC1EBDD}"/>
                </a:ext>
              </a:extLst>
            </p:cNvPr>
            <p:cNvSpPr>
              <a:spLocks noChangeShapeType="1"/>
            </p:cNvSpPr>
            <p:nvPr/>
          </p:nvSpPr>
          <p:spPr bwMode="auto">
            <a:xfrm>
              <a:off x="5239" y="2812"/>
              <a:ext cx="241" cy="34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08927" name="Group 84">
              <a:extLst>
                <a:ext uri="{FF2B5EF4-FFF2-40B4-BE49-F238E27FC236}">
                  <a16:creationId xmlns:a16="http://schemas.microsoft.com/office/drawing/2014/main" id="{1EB43EE6-28E2-45AE-9C2F-29E12B59BF03}"/>
                </a:ext>
              </a:extLst>
            </p:cNvPr>
            <p:cNvGrpSpPr>
              <a:grpSpLocks/>
            </p:cNvGrpSpPr>
            <p:nvPr/>
          </p:nvGrpSpPr>
          <p:grpSpPr bwMode="auto">
            <a:xfrm>
              <a:off x="4779" y="2386"/>
              <a:ext cx="480" cy="474"/>
              <a:chOff x="-44" y="1473"/>
              <a:chExt cx="981" cy="1105"/>
            </a:xfrm>
          </p:grpSpPr>
          <p:pic>
            <p:nvPicPr>
              <p:cNvPr id="208928" name="Picture 85" descr="desktop_computer_stylized_medium">
                <a:extLst>
                  <a:ext uri="{FF2B5EF4-FFF2-40B4-BE49-F238E27FC236}">
                    <a16:creationId xmlns:a16="http://schemas.microsoft.com/office/drawing/2014/main" id="{7C553C02-E1AE-4EF8-880B-89E79FB62F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29" name="Freeform 86">
                <a:extLst>
                  <a:ext uri="{FF2B5EF4-FFF2-40B4-BE49-F238E27FC236}">
                    <a16:creationId xmlns:a16="http://schemas.microsoft.com/office/drawing/2014/main" id="{FC7FF13D-81E5-44BC-AB59-3A7714B311EF}"/>
                  </a:ext>
                </a:extLst>
              </p:cNvPr>
              <p:cNvSpPr>
                <a:spLocks/>
              </p:cNvSpPr>
              <p:nvPr/>
            </p:nvSpPr>
            <p:spPr bwMode="auto">
              <a:xfrm flipH="1">
                <a:off x="374" y="1579"/>
                <a:ext cx="477" cy="506"/>
              </a:xfrm>
              <a:custGeom>
                <a:avLst/>
                <a:gdLst>
                  <a:gd name="T0" fmla="*/ 0 w 356"/>
                  <a:gd name="T1" fmla="*/ 0 h 368"/>
                  <a:gd name="T2" fmla="*/ 809087 w 356"/>
                  <a:gd name="T3" fmla="*/ 76637 h 368"/>
                  <a:gd name="T4" fmla="*/ 959808 w 356"/>
                  <a:gd name="T5" fmla="*/ 1596595 h 368"/>
                  <a:gd name="T6" fmla="*/ 211528 w 356"/>
                  <a:gd name="T7" fmla="*/ 19967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6266"/>
                                        </p:tgtEl>
                                        <p:attrNameLst>
                                          <p:attrName>style.visibility</p:attrName>
                                        </p:attrNameLst>
                                      </p:cBhvr>
                                      <p:to>
                                        <p:strVal val="visible"/>
                                      </p:to>
                                    </p:set>
                                    <p:animEffect transition="in" filter="dissolve">
                                      <p:cBhvr>
                                        <p:cTn id="7" dur="500"/>
                                        <p:tgtEl>
                                          <p:spTgt spid="266266"/>
                                        </p:tgtEl>
                                      </p:cBhvr>
                                    </p:animEffect>
                                  </p:childTnLst>
                                </p:cTn>
                              </p:par>
                              <p:par>
                                <p:cTn id="8" presetID="9" presetClass="entr" presetSubtype="0" fill="hold" nodeType="withEffect">
                                  <p:stCondLst>
                                    <p:cond delay="0"/>
                                  </p:stCondLst>
                                  <p:childTnLst>
                                    <p:set>
                                      <p:cBhvr>
                                        <p:cTn id="9" dur="1" fill="hold">
                                          <p:stCondLst>
                                            <p:cond delay="0"/>
                                          </p:stCondLst>
                                        </p:cTn>
                                        <p:tgtEl>
                                          <p:spTgt spid="266263"/>
                                        </p:tgtEl>
                                        <p:attrNameLst>
                                          <p:attrName>style.visibility</p:attrName>
                                        </p:attrNameLst>
                                      </p:cBhvr>
                                      <p:to>
                                        <p:strVal val="visible"/>
                                      </p:to>
                                    </p:set>
                                    <p:animEffect transition="in" filter="dissolve">
                                      <p:cBhvr>
                                        <p:cTn id="10" dur="500"/>
                                        <p:tgtEl>
                                          <p:spTgt spid="26626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66267"/>
                                        </p:tgtEl>
                                        <p:attrNameLst>
                                          <p:attrName>style.visibility</p:attrName>
                                        </p:attrNameLst>
                                      </p:cBhvr>
                                      <p:to>
                                        <p:strVal val="visible"/>
                                      </p:to>
                                    </p:set>
                                    <p:animEffect transition="in" filter="dissolve">
                                      <p:cBhvr>
                                        <p:cTn id="15" dur="500"/>
                                        <p:tgtEl>
                                          <p:spTgt spid="266267"/>
                                        </p:tgtEl>
                                      </p:cBhvr>
                                    </p:animEffect>
                                  </p:childTnLst>
                                </p:cTn>
                              </p:par>
                              <p:par>
                                <p:cTn id="16" presetID="9" presetClass="exit" presetSubtype="0" fill="hold" nodeType="withEffect">
                                  <p:stCondLst>
                                    <p:cond delay="0"/>
                                  </p:stCondLst>
                                  <p:childTnLst>
                                    <p:animEffect transition="out" filter="dissolv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266264"/>
                                        </p:tgtEl>
                                        <p:attrNameLst>
                                          <p:attrName>style.visibility</p:attrName>
                                        </p:attrNameLst>
                                      </p:cBhvr>
                                      <p:to>
                                        <p:strVal val="visible"/>
                                      </p:to>
                                    </p:set>
                                    <p:animEffect transition="in" filter="dissolve">
                                      <p:cBhvr>
                                        <p:cTn id="21" dur="500"/>
                                        <p:tgtEl>
                                          <p:spTgt spid="26626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66268"/>
                                        </p:tgtEl>
                                        <p:attrNameLst>
                                          <p:attrName>style.visibility</p:attrName>
                                        </p:attrNameLst>
                                      </p:cBhvr>
                                      <p:to>
                                        <p:strVal val="visible"/>
                                      </p:to>
                                    </p:set>
                                    <p:animEffect transition="in" filter="dissolve">
                                      <p:cBhvr>
                                        <p:cTn id="26" dur="500"/>
                                        <p:tgtEl>
                                          <p:spTgt spid="266268"/>
                                        </p:tgtEl>
                                      </p:cBhvr>
                                    </p:animEffect>
                                  </p:childTnLst>
                                </p:cTn>
                              </p:par>
                              <p:par>
                                <p:cTn id="27" presetID="9" presetClass="exit" presetSubtype="0" fill="hold" nodeType="withEffect">
                                  <p:stCondLst>
                                    <p:cond delay="0"/>
                                  </p:stCondLst>
                                  <p:childTnLst>
                                    <p:animEffect transition="out" filter="dissolv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par>
                                <p:cTn id="30" presetID="9" presetClass="entr" presetSubtype="0" fill="hold" nodeType="withEffect">
                                  <p:stCondLst>
                                    <p:cond delay="0"/>
                                  </p:stCondLst>
                                  <p:childTnLst>
                                    <p:set>
                                      <p:cBhvr>
                                        <p:cTn id="31" dur="1" fill="hold">
                                          <p:stCondLst>
                                            <p:cond delay="0"/>
                                          </p:stCondLst>
                                        </p:cTn>
                                        <p:tgtEl>
                                          <p:spTgt spid="266265"/>
                                        </p:tgtEl>
                                        <p:attrNameLst>
                                          <p:attrName>style.visibility</p:attrName>
                                        </p:attrNameLst>
                                      </p:cBhvr>
                                      <p:to>
                                        <p:strVal val="visible"/>
                                      </p:to>
                                    </p:set>
                                    <p:animEffect transition="in" filter="dissolve">
                                      <p:cBhvr>
                                        <p:cTn id="32" dur="500"/>
                                        <p:tgtEl>
                                          <p:spTgt spid="266265"/>
                                        </p:tgtEl>
                                      </p:cBhvr>
                                    </p:animEffect>
                                  </p:childTnLst>
                                </p:cTn>
                              </p:par>
                              <p:par>
                                <p:cTn id="33" presetID="3" presetClass="exit" presetSubtype="10" fill="hold" nodeType="withEffect">
                                  <p:stCondLst>
                                    <p:cond delay="0"/>
                                  </p:stCondLst>
                                  <p:childTnLst>
                                    <p:animEffect transition="out" filter="blinds(horizontal)">
                                      <p:cBhvr>
                                        <p:cTn id="34" dur="500"/>
                                        <p:tgtEl>
                                          <p:spTgt spid="266263"/>
                                        </p:tgtEl>
                                      </p:cBhvr>
                                    </p:animEffect>
                                    <p:set>
                                      <p:cBhvr>
                                        <p:cTn id="35" dur="1" fill="hold">
                                          <p:stCondLst>
                                            <p:cond delay="499"/>
                                          </p:stCondLst>
                                        </p:cTn>
                                        <p:tgtEl>
                                          <p:spTgt spid="266263"/>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266269"/>
                                        </p:tgtEl>
                                        <p:attrNameLst>
                                          <p:attrName>style.visibility</p:attrName>
                                        </p:attrNameLst>
                                      </p:cBhvr>
                                      <p:to>
                                        <p:strVal val="visible"/>
                                      </p:to>
                                    </p:set>
                                    <p:animEffect transition="in" filter="dissolve">
                                      <p:cBhvr>
                                        <p:cTn id="40" dur="500"/>
                                        <p:tgtEl>
                                          <p:spTgt spid="266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6" grpId="0"/>
      <p:bldP spid="266267" grpId="0"/>
      <p:bldP spid="266268" grpId="0"/>
      <p:bldP spid="26626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5" name="Picture 11" descr="underline_base">
            <a:extLst>
              <a:ext uri="{FF2B5EF4-FFF2-40B4-BE49-F238E27FC236}">
                <a16:creationId xmlns:a16="http://schemas.microsoft.com/office/drawing/2014/main" id="{FFFF7691-A0BE-4B0A-B485-B6BEDD15368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63" y="1068388"/>
            <a:ext cx="41132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46" name="Rectangle 7">
            <a:extLst>
              <a:ext uri="{FF2B5EF4-FFF2-40B4-BE49-F238E27FC236}">
                <a16:creationId xmlns:a16="http://schemas.microsoft.com/office/drawing/2014/main" id="{878BF843-985E-4A28-9D23-53CEDB92B2F9}"/>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210947" name="Rectangle 8">
            <a:extLst>
              <a:ext uri="{FF2B5EF4-FFF2-40B4-BE49-F238E27FC236}">
                <a16:creationId xmlns:a16="http://schemas.microsoft.com/office/drawing/2014/main" id="{9AAC168B-048F-4962-AA4A-B38104EFE1D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B7C09A46-9E88-4A59-9BB8-073EDBBA0CA5}" type="slidenum">
              <a:rPr lang="en-US" altLang="en-US" sz="1200" smtClean="0">
                <a:latin typeface="Tahoma" panose="020B0604030504040204" pitchFamily="34" charset="0"/>
              </a:rPr>
              <a:pPr>
                <a:lnSpc>
                  <a:spcPct val="100000"/>
                </a:lnSpc>
                <a:spcBef>
                  <a:spcPct val="0"/>
                </a:spcBef>
                <a:buClrTx/>
                <a:buSzTx/>
                <a:buFontTx/>
                <a:buNone/>
              </a:pPr>
              <a:t>93</a:t>
            </a:fld>
            <a:endParaRPr lang="en-US" altLang="en-US" sz="1200">
              <a:latin typeface="Tahoma" panose="020B0604030504040204" pitchFamily="34" charset="0"/>
            </a:endParaRPr>
          </a:p>
        </p:txBody>
      </p:sp>
      <p:sp>
        <p:nvSpPr>
          <p:cNvPr id="210948" name="Rectangle 2">
            <a:extLst>
              <a:ext uri="{FF2B5EF4-FFF2-40B4-BE49-F238E27FC236}">
                <a16:creationId xmlns:a16="http://schemas.microsoft.com/office/drawing/2014/main" id="{FADB2F82-E230-43CD-B103-50ED1DB46D58}"/>
              </a:ext>
            </a:extLst>
          </p:cNvPr>
          <p:cNvSpPr>
            <a:spLocks noGrp="1" noChangeArrowheads="1"/>
          </p:cNvSpPr>
          <p:nvPr>
            <p:ph type="title"/>
          </p:nvPr>
        </p:nvSpPr>
        <p:spPr/>
        <p:txBody>
          <a:bodyPr/>
          <a:lstStyle/>
          <a:p>
            <a:r>
              <a:rPr lang="en-US" altLang="en-US">
                <a:ea typeface="ＭＳ Ｐゴシック" panose="020B0600070205080204" pitchFamily="34" charset="-128"/>
              </a:rPr>
              <a:t>Chapter 2: outline</a:t>
            </a:r>
          </a:p>
        </p:txBody>
      </p:sp>
      <p:sp>
        <p:nvSpPr>
          <p:cNvPr id="50180" name="Rectangle 3">
            <a:extLst>
              <a:ext uri="{FF2B5EF4-FFF2-40B4-BE49-F238E27FC236}">
                <a16:creationId xmlns:a16="http://schemas.microsoft.com/office/drawing/2014/main" id="{873FA93D-F2B7-46B2-A91F-9B61B6714F76}"/>
              </a:ext>
            </a:extLst>
          </p:cNvPr>
          <p:cNvSpPr>
            <a:spLocks noGrp="1" noChangeArrowheads="1"/>
          </p:cNvSpPr>
          <p:nvPr>
            <p:ph type="body" sz="half" idx="1"/>
          </p:nvPr>
        </p:nvSpPr>
        <p:spPr>
          <a:xfrm>
            <a:off x="533400" y="1611313"/>
            <a:ext cx="3810000" cy="4648200"/>
          </a:xfrm>
        </p:spPr>
        <p:txBody>
          <a:bodyPr/>
          <a:lstStyle/>
          <a:p>
            <a:pPr marL="512763" indent="-512763">
              <a:lnSpc>
                <a:spcPct val="100000"/>
              </a:lnSpc>
              <a:buFont typeface="Wingdings" charset="0"/>
              <a:buNone/>
              <a:defRPr/>
            </a:pPr>
            <a:r>
              <a:rPr lang="en-US" dirty="0">
                <a:latin typeface="Gill Sans MT" charset="0"/>
              </a:rPr>
              <a:t>2.1 principles of network applications</a:t>
            </a:r>
          </a:p>
          <a:p>
            <a:pPr marL="512763" indent="-512763">
              <a:lnSpc>
                <a:spcPct val="100000"/>
              </a:lnSpc>
              <a:buFont typeface="Wingdings" charset="0"/>
              <a:buNone/>
              <a:defRPr/>
            </a:pPr>
            <a:r>
              <a:rPr lang="en-US" dirty="0">
                <a:latin typeface="Gill Sans MT" charset="0"/>
              </a:rPr>
              <a:t>2.2 Web and HTTP</a:t>
            </a:r>
          </a:p>
          <a:p>
            <a:pPr marL="512763" indent="-512763">
              <a:lnSpc>
                <a:spcPct val="100000"/>
              </a:lnSpc>
              <a:buFont typeface="Wingdings" charset="0"/>
              <a:buNone/>
              <a:defRPr/>
            </a:pPr>
            <a:r>
              <a:rPr lang="en-US" dirty="0">
                <a:latin typeface="Gill Sans MT" charset="0"/>
              </a:rPr>
              <a:t>2.3 electronic mail</a:t>
            </a:r>
          </a:p>
          <a:p>
            <a:pPr marL="738188" lvl="1" indent="-287338">
              <a:lnSpc>
                <a:spcPct val="100000"/>
              </a:lnSpc>
              <a:buFont typeface="Arial"/>
              <a:buChar char="•"/>
              <a:defRPr/>
            </a:pPr>
            <a:r>
              <a:rPr lang="en-US" dirty="0">
                <a:latin typeface="Gill Sans MT" charset="0"/>
              </a:rPr>
              <a:t>SMTP, POP3, IMAP</a:t>
            </a:r>
          </a:p>
          <a:p>
            <a:pPr marL="512763" indent="-512763">
              <a:lnSpc>
                <a:spcPct val="100000"/>
              </a:lnSpc>
              <a:buFont typeface="Wingdings" charset="0"/>
              <a:buNone/>
              <a:defRPr/>
            </a:pPr>
            <a:r>
              <a:rPr lang="en-US" dirty="0">
                <a:latin typeface="Gill Sans MT" charset="0"/>
              </a:rPr>
              <a:t>2.4 DNS</a:t>
            </a:r>
          </a:p>
          <a:p>
            <a:pPr marL="457200" indent="-457200">
              <a:buFont typeface="Wingdings" charset="2"/>
              <a:buChar char="§"/>
              <a:defRPr/>
            </a:pPr>
            <a:endParaRPr lang="en-US" sz="2400" dirty="0">
              <a:latin typeface="Gill Sans MT" charset="0"/>
            </a:endParaRPr>
          </a:p>
        </p:txBody>
      </p:sp>
      <p:sp>
        <p:nvSpPr>
          <p:cNvPr id="210950" name="Rectangle 4">
            <a:extLst>
              <a:ext uri="{FF2B5EF4-FFF2-40B4-BE49-F238E27FC236}">
                <a16:creationId xmlns:a16="http://schemas.microsoft.com/office/drawing/2014/main" id="{8DEF0254-6670-45A6-BB0B-5AE127A1C0E1}"/>
              </a:ext>
            </a:extLst>
          </p:cNvPr>
          <p:cNvSpPr>
            <a:spLocks noGrp="1" noChangeArrowheads="1"/>
          </p:cNvSpPr>
          <p:nvPr>
            <p:ph type="body" sz="half" idx="2"/>
          </p:nvPr>
        </p:nvSpPr>
        <p:spPr>
          <a:xfrm>
            <a:off x="4673600" y="1600200"/>
            <a:ext cx="3876675" cy="4648200"/>
          </a:xfrm>
        </p:spPr>
        <p:txBody>
          <a:bodyPr/>
          <a:lstStyle/>
          <a:p>
            <a:pPr marL="512763" indent="-512763">
              <a:lnSpc>
                <a:spcPct val="100000"/>
              </a:lnSpc>
              <a:buFont typeface="Wingdings" panose="05000000000000000000" pitchFamily="2" charset="2"/>
              <a:buNone/>
            </a:pPr>
            <a:r>
              <a:rPr lang="en-US" altLang="en-US">
                <a:ea typeface="ＭＳ Ｐゴシック" panose="020B0600070205080204" pitchFamily="34" charset="-128"/>
              </a:rPr>
              <a:t>2.5 P2P applications</a:t>
            </a:r>
          </a:p>
          <a:p>
            <a:pPr marL="512763" indent="-512763">
              <a:lnSpc>
                <a:spcPct val="100000"/>
              </a:lnSpc>
              <a:buFont typeface="Wingdings" panose="05000000000000000000" pitchFamily="2" charset="2"/>
              <a:buNone/>
            </a:pPr>
            <a:r>
              <a:rPr lang="en-US" altLang="en-US">
                <a:solidFill>
                  <a:srgbClr val="CC0000"/>
                </a:solidFill>
                <a:ea typeface="ＭＳ Ｐゴシック" panose="020B0600070205080204" pitchFamily="34" charset="-128"/>
              </a:rPr>
              <a:t>2.6 video streaming and content distribution networks (CDNs)</a:t>
            </a:r>
          </a:p>
          <a:p>
            <a:pPr marL="512763" indent="-512763">
              <a:lnSpc>
                <a:spcPct val="100000"/>
              </a:lnSpc>
              <a:buFont typeface="Wingdings" panose="05000000000000000000" pitchFamily="2" charset="2"/>
              <a:buNone/>
            </a:pPr>
            <a:r>
              <a:rPr lang="en-US" altLang="en-US">
                <a:ea typeface="ＭＳ Ｐゴシック" panose="020B0600070205080204" pitchFamily="34" charset="-128"/>
              </a:rPr>
              <a:t>2.7 socket programming with UDP and TCP</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993" name="Picture 5">
            <a:extLst>
              <a:ext uri="{FF2B5EF4-FFF2-40B4-BE49-F238E27FC236}">
                <a16:creationId xmlns:a16="http://schemas.microsoft.com/office/drawing/2014/main" id="{402F84AF-2FE1-4A78-84F5-F686529B6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2238" y="4164013"/>
            <a:ext cx="2671762"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4" name="Rectangle 7">
            <a:extLst>
              <a:ext uri="{FF2B5EF4-FFF2-40B4-BE49-F238E27FC236}">
                <a16:creationId xmlns:a16="http://schemas.microsoft.com/office/drawing/2014/main" id="{F3DADAA4-A0E3-4793-A11A-D61CD5E8996E}"/>
              </a:ext>
            </a:extLst>
          </p:cNvPr>
          <p:cNvSpPr>
            <a:spLocks noGrp="1" noChangeArrowheads="1"/>
          </p:cNvSpPr>
          <p:nvPr>
            <p:ph type="ftr" sz="quarter" idx="11"/>
          </p:nvPr>
        </p:nvSpPr>
        <p:spPr>
          <a:xfrm>
            <a:off x="6924675" y="6454775"/>
            <a:ext cx="1547813" cy="300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212995" name="Rectangle 8">
            <a:extLst>
              <a:ext uri="{FF2B5EF4-FFF2-40B4-BE49-F238E27FC236}">
                <a16:creationId xmlns:a16="http://schemas.microsoft.com/office/drawing/2014/main" id="{244372D3-4FCD-4450-BCA6-F9C31F2E93A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AE0AAF5C-4F11-416B-B26D-ACBBE64A345A}" type="slidenum">
              <a:rPr lang="en-US" altLang="en-US" sz="1200" smtClean="0">
                <a:latin typeface="Tahoma" panose="020B0604030504040204" pitchFamily="34" charset="0"/>
              </a:rPr>
              <a:pPr>
                <a:lnSpc>
                  <a:spcPct val="100000"/>
                </a:lnSpc>
                <a:spcBef>
                  <a:spcPct val="0"/>
                </a:spcBef>
                <a:buClrTx/>
                <a:buSzTx/>
                <a:buFontTx/>
                <a:buNone/>
              </a:pPr>
              <a:t>94</a:t>
            </a:fld>
            <a:endParaRPr lang="en-US" altLang="en-US" sz="1200">
              <a:latin typeface="Tahoma" panose="020B0604030504040204" pitchFamily="34" charset="0"/>
            </a:endParaRPr>
          </a:p>
        </p:txBody>
      </p:sp>
      <p:sp>
        <p:nvSpPr>
          <p:cNvPr id="212996" name="Rectangle 2">
            <a:extLst>
              <a:ext uri="{FF2B5EF4-FFF2-40B4-BE49-F238E27FC236}">
                <a16:creationId xmlns:a16="http://schemas.microsoft.com/office/drawing/2014/main" id="{E0C6832D-B946-4B19-A38A-854C184AB1FD}"/>
              </a:ext>
            </a:extLst>
          </p:cNvPr>
          <p:cNvSpPr>
            <a:spLocks noGrp="1" noChangeArrowheads="1"/>
          </p:cNvSpPr>
          <p:nvPr>
            <p:ph type="title"/>
          </p:nvPr>
        </p:nvSpPr>
        <p:spPr>
          <a:xfrm>
            <a:off x="411163" y="0"/>
            <a:ext cx="7772400" cy="1143000"/>
          </a:xfrm>
        </p:spPr>
        <p:txBody>
          <a:bodyPr/>
          <a:lstStyle/>
          <a:p>
            <a:r>
              <a:rPr lang="en-US" altLang="en-US" sz="4000">
                <a:ea typeface="ＭＳ Ｐゴシック" panose="020B0600070205080204" pitchFamily="34" charset="-128"/>
              </a:rPr>
              <a:t>Video Streaming and CDNs: context</a:t>
            </a:r>
          </a:p>
        </p:txBody>
      </p:sp>
      <p:pic>
        <p:nvPicPr>
          <p:cNvPr id="212997" name="Picture 50" descr="underline_base">
            <a:extLst>
              <a:ext uri="{FF2B5EF4-FFF2-40B4-BE49-F238E27FC236}">
                <a16:creationId xmlns:a16="http://schemas.microsoft.com/office/drawing/2014/main" id="{2BBFCA0C-2E90-4730-A942-6B5A154D7BE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25" y="817563"/>
            <a:ext cx="75374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998" name="Picture 2">
            <a:extLst>
              <a:ext uri="{FF2B5EF4-FFF2-40B4-BE49-F238E27FC236}">
                <a16:creationId xmlns:a16="http://schemas.microsoft.com/office/drawing/2014/main" id="{86728F96-7C3E-43F8-ADBA-032E570FFEE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94513" y="1974850"/>
            <a:ext cx="1779587"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999" name="Picture 3">
            <a:extLst>
              <a:ext uri="{FF2B5EF4-FFF2-40B4-BE49-F238E27FC236}">
                <a16:creationId xmlns:a16="http://schemas.microsoft.com/office/drawing/2014/main" id="{8782EAFA-A3D0-48BB-B7D7-2F4F76C43FD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54875" y="3038475"/>
            <a:ext cx="12271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000" name="Picture 4">
            <a:extLst>
              <a:ext uri="{FF2B5EF4-FFF2-40B4-BE49-F238E27FC236}">
                <a16:creationId xmlns:a16="http://schemas.microsoft.com/office/drawing/2014/main" id="{C4D0F722-A566-42F3-8619-C9678A33861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61225" y="3870325"/>
            <a:ext cx="121126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001" name="Rectangle 43">
            <a:extLst>
              <a:ext uri="{FF2B5EF4-FFF2-40B4-BE49-F238E27FC236}">
                <a16:creationId xmlns:a16="http://schemas.microsoft.com/office/drawing/2014/main" id="{B3FD36F8-028A-4276-BB41-C1A5C3B34DF0}"/>
              </a:ext>
            </a:extLst>
          </p:cNvPr>
          <p:cNvSpPr>
            <a:spLocks noChangeArrowheads="1"/>
          </p:cNvSpPr>
          <p:nvPr/>
        </p:nvSpPr>
        <p:spPr bwMode="auto">
          <a:xfrm>
            <a:off x="479425" y="1620838"/>
            <a:ext cx="6219825" cy="482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681038" indent="-223838">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lvl="1">
              <a:lnSpc>
                <a:spcPct val="100000"/>
              </a:lnSpc>
              <a:buFont typeface="Arial" panose="020B0604020202020204" pitchFamily="34" charset="0"/>
              <a:buChar char="•"/>
            </a:pPr>
            <a:r>
              <a:rPr lang="en-US" altLang="en-US" sz="2000">
                <a:latin typeface="Arial" panose="020B0604020202020204" pitchFamily="34" charset="0"/>
              </a:rPr>
              <a:t>Netflix, YouTube: 37%, 16% of downstream residential ISP traffic</a:t>
            </a:r>
          </a:p>
          <a:p>
            <a:pPr lvl="1">
              <a:lnSpc>
                <a:spcPct val="100000"/>
              </a:lnSpc>
              <a:buFont typeface="Arial" panose="020B0604020202020204" pitchFamily="34" charset="0"/>
              <a:buChar char="•"/>
            </a:pPr>
            <a:r>
              <a:rPr lang="en-US" altLang="en-US" sz="2000">
                <a:latin typeface="Arial" panose="020B0604020202020204" pitchFamily="34" charset="0"/>
              </a:rPr>
              <a:t>~1B YouTube users, ~75M Netflix users</a:t>
            </a:r>
          </a:p>
          <a:p>
            <a:pPr>
              <a:lnSpc>
                <a:spcPct val="100000"/>
              </a:lnSpc>
              <a:buSzPct val="100000"/>
              <a:buFont typeface="Wingdings" panose="05000000000000000000" pitchFamily="2" charset="2"/>
              <a:buChar char="§"/>
            </a:pPr>
            <a:r>
              <a:rPr lang="en-US" altLang="en-US" sz="2400">
                <a:latin typeface="Arial" panose="020B0604020202020204" pitchFamily="34" charset="0"/>
              </a:rPr>
              <a:t>challenge:  scale - how to reach ~1B users?</a:t>
            </a:r>
            <a:endParaRPr lang="en-US" altLang="en-US" sz="2000">
              <a:latin typeface="Arial" panose="020B0604020202020204" pitchFamily="34" charset="0"/>
            </a:endParaRPr>
          </a:p>
          <a:p>
            <a:pPr lvl="1">
              <a:lnSpc>
                <a:spcPct val="100000"/>
              </a:lnSpc>
              <a:buFont typeface="Arial" panose="020B0604020202020204" pitchFamily="34" charset="0"/>
              <a:buChar char="•"/>
            </a:pPr>
            <a:r>
              <a:rPr lang="en-US" altLang="en-US" sz="2000">
                <a:latin typeface="Arial" panose="020B0604020202020204" pitchFamily="34" charset="0"/>
              </a:rPr>
              <a:t>single mega-video server won’t work (why?)</a:t>
            </a:r>
          </a:p>
          <a:p>
            <a:pPr>
              <a:lnSpc>
                <a:spcPct val="100000"/>
              </a:lnSpc>
              <a:buSzPct val="100000"/>
              <a:buFont typeface="Wingdings" panose="05000000000000000000" pitchFamily="2" charset="2"/>
              <a:buChar char="§"/>
            </a:pPr>
            <a:r>
              <a:rPr lang="en-US" altLang="en-US" sz="2400">
                <a:latin typeface="Arial" panose="020B0604020202020204" pitchFamily="34" charset="0"/>
              </a:rPr>
              <a:t>challenge: heterogeneity</a:t>
            </a:r>
          </a:p>
          <a:p>
            <a:pPr lvl="1">
              <a:lnSpc>
                <a:spcPct val="100000"/>
              </a:lnSpc>
            </a:pPr>
            <a:r>
              <a:rPr lang="en-US" altLang="en-US" sz="2000">
                <a:latin typeface="Arial" panose="020B0604020202020204" pitchFamily="34" charset="0"/>
              </a:rPr>
              <a:t>different users have different capabilities (e.g., wired versus mobile; bandwidth rich versus bandwidth poor)</a:t>
            </a:r>
          </a:p>
          <a:p>
            <a:pPr>
              <a:lnSpc>
                <a:spcPct val="100000"/>
              </a:lnSpc>
              <a:buSzPct val="100000"/>
              <a:buFont typeface="Wingdings" panose="05000000000000000000" pitchFamily="2" charset="2"/>
              <a:buChar char="§"/>
            </a:pPr>
            <a:r>
              <a:rPr lang="en-US" altLang="en-US" sz="2400" i="1">
                <a:solidFill>
                  <a:srgbClr val="CC0000"/>
                </a:solidFill>
                <a:latin typeface="Arial" panose="020B0604020202020204" pitchFamily="34" charset="0"/>
              </a:rPr>
              <a:t>solution: </a:t>
            </a:r>
            <a:r>
              <a:rPr lang="en-US" altLang="en-US" sz="2400">
                <a:latin typeface="Arial" panose="020B0604020202020204" pitchFamily="34" charset="0"/>
              </a:rPr>
              <a:t>distributed, application-level infrastructure</a:t>
            </a:r>
          </a:p>
        </p:txBody>
      </p:sp>
      <p:sp>
        <p:nvSpPr>
          <p:cNvPr id="213002" name="Rectangle 43">
            <a:extLst>
              <a:ext uri="{FF2B5EF4-FFF2-40B4-BE49-F238E27FC236}">
                <a16:creationId xmlns:a16="http://schemas.microsoft.com/office/drawing/2014/main" id="{8517A11D-EC4F-4028-BB35-30266D0E19C0}"/>
              </a:ext>
            </a:extLst>
          </p:cNvPr>
          <p:cNvSpPr>
            <a:spLocks noChangeArrowheads="1"/>
          </p:cNvSpPr>
          <p:nvPr/>
        </p:nvSpPr>
        <p:spPr bwMode="auto">
          <a:xfrm>
            <a:off x="417513" y="1211263"/>
            <a:ext cx="7535862" cy="482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SzPct val="100000"/>
              <a:buFont typeface="Wingdings" panose="05000000000000000000" pitchFamily="2" charset="2"/>
              <a:buChar char="§"/>
            </a:pPr>
            <a:r>
              <a:rPr lang="en-US" altLang="en-US" sz="2400">
                <a:latin typeface="Arial" panose="020B0604020202020204" pitchFamily="34" charset="0"/>
              </a:rPr>
              <a:t>video traffic: major consumer of Internet bandwidth</a:t>
            </a:r>
          </a:p>
        </p:txBody>
      </p:sp>
      <p:pic>
        <p:nvPicPr>
          <p:cNvPr id="213003" name="Picture 6">
            <a:extLst>
              <a:ext uri="{FF2B5EF4-FFF2-40B4-BE49-F238E27FC236}">
                <a16:creationId xmlns:a16="http://schemas.microsoft.com/office/drawing/2014/main" id="{E592F556-0B7B-4CB8-ADD4-4E2A8985BA7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242175" y="5300663"/>
            <a:ext cx="1501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3">
            <a:extLst>
              <a:ext uri="{FF2B5EF4-FFF2-40B4-BE49-F238E27FC236}">
                <a16:creationId xmlns:a16="http://schemas.microsoft.com/office/drawing/2014/main" id="{F5B7248E-006C-4DB5-8EF8-C901A3AD5E1B}"/>
              </a:ext>
            </a:extLst>
          </p:cNvPr>
          <p:cNvSpPr>
            <a:spLocks noGrp="1" noChangeArrowheads="1"/>
          </p:cNvSpPr>
          <p:nvPr>
            <p:ph type="body" sz="half" idx="1"/>
          </p:nvPr>
        </p:nvSpPr>
        <p:spPr>
          <a:xfrm>
            <a:off x="385763" y="1339850"/>
            <a:ext cx="3957637" cy="4908550"/>
          </a:xfrm>
        </p:spPr>
        <p:txBody>
          <a:bodyPr/>
          <a:lstStyle/>
          <a:p>
            <a:r>
              <a:rPr lang="en-US" altLang="en-US" sz="2400">
                <a:ea typeface="ＭＳ Ｐゴシック" panose="020B0600070205080204" pitchFamily="34" charset="-128"/>
              </a:rPr>
              <a:t>video: sequence of images displayed at constant rate</a:t>
            </a:r>
          </a:p>
          <a:p>
            <a:pPr lvl="1"/>
            <a:r>
              <a:rPr lang="en-US" altLang="en-US">
                <a:ea typeface="ＭＳ Ｐゴシック" panose="020B0600070205080204" pitchFamily="34" charset="-128"/>
              </a:rPr>
              <a:t>e.g., 24 images/sec</a:t>
            </a:r>
          </a:p>
          <a:p>
            <a:r>
              <a:rPr lang="en-US" altLang="en-US" sz="2400">
                <a:ea typeface="ＭＳ Ｐゴシック" panose="020B0600070205080204" pitchFamily="34" charset="-128"/>
              </a:rPr>
              <a:t>digital image: array of pixels</a:t>
            </a:r>
          </a:p>
          <a:p>
            <a:pPr lvl="1"/>
            <a:r>
              <a:rPr lang="en-US" altLang="en-US">
                <a:ea typeface="ＭＳ Ｐゴシック" panose="020B0600070205080204" pitchFamily="34" charset="-128"/>
              </a:rPr>
              <a:t>each pixel represented by bits</a:t>
            </a:r>
          </a:p>
          <a:p>
            <a:r>
              <a:rPr lang="en-US" altLang="en-US" sz="2400">
                <a:ea typeface="ＭＳ Ｐゴシック" panose="020B0600070205080204" pitchFamily="34" charset="-128"/>
              </a:rPr>
              <a:t>coding: use redundancy </a:t>
            </a:r>
            <a:r>
              <a:rPr lang="en-US" altLang="en-US" sz="2400" i="1">
                <a:solidFill>
                  <a:srgbClr val="CC0000"/>
                </a:solidFill>
                <a:ea typeface="ＭＳ Ｐゴシック" panose="020B0600070205080204" pitchFamily="34" charset="-128"/>
              </a:rPr>
              <a:t>within</a:t>
            </a:r>
            <a:r>
              <a:rPr lang="en-US" altLang="en-US" sz="2400">
                <a:ea typeface="ＭＳ Ｐゴシック" panose="020B0600070205080204" pitchFamily="34" charset="-128"/>
              </a:rPr>
              <a:t> and </a:t>
            </a:r>
            <a:r>
              <a:rPr lang="en-US" altLang="en-US" sz="2400" i="1">
                <a:solidFill>
                  <a:srgbClr val="CC0000"/>
                </a:solidFill>
                <a:ea typeface="ＭＳ Ｐゴシック" panose="020B0600070205080204" pitchFamily="34" charset="-128"/>
              </a:rPr>
              <a:t>between</a:t>
            </a:r>
            <a:r>
              <a:rPr lang="en-US" altLang="en-US" sz="2400">
                <a:solidFill>
                  <a:srgbClr val="CC0000"/>
                </a:solidFill>
                <a:ea typeface="ＭＳ Ｐゴシック" panose="020B0600070205080204" pitchFamily="34" charset="-128"/>
              </a:rPr>
              <a:t> </a:t>
            </a:r>
            <a:r>
              <a:rPr lang="en-US" altLang="en-US" sz="2400">
                <a:ea typeface="ＭＳ Ｐゴシック" panose="020B0600070205080204" pitchFamily="34" charset="-128"/>
              </a:rPr>
              <a:t>images to decrease # bits used to encode image</a:t>
            </a:r>
          </a:p>
          <a:p>
            <a:pPr lvl="1"/>
            <a:r>
              <a:rPr lang="en-US" altLang="en-US">
                <a:ea typeface="ＭＳ Ｐゴシック" panose="020B0600070205080204" pitchFamily="34" charset="-128"/>
              </a:rPr>
              <a:t>spatial (within image)</a:t>
            </a:r>
          </a:p>
          <a:p>
            <a:pPr lvl="1"/>
            <a:r>
              <a:rPr lang="en-US" altLang="en-US">
                <a:ea typeface="ＭＳ Ｐゴシック" panose="020B0600070205080204" pitchFamily="34" charset="-128"/>
              </a:rPr>
              <a:t>temporal (from one image to next)</a:t>
            </a:r>
          </a:p>
        </p:txBody>
      </p:sp>
      <p:sp>
        <p:nvSpPr>
          <p:cNvPr id="8" name="Rectangle 2">
            <a:extLst>
              <a:ext uri="{FF2B5EF4-FFF2-40B4-BE49-F238E27FC236}">
                <a16:creationId xmlns:a16="http://schemas.microsoft.com/office/drawing/2014/main" id="{072EBA15-09C9-48BD-81A1-824AB4E1EA15}"/>
              </a:ext>
            </a:extLst>
          </p:cNvPr>
          <p:cNvSpPr>
            <a:spLocks noGrp="1" noChangeArrowheads="1"/>
          </p:cNvSpPr>
          <p:nvPr>
            <p:ph type="title"/>
          </p:nvPr>
        </p:nvSpPr>
        <p:spPr>
          <a:xfrm>
            <a:off x="533400" y="106363"/>
            <a:ext cx="4975225" cy="1143000"/>
          </a:xfrm>
        </p:spPr>
        <p:txBody>
          <a:bodyPr/>
          <a:lstStyle/>
          <a:p>
            <a:pPr>
              <a:defRPr/>
            </a:pPr>
            <a:r>
              <a:rPr lang="en-US" dirty="0">
                <a:latin typeface="Gill Sans MT" charset="0"/>
                <a:cs typeface="+mj-cs"/>
              </a:rPr>
              <a:t>Multimedia: video</a:t>
            </a:r>
          </a:p>
        </p:txBody>
      </p:sp>
      <p:pic>
        <p:nvPicPr>
          <p:cNvPr id="215043" name="Picture 23" descr="underline_base">
            <a:extLst>
              <a:ext uri="{FF2B5EF4-FFF2-40B4-BE49-F238E27FC236}">
                <a16:creationId xmlns:a16="http://schemas.microsoft.com/office/drawing/2014/main" id="{6EF2E1F4-A2B1-4A02-ADB2-249CAA310D9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974725"/>
            <a:ext cx="4113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044" name="Group 18">
            <a:extLst>
              <a:ext uri="{FF2B5EF4-FFF2-40B4-BE49-F238E27FC236}">
                <a16:creationId xmlns:a16="http://schemas.microsoft.com/office/drawing/2014/main" id="{463DAEB1-7816-4138-9A7A-A5E7AC784277}"/>
              </a:ext>
            </a:extLst>
          </p:cNvPr>
          <p:cNvGrpSpPr>
            <a:grpSpLocks/>
          </p:cNvGrpSpPr>
          <p:nvPr/>
        </p:nvGrpSpPr>
        <p:grpSpPr bwMode="auto">
          <a:xfrm>
            <a:off x="4338638" y="295275"/>
            <a:ext cx="4416425" cy="5732463"/>
            <a:chOff x="4338638" y="295275"/>
            <a:chExt cx="4417210" cy="5732463"/>
          </a:xfrm>
        </p:grpSpPr>
        <p:pic>
          <p:nvPicPr>
            <p:cNvPr id="215047" name="Picture 4">
              <a:extLst>
                <a:ext uri="{FF2B5EF4-FFF2-40B4-BE49-F238E27FC236}">
                  <a16:creationId xmlns:a16="http://schemas.microsoft.com/office/drawing/2014/main" id="{8C0AC9F3-4E18-429F-A3E8-5DEC212C9E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87975" y="1749425"/>
              <a:ext cx="1642963" cy="186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048" name="Group 15">
              <a:extLst>
                <a:ext uri="{FF2B5EF4-FFF2-40B4-BE49-F238E27FC236}">
                  <a16:creationId xmlns:a16="http://schemas.microsoft.com/office/drawing/2014/main" id="{8FA7B761-3291-4699-BE61-EC1872DD3EE6}"/>
                </a:ext>
              </a:extLst>
            </p:cNvPr>
            <p:cNvGrpSpPr>
              <a:grpSpLocks/>
            </p:cNvGrpSpPr>
            <p:nvPr/>
          </p:nvGrpSpPr>
          <p:grpSpPr bwMode="auto">
            <a:xfrm>
              <a:off x="5345113" y="295275"/>
              <a:ext cx="3275012" cy="1730347"/>
              <a:chOff x="5345311" y="524250"/>
              <a:chExt cx="3274238" cy="1730214"/>
            </a:xfrm>
          </p:grpSpPr>
          <p:sp>
            <p:nvSpPr>
              <p:cNvPr id="215054" name="TextBox 5">
                <a:extLst>
                  <a:ext uri="{FF2B5EF4-FFF2-40B4-BE49-F238E27FC236}">
                    <a16:creationId xmlns:a16="http://schemas.microsoft.com/office/drawing/2014/main" id="{13BAE543-C7D5-4EF4-8DC0-C7364BA90654}"/>
                  </a:ext>
                </a:extLst>
              </p:cNvPr>
              <p:cNvSpPr txBox="1">
                <a:spLocks noChangeArrowheads="1"/>
              </p:cNvSpPr>
              <p:nvPr/>
            </p:nvSpPr>
            <p:spPr bwMode="auto">
              <a:xfrm>
                <a:off x="5345311" y="1789936"/>
                <a:ext cx="1856071" cy="3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800">
                    <a:solidFill>
                      <a:srgbClr val="CC0000"/>
                    </a:solidFill>
                    <a:latin typeface="Arial Narrow" panose="020B0606020202030204" pitchFamily="34" charset="0"/>
                  </a:rPr>
                  <a:t>……………………..</a:t>
                </a:r>
              </a:p>
            </p:txBody>
          </p:sp>
          <p:sp>
            <p:nvSpPr>
              <p:cNvPr id="215055" name="TextBox 8">
                <a:extLst>
                  <a:ext uri="{FF2B5EF4-FFF2-40B4-BE49-F238E27FC236}">
                    <a16:creationId xmlns:a16="http://schemas.microsoft.com/office/drawing/2014/main" id="{FE6BCB64-DAEC-4488-BA16-2E8B6440855B}"/>
                  </a:ext>
                </a:extLst>
              </p:cNvPr>
              <p:cNvSpPr txBox="1">
                <a:spLocks noChangeArrowheads="1"/>
              </p:cNvSpPr>
              <p:nvPr/>
            </p:nvSpPr>
            <p:spPr bwMode="auto">
              <a:xfrm>
                <a:off x="5808125" y="524250"/>
                <a:ext cx="281142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400" i="1">
                    <a:solidFill>
                      <a:srgbClr val="CC0000"/>
                    </a:solidFill>
                    <a:latin typeface="Arial" panose="020B0604020202020204" pitchFamily="34" charset="0"/>
                  </a:rPr>
                  <a:t>spatial coding example: </a:t>
                </a:r>
                <a:r>
                  <a:rPr lang="en-US" altLang="en-US" sz="1400">
                    <a:latin typeface="Arial" panose="020B0604020202020204" pitchFamily="34" charset="0"/>
                  </a:rPr>
                  <a:t>instead of sending</a:t>
                </a:r>
                <a:r>
                  <a:rPr lang="en-US" altLang="en-US" sz="1400" i="1">
                    <a:latin typeface="Arial" panose="020B0604020202020204" pitchFamily="34" charset="0"/>
                  </a:rPr>
                  <a:t> N </a:t>
                </a:r>
                <a:r>
                  <a:rPr lang="en-US" altLang="en-US" sz="1400">
                    <a:latin typeface="Arial" panose="020B0604020202020204" pitchFamily="34" charset="0"/>
                  </a:rPr>
                  <a:t>values of same color (all purple), send only two values: color  value (</a:t>
                </a:r>
                <a:r>
                  <a:rPr lang="en-US" altLang="en-US" sz="1400" i="1">
                    <a:latin typeface="Arial" panose="020B0604020202020204" pitchFamily="34" charset="0"/>
                  </a:rPr>
                  <a:t>purple)  and number of repeated values (</a:t>
                </a:r>
                <a:r>
                  <a:rPr lang="en-US" altLang="en-US" sz="1400">
                    <a:latin typeface="Arial" panose="020B0604020202020204" pitchFamily="34" charset="0"/>
                  </a:rPr>
                  <a:t>N)</a:t>
                </a:r>
              </a:p>
            </p:txBody>
          </p:sp>
          <p:sp>
            <p:nvSpPr>
              <p:cNvPr id="215056" name="TextBox 13">
                <a:extLst>
                  <a:ext uri="{FF2B5EF4-FFF2-40B4-BE49-F238E27FC236}">
                    <a16:creationId xmlns:a16="http://schemas.microsoft.com/office/drawing/2014/main" id="{BFCCFD06-B78B-4347-BF36-4FEEA16DA2AA}"/>
                  </a:ext>
                </a:extLst>
              </p:cNvPr>
              <p:cNvSpPr txBox="1">
                <a:spLocks noChangeArrowheads="1"/>
              </p:cNvSpPr>
              <p:nvPr/>
            </p:nvSpPr>
            <p:spPr bwMode="auto">
              <a:xfrm>
                <a:off x="5354771" y="1885160"/>
                <a:ext cx="1803448" cy="3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800">
                    <a:solidFill>
                      <a:srgbClr val="CC0000"/>
                    </a:solidFill>
                    <a:latin typeface="Arial Narrow" panose="020B0606020202030204" pitchFamily="34" charset="0"/>
                  </a:rPr>
                  <a:t>……………….…….</a:t>
                </a:r>
              </a:p>
            </p:txBody>
          </p:sp>
          <p:cxnSp>
            <p:nvCxnSpPr>
              <p:cNvPr id="215057" name="Straight Connector 10">
                <a:extLst>
                  <a:ext uri="{FF2B5EF4-FFF2-40B4-BE49-F238E27FC236}">
                    <a16:creationId xmlns:a16="http://schemas.microsoft.com/office/drawing/2014/main" id="{A273E36C-6D27-4FD8-9742-107B49D83E79}"/>
                  </a:ext>
                </a:extLst>
              </p:cNvPr>
              <p:cNvCxnSpPr>
                <a:cxnSpLocks noChangeShapeType="1"/>
              </p:cNvCxnSpPr>
              <p:nvPr/>
            </p:nvCxnSpPr>
            <p:spPr bwMode="auto">
              <a:xfrm flipH="1">
                <a:off x="5565603" y="756253"/>
                <a:ext cx="313958" cy="1155782"/>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5049" name="TextBox 17">
              <a:extLst>
                <a:ext uri="{FF2B5EF4-FFF2-40B4-BE49-F238E27FC236}">
                  <a16:creationId xmlns:a16="http://schemas.microsoft.com/office/drawing/2014/main" id="{6F559B4E-30D2-4C2C-ABF8-F439BFB2D9AF}"/>
                </a:ext>
              </a:extLst>
            </p:cNvPr>
            <p:cNvSpPr txBox="1">
              <a:spLocks noChangeArrowheads="1"/>
            </p:cNvSpPr>
            <p:nvPr/>
          </p:nvSpPr>
          <p:spPr bwMode="auto">
            <a:xfrm>
              <a:off x="5323721" y="3654665"/>
              <a:ext cx="933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800">
                  <a:solidFill>
                    <a:srgbClr val="CC0000"/>
                  </a:solidFill>
                  <a:latin typeface="Arial" panose="020B0604020202020204" pitchFamily="34" charset="0"/>
                </a:rPr>
                <a:t>frame</a:t>
              </a:r>
              <a:r>
                <a:rPr lang="en-US" altLang="en-US" sz="1800" i="1">
                  <a:solidFill>
                    <a:srgbClr val="CC0000"/>
                  </a:solidFill>
                  <a:latin typeface="Arial" panose="020B0604020202020204" pitchFamily="34" charset="0"/>
                </a:rPr>
                <a:t> i</a:t>
              </a:r>
            </a:p>
          </p:txBody>
        </p:sp>
        <p:sp>
          <p:nvSpPr>
            <p:cNvPr id="215050" name="TextBox 23">
              <a:extLst>
                <a:ext uri="{FF2B5EF4-FFF2-40B4-BE49-F238E27FC236}">
                  <a16:creationId xmlns:a16="http://schemas.microsoft.com/office/drawing/2014/main" id="{9BECEB4D-5F50-4AD0-99DB-EB2E71EF97C3}"/>
                </a:ext>
              </a:extLst>
            </p:cNvPr>
            <p:cNvSpPr txBox="1">
              <a:spLocks noChangeArrowheads="1"/>
            </p:cNvSpPr>
            <p:nvPr/>
          </p:nvSpPr>
          <p:spPr bwMode="auto">
            <a:xfrm>
              <a:off x="7051858" y="5611091"/>
              <a:ext cx="1196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800">
                  <a:solidFill>
                    <a:srgbClr val="CC0000"/>
                  </a:solidFill>
                  <a:latin typeface="Arial" panose="020B0604020202020204" pitchFamily="34" charset="0"/>
                </a:rPr>
                <a:t>frame</a:t>
              </a:r>
              <a:r>
                <a:rPr lang="en-US" altLang="en-US" sz="1800" i="1">
                  <a:solidFill>
                    <a:srgbClr val="CC0000"/>
                  </a:solidFill>
                  <a:latin typeface="Arial" panose="020B0604020202020204" pitchFamily="34" charset="0"/>
                </a:rPr>
                <a:t> i+1</a:t>
              </a:r>
            </a:p>
          </p:txBody>
        </p:sp>
        <p:sp>
          <p:nvSpPr>
            <p:cNvPr id="215051" name="TextBox 26">
              <a:extLst>
                <a:ext uri="{FF2B5EF4-FFF2-40B4-BE49-F238E27FC236}">
                  <a16:creationId xmlns:a16="http://schemas.microsoft.com/office/drawing/2014/main" id="{711DE8D5-B1B3-47C2-BB55-CBD9719BCDDF}"/>
                </a:ext>
              </a:extLst>
            </p:cNvPr>
            <p:cNvSpPr txBox="1">
              <a:spLocks noChangeArrowheads="1"/>
            </p:cNvSpPr>
            <p:nvPr/>
          </p:nvSpPr>
          <p:spPr bwMode="auto">
            <a:xfrm>
              <a:off x="4338638" y="4857750"/>
              <a:ext cx="2278062"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400" i="1">
                  <a:solidFill>
                    <a:srgbClr val="CC0000"/>
                  </a:solidFill>
                  <a:latin typeface="Arial" panose="020B0604020202020204" pitchFamily="34" charset="0"/>
                </a:rPr>
                <a:t>temporal coding example: </a:t>
              </a:r>
              <a:r>
                <a:rPr lang="en-US" altLang="en-US" sz="1400">
                  <a:latin typeface="Arial" panose="020B0604020202020204" pitchFamily="34" charset="0"/>
                </a:rPr>
                <a:t>instead of sending complete frame at i+1, send only differences from frame i</a:t>
              </a:r>
            </a:p>
          </p:txBody>
        </p:sp>
        <p:cxnSp>
          <p:nvCxnSpPr>
            <p:cNvPr id="215052" name="Straight Connector 28">
              <a:extLst>
                <a:ext uri="{FF2B5EF4-FFF2-40B4-BE49-F238E27FC236}">
                  <a16:creationId xmlns:a16="http://schemas.microsoft.com/office/drawing/2014/main" id="{BA8FAB81-32B8-4236-B969-591D0BD28C11}"/>
                </a:ext>
              </a:extLst>
            </p:cNvPr>
            <p:cNvCxnSpPr>
              <a:cxnSpLocks noChangeShapeType="1"/>
            </p:cNvCxnSpPr>
            <p:nvPr/>
          </p:nvCxnSpPr>
          <p:spPr bwMode="auto">
            <a:xfrm>
              <a:off x="5972518" y="4021445"/>
              <a:ext cx="1013060" cy="1783949"/>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15053" name="Picture 4">
              <a:extLst>
                <a:ext uri="{FF2B5EF4-FFF2-40B4-BE49-F238E27FC236}">
                  <a16:creationId xmlns:a16="http://schemas.microsoft.com/office/drawing/2014/main" id="{9A4A7B6E-DC58-48E0-9D27-35CB2CC7770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12885" y="3806720"/>
              <a:ext cx="1642963" cy="186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5045" name="Rectangle 7">
            <a:extLst>
              <a:ext uri="{FF2B5EF4-FFF2-40B4-BE49-F238E27FC236}">
                <a16:creationId xmlns:a16="http://schemas.microsoft.com/office/drawing/2014/main" id="{29B789FF-27AD-4492-8728-12134141F864}"/>
              </a:ext>
            </a:extLst>
          </p:cNvPr>
          <p:cNvSpPr>
            <a:spLocks noGrp="1" noChangeArrowheads="1"/>
          </p:cNvSpPr>
          <p:nvPr>
            <p:ph type="ftr" sz="quarter" idx="11"/>
          </p:nvPr>
        </p:nvSpPr>
        <p:spPr>
          <a:xfrm>
            <a:off x="6924675" y="6454775"/>
            <a:ext cx="1547813" cy="300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215046" name="Rectangle 8">
            <a:extLst>
              <a:ext uri="{FF2B5EF4-FFF2-40B4-BE49-F238E27FC236}">
                <a16:creationId xmlns:a16="http://schemas.microsoft.com/office/drawing/2014/main" id="{ADCB9A0F-1DB1-42F9-BB04-22B3762DFF4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9CC26745-0BBC-4D45-A2F8-256F35ED6A03}" type="slidenum">
              <a:rPr lang="en-US" altLang="en-US" sz="1200" smtClean="0">
                <a:latin typeface="Tahoma" panose="020B0604030504040204" pitchFamily="34" charset="0"/>
              </a:rPr>
              <a:pPr>
                <a:lnSpc>
                  <a:spcPct val="100000"/>
                </a:lnSpc>
                <a:spcBef>
                  <a:spcPct val="0"/>
                </a:spcBef>
                <a:buClrTx/>
                <a:buSzTx/>
                <a:buFontTx/>
                <a:buNone/>
              </a:pPr>
              <a:t>95</a:t>
            </a:fld>
            <a:endParaRPr lang="en-US" altLang="en-US" sz="1200">
              <a:latin typeface="Tahoma" panose="020B0604030504040204" pitchFamily="34" charset="0"/>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2B4E64D0-D85B-574A-B136-5E2363DD27A6}"/>
                  </a:ext>
                </a:extLst>
              </p14:cNvPr>
              <p14:cNvContentPartPr/>
              <p14:nvPr/>
            </p14:nvContentPartPr>
            <p14:xfrm>
              <a:off x="7211520" y="1759680"/>
              <a:ext cx="1780560" cy="1155240"/>
            </p14:xfrm>
          </p:contentPart>
        </mc:Choice>
        <mc:Fallback>
          <p:pic>
            <p:nvPicPr>
              <p:cNvPr id="2" name="Ink 1">
                <a:extLst>
                  <a:ext uri="{FF2B5EF4-FFF2-40B4-BE49-F238E27FC236}">
                    <a16:creationId xmlns:a16="http://schemas.microsoft.com/office/drawing/2014/main" id="{2B4E64D0-D85B-574A-B136-5E2363DD27A6}"/>
                  </a:ext>
                </a:extLst>
              </p:cNvPr>
              <p:cNvPicPr/>
              <p:nvPr/>
            </p:nvPicPr>
            <p:blipFill>
              <a:blip r:embed="rId6"/>
              <a:stretch>
                <a:fillRect/>
              </a:stretch>
            </p:blipFill>
            <p:spPr>
              <a:xfrm>
                <a:off x="7195320" y="1743480"/>
                <a:ext cx="1812960" cy="1187640"/>
              </a:xfrm>
              <a:prstGeom prst="rect">
                <a:avLst/>
              </a:prstGeom>
            </p:spPr>
          </p:pic>
        </mc:Fallback>
      </mc:AlternateContent>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8452EB83-700F-4BD4-8146-374B30008C0C}"/>
              </a:ext>
            </a:extLst>
          </p:cNvPr>
          <p:cNvSpPr>
            <a:spLocks noGrp="1" noChangeArrowheads="1"/>
          </p:cNvSpPr>
          <p:nvPr>
            <p:ph type="title"/>
          </p:nvPr>
        </p:nvSpPr>
        <p:spPr>
          <a:xfrm>
            <a:off x="533400" y="106363"/>
            <a:ext cx="4975225" cy="1143000"/>
          </a:xfrm>
        </p:spPr>
        <p:txBody>
          <a:bodyPr/>
          <a:lstStyle/>
          <a:p>
            <a:pPr>
              <a:defRPr/>
            </a:pPr>
            <a:r>
              <a:rPr lang="en-US" dirty="0">
                <a:latin typeface="Gill Sans MT" charset="0"/>
                <a:cs typeface="+mj-cs"/>
              </a:rPr>
              <a:t>Multimedia: video</a:t>
            </a:r>
          </a:p>
        </p:txBody>
      </p:sp>
      <p:pic>
        <p:nvPicPr>
          <p:cNvPr id="217090" name="Picture 23" descr="underline_base">
            <a:extLst>
              <a:ext uri="{FF2B5EF4-FFF2-40B4-BE49-F238E27FC236}">
                <a16:creationId xmlns:a16="http://schemas.microsoft.com/office/drawing/2014/main" id="{36DE2FF4-0D70-4CE1-8013-FD28BC18DF5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 y="974725"/>
            <a:ext cx="4113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1" name="Rectangle 4">
            <a:extLst>
              <a:ext uri="{FF2B5EF4-FFF2-40B4-BE49-F238E27FC236}">
                <a16:creationId xmlns:a16="http://schemas.microsoft.com/office/drawing/2014/main" id="{B460C479-F9C3-49F1-9C27-BE2B54DE809C}"/>
              </a:ext>
            </a:extLst>
          </p:cNvPr>
          <p:cNvSpPr txBox="1">
            <a:spLocks noChangeArrowheads="1"/>
          </p:cNvSpPr>
          <p:nvPr/>
        </p:nvSpPr>
        <p:spPr bwMode="auto">
          <a:xfrm>
            <a:off x="298450" y="1228725"/>
            <a:ext cx="4114800" cy="490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buSzPct val="100000"/>
              <a:buFont typeface="Wingdings" panose="05000000000000000000" pitchFamily="2" charset="2"/>
              <a:buChar char="§"/>
            </a:pPr>
            <a:r>
              <a:rPr lang="en-US" altLang="en-US" sz="2400">
                <a:solidFill>
                  <a:srgbClr val="CC0000"/>
                </a:solidFill>
              </a:rPr>
              <a:t>CBR: (constant bit rate): </a:t>
            </a:r>
            <a:r>
              <a:rPr lang="en-US" altLang="en-US" sz="2400">
                <a:solidFill>
                  <a:srgbClr val="000000"/>
                </a:solidFill>
              </a:rPr>
              <a:t>video encoding rate fixed</a:t>
            </a:r>
          </a:p>
          <a:p>
            <a:pPr>
              <a:buSzPct val="100000"/>
              <a:buFont typeface="Wingdings" panose="05000000000000000000" pitchFamily="2" charset="2"/>
              <a:buChar char="§"/>
            </a:pPr>
            <a:r>
              <a:rPr lang="en-US" altLang="en-US" sz="2400">
                <a:solidFill>
                  <a:srgbClr val="CC0000"/>
                </a:solidFill>
              </a:rPr>
              <a:t>VBR:  (variable bit rate): </a:t>
            </a:r>
            <a:r>
              <a:rPr lang="en-US" altLang="en-US" sz="2400">
                <a:solidFill>
                  <a:srgbClr val="000000"/>
                </a:solidFill>
              </a:rPr>
              <a:t>video </a:t>
            </a:r>
            <a:r>
              <a:rPr lang="en-US" altLang="en-US" sz="2400"/>
              <a:t>encoding rate changes as amount of spatial, temporal coding changes</a:t>
            </a:r>
          </a:p>
        </p:txBody>
      </p:sp>
      <p:grpSp>
        <p:nvGrpSpPr>
          <p:cNvPr id="217092" name="Group 4">
            <a:extLst>
              <a:ext uri="{FF2B5EF4-FFF2-40B4-BE49-F238E27FC236}">
                <a16:creationId xmlns:a16="http://schemas.microsoft.com/office/drawing/2014/main" id="{B6BA5B66-987E-4471-99E3-DFAA0F41E3E6}"/>
              </a:ext>
            </a:extLst>
          </p:cNvPr>
          <p:cNvGrpSpPr>
            <a:grpSpLocks/>
          </p:cNvGrpSpPr>
          <p:nvPr/>
        </p:nvGrpSpPr>
        <p:grpSpPr bwMode="auto">
          <a:xfrm>
            <a:off x="4338638" y="295275"/>
            <a:ext cx="4416425" cy="5732463"/>
            <a:chOff x="4338638" y="295275"/>
            <a:chExt cx="4417210" cy="5732463"/>
          </a:xfrm>
        </p:grpSpPr>
        <p:pic>
          <p:nvPicPr>
            <p:cNvPr id="217095" name="Picture 4">
              <a:extLst>
                <a:ext uri="{FF2B5EF4-FFF2-40B4-BE49-F238E27FC236}">
                  <a16:creationId xmlns:a16="http://schemas.microsoft.com/office/drawing/2014/main" id="{F8695138-C4E7-40A0-83ED-11AA27D978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87975" y="1749425"/>
              <a:ext cx="1642963" cy="186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7096" name="Group 15">
              <a:extLst>
                <a:ext uri="{FF2B5EF4-FFF2-40B4-BE49-F238E27FC236}">
                  <a16:creationId xmlns:a16="http://schemas.microsoft.com/office/drawing/2014/main" id="{89C2DD6B-E5E1-47AF-A36D-C11868D0003F}"/>
                </a:ext>
              </a:extLst>
            </p:cNvPr>
            <p:cNvGrpSpPr>
              <a:grpSpLocks/>
            </p:cNvGrpSpPr>
            <p:nvPr/>
          </p:nvGrpSpPr>
          <p:grpSpPr bwMode="auto">
            <a:xfrm>
              <a:off x="5345113" y="295275"/>
              <a:ext cx="3275012" cy="1730347"/>
              <a:chOff x="5345311" y="524250"/>
              <a:chExt cx="3274238" cy="1730214"/>
            </a:xfrm>
          </p:grpSpPr>
          <p:sp>
            <p:nvSpPr>
              <p:cNvPr id="217102" name="TextBox 5">
                <a:extLst>
                  <a:ext uri="{FF2B5EF4-FFF2-40B4-BE49-F238E27FC236}">
                    <a16:creationId xmlns:a16="http://schemas.microsoft.com/office/drawing/2014/main" id="{2C9048CF-913D-400D-B1CD-51605D69AB89}"/>
                  </a:ext>
                </a:extLst>
              </p:cNvPr>
              <p:cNvSpPr txBox="1">
                <a:spLocks noChangeArrowheads="1"/>
              </p:cNvSpPr>
              <p:nvPr/>
            </p:nvSpPr>
            <p:spPr bwMode="auto">
              <a:xfrm>
                <a:off x="5345311" y="1789936"/>
                <a:ext cx="1856071" cy="3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800">
                    <a:solidFill>
                      <a:srgbClr val="CC0000"/>
                    </a:solidFill>
                    <a:latin typeface="Arial Narrow" panose="020B0606020202030204" pitchFamily="34" charset="0"/>
                  </a:rPr>
                  <a:t>……………………..</a:t>
                </a:r>
              </a:p>
            </p:txBody>
          </p:sp>
          <p:sp>
            <p:nvSpPr>
              <p:cNvPr id="217103" name="TextBox 8">
                <a:extLst>
                  <a:ext uri="{FF2B5EF4-FFF2-40B4-BE49-F238E27FC236}">
                    <a16:creationId xmlns:a16="http://schemas.microsoft.com/office/drawing/2014/main" id="{6D49B0A7-CB29-412B-8D96-7D3348FC5CA7}"/>
                  </a:ext>
                </a:extLst>
              </p:cNvPr>
              <p:cNvSpPr txBox="1">
                <a:spLocks noChangeArrowheads="1"/>
              </p:cNvSpPr>
              <p:nvPr/>
            </p:nvSpPr>
            <p:spPr bwMode="auto">
              <a:xfrm>
                <a:off x="5808125" y="524250"/>
                <a:ext cx="281142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400" i="1">
                    <a:solidFill>
                      <a:srgbClr val="CC0000"/>
                    </a:solidFill>
                    <a:latin typeface="Arial" panose="020B0604020202020204" pitchFamily="34" charset="0"/>
                  </a:rPr>
                  <a:t>spatial coding example: </a:t>
                </a:r>
                <a:r>
                  <a:rPr lang="en-US" altLang="en-US" sz="1400">
                    <a:latin typeface="Arial" panose="020B0604020202020204" pitchFamily="34" charset="0"/>
                  </a:rPr>
                  <a:t>instead of sending</a:t>
                </a:r>
                <a:r>
                  <a:rPr lang="en-US" altLang="en-US" sz="1400" i="1">
                    <a:latin typeface="Arial" panose="020B0604020202020204" pitchFamily="34" charset="0"/>
                  </a:rPr>
                  <a:t> N </a:t>
                </a:r>
                <a:r>
                  <a:rPr lang="en-US" altLang="en-US" sz="1400">
                    <a:latin typeface="Arial" panose="020B0604020202020204" pitchFamily="34" charset="0"/>
                  </a:rPr>
                  <a:t>values of same color (all purple), send only two values: color  value (</a:t>
                </a:r>
                <a:r>
                  <a:rPr lang="en-US" altLang="en-US" sz="1400" i="1">
                    <a:latin typeface="Arial" panose="020B0604020202020204" pitchFamily="34" charset="0"/>
                  </a:rPr>
                  <a:t>purple)  and number of repeated values (</a:t>
                </a:r>
                <a:r>
                  <a:rPr lang="en-US" altLang="en-US" sz="1400">
                    <a:latin typeface="Arial" panose="020B0604020202020204" pitchFamily="34" charset="0"/>
                  </a:rPr>
                  <a:t>N)</a:t>
                </a:r>
              </a:p>
            </p:txBody>
          </p:sp>
          <p:sp>
            <p:nvSpPr>
              <p:cNvPr id="217104" name="TextBox 13">
                <a:extLst>
                  <a:ext uri="{FF2B5EF4-FFF2-40B4-BE49-F238E27FC236}">
                    <a16:creationId xmlns:a16="http://schemas.microsoft.com/office/drawing/2014/main" id="{9CC0CF74-72CC-417E-BAFB-675899F9BF84}"/>
                  </a:ext>
                </a:extLst>
              </p:cNvPr>
              <p:cNvSpPr txBox="1">
                <a:spLocks noChangeArrowheads="1"/>
              </p:cNvSpPr>
              <p:nvPr/>
            </p:nvSpPr>
            <p:spPr bwMode="auto">
              <a:xfrm>
                <a:off x="5354771" y="1885160"/>
                <a:ext cx="1803448" cy="3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800">
                    <a:solidFill>
                      <a:srgbClr val="CC0000"/>
                    </a:solidFill>
                    <a:latin typeface="Arial Narrow" panose="020B0606020202030204" pitchFamily="34" charset="0"/>
                  </a:rPr>
                  <a:t>……………….…….</a:t>
                </a:r>
              </a:p>
            </p:txBody>
          </p:sp>
          <p:cxnSp>
            <p:nvCxnSpPr>
              <p:cNvPr id="217105" name="Straight Connector 10">
                <a:extLst>
                  <a:ext uri="{FF2B5EF4-FFF2-40B4-BE49-F238E27FC236}">
                    <a16:creationId xmlns:a16="http://schemas.microsoft.com/office/drawing/2014/main" id="{48B64890-CF0F-4EAB-BE02-0A332A09094F}"/>
                  </a:ext>
                </a:extLst>
              </p:cNvPr>
              <p:cNvCxnSpPr>
                <a:cxnSpLocks noChangeShapeType="1"/>
              </p:cNvCxnSpPr>
              <p:nvPr/>
            </p:nvCxnSpPr>
            <p:spPr bwMode="auto">
              <a:xfrm flipH="1">
                <a:off x="5565603" y="756253"/>
                <a:ext cx="313958" cy="1155782"/>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7097" name="TextBox 17">
              <a:extLst>
                <a:ext uri="{FF2B5EF4-FFF2-40B4-BE49-F238E27FC236}">
                  <a16:creationId xmlns:a16="http://schemas.microsoft.com/office/drawing/2014/main" id="{FE6CC84C-F4DD-42F7-8666-FBF629D72E9F}"/>
                </a:ext>
              </a:extLst>
            </p:cNvPr>
            <p:cNvSpPr txBox="1">
              <a:spLocks noChangeArrowheads="1"/>
            </p:cNvSpPr>
            <p:nvPr/>
          </p:nvSpPr>
          <p:spPr bwMode="auto">
            <a:xfrm>
              <a:off x="5323721" y="3654665"/>
              <a:ext cx="933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800">
                  <a:solidFill>
                    <a:srgbClr val="CC0000"/>
                  </a:solidFill>
                  <a:latin typeface="Arial" panose="020B0604020202020204" pitchFamily="34" charset="0"/>
                </a:rPr>
                <a:t>frame</a:t>
              </a:r>
              <a:r>
                <a:rPr lang="en-US" altLang="en-US" sz="1800" i="1">
                  <a:solidFill>
                    <a:srgbClr val="CC0000"/>
                  </a:solidFill>
                  <a:latin typeface="Arial" panose="020B0604020202020204" pitchFamily="34" charset="0"/>
                </a:rPr>
                <a:t> i</a:t>
              </a:r>
            </a:p>
          </p:txBody>
        </p:sp>
        <p:sp>
          <p:nvSpPr>
            <p:cNvPr id="217098" name="TextBox 23">
              <a:extLst>
                <a:ext uri="{FF2B5EF4-FFF2-40B4-BE49-F238E27FC236}">
                  <a16:creationId xmlns:a16="http://schemas.microsoft.com/office/drawing/2014/main" id="{B6C4962C-FC88-4702-B26C-DBFE7F062D6F}"/>
                </a:ext>
              </a:extLst>
            </p:cNvPr>
            <p:cNvSpPr txBox="1">
              <a:spLocks noChangeArrowheads="1"/>
            </p:cNvSpPr>
            <p:nvPr/>
          </p:nvSpPr>
          <p:spPr bwMode="auto">
            <a:xfrm>
              <a:off x="7051858" y="5611091"/>
              <a:ext cx="1196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800">
                  <a:solidFill>
                    <a:srgbClr val="CC0000"/>
                  </a:solidFill>
                  <a:latin typeface="Arial" panose="020B0604020202020204" pitchFamily="34" charset="0"/>
                </a:rPr>
                <a:t>frame</a:t>
              </a:r>
              <a:r>
                <a:rPr lang="en-US" altLang="en-US" sz="1800" i="1">
                  <a:solidFill>
                    <a:srgbClr val="CC0000"/>
                  </a:solidFill>
                  <a:latin typeface="Arial" panose="020B0604020202020204" pitchFamily="34" charset="0"/>
                </a:rPr>
                <a:t> i+1</a:t>
              </a:r>
            </a:p>
          </p:txBody>
        </p:sp>
        <p:sp>
          <p:nvSpPr>
            <p:cNvPr id="217099" name="TextBox 26">
              <a:extLst>
                <a:ext uri="{FF2B5EF4-FFF2-40B4-BE49-F238E27FC236}">
                  <a16:creationId xmlns:a16="http://schemas.microsoft.com/office/drawing/2014/main" id="{EB3F9A13-C521-4CE0-BF73-CE3D18397F22}"/>
                </a:ext>
              </a:extLst>
            </p:cNvPr>
            <p:cNvSpPr txBox="1">
              <a:spLocks noChangeArrowheads="1"/>
            </p:cNvSpPr>
            <p:nvPr/>
          </p:nvSpPr>
          <p:spPr bwMode="auto">
            <a:xfrm>
              <a:off x="4338638" y="4857750"/>
              <a:ext cx="2278062"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400" i="1">
                  <a:solidFill>
                    <a:srgbClr val="CC0000"/>
                  </a:solidFill>
                  <a:latin typeface="Arial" panose="020B0604020202020204" pitchFamily="34" charset="0"/>
                </a:rPr>
                <a:t>temporal coding example: </a:t>
              </a:r>
              <a:r>
                <a:rPr lang="en-US" altLang="en-US" sz="1400">
                  <a:latin typeface="Arial" panose="020B0604020202020204" pitchFamily="34" charset="0"/>
                </a:rPr>
                <a:t>instead of sending complete frame at i+1, send only differences from frame i</a:t>
              </a:r>
            </a:p>
          </p:txBody>
        </p:sp>
        <p:cxnSp>
          <p:nvCxnSpPr>
            <p:cNvPr id="217100" name="Straight Connector 28">
              <a:extLst>
                <a:ext uri="{FF2B5EF4-FFF2-40B4-BE49-F238E27FC236}">
                  <a16:creationId xmlns:a16="http://schemas.microsoft.com/office/drawing/2014/main" id="{7E5A6E7B-60B5-4165-9CDF-88D364C86717}"/>
                </a:ext>
              </a:extLst>
            </p:cNvPr>
            <p:cNvCxnSpPr>
              <a:cxnSpLocks noChangeShapeType="1"/>
            </p:cNvCxnSpPr>
            <p:nvPr/>
          </p:nvCxnSpPr>
          <p:spPr bwMode="auto">
            <a:xfrm>
              <a:off x="5972518" y="4021445"/>
              <a:ext cx="1013060" cy="1783949"/>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17101" name="Picture 4">
              <a:extLst>
                <a:ext uri="{FF2B5EF4-FFF2-40B4-BE49-F238E27FC236}">
                  <a16:creationId xmlns:a16="http://schemas.microsoft.com/office/drawing/2014/main" id="{4C61E711-2DD0-4A31-9C8E-86ED328427A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12885" y="3806720"/>
              <a:ext cx="1642963" cy="186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7093" name="Rectangle 7">
            <a:extLst>
              <a:ext uri="{FF2B5EF4-FFF2-40B4-BE49-F238E27FC236}">
                <a16:creationId xmlns:a16="http://schemas.microsoft.com/office/drawing/2014/main" id="{36024A2E-F5BF-4B15-B93D-39840E5FFA77}"/>
              </a:ext>
            </a:extLst>
          </p:cNvPr>
          <p:cNvSpPr>
            <a:spLocks noGrp="1" noChangeArrowheads="1"/>
          </p:cNvSpPr>
          <p:nvPr>
            <p:ph type="ftr" sz="quarter" idx="11"/>
          </p:nvPr>
        </p:nvSpPr>
        <p:spPr>
          <a:xfrm>
            <a:off x="6924675" y="6454775"/>
            <a:ext cx="1547813" cy="300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217094" name="Rectangle 8">
            <a:extLst>
              <a:ext uri="{FF2B5EF4-FFF2-40B4-BE49-F238E27FC236}">
                <a16:creationId xmlns:a16="http://schemas.microsoft.com/office/drawing/2014/main" id="{7ED437FE-3E29-4FDB-A10F-E98F44F8BB6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2E57E421-B350-4A18-BAE4-10931908AD94}" type="slidenum">
              <a:rPr lang="en-US" altLang="en-US" sz="1200" smtClean="0">
                <a:latin typeface="Tahoma" panose="020B0604030504040204" pitchFamily="34" charset="0"/>
              </a:rPr>
              <a:pPr>
                <a:lnSpc>
                  <a:spcPct val="100000"/>
                </a:lnSpc>
                <a:spcBef>
                  <a:spcPct val="0"/>
                </a:spcBef>
                <a:buClrTx/>
                <a:buSzTx/>
                <a:buFontTx/>
                <a:buNone/>
              </a:pPr>
              <a:t>96</a:t>
            </a:fld>
            <a:endParaRPr lang="en-US" altLang="en-US" sz="1200">
              <a:latin typeface="Tahoma" panose="020B0604030504040204"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137" name="Group 2">
            <a:extLst>
              <a:ext uri="{FF2B5EF4-FFF2-40B4-BE49-F238E27FC236}">
                <a16:creationId xmlns:a16="http://schemas.microsoft.com/office/drawing/2014/main" id="{D29C3E59-8EEB-408D-802C-8B985D3D7031}"/>
              </a:ext>
            </a:extLst>
          </p:cNvPr>
          <p:cNvGrpSpPr>
            <a:grpSpLocks/>
          </p:cNvGrpSpPr>
          <p:nvPr/>
        </p:nvGrpSpPr>
        <p:grpSpPr bwMode="auto">
          <a:xfrm>
            <a:off x="5640388" y="2125663"/>
            <a:ext cx="2109787" cy="1582737"/>
            <a:chOff x="1842724" y="2867233"/>
            <a:chExt cx="5649912" cy="3416300"/>
          </a:xfrm>
        </p:grpSpPr>
        <p:sp>
          <p:nvSpPr>
            <p:cNvPr id="219192" name="AutoShape 99">
              <a:extLst>
                <a:ext uri="{FF2B5EF4-FFF2-40B4-BE49-F238E27FC236}">
                  <a16:creationId xmlns:a16="http://schemas.microsoft.com/office/drawing/2014/main" id="{6A8C20F9-BA5F-4F61-9D24-7BC8A167DACB}"/>
                </a:ext>
              </a:extLst>
            </p:cNvPr>
            <p:cNvSpPr>
              <a:spLocks noChangeArrowheads="1"/>
            </p:cNvSpPr>
            <p:nvPr/>
          </p:nvSpPr>
          <p:spPr bwMode="auto">
            <a:xfrm>
              <a:off x="1842724" y="2867233"/>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19193" name="Rectangle 87">
              <a:extLst>
                <a:ext uri="{FF2B5EF4-FFF2-40B4-BE49-F238E27FC236}">
                  <a16:creationId xmlns:a16="http://schemas.microsoft.com/office/drawing/2014/main" id="{8291668D-0E6E-449A-A182-7DDD86BF59AF}"/>
                </a:ext>
              </a:extLst>
            </p:cNvPr>
            <p:cNvSpPr>
              <a:spLocks noChangeArrowheads="1"/>
            </p:cNvSpPr>
            <p:nvPr/>
          </p:nvSpPr>
          <p:spPr bwMode="auto">
            <a:xfrm>
              <a:off x="2277699" y="3621296"/>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grpSp>
        <p:nvGrpSpPr>
          <p:cNvPr id="219138" name="Group 249">
            <a:extLst>
              <a:ext uri="{FF2B5EF4-FFF2-40B4-BE49-F238E27FC236}">
                <a16:creationId xmlns:a16="http://schemas.microsoft.com/office/drawing/2014/main" id="{5FE7364B-951A-4584-8AD8-B9AD4DD3E3D6}"/>
              </a:ext>
            </a:extLst>
          </p:cNvPr>
          <p:cNvGrpSpPr>
            <a:grpSpLocks/>
          </p:cNvGrpSpPr>
          <p:nvPr/>
        </p:nvGrpSpPr>
        <p:grpSpPr bwMode="auto">
          <a:xfrm>
            <a:off x="1900238" y="2686050"/>
            <a:ext cx="427037" cy="785813"/>
            <a:chOff x="4140" y="429"/>
            <a:chExt cx="1425" cy="2396"/>
          </a:xfrm>
        </p:grpSpPr>
        <p:sp>
          <p:nvSpPr>
            <p:cNvPr id="219160" name="Freeform 250">
              <a:extLst>
                <a:ext uri="{FF2B5EF4-FFF2-40B4-BE49-F238E27FC236}">
                  <a16:creationId xmlns:a16="http://schemas.microsoft.com/office/drawing/2014/main" id="{5A5A5136-73E5-4B1D-8758-9305B45CE82C}"/>
                </a:ext>
              </a:extLst>
            </p:cNvPr>
            <p:cNvSpPr>
              <a:spLocks/>
            </p:cNvSpPr>
            <p:nvPr/>
          </p:nvSpPr>
          <p:spPr bwMode="auto">
            <a:xfrm>
              <a:off x="5268" y="433"/>
              <a:ext cx="283" cy="2286"/>
            </a:xfrm>
            <a:custGeom>
              <a:avLst/>
              <a:gdLst>
                <a:gd name="T0" fmla="*/ 2 w 354"/>
                <a:gd name="T1" fmla="*/ 0 h 2742"/>
                <a:gd name="T2" fmla="*/ 6 w 354"/>
                <a:gd name="T3" fmla="*/ 13 h 2742"/>
                <a:gd name="T4" fmla="*/ 6 w 354"/>
                <a:gd name="T5" fmla="*/ 99 h 2742"/>
                <a:gd name="T6" fmla="*/ 0 w 354"/>
                <a:gd name="T7" fmla="*/ 103 h 2742"/>
                <a:gd name="T8" fmla="*/ 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9161" name="Rectangle 251">
              <a:extLst>
                <a:ext uri="{FF2B5EF4-FFF2-40B4-BE49-F238E27FC236}">
                  <a16:creationId xmlns:a16="http://schemas.microsoft.com/office/drawing/2014/main" id="{76CF6FB2-1284-480E-AC04-344E46ED8F54}"/>
                </a:ext>
              </a:extLst>
            </p:cNvPr>
            <p:cNvSpPr>
              <a:spLocks noChangeArrowheads="1"/>
            </p:cNvSpPr>
            <p:nvPr/>
          </p:nvSpPr>
          <p:spPr bwMode="auto">
            <a:xfrm>
              <a:off x="4204" y="429"/>
              <a:ext cx="1049"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19162" name="Freeform 252">
              <a:extLst>
                <a:ext uri="{FF2B5EF4-FFF2-40B4-BE49-F238E27FC236}">
                  <a16:creationId xmlns:a16="http://schemas.microsoft.com/office/drawing/2014/main" id="{381DBF00-140A-4553-B41E-1D3F54EA5F1D}"/>
                </a:ext>
              </a:extLst>
            </p:cNvPr>
            <p:cNvSpPr>
              <a:spLocks/>
            </p:cNvSpPr>
            <p:nvPr/>
          </p:nvSpPr>
          <p:spPr bwMode="auto">
            <a:xfrm>
              <a:off x="5321" y="570"/>
              <a:ext cx="169" cy="2115"/>
            </a:xfrm>
            <a:custGeom>
              <a:avLst/>
              <a:gdLst>
                <a:gd name="T0" fmla="*/ 2 w 211"/>
                <a:gd name="T1" fmla="*/ 0 h 2537"/>
                <a:gd name="T2" fmla="*/ 4 w 211"/>
                <a:gd name="T3" fmla="*/ 9 h 2537"/>
                <a:gd name="T4" fmla="*/ 2 w 211"/>
                <a:gd name="T5" fmla="*/ 94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9163" name="Freeform 253">
              <a:extLst>
                <a:ext uri="{FF2B5EF4-FFF2-40B4-BE49-F238E27FC236}">
                  <a16:creationId xmlns:a16="http://schemas.microsoft.com/office/drawing/2014/main" id="{583A4096-57B8-42B7-84DD-23EED00EF886}"/>
                </a:ext>
              </a:extLst>
            </p:cNvPr>
            <p:cNvSpPr>
              <a:spLocks/>
            </p:cNvSpPr>
            <p:nvPr/>
          </p:nvSpPr>
          <p:spPr bwMode="auto">
            <a:xfrm>
              <a:off x="5284" y="1640"/>
              <a:ext cx="263" cy="189"/>
            </a:xfrm>
            <a:custGeom>
              <a:avLst/>
              <a:gdLst>
                <a:gd name="T0" fmla="*/ 2 w 328"/>
                <a:gd name="T1" fmla="*/ 0 h 226"/>
                <a:gd name="T2" fmla="*/ 6 w 328"/>
                <a:gd name="T3" fmla="*/ 6 h 226"/>
                <a:gd name="T4" fmla="*/ 6 w 328"/>
                <a:gd name="T5" fmla="*/ 9 h 226"/>
                <a:gd name="T6" fmla="*/ 0 w 328"/>
                <a:gd name="T7" fmla="*/ 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9164" name="Rectangle 254">
              <a:extLst>
                <a:ext uri="{FF2B5EF4-FFF2-40B4-BE49-F238E27FC236}">
                  <a16:creationId xmlns:a16="http://schemas.microsoft.com/office/drawing/2014/main" id="{D2248B6C-0F4A-49CE-AEC9-EBDB1B18F714}"/>
                </a:ext>
              </a:extLst>
            </p:cNvPr>
            <p:cNvSpPr>
              <a:spLocks noChangeArrowheads="1"/>
            </p:cNvSpPr>
            <p:nvPr/>
          </p:nvSpPr>
          <p:spPr bwMode="auto">
            <a:xfrm>
              <a:off x="4214" y="695"/>
              <a:ext cx="593"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19165" name="Group 255">
              <a:extLst>
                <a:ext uri="{FF2B5EF4-FFF2-40B4-BE49-F238E27FC236}">
                  <a16:creationId xmlns:a16="http://schemas.microsoft.com/office/drawing/2014/main" id="{86D416D6-80C1-4E09-AB7F-E4FE6388463D}"/>
                </a:ext>
              </a:extLst>
            </p:cNvPr>
            <p:cNvGrpSpPr>
              <a:grpSpLocks/>
            </p:cNvGrpSpPr>
            <p:nvPr/>
          </p:nvGrpSpPr>
          <p:grpSpPr bwMode="auto">
            <a:xfrm>
              <a:off x="4749" y="668"/>
              <a:ext cx="581" cy="145"/>
              <a:chOff x="614" y="2568"/>
              <a:chExt cx="725" cy="139"/>
            </a:xfrm>
          </p:grpSpPr>
          <p:sp>
            <p:nvSpPr>
              <p:cNvPr id="219190" name="AutoShape 256">
                <a:extLst>
                  <a:ext uri="{FF2B5EF4-FFF2-40B4-BE49-F238E27FC236}">
                    <a16:creationId xmlns:a16="http://schemas.microsoft.com/office/drawing/2014/main" id="{870A386F-22A2-4961-BA5B-DC6A3A4FA197}"/>
                  </a:ext>
                </a:extLst>
              </p:cNvPr>
              <p:cNvSpPr>
                <a:spLocks noChangeArrowheads="1"/>
              </p:cNvSpPr>
              <p:nvPr/>
            </p:nvSpPr>
            <p:spPr bwMode="auto">
              <a:xfrm>
                <a:off x="614" y="2566"/>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19191" name="AutoShape 257">
                <a:extLst>
                  <a:ext uri="{FF2B5EF4-FFF2-40B4-BE49-F238E27FC236}">
                    <a16:creationId xmlns:a16="http://schemas.microsoft.com/office/drawing/2014/main" id="{393AE543-A3D0-4F69-AF9D-BE002F63C90D}"/>
                  </a:ext>
                </a:extLst>
              </p:cNvPr>
              <p:cNvSpPr>
                <a:spLocks noChangeArrowheads="1"/>
              </p:cNvSpPr>
              <p:nvPr/>
            </p:nvSpPr>
            <p:spPr bwMode="auto">
              <a:xfrm>
                <a:off x="627" y="2580"/>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19166" name="Rectangle 258">
              <a:extLst>
                <a:ext uri="{FF2B5EF4-FFF2-40B4-BE49-F238E27FC236}">
                  <a16:creationId xmlns:a16="http://schemas.microsoft.com/office/drawing/2014/main" id="{992891DC-EC3F-4084-8770-C697BA48A686}"/>
                </a:ext>
              </a:extLst>
            </p:cNvPr>
            <p:cNvSpPr>
              <a:spLocks noChangeArrowheads="1"/>
            </p:cNvSpPr>
            <p:nvPr/>
          </p:nvSpPr>
          <p:spPr bwMode="auto">
            <a:xfrm>
              <a:off x="4225" y="1020"/>
              <a:ext cx="593"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19167" name="Group 259">
              <a:extLst>
                <a:ext uri="{FF2B5EF4-FFF2-40B4-BE49-F238E27FC236}">
                  <a16:creationId xmlns:a16="http://schemas.microsoft.com/office/drawing/2014/main" id="{6B8E6E20-6CA6-4D8E-99F3-0A2E03945D1E}"/>
                </a:ext>
              </a:extLst>
            </p:cNvPr>
            <p:cNvGrpSpPr>
              <a:grpSpLocks/>
            </p:cNvGrpSpPr>
            <p:nvPr/>
          </p:nvGrpSpPr>
          <p:grpSpPr bwMode="auto">
            <a:xfrm>
              <a:off x="4747" y="994"/>
              <a:ext cx="581" cy="134"/>
              <a:chOff x="614" y="2568"/>
              <a:chExt cx="725" cy="139"/>
            </a:xfrm>
          </p:grpSpPr>
          <p:sp>
            <p:nvSpPr>
              <p:cNvPr id="219188" name="AutoShape 260">
                <a:extLst>
                  <a:ext uri="{FF2B5EF4-FFF2-40B4-BE49-F238E27FC236}">
                    <a16:creationId xmlns:a16="http://schemas.microsoft.com/office/drawing/2014/main" id="{B01E0231-562E-477A-81E5-9493BDC4F1A8}"/>
                  </a:ext>
                </a:extLst>
              </p:cNvPr>
              <p:cNvSpPr>
                <a:spLocks noChangeArrowheads="1"/>
              </p:cNvSpPr>
              <p:nvPr/>
            </p:nvSpPr>
            <p:spPr bwMode="auto">
              <a:xfrm>
                <a:off x="617" y="2569"/>
                <a:ext cx="721"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19189" name="AutoShape 261">
                <a:extLst>
                  <a:ext uri="{FF2B5EF4-FFF2-40B4-BE49-F238E27FC236}">
                    <a16:creationId xmlns:a16="http://schemas.microsoft.com/office/drawing/2014/main" id="{5361FE1A-93E5-4B21-A5A3-0832392A1445}"/>
                  </a:ext>
                </a:extLst>
              </p:cNvPr>
              <p:cNvSpPr>
                <a:spLocks noChangeArrowheads="1"/>
              </p:cNvSpPr>
              <p:nvPr/>
            </p:nvSpPr>
            <p:spPr bwMode="auto">
              <a:xfrm>
                <a:off x="630" y="2584"/>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19168" name="Rectangle 262">
              <a:extLst>
                <a:ext uri="{FF2B5EF4-FFF2-40B4-BE49-F238E27FC236}">
                  <a16:creationId xmlns:a16="http://schemas.microsoft.com/office/drawing/2014/main" id="{798811D9-91AE-4CAA-8850-8CB66CA39613}"/>
                </a:ext>
              </a:extLst>
            </p:cNvPr>
            <p:cNvSpPr>
              <a:spLocks noChangeArrowheads="1"/>
            </p:cNvSpPr>
            <p:nvPr/>
          </p:nvSpPr>
          <p:spPr bwMode="auto">
            <a:xfrm>
              <a:off x="4219" y="1358"/>
              <a:ext cx="593" cy="44"/>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19169" name="Rectangle 263">
              <a:extLst>
                <a:ext uri="{FF2B5EF4-FFF2-40B4-BE49-F238E27FC236}">
                  <a16:creationId xmlns:a16="http://schemas.microsoft.com/office/drawing/2014/main" id="{1C4B0D9B-F819-4F50-9F99-39C327B5EF7D}"/>
                </a:ext>
              </a:extLst>
            </p:cNvPr>
            <p:cNvSpPr>
              <a:spLocks noChangeArrowheads="1"/>
            </p:cNvSpPr>
            <p:nvPr/>
          </p:nvSpPr>
          <p:spPr bwMode="auto">
            <a:xfrm>
              <a:off x="4225" y="1654"/>
              <a:ext cx="599" cy="48"/>
            </a:xfrm>
            <a:prstGeom prst="rect">
              <a:avLst/>
            </a:prstGeom>
            <a:solidFill>
              <a:schemeClr val="tx1"/>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nvGrpSpPr>
            <p:cNvPr id="219170" name="Group 264">
              <a:extLst>
                <a:ext uri="{FF2B5EF4-FFF2-40B4-BE49-F238E27FC236}">
                  <a16:creationId xmlns:a16="http://schemas.microsoft.com/office/drawing/2014/main" id="{88993258-949A-4948-96CE-3C808B247BDA}"/>
                </a:ext>
              </a:extLst>
            </p:cNvPr>
            <p:cNvGrpSpPr>
              <a:grpSpLocks/>
            </p:cNvGrpSpPr>
            <p:nvPr/>
          </p:nvGrpSpPr>
          <p:grpSpPr bwMode="auto">
            <a:xfrm>
              <a:off x="4735" y="1627"/>
              <a:ext cx="582" cy="151"/>
              <a:chOff x="614" y="2568"/>
              <a:chExt cx="725" cy="139"/>
            </a:xfrm>
          </p:grpSpPr>
          <p:sp>
            <p:nvSpPr>
              <p:cNvPr id="219186" name="AutoShape 265">
                <a:extLst>
                  <a:ext uri="{FF2B5EF4-FFF2-40B4-BE49-F238E27FC236}">
                    <a16:creationId xmlns:a16="http://schemas.microsoft.com/office/drawing/2014/main" id="{72890A95-BCA8-4179-A1FD-23C077211363}"/>
                  </a:ext>
                </a:extLst>
              </p:cNvPr>
              <p:cNvSpPr>
                <a:spLocks noChangeArrowheads="1"/>
              </p:cNvSpPr>
              <p:nvPr/>
            </p:nvSpPr>
            <p:spPr bwMode="auto">
              <a:xfrm>
                <a:off x="612" y="2570"/>
                <a:ext cx="71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19187" name="AutoShape 266">
                <a:extLst>
                  <a:ext uri="{FF2B5EF4-FFF2-40B4-BE49-F238E27FC236}">
                    <a16:creationId xmlns:a16="http://schemas.microsoft.com/office/drawing/2014/main" id="{FF6442DD-CC89-466F-B4C0-AD5F193D0533}"/>
                  </a:ext>
                </a:extLst>
              </p:cNvPr>
              <p:cNvSpPr>
                <a:spLocks noChangeArrowheads="1"/>
              </p:cNvSpPr>
              <p:nvPr/>
            </p:nvSpPr>
            <p:spPr bwMode="auto">
              <a:xfrm>
                <a:off x="625" y="2588"/>
                <a:ext cx="693"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19171" name="Freeform 267">
              <a:extLst>
                <a:ext uri="{FF2B5EF4-FFF2-40B4-BE49-F238E27FC236}">
                  <a16:creationId xmlns:a16="http://schemas.microsoft.com/office/drawing/2014/main" id="{5CD1F9C1-19DA-4076-80A3-91E7460AEECC}"/>
                </a:ext>
              </a:extLst>
            </p:cNvPr>
            <p:cNvSpPr>
              <a:spLocks/>
            </p:cNvSpPr>
            <p:nvPr/>
          </p:nvSpPr>
          <p:spPr bwMode="auto">
            <a:xfrm>
              <a:off x="5288" y="1354"/>
              <a:ext cx="263" cy="188"/>
            </a:xfrm>
            <a:custGeom>
              <a:avLst/>
              <a:gdLst>
                <a:gd name="T0" fmla="*/ 2 w 328"/>
                <a:gd name="T1" fmla="*/ 0 h 226"/>
                <a:gd name="T2" fmla="*/ 6 w 328"/>
                <a:gd name="T3" fmla="*/ 5 h 226"/>
                <a:gd name="T4" fmla="*/ 6 w 328"/>
                <a:gd name="T5" fmla="*/ 8 h 226"/>
                <a:gd name="T6" fmla="*/ 0 w 328"/>
                <a:gd name="T7" fmla="*/ 3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19172" name="Group 268">
              <a:extLst>
                <a:ext uri="{FF2B5EF4-FFF2-40B4-BE49-F238E27FC236}">
                  <a16:creationId xmlns:a16="http://schemas.microsoft.com/office/drawing/2014/main" id="{A48E86D8-B5E4-441C-AB45-A44FE1021287}"/>
                </a:ext>
              </a:extLst>
            </p:cNvPr>
            <p:cNvGrpSpPr>
              <a:grpSpLocks/>
            </p:cNvGrpSpPr>
            <p:nvPr/>
          </p:nvGrpSpPr>
          <p:grpSpPr bwMode="auto">
            <a:xfrm>
              <a:off x="4739" y="1327"/>
              <a:ext cx="582" cy="139"/>
              <a:chOff x="614" y="2568"/>
              <a:chExt cx="725" cy="139"/>
            </a:xfrm>
          </p:grpSpPr>
          <p:sp>
            <p:nvSpPr>
              <p:cNvPr id="219184" name="AutoShape 269">
                <a:extLst>
                  <a:ext uri="{FF2B5EF4-FFF2-40B4-BE49-F238E27FC236}">
                    <a16:creationId xmlns:a16="http://schemas.microsoft.com/office/drawing/2014/main" id="{9B916A8F-6595-4176-8583-CE87005616A0}"/>
                  </a:ext>
                </a:extLst>
              </p:cNvPr>
              <p:cNvSpPr>
                <a:spLocks noChangeArrowheads="1"/>
              </p:cNvSpPr>
              <p:nvPr/>
            </p:nvSpPr>
            <p:spPr bwMode="auto">
              <a:xfrm>
                <a:off x="614" y="2570"/>
                <a:ext cx="726"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19185" name="AutoShape 270">
                <a:extLst>
                  <a:ext uri="{FF2B5EF4-FFF2-40B4-BE49-F238E27FC236}">
                    <a16:creationId xmlns:a16="http://schemas.microsoft.com/office/drawing/2014/main" id="{E00622CD-E45C-49A2-B0CC-CFC1DA39FF36}"/>
                  </a:ext>
                </a:extLst>
              </p:cNvPr>
              <p:cNvSpPr>
                <a:spLocks noChangeArrowheads="1"/>
              </p:cNvSpPr>
              <p:nvPr/>
            </p:nvSpPr>
            <p:spPr bwMode="auto">
              <a:xfrm>
                <a:off x="627" y="2585"/>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19173" name="Rectangle 271">
              <a:extLst>
                <a:ext uri="{FF2B5EF4-FFF2-40B4-BE49-F238E27FC236}">
                  <a16:creationId xmlns:a16="http://schemas.microsoft.com/office/drawing/2014/main" id="{C1CA60DE-891F-45E2-8FD7-90B63F025FA7}"/>
                </a:ext>
              </a:extLst>
            </p:cNvPr>
            <p:cNvSpPr>
              <a:spLocks noChangeArrowheads="1"/>
            </p:cNvSpPr>
            <p:nvPr/>
          </p:nvSpPr>
          <p:spPr bwMode="auto">
            <a:xfrm>
              <a:off x="5252" y="429"/>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19174" name="Freeform 272">
              <a:extLst>
                <a:ext uri="{FF2B5EF4-FFF2-40B4-BE49-F238E27FC236}">
                  <a16:creationId xmlns:a16="http://schemas.microsoft.com/office/drawing/2014/main" id="{D8BB3316-EF04-4B59-92CA-857AA884592C}"/>
                </a:ext>
              </a:extLst>
            </p:cNvPr>
            <p:cNvSpPr>
              <a:spLocks/>
            </p:cNvSpPr>
            <p:nvPr/>
          </p:nvSpPr>
          <p:spPr bwMode="auto">
            <a:xfrm>
              <a:off x="5312" y="1007"/>
              <a:ext cx="237" cy="213"/>
            </a:xfrm>
            <a:custGeom>
              <a:avLst/>
              <a:gdLst>
                <a:gd name="T0" fmla="*/ 2 w 296"/>
                <a:gd name="T1" fmla="*/ 0 h 256"/>
                <a:gd name="T2" fmla="*/ 6 w 296"/>
                <a:gd name="T3" fmla="*/ 5 h 256"/>
                <a:gd name="T4" fmla="*/ 6 w 296"/>
                <a:gd name="T5" fmla="*/ 9 h 256"/>
                <a:gd name="T6" fmla="*/ 0 w 296"/>
                <a:gd name="T7" fmla="*/ 3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9175" name="Freeform 273">
              <a:extLst>
                <a:ext uri="{FF2B5EF4-FFF2-40B4-BE49-F238E27FC236}">
                  <a16:creationId xmlns:a16="http://schemas.microsoft.com/office/drawing/2014/main" id="{8123BDD7-C53F-4067-AC59-F40098226E74}"/>
                </a:ext>
              </a:extLst>
            </p:cNvPr>
            <p:cNvSpPr>
              <a:spLocks/>
            </p:cNvSpPr>
            <p:nvPr/>
          </p:nvSpPr>
          <p:spPr bwMode="auto">
            <a:xfrm>
              <a:off x="5315" y="680"/>
              <a:ext cx="244" cy="240"/>
            </a:xfrm>
            <a:custGeom>
              <a:avLst/>
              <a:gdLst>
                <a:gd name="T0" fmla="*/ 0 w 304"/>
                <a:gd name="T1" fmla="*/ 0 h 288"/>
                <a:gd name="T2" fmla="*/ 6 w 304"/>
                <a:gd name="T3" fmla="*/ 7 h 288"/>
                <a:gd name="T4" fmla="*/ 5 w 304"/>
                <a:gd name="T5" fmla="*/ 11 h 288"/>
                <a:gd name="T6" fmla="*/ 2 w 304"/>
                <a:gd name="T7" fmla="*/ 5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9176" name="Oval 274">
              <a:extLst>
                <a:ext uri="{FF2B5EF4-FFF2-40B4-BE49-F238E27FC236}">
                  <a16:creationId xmlns:a16="http://schemas.microsoft.com/office/drawing/2014/main" id="{E30F6458-66B5-4472-8F04-802C0CA4B9FC}"/>
                </a:ext>
              </a:extLst>
            </p:cNvPr>
            <p:cNvSpPr>
              <a:spLocks noChangeArrowheads="1"/>
            </p:cNvSpPr>
            <p:nvPr/>
          </p:nvSpPr>
          <p:spPr bwMode="auto">
            <a:xfrm>
              <a:off x="5517" y="2612"/>
              <a:ext cx="48" cy="97"/>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19177" name="Freeform 275">
              <a:extLst>
                <a:ext uri="{FF2B5EF4-FFF2-40B4-BE49-F238E27FC236}">
                  <a16:creationId xmlns:a16="http://schemas.microsoft.com/office/drawing/2014/main" id="{0D3649AB-BA7B-4C7A-A3F4-5E64EC94FB1B}"/>
                </a:ext>
              </a:extLst>
            </p:cNvPr>
            <p:cNvSpPr>
              <a:spLocks/>
            </p:cNvSpPr>
            <p:nvPr/>
          </p:nvSpPr>
          <p:spPr bwMode="auto">
            <a:xfrm>
              <a:off x="5302" y="2614"/>
              <a:ext cx="245" cy="200"/>
            </a:xfrm>
            <a:custGeom>
              <a:avLst/>
              <a:gdLst>
                <a:gd name="T0" fmla="*/ 0 w 306"/>
                <a:gd name="T1" fmla="*/ 5 h 240"/>
                <a:gd name="T2" fmla="*/ 2 w 306"/>
                <a:gd name="T3" fmla="*/ 9 h 240"/>
                <a:gd name="T4" fmla="*/ 6 w 306"/>
                <a:gd name="T5" fmla="*/ 5 h 240"/>
                <a:gd name="T6" fmla="*/ 6 w 306"/>
                <a:gd name="T7" fmla="*/ 0 h 240"/>
                <a:gd name="T8" fmla="*/ 0 w 306"/>
                <a:gd name="T9" fmla="*/ 5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9178" name="AutoShape 276">
              <a:extLst>
                <a:ext uri="{FF2B5EF4-FFF2-40B4-BE49-F238E27FC236}">
                  <a16:creationId xmlns:a16="http://schemas.microsoft.com/office/drawing/2014/main" id="{9F05EC81-5799-4ACB-9610-DB5D239FF307}"/>
                </a:ext>
              </a:extLst>
            </p:cNvPr>
            <p:cNvSpPr>
              <a:spLocks noChangeArrowheads="1"/>
            </p:cNvSpPr>
            <p:nvPr/>
          </p:nvSpPr>
          <p:spPr bwMode="auto">
            <a:xfrm>
              <a:off x="4140" y="2680"/>
              <a:ext cx="1203" cy="1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19179" name="AutoShape 277">
              <a:extLst>
                <a:ext uri="{FF2B5EF4-FFF2-40B4-BE49-F238E27FC236}">
                  <a16:creationId xmlns:a16="http://schemas.microsoft.com/office/drawing/2014/main" id="{A384DBD5-581F-4B36-8517-676471EC64D5}"/>
                </a:ext>
              </a:extLst>
            </p:cNvPr>
            <p:cNvSpPr>
              <a:spLocks noChangeArrowheads="1"/>
            </p:cNvSpPr>
            <p:nvPr/>
          </p:nvSpPr>
          <p:spPr bwMode="auto">
            <a:xfrm>
              <a:off x="4204" y="2709"/>
              <a:ext cx="1075"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19180" name="Oval 278">
              <a:extLst>
                <a:ext uri="{FF2B5EF4-FFF2-40B4-BE49-F238E27FC236}">
                  <a16:creationId xmlns:a16="http://schemas.microsoft.com/office/drawing/2014/main" id="{6D35D399-59F0-4DB5-BC8B-962D2F713A50}"/>
                </a:ext>
              </a:extLst>
            </p:cNvPr>
            <p:cNvSpPr>
              <a:spLocks noChangeArrowheads="1"/>
            </p:cNvSpPr>
            <p:nvPr/>
          </p:nvSpPr>
          <p:spPr bwMode="auto">
            <a:xfrm>
              <a:off x="4310" y="2380"/>
              <a:ext cx="159"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19181" name="Oval 279">
              <a:extLst>
                <a:ext uri="{FF2B5EF4-FFF2-40B4-BE49-F238E27FC236}">
                  <a16:creationId xmlns:a16="http://schemas.microsoft.com/office/drawing/2014/main" id="{CCBF8B9B-1D8A-4190-BC65-5BA27FA60643}"/>
                </a:ext>
              </a:extLst>
            </p:cNvPr>
            <p:cNvSpPr>
              <a:spLocks noChangeArrowheads="1"/>
            </p:cNvSpPr>
            <p:nvPr/>
          </p:nvSpPr>
          <p:spPr bwMode="auto">
            <a:xfrm>
              <a:off x="4484" y="2385"/>
              <a:ext cx="164"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buClr>
                  <a:schemeClr val="accent2"/>
                </a:buClr>
                <a:buSzPct val="85000"/>
                <a:buFont typeface="ZapfDingbats" pitchFamily="82" charset="2"/>
                <a:buNone/>
              </a:pPr>
              <a:endParaRPr lang="en-US" altLang="en-US" sz="2000">
                <a:solidFill>
                  <a:srgbClr val="FF0000"/>
                </a:solidFill>
                <a:latin typeface="Arial" panose="020B0604020202020204" pitchFamily="34" charset="0"/>
              </a:endParaRPr>
            </a:p>
          </p:txBody>
        </p:sp>
        <p:sp>
          <p:nvSpPr>
            <p:cNvPr id="219182" name="Oval 280">
              <a:extLst>
                <a:ext uri="{FF2B5EF4-FFF2-40B4-BE49-F238E27FC236}">
                  <a16:creationId xmlns:a16="http://schemas.microsoft.com/office/drawing/2014/main" id="{F55786E3-0F0A-47BF-A4B9-8274917ADB79}"/>
                </a:ext>
              </a:extLst>
            </p:cNvPr>
            <p:cNvSpPr>
              <a:spLocks noChangeArrowheads="1"/>
            </p:cNvSpPr>
            <p:nvPr/>
          </p:nvSpPr>
          <p:spPr bwMode="auto">
            <a:xfrm>
              <a:off x="4664" y="2380"/>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19183" name="Rectangle 281">
              <a:extLst>
                <a:ext uri="{FF2B5EF4-FFF2-40B4-BE49-F238E27FC236}">
                  <a16:creationId xmlns:a16="http://schemas.microsoft.com/office/drawing/2014/main" id="{B4E1BC7F-D115-44C8-B19E-36E995B8FB8C}"/>
                </a:ext>
              </a:extLst>
            </p:cNvPr>
            <p:cNvSpPr>
              <a:spLocks noChangeArrowheads="1"/>
            </p:cNvSpPr>
            <p:nvPr/>
          </p:nvSpPr>
          <p:spPr bwMode="auto">
            <a:xfrm>
              <a:off x="5062" y="1838"/>
              <a:ext cx="85" cy="760"/>
            </a:xfrm>
            <a:prstGeom prst="rect">
              <a:avLst/>
            </a:prstGeom>
            <a:solidFill>
              <a:srgbClr val="292929"/>
            </a:solidFill>
            <a:ln w="9525">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19139" name="Rectangle 2">
            <a:extLst>
              <a:ext uri="{FF2B5EF4-FFF2-40B4-BE49-F238E27FC236}">
                <a16:creationId xmlns:a16="http://schemas.microsoft.com/office/drawing/2014/main" id="{B62A7F4A-835A-4447-837C-F5D0969BFA71}"/>
              </a:ext>
            </a:extLst>
          </p:cNvPr>
          <p:cNvSpPr>
            <a:spLocks noGrp="1" noChangeArrowheads="1"/>
          </p:cNvSpPr>
          <p:nvPr>
            <p:ph type="title"/>
          </p:nvPr>
        </p:nvSpPr>
        <p:spPr>
          <a:xfrm>
            <a:off x="339725" y="117475"/>
            <a:ext cx="7772400" cy="1143000"/>
          </a:xfrm>
        </p:spPr>
        <p:txBody>
          <a:bodyPr/>
          <a:lstStyle/>
          <a:p>
            <a:r>
              <a:rPr lang="en-US" altLang="en-US">
                <a:ea typeface="ＭＳ Ｐゴシック" panose="020B0600070205080204" pitchFamily="34" charset="-128"/>
              </a:rPr>
              <a:t>Streaming stored video: </a:t>
            </a:r>
          </a:p>
        </p:txBody>
      </p:sp>
      <p:grpSp>
        <p:nvGrpSpPr>
          <p:cNvPr id="219140" name="Group 134">
            <a:extLst>
              <a:ext uri="{FF2B5EF4-FFF2-40B4-BE49-F238E27FC236}">
                <a16:creationId xmlns:a16="http://schemas.microsoft.com/office/drawing/2014/main" id="{61D5A0D9-E32F-4773-8BF2-23DD49FF924A}"/>
              </a:ext>
            </a:extLst>
          </p:cNvPr>
          <p:cNvGrpSpPr>
            <a:grpSpLocks/>
          </p:cNvGrpSpPr>
          <p:nvPr/>
        </p:nvGrpSpPr>
        <p:grpSpPr bwMode="auto">
          <a:xfrm>
            <a:off x="1473200" y="2317750"/>
            <a:ext cx="1281113" cy="363538"/>
            <a:chOff x="3621" y="3265"/>
            <a:chExt cx="1776" cy="744"/>
          </a:xfrm>
        </p:grpSpPr>
        <p:pic>
          <p:nvPicPr>
            <p:cNvPr id="219156" name="Picture 135" descr="reellogo">
              <a:extLst>
                <a:ext uri="{FF2B5EF4-FFF2-40B4-BE49-F238E27FC236}">
                  <a16:creationId xmlns:a16="http://schemas.microsoft.com/office/drawing/2014/main" id="{3B52CB5A-0DC5-4D4B-A240-04D500530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 y="3265"/>
              <a:ext cx="1776" cy="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57" name="Freeform 136">
              <a:extLst>
                <a:ext uri="{FF2B5EF4-FFF2-40B4-BE49-F238E27FC236}">
                  <a16:creationId xmlns:a16="http://schemas.microsoft.com/office/drawing/2014/main" id="{66073D4F-1401-4B5B-856E-5BBE7C4A1245}"/>
                </a:ext>
              </a:extLst>
            </p:cNvPr>
            <p:cNvSpPr>
              <a:spLocks/>
            </p:cNvSpPr>
            <p:nvPr/>
          </p:nvSpPr>
          <p:spPr bwMode="auto">
            <a:xfrm>
              <a:off x="3971" y="3288"/>
              <a:ext cx="1402" cy="439"/>
            </a:xfrm>
            <a:custGeom>
              <a:avLst/>
              <a:gdLst>
                <a:gd name="T0" fmla="*/ 0 w 1401"/>
                <a:gd name="T1" fmla="*/ 6 h 438"/>
                <a:gd name="T2" fmla="*/ 27 w 1401"/>
                <a:gd name="T3" fmla="*/ 390 h 438"/>
                <a:gd name="T4" fmla="*/ 114 w 1401"/>
                <a:gd name="T5" fmla="*/ 387 h 438"/>
                <a:gd name="T6" fmla="*/ 132 w 1401"/>
                <a:gd name="T7" fmla="*/ 363 h 438"/>
                <a:gd name="T8" fmla="*/ 210 w 1401"/>
                <a:gd name="T9" fmla="*/ 408 h 438"/>
                <a:gd name="T10" fmla="*/ 450 w 1401"/>
                <a:gd name="T11" fmla="*/ 390 h 438"/>
                <a:gd name="T12" fmla="*/ 486 w 1401"/>
                <a:gd name="T13" fmla="*/ 399 h 438"/>
                <a:gd name="T14" fmla="*/ 690 w 1401"/>
                <a:gd name="T15" fmla="*/ 423 h 438"/>
                <a:gd name="T16" fmla="*/ 1080 w 1401"/>
                <a:gd name="T17" fmla="*/ 444 h 438"/>
                <a:gd name="T18" fmla="*/ 1407 w 1401"/>
                <a:gd name="T19" fmla="*/ 426 h 438"/>
                <a:gd name="T20" fmla="*/ 1398 w 1401"/>
                <a:gd name="T21" fmla="*/ 165 h 438"/>
                <a:gd name="T22" fmla="*/ 291 w 1401"/>
                <a:gd name="T23" fmla="*/ 0 h 438"/>
                <a:gd name="T24" fmla="*/ 0 w 1401"/>
                <a:gd name="T25" fmla="*/ 6 h 4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01" h="438">
                  <a:moveTo>
                    <a:pt x="0" y="6"/>
                  </a:moveTo>
                  <a:lnTo>
                    <a:pt x="27" y="384"/>
                  </a:lnTo>
                  <a:lnTo>
                    <a:pt x="114" y="381"/>
                  </a:lnTo>
                  <a:lnTo>
                    <a:pt x="132" y="357"/>
                  </a:lnTo>
                  <a:lnTo>
                    <a:pt x="210" y="402"/>
                  </a:lnTo>
                  <a:lnTo>
                    <a:pt x="450" y="384"/>
                  </a:lnTo>
                  <a:lnTo>
                    <a:pt x="486" y="393"/>
                  </a:lnTo>
                  <a:lnTo>
                    <a:pt x="690" y="417"/>
                  </a:lnTo>
                  <a:lnTo>
                    <a:pt x="1074" y="438"/>
                  </a:lnTo>
                  <a:lnTo>
                    <a:pt x="1401" y="420"/>
                  </a:lnTo>
                  <a:lnTo>
                    <a:pt x="1392" y="165"/>
                  </a:lnTo>
                  <a:lnTo>
                    <a:pt x="291" y="0"/>
                  </a:lnTo>
                  <a:lnTo>
                    <a:pt x="0" y="6"/>
                  </a:lnTo>
                  <a:close/>
                </a:path>
              </a:pathLst>
            </a:custGeom>
            <a:solidFill>
              <a:schemeClr val="bg1"/>
            </a:solidFill>
            <a:ln w="9525">
              <a:solidFill>
                <a:schemeClr val="bg1"/>
              </a:solidFill>
              <a:round/>
              <a:headEnd/>
              <a:tailEnd/>
            </a:ln>
          </p:spPr>
          <p:txBody>
            <a:bodyPr wrap="none" anchor="ctr"/>
            <a:lstStyle/>
            <a:p>
              <a:endParaRPr lang="en-US"/>
            </a:p>
          </p:txBody>
        </p:sp>
        <p:sp>
          <p:nvSpPr>
            <p:cNvPr id="219158" name="Freeform 137">
              <a:extLst>
                <a:ext uri="{FF2B5EF4-FFF2-40B4-BE49-F238E27FC236}">
                  <a16:creationId xmlns:a16="http://schemas.microsoft.com/office/drawing/2014/main" id="{E3C4EE05-CEA9-4843-8B7E-FB8416FAEF51}"/>
                </a:ext>
              </a:extLst>
            </p:cNvPr>
            <p:cNvSpPr>
              <a:spLocks/>
            </p:cNvSpPr>
            <p:nvPr/>
          </p:nvSpPr>
          <p:spPr bwMode="auto">
            <a:xfrm>
              <a:off x="4242" y="3860"/>
              <a:ext cx="999" cy="120"/>
            </a:xfrm>
            <a:custGeom>
              <a:avLst/>
              <a:gdLst>
                <a:gd name="T0" fmla="*/ 0 w 999"/>
                <a:gd name="T1" fmla="*/ 6 h 123"/>
                <a:gd name="T2" fmla="*/ 717 w 999"/>
                <a:gd name="T3" fmla="*/ 12 h 123"/>
                <a:gd name="T4" fmla="*/ 744 w 999"/>
                <a:gd name="T5" fmla="*/ 30 h 123"/>
                <a:gd name="T6" fmla="*/ 801 w 999"/>
                <a:gd name="T7" fmla="*/ 36 h 123"/>
                <a:gd name="T8" fmla="*/ 876 w 999"/>
                <a:gd name="T9" fmla="*/ 6 h 123"/>
                <a:gd name="T10" fmla="*/ 933 w 999"/>
                <a:gd name="T11" fmla="*/ 0 h 123"/>
                <a:gd name="T12" fmla="*/ 981 w 999"/>
                <a:gd name="T13" fmla="*/ 15 h 123"/>
                <a:gd name="T14" fmla="*/ 999 w 999"/>
                <a:gd name="T15" fmla="*/ 45 h 123"/>
                <a:gd name="T16" fmla="*/ 987 w 999"/>
                <a:gd name="T17" fmla="*/ 105 h 123"/>
                <a:gd name="T18" fmla="*/ 18 w 999"/>
                <a:gd name="T19" fmla="*/ 102 h 123"/>
                <a:gd name="T20" fmla="*/ 0 w 999"/>
                <a:gd name="T21" fmla="*/ 6 h 1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99" h="123">
                  <a:moveTo>
                    <a:pt x="0" y="6"/>
                  </a:moveTo>
                  <a:lnTo>
                    <a:pt x="717" y="12"/>
                  </a:lnTo>
                  <a:lnTo>
                    <a:pt x="744" y="36"/>
                  </a:lnTo>
                  <a:lnTo>
                    <a:pt x="801" y="42"/>
                  </a:lnTo>
                  <a:lnTo>
                    <a:pt x="876" y="6"/>
                  </a:lnTo>
                  <a:lnTo>
                    <a:pt x="933" y="0"/>
                  </a:lnTo>
                  <a:lnTo>
                    <a:pt x="981" y="15"/>
                  </a:lnTo>
                  <a:lnTo>
                    <a:pt x="999" y="51"/>
                  </a:lnTo>
                  <a:lnTo>
                    <a:pt x="987" y="123"/>
                  </a:lnTo>
                  <a:lnTo>
                    <a:pt x="18" y="120"/>
                  </a:lnTo>
                  <a:lnTo>
                    <a:pt x="0" y="6"/>
                  </a:lnTo>
                  <a:close/>
                </a:path>
              </a:pathLst>
            </a:custGeom>
            <a:solidFill>
              <a:schemeClr val="bg1"/>
            </a:solidFill>
            <a:ln w="9525">
              <a:solidFill>
                <a:schemeClr val="bg1"/>
              </a:solidFill>
              <a:round/>
              <a:headEnd/>
              <a:tailEnd/>
            </a:ln>
          </p:spPr>
          <p:txBody>
            <a:bodyPr wrap="none" anchor="ctr"/>
            <a:lstStyle/>
            <a:p>
              <a:endParaRPr lang="en-US"/>
            </a:p>
          </p:txBody>
        </p:sp>
        <p:pic>
          <p:nvPicPr>
            <p:cNvPr id="219159" name="Picture 138" descr="video1">
              <a:extLst>
                <a:ext uri="{FF2B5EF4-FFF2-40B4-BE49-F238E27FC236}">
                  <a16:creationId xmlns:a16="http://schemas.microsoft.com/office/drawing/2014/main" id="{9ECD228C-7972-4AC4-A8CE-8FA9A3128F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3" y="3400"/>
              <a:ext cx="889"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9141" name="Picture 20" descr="underline_base">
            <a:extLst>
              <a:ext uri="{FF2B5EF4-FFF2-40B4-BE49-F238E27FC236}">
                <a16:creationId xmlns:a16="http://schemas.microsoft.com/office/drawing/2014/main" id="{82D4B48B-262E-4B37-96A0-A45DFBAC75D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813" y="946150"/>
            <a:ext cx="54848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9142" name="Group 349">
            <a:extLst>
              <a:ext uri="{FF2B5EF4-FFF2-40B4-BE49-F238E27FC236}">
                <a16:creationId xmlns:a16="http://schemas.microsoft.com/office/drawing/2014/main" id="{C79EBD2D-3F26-420C-99BC-8610508BC29B}"/>
              </a:ext>
            </a:extLst>
          </p:cNvPr>
          <p:cNvGrpSpPr>
            <a:grpSpLocks/>
          </p:cNvGrpSpPr>
          <p:nvPr/>
        </p:nvGrpSpPr>
        <p:grpSpPr bwMode="auto">
          <a:xfrm>
            <a:off x="6399213" y="2905125"/>
            <a:ext cx="677862" cy="663575"/>
            <a:chOff x="4437" y="1472"/>
            <a:chExt cx="427" cy="418"/>
          </a:xfrm>
        </p:grpSpPr>
        <p:sp>
          <p:nvSpPr>
            <p:cNvPr id="219152" name="Rectangle 350">
              <a:extLst>
                <a:ext uri="{FF2B5EF4-FFF2-40B4-BE49-F238E27FC236}">
                  <a16:creationId xmlns:a16="http://schemas.microsoft.com/office/drawing/2014/main" id="{82B8124C-E9EB-46DC-836D-E1D3F870B269}"/>
                </a:ext>
              </a:extLst>
            </p:cNvPr>
            <p:cNvSpPr>
              <a:spLocks noChangeArrowheads="1"/>
            </p:cNvSpPr>
            <p:nvPr/>
          </p:nvSpPr>
          <p:spPr bwMode="auto">
            <a:xfrm>
              <a:off x="4443" y="1475"/>
              <a:ext cx="421" cy="361"/>
            </a:xfrm>
            <a:prstGeom prst="rect">
              <a:avLst/>
            </a:prstGeom>
            <a:gradFill rotWithShape="0">
              <a:gsLst>
                <a:gs pos="0">
                  <a:srgbClr val="475E76"/>
                </a:gs>
                <a:gs pos="50000">
                  <a:srgbClr val="99CCFF"/>
                </a:gs>
                <a:gs pos="100000">
                  <a:srgbClr val="475E76"/>
                </a:gs>
              </a:gsLst>
              <a:lin ang="5400000" scaled="1"/>
            </a:gradFill>
            <a:ln w="19050">
              <a:solidFill>
                <a:srgbClr val="5F5F5F"/>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19153" name="Rectangle 351">
              <a:extLst>
                <a:ext uri="{FF2B5EF4-FFF2-40B4-BE49-F238E27FC236}">
                  <a16:creationId xmlns:a16="http://schemas.microsoft.com/office/drawing/2014/main" id="{271E6976-BCFA-4BAC-A7FF-486164303A65}"/>
                </a:ext>
              </a:extLst>
            </p:cNvPr>
            <p:cNvSpPr>
              <a:spLocks noChangeArrowheads="1"/>
            </p:cNvSpPr>
            <p:nvPr/>
          </p:nvSpPr>
          <p:spPr bwMode="auto">
            <a:xfrm>
              <a:off x="4567" y="1837"/>
              <a:ext cx="179" cy="23"/>
            </a:xfrm>
            <a:prstGeom prst="rect">
              <a:avLst/>
            </a:prstGeom>
            <a:solidFill>
              <a:srgbClr val="5F5F5F"/>
            </a:solidFill>
            <a:ln w="19050">
              <a:solidFill>
                <a:srgbClr val="5F5F5F"/>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19154" name="Rectangle 352">
              <a:extLst>
                <a:ext uri="{FF2B5EF4-FFF2-40B4-BE49-F238E27FC236}">
                  <a16:creationId xmlns:a16="http://schemas.microsoft.com/office/drawing/2014/main" id="{64D53A52-C831-4A14-BD6F-6AC068252F7D}"/>
                </a:ext>
              </a:extLst>
            </p:cNvPr>
            <p:cNvSpPr>
              <a:spLocks noChangeArrowheads="1"/>
            </p:cNvSpPr>
            <p:nvPr/>
          </p:nvSpPr>
          <p:spPr bwMode="auto">
            <a:xfrm>
              <a:off x="4442" y="1866"/>
              <a:ext cx="414" cy="24"/>
            </a:xfrm>
            <a:prstGeom prst="rect">
              <a:avLst/>
            </a:prstGeom>
            <a:solidFill>
              <a:schemeClr val="tx2"/>
            </a:solidFill>
            <a:ln w="19050">
              <a:solidFill>
                <a:schemeClr val="tx1"/>
              </a:solidFill>
              <a:miter lim="800000"/>
              <a:headEnd/>
              <a:tailE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sp>
          <p:nvSpPr>
            <p:cNvPr id="219155" name="Rectangle 353">
              <a:extLst>
                <a:ext uri="{FF2B5EF4-FFF2-40B4-BE49-F238E27FC236}">
                  <a16:creationId xmlns:a16="http://schemas.microsoft.com/office/drawing/2014/main" id="{06B2E6E3-448E-4197-8734-8F061AE2469C}"/>
                </a:ext>
              </a:extLst>
            </p:cNvPr>
            <p:cNvSpPr>
              <a:spLocks noChangeArrowheads="1"/>
            </p:cNvSpPr>
            <p:nvPr/>
          </p:nvSpPr>
          <p:spPr bwMode="auto">
            <a:xfrm>
              <a:off x="4437" y="1472"/>
              <a:ext cx="423" cy="356"/>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endParaRPr lang="en-US" altLang="en-US" sz="2000">
                <a:latin typeface="Arial" panose="020B0604020202020204" pitchFamily="34" charset="0"/>
              </a:endParaRPr>
            </a:p>
          </p:txBody>
        </p:sp>
      </p:grpSp>
      <p:sp>
        <p:nvSpPr>
          <p:cNvPr id="219143" name="TextBox 1">
            <a:extLst>
              <a:ext uri="{FF2B5EF4-FFF2-40B4-BE49-F238E27FC236}">
                <a16:creationId xmlns:a16="http://schemas.microsoft.com/office/drawing/2014/main" id="{F66AC3C9-7C12-4D78-B069-35D020B7DB9B}"/>
              </a:ext>
            </a:extLst>
          </p:cNvPr>
          <p:cNvSpPr txBox="1">
            <a:spLocks noChangeArrowheads="1"/>
          </p:cNvSpPr>
          <p:nvPr/>
        </p:nvSpPr>
        <p:spPr bwMode="auto">
          <a:xfrm>
            <a:off x="544513" y="1497013"/>
            <a:ext cx="27495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a:latin typeface="Arial" panose="020B0604020202020204" pitchFamily="34" charset="0"/>
              </a:rPr>
              <a:t>simple scenario</a:t>
            </a:r>
            <a:r>
              <a:rPr lang="en-US" altLang="en-US" sz="2000">
                <a:latin typeface="Arial" panose="020B0604020202020204" pitchFamily="34" charset="0"/>
              </a:rPr>
              <a:t>:</a:t>
            </a:r>
          </a:p>
        </p:txBody>
      </p:sp>
      <p:sp>
        <p:nvSpPr>
          <p:cNvPr id="219144" name="Freeform 1287">
            <a:extLst>
              <a:ext uri="{FF2B5EF4-FFF2-40B4-BE49-F238E27FC236}">
                <a16:creationId xmlns:a16="http://schemas.microsoft.com/office/drawing/2014/main" id="{9113B155-0B35-4BB2-A4AE-5D04DE353DDA}"/>
              </a:ext>
            </a:extLst>
          </p:cNvPr>
          <p:cNvSpPr>
            <a:spLocks/>
          </p:cNvSpPr>
          <p:nvPr/>
        </p:nvSpPr>
        <p:spPr bwMode="auto">
          <a:xfrm>
            <a:off x="2908300" y="2346325"/>
            <a:ext cx="2320925" cy="1228725"/>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219145" name="Straight Connector 45">
            <a:extLst>
              <a:ext uri="{FF2B5EF4-FFF2-40B4-BE49-F238E27FC236}">
                <a16:creationId xmlns:a16="http://schemas.microsoft.com/office/drawing/2014/main" id="{5CDE3B70-AAC3-430B-93C2-DD50074B8C78}"/>
              </a:ext>
            </a:extLst>
          </p:cNvPr>
          <p:cNvCxnSpPr>
            <a:cxnSpLocks noChangeShapeType="1"/>
          </p:cNvCxnSpPr>
          <p:nvPr/>
        </p:nvCxnSpPr>
        <p:spPr bwMode="auto">
          <a:xfrm>
            <a:off x="2549525" y="2911475"/>
            <a:ext cx="1241425" cy="0"/>
          </a:xfrm>
          <a:prstGeom prst="line">
            <a:avLst/>
          </a:prstGeom>
          <a:noFill/>
          <a:ln w="317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146" name="Straight Connector 46">
            <a:extLst>
              <a:ext uri="{FF2B5EF4-FFF2-40B4-BE49-F238E27FC236}">
                <a16:creationId xmlns:a16="http://schemas.microsoft.com/office/drawing/2014/main" id="{7F6AC6F9-1B3F-4B16-9B79-9AB48DBF37B4}"/>
              </a:ext>
            </a:extLst>
          </p:cNvPr>
          <p:cNvCxnSpPr>
            <a:cxnSpLocks noChangeShapeType="1"/>
          </p:cNvCxnSpPr>
          <p:nvPr/>
        </p:nvCxnSpPr>
        <p:spPr bwMode="auto">
          <a:xfrm>
            <a:off x="4560888" y="2941638"/>
            <a:ext cx="1531937" cy="0"/>
          </a:xfrm>
          <a:prstGeom prst="line">
            <a:avLst/>
          </a:prstGeom>
          <a:noFill/>
          <a:ln w="317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9147" name="TextBox 64">
            <a:extLst>
              <a:ext uri="{FF2B5EF4-FFF2-40B4-BE49-F238E27FC236}">
                <a16:creationId xmlns:a16="http://schemas.microsoft.com/office/drawing/2014/main" id="{EF7B3C8C-7455-4C1D-86C9-E87F53847638}"/>
              </a:ext>
            </a:extLst>
          </p:cNvPr>
          <p:cNvSpPr txBox="1">
            <a:spLocks noChangeArrowheads="1"/>
          </p:cNvSpPr>
          <p:nvPr/>
        </p:nvSpPr>
        <p:spPr bwMode="auto">
          <a:xfrm>
            <a:off x="1368425" y="3611563"/>
            <a:ext cx="16525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lnSpc>
                <a:spcPct val="100000"/>
              </a:lnSpc>
              <a:buClr>
                <a:schemeClr val="accent2"/>
              </a:buClr>
              <a:buSzPct val="85000"/>
              <a:buFont typeface="ZapfDingbats" pitchFamily="82" charset="2"/>
              <a:buNone/>
            </a:pPr>
            <a:r>
              <a:rPr lang="en-US" altLang="en-US" sz="1800">
                <a:solidFill>
                  <a:srgbClr val="000000"/>
                </a:solidFill>
                <a:latin typeface="Arial" panose="020B0604020202020204" pitchFamily="34" charset="0"/>
              </a:rPr>
              <a:t>video server</a:t>
            </a:r>
          </a:p>
          <a:p>
            <a:pPr algn="ctr">
              <a:lnSpc>
                <a:spcPct val="100000"/>
              </a:lnSpc>
              <a:buClr>
                <a:schemeClr val="accent2"/>
              </a:buClr>
              <a:buSzPct val="85000"/>
              <a:buFont typeface="ZapfDingbats" pitchFamily="82" charset="2"/>
              <a:buNone/>
            </a:pPr>
            <a:r>
              <a:rPr lang="en-US" altLang="en-US" sz="1800">
                <a:solidFill>
                  <a:srgbClr val="000000"/>
                </a:solidFill>
                <a:latin typeface="Arial" panose="020B0604020202020204" pitchFamily="34" charset="0"/>
              </a:rPr>
              <a:t>(stored video)</a:t>
            </a:r>
            <a:endParaRPr lang="en-US" altLang="en-US" sz="1800" i="1">
              <a:solidFill>
                <a:srgbClr val="CC0000"/>
              </a:solidFill>
              <a:latin typeface="Arial" panose="020B0604020202020204" pitchFamily="34" charset="0"/>
            </a:endParaRPr>
          </a:p>
        </p:txBody>
      </p:sp>
      <p:sp>
        <p:nvSpPr>
          <p:cNvPr id="219148" name="TextBox 64">
            <a:extLst>
              <a:ext uri="{FF2B5EF4-FFF2-40B4-BE49-F238E27FC236}">
                <a16:creationId xmlns:a16="http://schemas.microsoft.com/office/drawing/2014/main" id="{AC493AF6-5A66-4CAF-B1DB-57D111E957AE}"/>
              </a:ext>
            </a:extLst>
          </p:cNvPr>
          <p:cNvSpPr txBox="1">
            <a:spLocks noChangeArrowheads="1"/>
          </p:cNvSpPr>
          <p:nvPr/>
        </p:nvSpPr>
        <p:spPr bwMode="auto">
          <a:xfrm>
            <a:off x="6315075" y="3719513"/>
            <a:ext cx="766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800">
                <a:solidFill>
                  <a:srgbClr val="000000"/>
                </a:solidFill>
                <a:latin typeface="Arial" panose="020B0604020202020204" pitchFamily="34" charset="0"/>
              </a:rPr>
              <a:t>client</a:t>
            </a:r>
            <a:endParaRPr lang="en-US" altLang="en-US" sz="1800" i="1">
              <a:solidFill>
                <a:srgbClr val="CC0000"/>
              </a:solidFill>
              <a:latin typeface="Arial" panose="020B0604020202020204" pitchFamily="34" charset="0"/>
            </a:endParaRPr>
          </a:p>
        </p:txBody>
      </p:sp>
      <p:sp>
        <p:nvSpPr>
          <p:cNvPr id="219149" name="TextBox 64">
            <a:extLst>
              <a:ext uri="{FF2B5EF4-FFF2-40B4-BE49-F238E27FC236}">
                <a16:creationId xmlns:a16="http://schemas.microsoft.com/office/drawing/2014/main" id="{86F600B7-FBEC-49A1-9ADF-1FCB4428C998}"/>
              </a:ext>
            </a:extLst>
          </p:cNvPr>
          <p:cNvSpPr txBox="1">
            <a:spLocks noChangeArrowheads="1"/>
          </p:cNvSpPr>
          <p:nvPr/>
        </p:nvSpPr>
        <p:spPr bwMode="auto">
          <a:xfrm>
            <a:off x="3562350" y="3175000"/>
            <a:ext cx="9191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buClr>
                <a:schemeClr val="accent2"/>
              </a:buClr>
              <a:buSzPct val="85000"/>
              <a:buFont typeface="ZapfDingbats" pitchFamily="82" charset="2"/>
              <a:buNone/>
            </a:pPr>
            <a:r>
              <a:rPr lang="en-US" altLang="en-US" sz="1600">
                <a:solidFill>
                  <a:srgbClr val="000000"/>
                </a:solidFill>
                <a:latin typeface="Arial" panose="020B0604020202020204" pitchFamily="34" charset="0"/>
              </a:rPr>
              <a:t>Internet</a:t>
            </a:r>
            <a:endParaRPr lang="en-US" altLang="en-US" sz="1800" i="1">
              <a:solidFill>
                <a:srgbClr val="CC0000"/>
              </a:solidFill>
              <a:latin typeface="Arial" panose="020B0604020202020204" pitchFamily="34" charset="0"/>
            </a:endParaRPr>
          </a:p>
        </p:txBody>
      </p:sp>
      <p:sp>
        <p:nvSpPr>
          <p:cNvPr id="219150" name="Rectangle 7">
            <a:extLst>
              <a:ext uri="{FF2B5EF4-FFF2-40B4-BE49-F238E27FC236}">
                <a16:creationId xmlns:a16="http://schemas.microsoft.com/office/drawing/2014/main" id="{81A553DC-E096-410C-BAE2-A999AA4A3954}"/>
              </a:ext>
            </a:extLst>
          </p:cNvPr>
          <p:cNvSpPr>
            <a:spLocks noGrp="1" noChangeArrowheads="1"/>
          </p:cNvSpPr>
          <p:nvPr>
            <p:ph type="ftr" sz="quarter" idx="11"/>
          </p:nvPr>
        </p:nvSpPr>
        <p:spPr>
          <a:xfrm>
            <a:off x="6924675" y="6454775"/>
            <a:ext cx="1547813" cy="300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219151" name="Rectangle 8">
            <a:extLst>
              <a:ext uri="{FF2B5EF4-FFF2-40B4-BE49-F238E27FC236}">
                <a16:creationId xmlns:a16="http://schemas.microsoft.com/office/drawing/2014/main" id="{D823D939-E7FB-45F1-9196-19EDD375E44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2A0F16CE-3155-4808-9731-F2A3647CED11}" type="slidenum">
              <a:rPr lang="en-US" altLang="en-US" sz="1200" smtClean="0">
                <a:latin typeface="Tahoma" panose="020B0604030504040204" pitchFamily="34" charset="0"/>
              </a:rPr>
              <a:pPr>
                <a:lnSpc>
                  <a:spcPct val="100000"/>
                </a:lnSpc>
                <a:spcBef>
                  <a:spcPct val="0"/>
                </a:spcBef>
                <a:buClrTx/>
                <a:buSzTx/>
                <a:buFontTx/>
                <a:buNone/>
              </a:pPr>
              <a:t>97</a:t>
            </a:fld>
            <a:endParaRPr lang="en-US" altLang="en-US" sz="1200">
              <a:latin typeface="Tahoma" panose="020B060403050404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2">
            <a:extLst>
              <a:ext uri="{FF2B5EF4-FFF2-40B4-BE49-F238E27FC236}">
                <a16:creationId xmlns:a16="http://schemas.microsoft.com/office/drawing/2014/main" id="{E478235D-59F7-406E-99B6-B8A0015E88D1}"/>
              </a:ext>
            </a:extLst>
          </p:cNvPr>
          <p:cNvSpPr>
            <a:spLocks noGrp="1" noChangeArrowheads="1"/>
          </p:cNvSpPr>
          <p:nvPr>
            <p:ph type="title"/>
          </p:nvPr>
        </p:nvSpPr>
        <p:spPr>
          <a:xfrm>
            <a:off x="361950" y="228600"/>
            <a:ext cx="8172450" cy="871538"/>
          </a:xfrm>
        </p:spPr>
        <p:txBody>
          <a:bodyPr/>
          <a:lstStyle/>
          <a:p>
            <a:r>
              <a:rPr lang="en-US" altLang="en-US">
                <a:ea typeface="ＭＳ Ｐゴシック" panose="020B0600070205080204" pitchFamily="34" charset="-128"/>
              </a:rPr>
              <a:t>Streaming multimedia: DASH</a:t>
            </a:r>
          </a:p>
        </p:txBody>
      </p:sp>
      <p:sp>
        <p:nvSpPr>
          <p:cNvPr id="221186" name="Rectangle 3">
            <a:extLst>
              <a:ext uri="{FF2B5EF4-FFF2-40B4-BE49-F238E27FC236}">
                <a16:creationId xmlns:a16="http://schemas.microsoft.com/office/drawing/2014/main" id="{59E4997F-9C40-48A4-9085-D2B2CD6AAFB5}"/>
              </a:ext>
            </a:extLst>
          </p:cNvPr>
          <p:cNvSpPr>
            <a:spLocks noGrp="1" noChangeArrowheads="1"/>
          </p:cNvSpPr>
          <p:nvPr>
            <p:ph type="body" idx="1"/>
          </p:nvPr>
        </p:nvSpPr>
        <p:spPr>
          <a:xfrm>
            <a:off x="600075" y="1381125"/>
            <a:ext cx="7772400" cy="5053013"/>
          </a:xfrm>
        </p:spPr>
        <p:txBody>
          <a:bodyPr/>
          <a:lstStyle/>
          <a:p>
            <a:r>
              <a:rPr lang="en-US" altLang="en-US" i="1">
                <a:solidFill>
                  <a:srgbClr val="CC0000"/>
                </a:solidFill>
                <a:ea typeface="ＭＳ Ｐゴシック" panose="020B0600070205080204" pitchFamily="34" charset="-128"/>
              </a:rPr>
              <a:t>DASH: D</a:t>
            </a:r>
            <a:r>
              <a:rPr lang="en-US" altLang="en-US">
                <a:ea typeface="ＭＳ Ｐゴシック" panose="020B0600070205080204" pitchFamily="34" charset="-128"/>
              </a:rPr>
              <a:t>ynamic, </a:t>
            </a:r>
            <a:r>
              <a:rPr lang="en-US" altLang="en-US" i="1">
                <a:solidFill>
                  <a:srgbClr val="CC0000"/>
                </a:solidFill>
                <a:ea typeface="ＭＳ Ｐゴシック" panose="020B0600070205080204" pitchFamily="34" charset="-128"/>
              </a:rPr>
              <a:t>A</a:t>
            </a:r>
            <a:r>
              <a:rPr lang="en-US" altLang="en-US">
                <a:ea typeface="ＭＳ Ｐゴシック" panose="020B0600070205080204" pitchFamily="34" charset="-128"/>
              </a:rPr>
              <a:t>daptive </a:t>
            </a:r>
            <a:r>
              <a:rPr lang="en-US" altLang="en-US" i="1">
                <a:solidFill>
                  <a:srgbClr val="CC0000"/>
                </a:solidFill>
                <a:ea typeface="ＭＳ Ｐゴシック" panose="020B0600070205080204" pitchFamily="34" charset="-128"/>
              </a:rPr>
              <a:t>S</a:t>
            </a:r>
            <a:r>
              <a:rPr lang="en-US" altLang="en-US">
                <a:ea typeface="ＭＳ Ｐゴシック" panose="020B0600070205080204" pitchFamily="34" charset="-128"/>
              </a:rPr>
              <a:t>treaming over </a:t>
            </a:r>
            <a:r>
              <a:rPr lang="en-US" altLang="en-US" i="1">
                <a:solidFill>
                  <a:srgbClr val="CC0000"/>
                </a:solidFill>
                <a:ea typeface="ＭＳ Ｐゴシック" panose="020B0600070205080204" pitchFamily="34" charset="-128"/>
              </a:rPr>
              <a:t>H</a:t>
            </a:r>
            <a:r>
              <a:rPr lang="en-US" altLang="en-US">
                <a:ea typeface="ＭＳ Ｐゴシック" panose="020B0600070205080204" pitchFamily="34" charset="-128"/>
              </a:rPr>
              <a:t>TTP</a:t>
            </a:r>
          </a:p>
          <a:p>
            <a:r>
              <a:rPr lang="en-US" altLang="en-US" i="1">
                <a:solidFill>
                  <a:srgbClr val="000099"/>
                </a:solidFill>
                <a:ea typeface="ＭＳ Ｐゴシック" panose="020B0600070205080204" pitchFamily="34" charset="-128"/>
              </a:rPr>
              <a:t>server:</a:t>
            </a:r>
          </a:p>
          <a:p>
            <a:pPr lvl="1"/>
            <a:r>
              <a:rPr lang="en-US" altLang="en-US">
                <a:ea typeface="ＭＳ Ｐゴシック" panose="020B0600070205080204" pitchFamily="34" charset="-128"/>
              </a:rPr>
              <a:t>divides video file into multiple chunks</a:t>
            </a:r>
          </a:p>
          <a:p>
            <a:pPr lvl="1"/>
            <a:r>
              <a:rPr lang="en-US" altLang="en-US">
                <a:ea typeface="ＭＳ Ｐゴシック" panose="020B0600070205080204" pitchFamily="34" charset="-128"/>
              </a:rPr>
              <a:t>each chunk stored, encoded at different rates </a:t>
            </a:r>
          </a:p>
          <a:p>
            <a:pPr lvl="1"/>
            <a:r>
              <a:rPr lang="en-US" altLang="en-US" i="1">
                <a:solidFill>
                  <a:srgbClr val="000099"/>
                </a:solidFill>
                <a:ea typeface="ＭＳ Ｐゴシック" panose="020B0600070205080204" pitchFamily="34" charset="-128"/>
              </a:rPr>
              <a:t>manifest file: </a:t>
            </a:r>
            <a:r>
              <a:rPr lang="en-US" altLang="en-US">
                <a:ea typeface="ＭＳ Ｐゴシック" panose="020B0600070205080204" pitchFamily="34" charset="-128"/>
              </a:rPr>
              <a:t>provides URLs for different chunks</a:t>
            </a:r>
          </a:p>
          <a:p>
            <a:r>
              <a:rPr lang="en-US" altLang="en-US" i="1">
                <a:solidFill>
                  <a:srgbClr val="000099"/>
                </a:solidFill>
                <a:ea typeface="ＭＳ Ｐゴシック" panose="020B0600070205080204" pitchFamily="34" charset="-128"/>
              </a:rPr>
              <a:t>client:</a:t>
            </a:r>
          </a:p>
          <a:p>
            <a:pPr lvl="1"/>
            <a:r>
              <a:rPr lang="en-US" altLang="en-US">
                <a:ea typeface="ＭＳ Ｐゴシック" panose="020B0600070205080204" pitchFamily="34" charset="-128"/>
              </a:rPr>
              <a:t>periodically measures server-to-client bandwidth</a:t>
            </a:r>
          </a:p>
          <a:p>
            <a:pPr lvl="1"/>
            <a:r>
              <a:rPr lang="en-US" altLang="en-US">
                <a:ea typeface="ＭＳ Ｐゴシック" panose="020B0600070205080204" pitchFamily="34" charset="-128"/>
              </a:rPr>
              <a:t>consulting manifest, requests one chunk at a time </a:t>
            </a:r>
          </a:p>
          <a:p>
            <a:pPr lvl="2"/>
            <a:r>
              <a:rPr lang="en-US" altLang="en-US" sz="2400">
                <a:latin typeface="Gill Sans MT" panose="020B0502020104020203" pitchFamily="34" charset="0"/>
                <a:ea typeface="ＭＳ Ｐゴシック" panose="020B0600070205080204" pitchFamily="34" charset="-128"/>
              </a:rPr>
              <a:t>chooses maximum coding rate sustainable given current bandwidth</a:t>
            </a:r>
          </a:p>
          <a:p>
            <a:pPr lvl="2"/>
            <a:r>
              <a:rPr lang="en-US" altLang="en-US" sz="2400">
                <a:latin typeface="Gill Sans MT" panose="020B0502020104020203" pitchFamily="34" charset="0"/>
                <a:ea typeface="ＭＳ Ｐゴシック" panose="020B0600070205080204" pitchFamily="34" charset="-128"/>
              </a:rPr>
              <a:t>can choose different coding rates at different points in time (depending on available bandwidth at time)</a:t>
            </a:r>
          </a:p>
        </p:txBody>
      </p:sp>
      <p:pic>
        <p:nvPicPr>
          <p:cNvPr id="221187" name="Picture 17" descr="underline_base">
            <a:extLst>
              <a:ext uri="{FF2B5EF4-FFF2-40B4-BE49-F238E27FC236}">
                <a16:creationId xmlns:a16="http://schemas.microsoft.com/office/drawing/2014/main" id="{BEFCC931-7BEB-4D06-AB10-13F9635B8E5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957263"/>
            <a:ext cx="6856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188" name="Rectangle 7">
            <a:extLst>
              <a:ext uri="{FF2B5EF4-FFF2-40B4-BE49-F238E27FC236}">
                <a16:creationId xmlns:a16="http://schemas.microsoft.com/office/drawing/2014/main" id="{FAE1C5AD-B42B-45B5-A4EA-14077F0CC221}"/>
              </a:ext>
            </a:extLst>
          </p:cNvPr>
          <p:cNvSpPr>
            <a:spLocks noGrp="1" noChangeArrowheads="1"/>
          </p:cNvSpPr>
          <p:nvPr>
            <p:ph type="ftr" sz="quarter" idx="11"/>
          </p:nvPr>
        </p:nvSpPr>
        <p:spPr>
          <a:xfrm>
            <a:off x="6924675" y="6454775"/>
            <a:ext cx="1547813" cy="300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221189" name="Rectangle 8">
            <a:extLst>
              <a:ext uri="{FF2B5EF4-FFF2-40B4-BE49-F238E27FC236}">
                <a16:creationId xmlns:a16="http://schemas.microsoft.com/office/drawing/2014/main" id="{9C029471-CA36-4422-B240-A0368E45292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82D78881-B5AE-4ACC-8002-9984F1AD03B2}" type="slidenum">
              <a:rPr lang="en-US" altLang="en-US" sz="1200" smtClean="0">
                <a:latin typeface="Tahoma" panose="020B0604030504040204" pitchFamily="34" charset="0"/>
              </a:rPr>
              <a:pPr>
                <a:lnSpc>
                  <a:spcPct val="100000"/>
                </a:lnSpc>
                <a:spcBef>
                  <a:spcPct val="0"/>
                </a:spcBef>
                <a:buClrTx/>
                <a:buSzTx/>
                <a:buFontTx/>
                <a:buNone/>
              </a:pPr>
              <a:t>98</a:t>
            </a:fld>
            <a:endParaRPr lang="en-US" altLang="en-US" sz="1200">
              <a:latin typeface="Tahoma" panose="020B0604030504040204" pitchFamily="34" charset="0"/>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ED6B690-AEE7-CB45-9DEA-36C5B5AB5776}"/>
                  </a:ext>
                </a:extLst>
              </p14:cNvPr>
              <p14:cNvContentPartPr/>
              <p14:nvPr/>
            </p14:nvContentPartPr>
            <p14:xfrm>
              <a:off x="1319760" y="3026160"/>
              <a:ext cx="1571040" cy="518400"/>
            </p14:xfrm>
          </p:contentPart>
        </mc:Choice>
        <mc:Fallback>
          <p:pic>
            <p:nvPicPr>
              <p:cNvPr id="2" name="Ink 1">
                <a:extLst>
                  <a:ext uri="{FF2B5EF4-FFF2-40B4-BE49-F238E27FC236}">
                    <a16:creationId xmlns:a16="http://schemas.microsoft.com/office/drawing/2014/main" id="{7ED6B690-AEE7-CB45-9DEA-36C5B5AB5776}"/>
                  </a:ext>
                </a:extLst>
              </p:cNvPr>
              <p:cNvPicPr/>
              <p:nvPr/>
            </p:nvPicPr>
            <p:blipFill>
              <a:blip r:embed="rId5"/>
              <a:stretch>
                <a:fillRect/>
              </a:stretch>
            </p:blipFill>
            <p:spPr>
              <a:xfrm>
                <a:off x="1303560" y="3009960"/>
                <a:ext cx="1603440" cy="550800"/>
              </a:xfrm>
              <a:prstGeom prst="rect">
                <a:avLst/>
              </a:prstGeom>
            </p:spPr>
          </p:pic>
        </mc:Fallback>
      </mc:AlternateContent>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2">
            <a:extLst>
              <a:ext uri="{FF2B5EF4-FFF2-40B4-BE49-F238E27FC236}">
                <a16:creationId xmlns:a16="http://schemas.microsoft.com/office/drawing/2014/main" id="{8B1A21AB-B408-4CE6-BC94-16B9DF8088B0}"/>
              </a:ext>
            </a:extLst>
          </p:cNvPr>
          <p:cNvSpPr>
            <a:spLocks noGrp="1" noChangeArrowheads="1"/>
          </p:cNvSpPr>
          <p:nvPr>
            <p:ph type="title"/>
          </p:nvPr>
        </p:nvSpPr>
        <p:spPr>
          <a:xfrm>
            <a:off x="361950" y="228600"/>
            <a:ext cx="8172450" cy="871538"/>
          </a:xfrm>
        </p:spPr>
        <p:txBody>
          <a:bodyPr/>
          <a:lstStyle/>
          <a:p>
            <a:r>
              <a:rPr lang="en-US" altLang="en-US">
                <a:ea typeface="ＭＳ Ｐゴシック" panose="020B0600070205080204" pitchFamily="34" charset="-128"/>
              </a:rPr>
              <a:t>Streaming multimedia: DASH</a:t>
            </a:r>
          </a:p>
        </p:txBody>
      </p:sp>
      <p:sp>
        <p:nvSpPr>
          <p:cNvPr id="223234" name="Rectangle 3">
            <a:extLst>
              <a:ext uri="{FF2B5EF4-FFF2-40B4-BE49-F238E27FC236}">
                <a16:creationId xmlns:a16="http://schemas.microsoft.com/office/drawing/2014/main" id="{D91276F2-45CF-43F8-9720-738119900EC3}"/>
              </a:ext>
            </a:extLst>
          </p:cNvPr>
          <p:cNvSpPr>
            <a:spLocks noGrp="1" noChangeArrowheads="1"/>
          </p:cNvSpPr>
          <p:nvPr>
            <p:ph type="body" idx="1"/>
          </p:nvPr>
        </p:nvSpPr>
        <p:spPr>
          <a:xfrm>
            <a:off x="600075" y="1381125"/>
            <a:ext cx="7772400" cy="5053013"/>
          </a:xfrm>
        </p:spPr>
        <p:txBody>
          <a:bodyPr/>
          <a:lstStyle/>
          <a:p>
            <a:r>
              <a:rPr lang="en-US" altLang="en-US" i="1">
                <a:solidFill>
                  <a:srgbClr val="CC0000"/>
                </a:solidFill>
                <a:ea typeface="ＭＳ Ｐゴシック" panose="020B0600070205080204" pitchFamily="34" charset="-128"/>
              </a:rPr>
              <a:t>DASH: D</a:t>
            </a:r>
            <a:r>
              <a:rPr lang="en-US" altLang="en-US">
                <a:solidFill>
                  <a:srgbClr val="CC0000"/>
                </a:solidFill>
                <a:ea typeface="ＭＳ Ｐゴシック" panose="020B0600070205080204" pitchFamily="34" charset="-128"/>
              </a:rPr>
              <a:t>ynamic, </a:t>
            </a:r>
            <a:r>
              <a:rPr lang="en-US" altLang="en-US" i="1">
                <a:solidFill>
                  <a:srgbClr val="CC0000"/>
                </a:solidFill>
                <a:ea typeface="ＭＳ Ｐゴシック" panose="020B0600070205080204" pitchFamily="34" charset="-128"/>
              </a:rPr>
              <a:t>A</a:t>
            </a:r>
            <a:r>
              <a:rPr lang="en-US" altLang="en-US">
                <a:solidFill>
                  <a:srgbClr val="CC0000"/>
                </a:solidFill>
                <a:ea typeface="ＭＳ Ｐゴシック" panose="020B0600070205080204" pitchFamily="34" charset="-128"/>
              </a:rPr>
              <a:t>daptive </a:t>
            </a:r>
            <a:r>
              <a:rPr lang="en-US" altLang="en-US" i="1">
                <a:solidFill>
                  <a:srgbClr val="CC0000"/>
                </a:solidFill>
                <a:ea typeface="ＭＳ Ｐゴシック" panose="020B0600070205080204" pitchFamily="34" charset="-128"/>
              </a:rPr>
              <a:t>S</a:t>
            </a:r>
            <a:r>
              <a:rPr lang="en-US" altLang="en-US">
                <a:solidFill>
                  <a:srgbClr val="CC0000"/>
                </a:solidFill>
                <a:ea typeface="ＭＳ Ｐゴシック" panose="020B0600070205080204" pitchFamily="34" charset="-128"/>
              </a:rPr>
              <a:t>treaming over </a:t>
            </a:r>
            <a:r>
              <a:rPr lang="en-US" altLang="en-US" i="1">
                <a:solidFill>
                  <a:srgbClr val="CC0000"/>
                </a:solidFill>
                <a:ea typeface="ＭＳ Ｐゴシック" panose="020B0600070205080204" pitchFamily="34" charset="-128"/>
              </a:rPr>
              <a:t>H</a:t>
            </a:r>
            <a:r>
              <a:rPr lang="en-US" altLang="en-US">
                <a:solidFill>
                  <a:srgbClr val="CC0000"/>
                </a:solidFill>
                <a:ea typeface="ＭＳ Ｐゴシック" panose="020B0600070205080204" pitchFamily="34" charset="-128"/>
              </a:rPr>
              <a:t>TTP</a:t>
            </a:r>
          </a:p>
          <a:p>
            <a:r>
              <a:rPr lang="en-US" altLang="en-US" i="1">
                <a:solidFill>
                  <a:srgbClr val="000099"/>
                </a:solidFill>
                <a:ea typeface="ＭＳ Ｐゴシック" panose="020B0600070205080204" pitchFamily="34" charset="-128"/>
              </a:rPr>
              <a:t>“intelligence” </a:t>
            </a:r>
            <a:r>
              <a:rPr lang="en-US" altLang="en-US">
                <a:solidFill>
                  <a:srgbClr val="000099"/>
                </a:solidFill>
                <a:ea typeface="ＭＳ Ｐゴシック" panose="020B0600070205080204" pitchFamily="34" charset="-128"/>
              </a:rPr>
              <a:t>at client: </a:t>
            </a:r>
            <a:r>
              <a:rPr lang="en-US" altLang="en-US">
                <a:ea typeface="ＭＳ Ｐゴシック" panose="020B0600070205080204" pitchFamily="34" charset="-128"/>
              </a:rPr>
              <a:t>client determines</a:t>
            </a:r>
          </a:p>
          <a:p>
            <a:pPr lvl="1"/>
            <a:r>
              <a:rPr lang="en-US" altLang="en-US" i="1">
                <a:solidFill>
                  <a:srgbClr val="CC0000"/>
                </a:solidFill>
                <a:ea typeface="ＭＳ Ｐゴシック" panose="020B0600070205080204" pitchFamily="34" charset="-128"/>
              </a:rPr>
              <a:t>when</a:t>
            </a:r>
            <a:r>
              <a:rPr lang="en-US" altLang="en-US" i="1">
                <a:solidFill>
                  <a:srgbClr val="800000"/>
                </a:solidFill>
                <a:ea typeface="ＭＳ Ｐゴシック" panose="020B0600070205080204" pitchFamily="34" charset="-128"/>
              </a:rPr>
              <a:t> </a:t>
            </a:r>
            <a:r>
              <a:rPr lang="en-US" altLang="en-US">
                <a:solidFill>
                  <a:srgbClr val="000000"/>
                </a:solidFill>
                <a:ea typeface="ＭＳ Ｐゴシック" panose="020B0600070205080204" pitchFamily="34" charset="-128"/>
              </a:rPr>
              <a:t>to request chunk (so that buffer starvation, or overflow does not occur)</a:t>
            </a:r>
          </a:p>
          <a:p>
            <a:pPr lvl="1"/>
            <a:r>
              <a:rPr lang="en-US" altLang="en-US" i="1">
                <a:solidFill>
                  <a:srgbClr val="CC0000"/>
                </a:solidFill>
                <a:ea typeface="ＭＳ Ｐゴシック" panose="020B0600070205080204" pitchFamily="34" charset="-128"/>
              </a:rPr>
              <a:t>what encoding rate </a:t>
            </a:r>
            <a:r>
              <a:rPr lang="en-US" altLang="en-US">
                <a:solidFill>
                  <a:srgbClr val="000000"/>
                </a:solidFill>
                <a:ea typeface="ＭＳ Ｐゴシック" panose="020B0600070205080204" pitchFamily="34" charset="-128"/>
              </a:rPr>
              <a:t>to request </a:t>
            </a:r>
            <a:r>
              <a:rPr lang="en-US" altLang="en-US">
                <a:ea typeface="ＭＳ Ｐゴシック" panose="020B0600070205080204" pitchFamily="34" charset="-128"/>
              </a:rPr>
              <a:t>(higher quality when more bandwidth available) </a:t>
            </a:r>
            <a:endParaRPr lang="en-US" altLang="en-US">
              <a:solidFill>
                <a:srgbClr val="000000"/>
              </a:solidFill>
              <a:ea typeface="ＭＳ Ｐゴシック" panose="020B0600070205080204" pitchFamily="34" charset="-128"/>
            </a:endParaRPr>
          </a:p>
          <a:p>
            <a:pPr lvl="1"/>
            <a:r>
              <a:rPr lang="en-US" altLang="en-US" i="1">
                <a:solidFill>
                  <a:srgbClr val="CC0000"/>
                </a:solidFill>
                <a:ea typeface="ＭＳ Ｐゴシック" panose="020B0600070205080204" pitchFamily="34" charset="-128"/>
              </a:rPr>
              <a:t>where</a:t>
            </a:r>
            <a:r>
              <a:rPr lang="en-US" altLang="en-US" i="1">
                <a:solidFill>
                  <a:srgbClr val="800000"/>
                </a:solidFill>
                <a:ea typeface="ＭＳ Ｐゴシック" panose="020B0600070205080204" pitchFamily="34" charset="-128"/>
              </a:rPr>
              <a:t> </a:t>
            </a:r>
            <a:r>
              <a:rPr lang="en-US" altLang="en-US">
                <a:ea typeface="ＭＳ Ｐゴシック" panose="020B0600070205080204" pitchFamily="34" charset="-128"/>
              </a:rPr>
              <a:t>to request chunk (can request from URL server that is “close” to client or has high available bandwidth) </a:t>
            </a:r>
          </a:p>
        </p:txBody>
      </p:sp>
      <p:pic>
        <p:nvPicPr>
          <p:cNvPr id="223235" name="Picture 17" descr="underline_base">
            <a:extLst>
              <a:ext uri="{FF2B5EF4-FFF2-40B4-BE49-F238E27FC236}">
                <a16:creationId xmlns:a16="http://schemas.microsoft.com/office/drawing/2014/main" id="{73A5510B-C25E-4BE2-9EE2-C39FCFB1494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957263"/>
            <a:ext cx="68564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236" name="Rectangle 7">
            <a:extLst>
              <a:ext uri="{FF2B5EF4-FFF2-40B4-BE49-F238E27FC236}">
                <a16:creationId xmlns:a16="http://schemas.microsoft.com/office/drawing/2014/main" id="{4BF791B6-2792-41DD-9783-E497CA35EA6D}"/>
              </a:ext>
            </a:extLst>
          </p:cNvPr>
          <p:cNvSpPr>
            <a:spLocks noGrp="1" noChangeArrowheads="1"/>
          </p:cNvSpPr>
          <p:nvPr>
            <p:ph type="ftr" sz="quarter" idx="11"/>
          </p:nvPr>
        </p:nvSpPr>
        <p:spPr>
          <a:xfrm>
            <a:off x="6924675" y="6454775"/>
            <a:ext cx="1547813" cy="3000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Application Layer</a:t>
            </a:r>
          </a:p>
        </p:txBody>
      </p:sp>
      <p:sp>
        <p:nvSpPr>
          <p:cNvPr id="223237" name="Rectangle 8">
            <a:extLst>
              <a:ext uri="{FF2B5EF4-FFF2-40B4-BE49-F238E27FC236}">
                <a16:creationId xmlns:a16="http://schemas.microsoft.com/office/drawing/2014/main" id="{42B70547-C22F-4268-BBA2-905CFD292CC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Gill Sans MT" panose="020B0502020104020203" pitchFamily="34" charset="0"/>
                <a:ea typeface="ＭＳ Ｐゴシック"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Gill Sans MT" panose="020B0502020104020203" pitchFamily="34" charset="0"/>
                <a:ea typeface="ＭＳ Ｐゴシック"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100000"/>
              </a:lnSpc>
              <a:spcBef>
                <a:spcPct val="0"/>
              </a:spcBef>
              <a:buClrTx/>
              <a:buSzTx/>
              <a:buFontTx/>
              <a:buNone/>
            </a:pPr>
            <a:r>
              <a:rPr lang="en-US" altLang="en-US" sz="1200">
                <a:latin typeface="Tahoma" panose="020B0604030504040204" pitchFamily="34" charset="0"/>
              </a:rPr>
              <a:t>2-</a:t>
            </a:r>
            <a:fld id="{1FE9B293-31AF-4A6A-8AE8-22871D1F18A9}" type="slidenum">
              <a:rPr lang="en-US" altLang="en-US" sz="1200" smtClean="0">
                <a:latin typeface="Tahoma" panose="020B0604030504040204" pitchFamily="34" charset="0"/>
              </a:rPr>
              <a:pPr>
                <a:lnSpc>
                  <a:spcPct val="100000"/>
                </a:lnSpc>
                <a:spcBef>
                  <a:spcPct val="0"/>
                </a:spcBef>
                <a:buClrTx/>
                <a:buSzTx/>
                <a:buFontTx/>
                <a:buNone/>
              </a:pPr>
              <a:t>99</a:t>
            </a:fld>
            <a:endParaRPr lang="en-US" altLang="en-US" sz="1200">
              <a:latin typeface="Tahoma" panose="020B0604030504040204" pitchFamily="34" charset="0"/>
            </a:endParaRP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defRPr kumimoji="0" lang="en-US" sz="2400" b="0" i="0" u="none" strike="noStrike" cap="none" normalizeH="0" baseline="0" smtClean="0">
            <a:ln>
              <a:noFill/>
            </a:ln>
            <a:solidFill>
              <a:schemeClr val="tx1"/>
            </a:solidFill>
            <a:effectLst/>
            <a:latin typeface="Comic Sans MS" pitchFamily="66" charset="0"/>
          </a:defRPr>
        </a:defPPr>
      </a:lstStyle>
    </a:spDef>
    <a:lnDef>
      <a:spPr bwMode="auto">
        <a:noFill/>
        <a:ln w="12700" cap="flat" cmpd="sng" algn="ctr">
          <a:solidFill>
            <a:schemeClr val="tx1"/>
          </a:solidFill>
          <a:prstDash val="solid"/>
          <a:round/>
          <a:headEnd type="none" w="med" len="med"/>
          <a:tailEnd type="triangle"/>
        </a:ln>
        <a:effectLst/>
      </a:spPr>
      <a:body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2_Default Design">
  <a:themeElements>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Default Design">
      <a:majorFont>
        <a:latin typeface="Gill Sans MT"/>
        <a:ea typeface=""/>
        <a:cs typeface="Arial"/>
      </a:majorFont>
      <a:minorFont>
        <a:latin typeface="Gill Sans MT"/>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1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43247</TotalTime>
  <Words>9030</Words>
  <Application>Microsoft Office PowerPoint</Application>
  <PresentationFormat>On-screen Show (4:3)</PresentationFormat>
  <Paragraphs>2124</Paragraphs>
  <Slides>119</Slides>
  <Notes>98</Notes>
  <HiddenSlides>0</HiddenSlides>
  <MMClips>0</MMClips>
  <ScaleCrop>false</ScaleCrop>
  <HeadingPairs>
    <vt:vector size="4" baseType="variant">
      <vt:variant>
        <vt:lpstr>Theme</vt:lpstr>
      </vt:variant>
      <vt:variant>
        <vt:i4>2</vt:i4>
      </vt:variant>
      <vt:variant>
        <vt:lpstr>Slide Titles</vt:lpstr>
      </vt:variant>
      <vt:variant>
        <vt:i4>119</vt:i4>
      </vt:variant>
    </vt:vector>
  </HeadingPairs>
  <TitlesOfParts>
    <vt:vector size="121" baseType="lpstr">
      <vt:lpstr>Default Design</vt:lpstr>
      <vt:lpstr>12_Default Design</vt:lpstr>
      <vt:lpstr>PowerPoint Presentation</vt:lpstr>
      <vt:lpstr>Chapter 2: outline</vt:lpstr>
      <vt:lpstr>Chapter 2: application layer</vt:lpstr>
      <vt:lpstr>Some network apps</vt:lpstr>
      <vt:lpstr>Creating a network app</vt:lpstr>
      <vt:lpstr>Application architectures</vt:lpstr>
      <vt:lpstr>Client-server architecture</vt:lpstr>
      <vt:lpstr>P2P architecture</vt:lpstr>
      <vt:lpstr>Processes communicating</vt:lpstr>
      <vt:lpstr>Sockets</vt:lpstr>
      <vt:lpstr>Addressing processes</vt:lpstr>
      <vt:lpstr>App-layer protocol defines</vt:lpstr>
      <vt:lpstr>What transport service does an app need?</vt:lpstr>
      <vt:lpstr>Transport service requirements: common apps</vt:lpstr>
      <vt:lpstr>Internet transport protocols services</vt:lpstr>
      <vt:lpstr>Internet apps:  application, transport protocols</vt:lpstr>
      <vt:lpstr>Securing TCP</vt:lpstr>
      <vt:lpstr>Chapter 2: outline</vt:lpstr>
      <vt:lpstr>Web and HTTP</vt:lpstr>
      <vt:lpstr>HTTP overview</vt:lpstr>
      <vt:lpstr>HTTP overview (continued)</vt:lpstr>
      <vt:lpstr>HTTP connections</vt:lpstr>
      <vt:lpstr>Non-persistent HTTP</vt:lpstr>
      <vt:lpstr>Non-persistent HTTP (cont.)</vt:lpstr>
      <vt:lpstr>Non-persistent HTTP: response time</vt:lpstr>
      <vt:lpstr>Persistent HTTP</vt:lpstr>
      <vt:lpstr>HTTP request message</vt:lpstr>
      <vt:lpstr>HTTP request message: general format</vt:lpstr>
      <vt:lpstr>Uploading form input</vt:lpstr>
      <vt:lpstr>Method types</vt:lpstr>
      <vt:lpstr>HTTP response message</vt:lpstr>
      <vt:lpstr>HTTP response status codes</vt:lpstr>
      <vt:lpstr>Trying out HTTP (client side) for yourself</vt:lpstr>
      <vt:lpstr>PowerPoint Presentation</vt:lpstr>
      <vt:lpstr>PowerPoint Presentation</vt:lpstr>
      <vt:lpstr>User-server state: cookies</vt:lpstr>
      <vt:lpstr>Cookies: keeping “state” (cont.)</vt:lpstr>
      <vt:lpstr>Cookies (continued)</vt:lpstr>
      <vt:lpstr>Web caches (proxy server)</vt:lpstr>
      <vt:lpstr>More about Web caching</vt:lpstr>
      <vt:lpstr>Caching example: </vt:lpstr>
      <vt:lpstr>Caching example: fatter access link </vt:lpstr>
      <vt:lpstr>Caching example: install local cache </vt:lpstr>
      <vt:lpstr>Caching example: install local cache </vt:lpstr>
      <vt:lpstr>Conditional GET </vt:lpstr>
      <vt:lpstr>Conditional GET </vt:lpstr>
      <vt:lpstr>Conditional GET </vt:lpstr>
      <vt:lpstr>Chapter 2: outline</vt:lpstr>
      <vt:lpstr>Electronic mail</vt:lpstr>
      <vt:lpstr>Electronic mail: mail servers</vt:lpstr>
      <vt:lpstr>Electronic Mail: SMTP [RFC 2821]</vt:lpstr>
      <vt:lpstr>Scenario: Alice sends message to Bob</vt:lpstr>
      <vt:lpstr>Sample SMTP interaction</vt:lpstr>
      <vt:lpstr>Try SMTP interaction for yourself:</vt:lpstr>
      <vt:lpstr>PowerPoint Presentation</vt:lpstr>
      <vt:lpstr>PowerPoint Presentation</vt:lpstr>
      <vt:lpstr>PowerPoint Presentation</vt:lpstr>
      <vt:lpstr>SMTP: final words</vt:lpstr>
      <vt:lpstr>Mail message format</vt:lpstr>
      <vt:lpstr>Mail access protocols</vt:lpstr>
      <vt:lpstr>POP3 protocol</vt:lpstr>
      <vt:lpstr>POP3 (more) and IMAP</vt:lpstr>
      <vt:lpstr>Web-based Email</vt:lpstr>
      <vt:lpstr>Chapter 2: outline</vt:lpstr>
      <vt:lpstr>DNS: domain name system</vt:lpstr>
      <vt:lpstr>DNS: services, structure </vt:lpstr>
      <vt:lpstr>DNS: a distributed, hierarchical database</vt:lpstr>
      <vt:lpstr>DNS: root name servers</vt:lpstr>
      <vt:lpstr>TLD, authoritative servers</vt:lpstr>
      <vt:lpstr>Local DNS name server</vt:lpstr>
      <vt:lpstr>DNS name  resolution example</vt:lpstr>
      <vt:lpstr>PowerPoint Presentation</vt:lpstr>
      <vt:lpstr>DNS: caching, updating records</vt:lpstr>
      <vt:lpstr>DNS records</vt:lpstr>
      <vt:lpstr>DNS protocol, messages</vt:lpstr>
      <vt:lpstr>PowerPoint Presentation</vt:lpstr>
      <vt:lpstr>PowerPoint Presentation</vt:lpstr>
      <vt:lpstr>PowerPoint Presentation</vt:lpstr>
      <vt:lpstr>PowerPoint Presentation</vt:lpstr>
      <vt:lpstr>Inserting records into DNS</vt:lpstr>
      <vt:lpstr>Attacking DNS</vt:lpstr>
      <vt:lpstr>Chapter 2: outline</vt:lpstr>
      <vt:lpstr>Pure P2P architecture</vt:lpstr>
      <vt:lpstr>File distribution: client-server vs P2P</vt:lpstr>
      <vt:lpstr>File distribution time: client-server</vt:lpstr>
      <vt:lpstr>File distribution time: P2P</vt:lpstr>
      <vt:lpstr>PowerPoint Presentation</vt:lpstr>
      <vt:lpstr>PowerPoint Presentation</vt:lpstr>
      <vt:lpstr>P2P file distribution: BitTorrent </vt:lpstr>
      <vt:lpstr>PowerPoint Presentation</vt:lpstr>
      <vt:lpstr>BitTorrent: requesting, sending file chunks</vt:lpstr>
      <vt:lpstr>BitTorrent: tit-for-tat</vt:lpstr>
      <vt:lpstr>Chapter 2: outline</vt:lpstr>
      <vt:lpstr>Video Streaming and CDNs: context</vt:lpstr>
      <vt:lpstr>Multimedia: video</vt:lpstr>
      <vt:lpstr>Multimedia: video</vt:lpstr>
      <vt:lpstr>Streaming stored video: </vt:lpstr>
      <vt:lpstr>Streaming multimedia: DASH</vt:lpstr>
      <vt:lpstr>Streaming multimedia: DASH</vt:lpstr>
      <vt:lpstr>Content distribution networks</vt:lpstr>
      <vt:lpstr>Content distribution networks</vt:lpstr>
      <vt:lpstr>PowerPoint Presentation</vt:lpstr>
      <vt:lpstr>CDN content access: a closer look</vt:lpstr>
      <vt:lpstr>Case study: Netflix</vt:lpstr>
      <vt:lpstr>Youtube</vt:lpstr>
      <vt:lpstr>Kankan</vt:lpstr>
      <vt:lpstr>Chapter 2: outline</vt:lpstr>
      <vt:lpstr>Socket programming </vt:lpstr>
      <vt:lpstr>Socket programming </vt:lpstr>
      <vt:lpstr>Socket programming with UDP</vt:lpstr>
      <vt:lpstr>Client/server socket interaction: UDP</vt:lpstr>
      <vt:lpstr>PowerPoint Presentation</vt:lpstr>
      <vt:lpstr>PowerPoint Presentation</vt:lpstr>
      <vt:lpstr>Socket programming with TCP</vt:lpstr>
      <vt:lpstr>Client/server socket interaction: TCP</vt:lpstr>
      <vt:lpstr>PowerPoint Presentation</vt:lpstr>
      <vt:lpstr>PowerPoint Presentation</vt:lpstr>
      <vt:lpstr>Chapter 2: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3rd Edition: Chapter 2</dc:title>
  <dc:creator>Jim Kurose and Keith Ross</dc:creator>
  <cp:lastModifiedBy>Microsoft Office User</cp:lastModifiedBy>
  <cp:revision>654</cp:revision>
  <cp:lastPrinted>2011-09-19T12:20:55Z</cp:lastPrinted>
  <dcterms:created xsi:type="dcterms:W3CDTF">1999-10-08T19:08:27Z</dcterms:created>
  <dcterms:modified xsi:type="dcterms:W3CDTF">2019-03-04T18:44:51Z</dcterms:modified>
</cp:coreProperties>
</file>